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29" r:id="rId5"/>
  </p:sldMasterIdLst>
  <p:notesMasterIdLst>
    <p:notesMasterId r:id="rId22"/>
  </p:notesMasterIdLst>
  <p:handoutMasterIdLst>
    <p:handoutMasterId r:id="rId23"/>
  </p:handoutMasterIdLst>
  <p:sldIdLst>
    <p:sldId id="2631" r:id="rId6"/>
    <p:sldId id="2644" r:id="rId7"/>
    <p:sldId id="2600" r:id="rId8"/>
    <p:sldId id="2641" r:id="rId9"/>
    <p:sldId id="2608" r:id="rId10"/>
    <p:sldId id="2653" r:id="rId11"/>
    <p:sldId id="2645" r:id="rId12"/>
    <p:sldId id="2646" r:id="rId13"/>
    <p:sldId id="2647" r:id="rId14"/>
    <p:sldId id="2654" r:id="rId15"/>
    <p:sldId id="2633" r:id="rId16"/>
    <p:sldId id="2655" r:id="rId17"/>
    <p:sldId id="2656" r:id="rId18"/>
    <p:sldId id="2652" r:id="rId19"/>
    <p:sldId id="2657" r:id="rId20"/>
    <p:sldId id="755" r:id="rId21"/>
  </p:sldIdLst>
  <p:sldSz cx="9144000" cy="5143500" type="screen16x9"/>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3127B4F-1540-44BD-B24D-D8C904915C62}">
          <p14:sldIdLst>
            <p14:sldId id="2631"/>
            <p14:sldId id="2644"/>
            <p14:sldId id="2600"/>
            <p14:sldId id="2641"/>
            <p14:sldId id="2608"/>
            <p14:sldId id="2653"/>
            <p14:sldId id="2645"/>
            <p14:sldId id="2646"/>
            <p14:sldId id="2647"/>
            <p14:sldId id="2654"/>
            <p14:sldId id="2633"/>
            <p14:sldId id="2655"/>
            <p14:sldId id="2656"/>
            <p14:sldId id="2652"/>
            <p14:sldId id="2657"/>
            <p14:sldId id="755"/>
          </p14:sldIdLst>
        </p14:section>
        <p14:section name="Untitled Section" id="{74E20494-9510-4725-A86C-86AA030396DE}">
          <p14:sldIdLst/>
        </p14:section>
      </p14:sectionLst>
    </p:ext>
    <p:ext uri="{EFAFB233-063F-42B5-8137-9DF3F51BA10A}">
      <p15:sldGuideLst xmlns:p15="http://schemas.microsoft.com/office/powerpoint/2012/main">
        <p15:guide id="3" pos="2200" userDrawn="1">
          <p15:clr>
            <a:srgbClr val="A4A3A4"/>
          </p15:clr>
        </p15:guide>
        <p15:guide id="4" orient="horz" pos="917" userDrawn="1">
          <p15:clr>
            <a:srgbClr val="A4A3A4"/>
          </p15:clr>
        </p15:guide>
        <p15:guide id="5" orient="horz" pos="150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A73"/>
    <a:srgbClr val="6C8697"/>
    <a:srgbClr val="BBD7DF"/>
    <a:srgbClr val="405971"/>
    <a:srgbClr val="CCECFF"/>
    <a:srgbClr val="A7B8B9"/>
    <a:srgbClr val="194461"/>
    <a:srgbClr val="FFFFFF"/>
    <a:srgbClr val="000000"/>
    <a:srgbClr val="5073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E7BDAF-DB38-45A7-8814-4869CB0BCF6B}" v="2166" dt="2025-11-19T07:49:17.228"/>
    <p1510:client id="{A5E62CFD-E70C-53AC-308C-5B9C9A81A1B2}" v="782" dt="2025-11-19T07:50:20.694"/>
    <p1510:client id="{B8B49EA1-17B5-8A49-D8EE-3F7AB8282CA2}" v="1649" dt="2025-11-18T15:59:05.108"/>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4" d="100"/>
          <a:sy n="94" d="100"/>
        </p:scale>
        <p:origin x="480" y="284"/>
      </p:cViewPr>
      <p:guideLst>
        <p:guide pos="2200"/>
        <p:guide orient="horz" pos="917"/>
        <p:guide orient="horz" pos="1507"/>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ACFDCBA-0AE1-1046-BA0F-9D8061F1012C}"/>
              </a:ext>
            </a:extLst>
          </p:cNvPr>
          <p:cNvSpPr>
            <a:spLocks noGrp="1"/>
          </p:cNvSpPr>
          <p:nvPr>
            <p:ph type="hdr" sz="quarter"/>
          </p:nvPr>
        </p:nvSpPr>
        <p:spPr>
          <a:xfrm>
            <a:off x="1" y="1"/>
            <a:ext cx="2944283" cy="498295"/>
          </a:xfrm>
          <a:prstGeom prst="rect">
            <a:avLst/>
          </a:prstGeom>
        </p:spPr>
        <p:txBody>
          <a:bodyPr vert="horz" lIns="91138" tIns="45569" rIns="91138" bIns="45569" rtlCol="0"/>
          <a:lstStyle>
            <a:lvl1pPr algn="l">
              <a:defRPr sz="1200"/>
            </a:lvl1pPr>
          </a:lstStyle>
          <a:p>
            <a:endParaRPr lang="sv-SE"/>
          </a:p>
        </p:txBody>
      </p:sp>
      <p:sp>
        <p:nvSpPr>
          <p:cNvPr id="3" name="Date Placeholder 2">
            <a:extLst>
              <a:ext uri="{FF2B5EF4-FFF2-40B4-BE49-F238E27FC236}">
                <a16:creationId xmlns:a16="http://schemas.microsoft.com/office/drawing/2014/main" id="{57435272-1517-B049-B95C-5816711E792F}"/>
              </a:ext>
            </a:extLst>
          </p:cNvPr>
          <p:cNvSpPr>
            <a:spLocks noGrp="1"/>
          </p:cNvSpPr>
          <p:nvPr>
            <p:ph type="dt" sz="quarter" idx="1"/>
          </p:nvPr>
        </p:nvSpPr>
        <p:spPr>
          <a:xfrm>
            <a:off x="3848645" y="1"/>
            <a:ext cx="2944283" cy="498295"/>
          </a:xfrm>
          <a:prstGeom prst="rect">
            <a:avLst/>
          </a:prstGeom>
        </p:spPr>
        <p:txBody>
          <a:bodyPr vert="horz" lIns="91138" tIns="45569" rIns="91138" bIns="45569" rtlCol="0"/>
          <a:lstStyle>
            <a:lvl1pPr algn="r">
              <a:defRPr sz="1200"/>
            </a:lvl1pPr>
          </a:lstStyle>
          <a:p>
            <a:fld id="{7383B195-1287-5A47-8B84-08B57F137554}" type="datetimeFigureOut">
              <a:rPr lang="sv-SE" smtClean="0"/>
              <a:t>2025-11-19</a:t>
            </a:fld>
            <a:endParaRPr lang="sv-SE"/>
          </a:p>
        </p:txBody>
      </p:sp>
      <p:sp>
        <p:nvSpPr>
          <p:cNvPr id="4" name="Footer Placeholder 3">
            <a:extLst>
              <a:ext uri="{FF2B5EF4-FFF2-40B4-BE49-F238E27FC236}">
                <a16:creationId xmlns:a16="http://schemas.microsoft.com/office/drawing/2014/main" id="{EE864B42-B456-774D-9AFC-7AC0394D416B}"/>
              </a:ext>
            </a:extLst>
          </p:cNvPr>
          <p:cNvSpPr>
            <a:spLocks noGrp="1"/>
          </p:cNvSpPr>
          <p:nvPr>
            <p:ph type="ftr" sz="quarter" idx="2"/>
          </p:nvPr>
        </p:nvSpPr>
        <p:spPr>
          <a:xfrm>
            <a:off x="1" y="9433107"/>
            <a:ext cx="2944283" cy="498293"/>
          </a:xfrm>
          <a:prstGeom prst="rect">
            <a:avLst/>
          </a:prstGeom>
        </p:spPr>
        <p:txBody>
          <a:bodyPr vert="horz" lIns="91138" tIns="45569" rIns="91138" bIns="45569" rtlCol="0" anchor="b"/>
          <a:lstStyle>
            <a:lvl1pPr algn="l">
              <a:defRPr sz="1200"/>
            </a:lvl1pPr>
          </a:lstStyle>
          <a:p>
            <a:endParaRPr lang="sv-SE"/>
          </a:p>
        </p:txBody>
      </p:sp>
      <p:sp>
        <p:nvSpPr>
          <p:cNvPr id="5" name="Slide Number Placeholder 4">
            <a:extLst>
              <a:ext uri="{FF2B5EF4-FFF2-40B4-BE49-F238E27FC236}">
                <a16:creationId xmlns:a16="http://schemas.microsoft.com/office/drawing/2014/main" id="{1699E961-ED36-9744-9410-CE646A1A6DCD}"/>
              </a:ext>
            </a:extLst>
          </p:cNvPr>
          <p:cNvSpPr>
            <a:spLocks noGrp="1"/>
          </p:cNvSpPr>
          <p:nvPr>
            <p:ph type="sldNum" sz="quarter" idx="3"/>
          </p:nvPr>
        </p:nvSpPr>
        <p:spPr>
          <a:xfrm>
            <a:off x="3848645" y="9433107"/>
            <a:ext cx="2944283" cy="498293"/>
          </a:xfrm>
          <a:prstGeom prst="rect">
            <a:avLst/>
          </a:prstGeom>
        </p:spPr>
        <p:txBody>
          <a:bodyPr vert="horz" lIns="91138" tIns="45569" rIns="91138" bIns="45569" rtlCol="0" anchor="b"/>
          <a:lstStyle>
            <a:lvl1pPr algn="r">
              <a:defRPr sz="1200"/>
            </a:lvl1pPr>
          </a:lstStyle>
          <a:p>
            <a:fld id="{E3B8975C-8F7A-B44F-8C6D-70D7DB1A8413}" type="slidenum">
              <a:rPr lang="sv-SE" smtClean="0"/>
              <a:t>‹#›</a:t>
            </a:fld>
            <a:endParaRPr lang="sv-SE"/>
          </a:p>
        </p:txBody>
      </p:sp>
    </p:spTree>
    <p:extLst>
      <p:ext uri="{BB962C8B-B14F-4D97-AF65-F5344CB8AC3E}">
        <p14:creationId xmlns:p14="http://schemas.microsoft.com/office/powerpoint/2010/main" val="18126234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1"/>
            <a:ext cx="2944283" cy="498295"/>
          </a:xfrm>
          <a:prstGeom prst="rect">
            <a:avLst/>
          </a:prstGeom>
        </p:spPr>
        <p:txBody>
          <a:bodyPr vert="horz" lIns="91138" tIns="45569" rIns="91138" bIns="45569" rtlCol="0"/>
          <a:lstStyle>
            <a:lvl1pPr algn="l">
              <a:defRPr sz="1200"/>
            </a:lvl1pPr>
          </a:lstStyle>
          <a:p>
            <a:endParaRPr lang="en-GB"/>
          </a:p>
        </p:txBody>
      </p:sp>
      <p:sp>
        <p:nvSpPr>
          <p:cNvPr id="3" name="Platshållare för datum 2"/>
          <p:cNvSpPr>
            <a:spLocks noGrp="1"/>
          </p:cNvSpPr>
          <p:nvPr>
            <p:ph type="dt" idx="1"/>
          </p:nvPr>
        </p:nvSpPr>
        <p:spPr>
          <a:xfrm>
            <a:off x="3848645" y="1"/>
            <a:ext cx="2944283" cy="498295"/>
          </a:xfrm>
          <a:prstGeom prst="rect">
            <a:avLst/>
          </a:prstGeom>
        </p:spPr>
        <p:txBody>
          <a:bodyPr vert="horz" lIns="91138" tIns="45569" rIns="91138" bIns="45569" rtlCol="0"/>
          <a:lstStyle>
            <a:lvl1pPr algn="r">
              <a:defRPr sz="1200"/>
            </a:lvl1pPr>
          </a:lstStyle>
          <a:p>
            <a:fld id="{8E7EE82B-71A4-BC48-8717-0940F09A17BF}" type="datetimeFigureOut">
              <a:rPr lang="en-GB" smtClean="0"/>
              <a:t>19/11/2025</a:t>
            </a:fld>
            <a:endParaRPr lang="en-GB"/>
          </a:p>
        </p:txBody>
      </p:sp>
      <p:sp>
        <p:nvSpPr>
          <p:cNvPr id="4" name="Platshållare för bildobjekt 3"/>
          <p:cNvSpPr>
            <a:spLocks noGrp="1" noRot="1" noChangeAspect="1"/>
          </p:cNvSpPr>
          <p:nvPr>
            <p:ph type="sldImg" idx="2"/>
          </p:nvPr>
        </p:nvSpPr>
        <p:spPr>
          <a:xfrm>
            <a:off x="419100" y="1241425"/>
            <a:ext cx="5956300" cy="3351213"/>
          </a:xfrm>
          <a:prstGeom prst="rect">
            <a:avLst/>
          </a:prstGeom>
          <a:noFill/>
          <a:ln w="12700">
            <a:solidFill>
              <a:prstClr val="black"/>
            </a:solidFill>
          </a:ln>
        </p:spPr>
        <p:txBody>
          <a:bodyPr vert="horz" lIns="91138" tIns="45569" rIns="91138" bIns="45569" rtlCol="0" anchor="ctr"/>
          <a:lstStyle/>
          <a:p>
            <a:endParaRPr lang="en-GB"/>
          </a:p>
        </p:txBody>
      </p:sp>
      <p:sp>
        <p:nvSpPr>
          <p:cNvPr id="5" name="Platshållare för anteckningar 4"/>
          <p:cNvSpPr>
            <a:spLocks noGrp="1"/>
          </p:cNvSpPr>
          <p:nvPr>
            <p:ph type="body" sz="quarter" idx="3"/>
          </p:nvPr>
        </p:nvSpPr>
        <p:spPr>
          <a:xfrm>
            <a:off x="679450" y="4779486"/>
            <a:ext cx="5435600" cy="3910489"/>
          </a:xfrm>
          <a:prstGeom prst="rect">
            <a:avLst/>
          </a:prstGeom>
        </p:spPr>
        <p:txBody>
          <a:bodyPr vert="horz" lIns="91138" tIns="45569" rIns="91138" bIns="45569"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1" y="9433107"/>
            <a:ext cx="2944283" cy="498293"/>
          </a:xfrm>
          <a:prstGeom prst="rect">
            <a:avLst/>
          </a:prstGeom>
        </p:spPr>
        <p:txBody>
          <a:bodyPr vert="horz" lIns="91138" tIns="45569" rIns="91138" bIns="45569" rtlCol="0" anchor="b"/>
          <a:lstStyle>
            <a:lvl1pPr algn="l">
              <a:defRPr sz="1200"/>
            </a:lvl1pPr>
          </a:lstStyle>
          <a:p>
            <a:endParaRPr lang="en-GB"/>
          </a:p>
        </p:txBody>
      </p:sp>
      <p:sp>
        <p:nvSpPr>
          <p:cNvPr id="7" name="Platshållare för bildnummer 6"/>
          <p:cNvSpPr>
            <a:spLocks noGrp="1"/>
          </p:cNvSpPr>
          <p:nvPr>
            <p:ph type="sldNum" sz="quarter" idx="5"/>
          </p:nvPr>
        </p:nvSpPr>
        <p:spPr>
          <a:xfrm>
            <a:off x="3848645" y="9433107"/>
            <a:ext cx="2944283" cy="498293"/>
          </a:xfrm>
          <a:prstGeom prst="rect">
            <a:avLst/>
          </a:prstGeom>
        </p:spPr>
        <p:txBody>
          <a:bodyPr vert="horz" lIns="91138" tIns="45569" rIns="91138" bIns="45569" rtlCol="0" anchor="b"/>
          <a:lstStyle>
            <a:lvl1pPr algn="r">
              <a:defRPr sz="1200"/>
            </a:lvl1pPr>
          </a:lstStyle>
          <a:p>
            <a:fld id="{A1B4DABE-419F-EC44-A8E4-36B2ABCB2323}" type="slidenum">
              <a:rPr lang="en-GB" smtClean="0"/>
              <a:t>‹#›</a:t>
            </a:fld>
            <a:endParaRPr lang="en-GB"/>
          </a:p>
        </p:txBody>
      </p:sp>
    </p:spTree>
    <p:extLst>
      <p:ext uri="{BB962C8B-B14F-4D97-AF65-F5344CB8AC3E}">
        <p14:creationId xmlns:p14="http://schemas.microsoft.com/office/powerpoint/2010/main" val="424897901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Arial" panose="020B0604020202020204" pitchFamily="34" charset="0"/>
        <a:ea typeface="+mn-ea"/>
        <a:cs typeface="Arial" panose="020B0604020202020204" pitchFamily="34" charset="0"/>
      </a:defRPr>
    </a:lvl1pPr>
    <a:lvl2pPr marL="342900" algn="l" defTabSz="685800" rtl="0" eaLnBrk="1" latinLnBrk="0" hangingPunct="1">
      <a:defRPr sz="900" kern="1200">
        <a:solidFill>
          <a:schemeClr val="tx1"/>
        </a:solidFill>
        <a:latin typeface="Arial" panose="020B0604020202020204" pitchFamily="34" charset="0"/>
        <a:ea typeface="+mn-ea"/>
        <a:cs typeface="Arial" panose="020B0604020202020204" pitchFamily="34" charset="0"/>
      </a:defRPr>
    </a:lvl2pPr>
    <a:lvl3pPr marL="685800" algn="l" defTabSz="685800" rtl="0" eaLnBrk="1" latinLnBrk="0" hangingPunct="1">
      <a:defRPr sz="900" kern="1200">
        <a:solidFill>
          <a:schemeClr val="tx1"/>
        </a:solidFill>
        <a:latin typeface="Arial" panose="020B0604020202020204" pitchFamily="34" charset="0"/>
        <a:ea typeface="+mn-ea"/>
        <a:cs typeface="Arial" panose="020B0604020202020204" pitchFamily="34" charset="0"/>
      </a:defRPr>
    </a:lvl3pPr>
    <a:lvl4pPr marL="1028700" algn="l" defTabSz="685800" rtl="0" eaLnBrk="1" latinLnBrk="0" hangingPunct="1">
      <a:defRPr sz="900" kern="1200">
        <a:solidFill>
          <a:schemeClr val="tx1"/>
        </a:solidFill>
        <a:latin typeface="Arial" panose="020B0604020202020204" pitchFamily="34" charset="0"/>
        <a:ea typeface="+mn-ea"/>
        <a:cs typeface="Arial" panose="020B0604020202020204" pitchFamily="34" charset="0"/>
      </a:defRPr>
    </a:lvl4pPr>
    <a:lvl5pPr marL="1371600" algn="l" defTabSz="685800" rtl="0" eaLnBrk="1" latinLnBrk="0" hangingPunct="1">
      <a:defRPr sz="900" kern="1200">
        <a:solidFill>
          <a:schemeClr val="tx1"/>
        </a:solidFill>
        <a:latin typeface="Arial" panose="020B0604020202020204" pitchFamily="34" charset="0"/>
        <a:ea typeface="+mn-ea"/>
        <a:cs typeface="Arial" panose="020B0604020202020204" pitchFamily="34" charset="0"/>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4807" indent="-284807" defTabSz="911382" eaLnBrk="0" fontAlgn="base" hangingPunct="0">
              <a:spcBef>
                <a:spcPct val="0"/>
              </a:spcBef>
              <a:spcAft>
                <a:spcPct val="0"/>
              </a:spcAft>
              <a:buFont typeface="Arial" panose="020B0604020202020204" pitchFamily="34" charset="0"/>
              <a:buChar char="•"/>
            </a:pPr>
            <a:endParaRPr lang="sv-SE" altLang="sv-SE">
              <a:solidFill>
                <a:schemeClr val="bg1"/>
              </a:solidFill>
              <a:effectLst>
                <a:outerShdw blurRad="38100" dist="38100" dir="2700000" algn="tl">
                  <a:srgbClr val="000000">
                    <a:alpha val="43137"/>
                  </a:srgbClr>
                </a:outerShdw>
              </a:effectLst>
              <a:latin typeface="+mj-lt"/>
            </a:endParaRPr>
          </a:p>
          <a:p>
            <a:endParaRPr lang="en-SE"/>
          </a:p>
        </p:txBody>
      </p:sp>
      <p:sp>
        <p:nvSpPr>
          <p:cNvPr id="4" name="Slide Number Placeholder 3"/>
          <p:cNvSpPr>
            <a:spLocks noGrp="1"/>
          </p:cNvSpPr>
          <p:nvPr>
            <p:ph type="sldNum" sz="quarter" idx="5"/>
          </p:nvPr>
        </p:nvSpPr>
        <p:spPr/>
        <p:txBody>
          <a:bodyPr/>
          <a:lstStyle/>
          <a:p>
            <a:fld id="{A1B4DABE-419F-EC44-A8E4-36B2ABCB2323}" type="slidenum">
              <a:rPr lang="en-GB" smtClean="0"/>
              <a:t>1</a:t>
            </a:fld>
            <a:endParaRPr lang="en-GB"/>
          </a:p>
        </p:txBody>
      </p:sp>
    </p:spTree>
    <p:extLst>
      <p:ext uri="{BB962C8B-B14F-4D97-AF65-F5344CB8AC3E}">
        <p14:creationId xmlns:p14="http://schemas.microsoft.com/office/powerpoint/2010/main" val="1765611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6E74B-5487-A881-76B3-6CA91FCEC7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04DF22-5462-9D2B-24C7-A6105FC982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142792-5113-AADB-8EFB-F9AEC23A3C3E}"/>
              </a:ext>
            </a:extLst>
          </p:cNvPr>
          <p:cNvSpPr>
            <a:spLocks noGrp="1"/>
          </p:cNvSpPr>
          <p:nvPr>
            <p:ph type="body" idx="1"/>
          </p:nvPr>
        </p:nvSpPr>
        <p:spPr/>
        <p:txBody>
          <a:bodyPr/>
          <a:lstStyle/>
          <a:p>
            <a:r>
              <a:rPr lang="sv-SE"/>
              <a:t>No </a:t>
            </a:r>
            <a:r>
              <a:rPr lang="sv-SE" err="1"/>
              <a:t>particular</a:t>
            </a:r>
            <a:r>
              <a:rPr lang="sv-SE"/>
              <a:t> focus on </a:t>
            </a:r>
            <a:r>
              <a:rPr lang="sv-SE" err="1"/>
              <a:t>parenthood</a:t>
            </a:r>
            <a:r>
              <a:rPr lang="sv-SE"/>
              <a:t> – </a:t>
            </a:r>
            <a:r>
              <a:rPr lang="sv-SE" err="1"/>
              <a:t>but</a:t>
            </a:r>
            <a:r>
              <a:rPr lang="sv-SE"/>
              <a:t> </a:t>
            </a:r>
            <a:r>
              <a:rPr lang="sv-SE" err="1"/>
              <a:t>big</a:t>
            </a:r>
            <a:r>
              <a:rPr lang="sv-SE"/>
              <a:t> part of the </a:t>
            </a:r>
            <a:r>
              <a:rPr lang="sv-SE" err="1"/>
              <a:t>life</a:t>
            </a:r>
            <a:r>
              <a:rPr lang="sv-SE"/>
              <a:t> and </a:t>
            </a:r>
            <a:r>
              <a:rPr lang="sv-SE" err="1"/>
              <a:t>many</a:t>
            </a:r>
            <a:r>
              <a:rPr lang="sv-SE"/>
              <a:t> </a:t>
            </a:r>
            <a:r>
              <a:rPr lang="sv-SE" err="1"/>
              <a:t>people</a:t>
            </a:r>
            <a:r>
              <a:rPr lang="sv-SE"/>
              <a:t> get </a:t>
            </a:r>
            <a:r>
              <a:rPr lang="sv-SE" err="1"/>
              <a:t>emplyed</a:t>
            </a:r>
            <a:r>
              <a:rPr lang="sv-SE"/>
              <a:t> </a:t>
            </a:r>
            <a:r>
              <a:rPr lang="sv-SE" err="1"/>
              <a:t>permanantly</a:t>
            </a:r>
            <a:r>
              <a:rPr lang="sv-SE"/>
              <a:t> in the </a:t>
            </a:r>
            <a:r>
              <a:rPr lang="sv-SE" err="1"/>
              <a:t>time</a:t>
            </a:r>
            <a:r>
              <a:rPr lang="sv-SE"/>
              <a:t> of </a:t>
            </a:r>
            <a:r>
              <a:rPr lang="sv-SE" err="1"/>
              <a:t>life</a:t>
            </a:r>
            <a:r>
              <a:rPr lang="sv-SE"/>
              <a:t> </a:t>
            </a:r>
            <a:r>
              <a:rPr lang="sv-SE" err="1"/>
              <a:t>when</a:t>
            </a:r>
            <a:r>
              <a:rPr lang="sv-SE"/>
              <a:t> </a:t>
            </a:r>
            <a:r>
              <a:rPr lang="sv-SE" err="1"/>
              <a:t>becoming</a:t>
            </a:r>
            <a:r>
              <a:rPr lang="sv-SE"/>
              <a:t> a </a:t>
            </a:r>
            <a:r>
              <a:rPr lang="sv-SE" err="1"/>
              <a:t>parent</a:t>
            </a:r>
            <a:r>
              <a:rPr lang="sv-SE"/>
              <a:t> or not is </a:t>
            </a:r>
            <a:r>
              <a:rPr lang="sv-SE" err="1"/>
              <a:t>current</a:t>
            </a:r>
            <a:r>
              <a:rPr lang="sv-SE"/>
              <a:t>. </a:t>
            </a:r>
            <a:r>
              <a:rPr lang="sv-SE" err="1"/>
              <a:t>Discuss</a:t>
            </a:r>
            <a:r>
              <a:rPr lang="sv-SE"/>
              <a:t> </a:t>
            </a:r>
            <a:r>
              <a:rPr lang="sv-SE" err="1"/>
              <a:t>parentleave</a:t>
            </a:r>
            <a:r>
              <a:rPr lang="sv-SE"/>
              <a:t>, and </a:t>
            </a:r>
            <a:r>
              <a:rPr lang="sv-SE" err="1"/>
              <a:t>work-regulations</a:t>
            </a:r>
            <a:r>
              <a:rPr lang="sv-SE"/>
              <a:t> as </a:t>
            </a:r>
            <a:r>
              <a:rPr lang="sv-SE" err="1"/>
              <a:t>well</a:t>
            </a:r>
            <a:r>
              <a:rPr lang="sv-SE"/>
              <a:t> as </a:t>
            </a:r>
            <a:r>
              <a:rPr lang="sv-SE" err="1"/>
              <a:t>evaluations</a:t>
            </a:r>
            <a:r>
              <a:rPr lang="sv-SE"/>
              <a:t> </a:t>
            </a:r>
            <a:r>
              <a:rPr lang="sv-SE" err="1"/>
              <a:t>connected</a:t>
            </a:r>
            <a:r>
              <a:rPr lang="sv-SE"/>
              <a:t> to </a:t>
            </a:r>
            <a:r>
              <a:rPr lang="sv-SE" err="1"/>
              <a:t>parenthood</a:t>
            </a:r>
            <a:r>
              <a:rPr lang="sv-SE"/>
              <a:t>. </a:t>
            </a:r>
          </a:p>
          <a:p>
            <a:r>
              <a:rPr lang="sv-SE" err="1"/>
              <a:t>Economically</a:t>
            </a:r>
            <a:r>
              <a:rPr lang="sv-SE"/>
              <a:t> </a:t>
            </a:r>
            <a:r>
              <a:rPr lang="sv-SE" err="1"/>
              <a:t>heavy</a:t>
            </a:r>
            <a:r>
              <a:rPr lang="sv-SE"/>
              <a:t>, hard to </a:t>
            </a:r>
            <a:r>
              <a:rPr lang="sv-SE" err="1"/>
              <a:t>find</a:t>
            </a:r>
            <a:r>
              <a:rPr lang="sv-SE"/>
              <a:t> the right person </a:t>
            </a:r>
            <a:r>
              <a:rPr lang="sv-SE" err="1"/>
              <a:t>even</a:t>
            </a:r>
            <a:r>
              <a:rPr lang="sv-SE"/>
              <a:t> </a:t>
            </a:r>
            <a:r>
              <a:rPr lang="sv-SE" err="1"/>
              <a:t>if</a:t>
            </a:r>
            <a:r>
              <a:rPr lang="sv-SE"/>
              <a:t> ok (</a:t>
            </a:r>
            <a:r>
              <a:rPr lang="sv-SE" err="1"/>
              <a:t>disucced</a:t>
            </a:r>
            <a:r>
              <a:rPr lang="sv-SE"/>
              <a:t> </a:t>
            </a:r>
            <a:r>
              <a:rPr lang="sv-SE" err="1"/>
              <a:t>keep</a:t>
            </a:r>
            <a:r>
              <a:rPr lang="sv-SE"/>
              <a:t> a </a:t>
            </a:r>
            <a:r>
              <a:rPr lang="sv-SE" err="1"/>
              <a:t>postdoc</a:t>
            </a:r>
            <a:r>
              <a:rPr lang="sv-SE"/>
              <a:t> </a:t>
            </a:r>
            <a:r>
              <a:rPr lang="sv-SE" err="1"/>
              <a:t>who</a:t>
            </a:r>
            <a:r>
              <a:rPr lang="sv-SE"/>
              <a:t> is </a:t>
            </a:r>
            <a:r>
              <a:rPr lang="sv-SE" err="1"/>
              <a:t>experienced</a:t>
            </a:r>
            <a:r>
              <a:rPr lang="sv-SE"/>
              <a:t> – </a:t>
            </a:r>
            <a:r>
              <a:rPr lang="sv-SE" err="1"/>
              <a:t>often</a:t>
            </a:r>
            <a:r>
              <a:rPr lang="sv-SE"/>
              <a:t> </a:t>
            </a:r>
            <a:r>
              <a:rPr lang="sv-SE" err="1"/>
              <a:t>regulations</a:t>
            </a:r>
            <a:r>
              <a:rPr lang="sv-SE"/>
              <a:t> </a:t>
            </a:r>
            <a:r>
              <a:rPr lang="sv-SE" err="1"/>
              <a:t>limiting</a:t>
            </a:r>
            <a:r>
              <a:rPr lang="sv-SE"/>
              <a:t> the process.) </a:t>
            </a:r>
          </a:p>
        </p:txBody>
      </p:sp>
      <p:sp>
        <p:nvSpPr>
          <p:cNvPr id="4" name="Slide Number Placeholder 3">
            <a:extLst>
              <a:ext uri="{FF2B5EF4-FFF2-40B4-BE49-F238E27FC236}">
                <a16:creationId xmlns:a16="http://schemas.microsoft.com/office/drawing/2014/main" id="{15B05A11-3CAD-39DA-3333-11013F6675AA}"/>
              </a:ext>
            </a:extLst>
          </p:cNvPr>
          <p:cNvSpPr>
            <a:spLocks noGrp="1"/>
          </p:cNvSpPr>
          <p:nvPr>
            <p:ph type="sldNum" sz="quarter" idx="5"/>
          </p:nvPr>
        </p:nvSpPr>
        <p:spPr/>
        <p:txBody>
          <a:bodyPr/>
          <a:lstStyle/>
          <a:p>
            <a:fld id="{8EB8C585-97D2-734D-B208-1B7E4E6CCB17}" type="slidenum">
              <a:rPr lang="en-GB" smtClean="0"/>
              <a:t>10</a:t>
            </a:fld>
            <a:endParaRPr lang="en-GB"/>
          </a:p>
        </p:txBody>
      </p:sp>
    </p:spTree>
    <p:extLst>
      <p:ext uri="{BB962C8B-B14F-4D97-AF65-F5344CB8AC3E}">
        <p14:creationId xmlns:p14="http://schemas.microsoft.com/office/powerpoint/2010/main" val="3012051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8EB8C585-97D2-734D-B208-1B7E4E6CCB17}" type="slidenum">
              <a:rPr lang="en-GB" smtClean="0"/>
              <a:t>11</a:t>
            </a:fld>
            <a:endParaRPr lang="en-GB"/>
          </a:p>
        </p:txBody>
      </p:sp>
    </p:spTree>
    <p:extLst>
      <p:ext uri="{BB962C8B-B14F-4D97-AF65-F5344CB8AC3E}">
        <p14:creationId xmlns:p14="http://schemas.microsoft.com/office/powerpoint/2010/main" val="2126879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F9522-0862-C474-B860-525F9DE201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9983A7-F207-847C-F3AE-28E20A66A1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79C344-409E-7715-5E71-FCC2DA8059DC}"/>
              </a:ext>
            </a:extLst>
          </p:cNvPr>
          <p:cNvSpPr>
            <a:spLocks noGrp="1"/>
          </p:cNvSpPr>
          <p:nvPr>
            <p:ph type="body" idx="1"/>
          </p:nvPr>
        </p:nvSpPr>
        <p:spPr/>
        <p:txBody>
          <a:bodyPr/>
          <a:lstStyle/>
          <a:p>
            <a:r>
              <a:rPr lang="sv-SE"/>
              <a:t>No </a:t>
            </a:r>
            <a:r>
              <a:rPr lang="sv-SE" err="1"/>
              <a:t>particular</a:t>
            </a:r>
            <a:r>
              <a:rPr lang="sv-SE"/>
              <a:t> focus on </a:t>
            </a:r>
            <a:r>
              <a:rPr lang="sv-SE" err="1"/>
              <a:t>parenthood</a:t>
            </a:r>
            <a:r>
              <a:rPr lang="sv-SE"/>
              <a:t> – </a:t>
            </a:r>
            <a:r>
              <a:rPr lang="sv-SE" err="1"/>
              <a:t>but</a:t>
            </a:r>
            <a:r>
              <a:rPr lang="sv-SE"/>
              <a:t> </a:t>
            </a:r>
            <a:r>
              <a:rPr lang="sv-SE" err="1"/>
              <a:t>big</a:t>
            </a:r>
            <a:r>
              <a:rPr lang="sv-SE"/>
              <a:t> part of the </a:t>
            </a:r>
            <a:r>
              <a:rPr lang="sv-SE" err="1"/>
              <a:t>life</a:t>
            </a:r>
            <a:r>
              <a:rPr lang="sv-SE"/>
              <a:t> and </a:t>
            </a:r>
            <a:r>
              <a:rPr lang="sv-SE" err="1"/>
              <a:t>many</a:t>
            </a:r>
            <a:r>
              <a:rPr lang="sv-SE"/>
              <a:t> </a:t>
            </a:r>
            <a:r>
              <a:rPr lang="sv-SE" err="1"/>
              <a:t>people</a:t>
            </a:r>
            <a:r>
              <a:rPr lang="sv-SE"/>
              <a:t> get </a:t>
            </a:r>
            <a:r>
              <a:rPr lang="sv-SE" err="1"/>
              <a:t>emplyed</a:t>
            </a:r>
            <a:r>
              <a:rPr lang="sv-SE"/>
              <a:t> </a:t>
            </a:r>
            <a:r>
              <a:rPr lang="sv-SE" err="1"/>
              <a:t>permanantly</a:t>
            </a:r>
            <a:r>
              <a:rPr lang="sv-SE"/>
              <a:t> in the </a:t>
            </a:r>
            <a:r>
              <a:rPr lang="sv-SE" err="1"/>
              <a:t>time</a:t>
            </a:r>
            <a:r>
              <a:rPr lang="sv-SE"/>
              <a:t> of </a:t>
            </a:r>
            <a:r>
              <a:rPr lang="sv-SE" err="1"/>
              <a:t>life</a:t>
            </a:r>
            <a:r>
              <a:rPr lang="sv-SE"/>
              <a:t> </a:t>
            </a:r>
            <a:r>
              <a:rPr lang="sv-SE" err="1"/>
              <a:t>when</a:t>
            </a:r>
            <a:r>
              <a:rPr lang="sv-SE"/>
              <a:t> </a:t>
            </a:r>
            <a:r>
              <a:rPr lang="sv-SE" err="1"/>
              <a:t>becoming</a:t>
            </a:r>
            <a:r>
              <a:rPr lang="sv-SE"/>
              <a:t> a </a:t>
            </a:r>
            <a:r>
              <a:rPr lang="sv-SE" err="1"/>
              <a:t>parent</a:t>
            </a:r>
            <a:r>
              <a:rPr lang="sv-SE"/>
              <a:t> or not is </a:t>
            </a:r>
            <a:r>
              <a:rPr lang="sv-SE" err="1"/>
              <a:t>current</a:t>
            </a:r>
            <a:r>
              <a:rPr lang="sv-SE"/>
              <a:t>. </a:t>
            </a:r>
            <a:r>
              <a:rPr lang="sv-SE" err="1"/>
              <a:t>Discuss</a:t>
            </a:r>
            <a:r>
              <a:rPr lang="sv-SE"/>
              <a:t> </a:t>
            </a:r>
            <a:r>
              <a:rPr lang="sv-SE" err="1"/>
              <a:t>parentleave</a:t>
            </a:r>
            <a:r>
              <a:rPr lang="sv-SE"/>
              <a:t>, and </a:t>
            </a:r>
            <a:r>
              <a:rPr lang="sv-SE" err="1"/>
              <a:t>work-regulations</a:t>
            </a:r>
            <a:r>
              <a:rPr lang="sv-SE"/>
              <a:t> as </a:t>
            </a:r>
            <a:r>
              <a:rPr lang="sv-SE" err="1"/>
              <a:t>well</a:t>
            </a:r>
            <a:r>
              <a:rPr lang="sv-SE"/>
              <a:t> as </a:t>
            </a:r>
            <a:r>
              <a:rPr lang="sv-SE" err="1"/>
              <a:t>evaluations</a:t>
            </a:r>
            <a:r>
              <a:rPr lang="sv-SE"/>
              <a:t> </a:t>
            </a:r>
            <a:r>
              <a:rPr lang="sv-SE" err="1"/>
              <a:t>connected</a:t>
            </a:r>
            <a:r>
              <a:rPr lang="sv-SE"/>
              <a:t> to </a:t>
            </a:r>
            <a:r>
              <a:rPr lang="sv-SE" err="1"/>
              <a:t>parenthood</a:t>
            </a:r>
            <a:r>
              <a:rPr lang="sv-SE"/>
              <a:t>. </a:t>
            </a:r>
          </a:p>
          <a:p>
            <a:r>
              <a:rPr lang="sv-SE" err="1"/>
              <a:t>Economically</a:t>
            </a:r>
            <a:r>
              <a:rPr lang="sv-SE"/>
              <a:t> </a:t>
            </a:r>
            <a:r>
              <a:rPr lang="sv-SE" err="1"/>
              <a:t>heavy</a:t>
            </a:r>
            <a:r>
              <a:rPr lang="sv-SE"/>
              <a:t>, hard to </a:t>
            </a:r>
            <a:r>
              <a:rPr lang="sv-SE" err="1"/>
              <a:t>find</a:t>
            </a:r>
            <a:r>
              <a:rPr lang="sv-SE"/>
              <a:t> the right person </a:t>
            </a:r>
            <a:r>
              <a:rPr lang="sv-SE" err="1"/>
              <a:t>even</a:t>
            </a:r>
            <a:r>
              <a:rPr lang="sv-SE"/>
              <a:t> </a:t>
            </a:r>
            <a:r>
              <a:rPr lang="sv-SE" err="1"/>
              <a:t>if</a:t>
            </a:r>
            <a:r>
              <a:rPr lang="sv-SE"/>
              <a:t> ok (</a:t>
            </a:r>
            <a:r>
              <a:rPr lang="sv-SE" err="1"/>
              <a:t>disucced</a:t>
            </a:r>
            <a:r>
              <a:rPr lang="sv-SE"/>
              <a:t> </a:t>
            </a:r>
            <a:r>
              <a:rPr lang="sv-SE" err="1"/>
              <a:t>keep</a:t>
            </a:r>
            <a:r>
              <a:rPr lang="sv-SE"/>
              <a:t> a </a:t>
            </a:r>
            <a:r>
              <a:rPr lang="sv-SE" err="1"/>
              <a:t>postdoc</a:t>
            </a:r>
            <a:r>
              <a:rPr lang="sv-SE"/>
              <a:t> </a:t>
            </a:r>
            <a:r>
              <a:rPr lang="sv-SE" err="1"/>
              <a:t>who</a:t>
            </a:r>
            <a:r>
              <a:rPr lang="sv-SE"/>
              <a:t> is </a:t>
            </a:r>
            <a:r>
              <a:rPr lang="sv-SE" err="1"/>
              <a:t>experienced</a:t>
            </a:r>
            <a:r>
              <a:rPr lang="sv-SE"/>
              <a:t> – </a:t>
            </a:r>
            <a:r>
              <a:rPr lang="sv-SE" err="1"/>
              <a:t>often</a:t>
            </a:r>
            <a:r>
              <a:rPr lang="sv-SE"/>
              <a:t> </a:t>
            </a:r>
            <a:r>
              <a:rPr lang="sv-SE" err="1"/>
              <a:t>regulations</a:t>
            </a:r>
            <a:r>
              <a:rPr lang="sv-SE"/>
              <a:t> </a:t>
            </a:r>
            <a:r>
              <a:rPr lang="sv-SE" err="1"/>
              <a:t>limiting</a:t>
            </a:r>
            <a:r>
              <a:rPr lang="sv-SE"/>
              <a:t> the process.) </a:t>
            </a:r>
          </a:p>
        </p:txBody>
      </p:sp>
      <p:sp>
        <p:nvSpPr>
          <p:cNvPr id="4" name="Slide Number Placeholder 3">
            <a:extLst>
              <a:ext uri="{FF2B5EF4-FFF2-40B4-BE49-F238E27FC236}">
                <a16:creationId xmlns:a16="http://schemas.microsoft.com/office/drawing/2014/main" id="{144ABD96-2439-CADD-0045-5017C6D4F957}"/>
              </a:ext>
            </a:extLst>
          </p:cNvPr>
          <p:cNvSpPr>
            <a:spLocks noGrp="1"/>
          </p:cNvSpPr>
          <p:nvPr>
            <p:ph type="sldNum" sz="quarter" idx="5"/>
          </p:nvPr>
        </p:nvSpPr>
        <p:spPr/>
        <p:txBody>
          <a:bodyPr/>
          <a:lstStyle/>
          <a:p>
            <a:fld id="{8EB8C585-97D2-734D-B208-1B7E4E6CCB17}" type="slidenum">
              <a:rPr lang="en-GB" smtClean="0"/>
              <a:t>12</a:t>
            </a:fld>
            <a:endParaRPr lang="en-GB"/>
          </a:p>
        </p:txBody>
      </p:sp>
    </p:spTree>
    <p:extLst>
      <p:ext uri="{BB962C8B-B14F-4D97-AF65-F5344CB8AC3E}">
        <p14:creationId xmlns:p14="http://schemas.microsoft.com/office/powerpoint/2010/main" val="927829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7A2D0-FE9B-7BFD-FC07-F378A0C329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FD5EF7-E13F-E052-4843-891C65D91B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00ADFD-823A-EB26-36D2-F0F59933B720}"/>
              </a:ext>
            </a:extLst>
          </p:cNvPr>
          <p:cNvSpPr>
            <a:spLocks noGrp="1"/>
          </p:cNvSpPr>
          <p:nvPr>
            <p:ph type="body" idx="1"/>
          </p:nvPr>
        </p:nvSpPr>
        <p:spPr/>
        <p:txBody>
          <a:bodyPr/>
          <a:lstStyle/>
          <a:p>
            <a:r>
              <a:rPr lang="sv-SE"/>
              <a:t>Pilot from </a:t>
            </a:r>
            <a:r>
              <a:rPr lang="sv-SE" err="1"/>
              <a:t>one</a:t>
            </a:r>
            <a:r>
              <a:rPr lang="sv-SE"/>
              <a:t> </a:t>
            </a:r>
            <a:r>
              <a:rPr lang="sv-SE" err="1"/>
              <a:t>dept</a:t>
            </a:r>
            <a:r>
              <a:rPr lang="sv-SE"/>
              <a:t> – </a:t>
            </a:r>
            <a:r>
              <a:rPr lang="sv-SE" err="1"/>
              <a:t>tested</a:t>
            </a:r>
            <a:r>
              <a:rPr lang="sv-SE"/>
              <a:t> at SE and </a:t>
            </a:r>
            <a:r>
              <a:rPr lang="sv-SE" err="1"/>
              <a:t>Physics</a:t>
            </a:r>
            <a:r>
              <a:rPr lang="sv-SE"/>
              <a:t> – </a:t>
            </a:r>
            <a:r>
              <a:rPr lang="sv-SE" err="1"/>
              <a:t>will</a:t>
            </a:r>
            <a:r>
              <a:rPr lang="sv-SE"/>
              <a:t> be </a:t>
            </a:r>
            <a:r>
              <a:rPr lang="sv-SE" err="1"/>
              <a:t>brought</a:t>
            </a:r>
            <a:r>
              <a:rPr lang="sv-SE"/>
              <a:t> further</a:t>
            </a:r>
          </a:p>
        </p:txBody>
      </p:sp>
      <p:sp>
        <p:nvSpPr>
          <p:cNvPr id="4" name="Slide Number Placeholder 3">
            <a:extLst>
              <a:ext uri="{FF2B5EF4-FFF2-40B4-BE49-F238E27FC236}">
                <a16:creationId xmlns:a16="http://schemas.microsoft.com/office/drawing/2014/main" id="{CEA96C62-E0DA-456C-11D0-8A5378AE1807}"/>
              </a:ext>
            </a:extLst>
          </p:cNvPr>
          <p:cNvSpPr>
            <a:spLocks noGrp="1"/>
          </p:cNvSpPr>
          <p:nvPr>
            <p:ph type="sldNum" sz="quarter" idx="5"/>
          </p:nvPr>
        </p:nvSpPr>
        <p:spPr/>
        <p:txBody>
          <a:bodyPr/>
          <a:lstStyle/>
          <a:p>
            <a:fld id="{8EB8C585-97D2-734D-B208-1B7E4E6CCB17}" type="slidenum">
              <a:rPr lang="en-GB" smtClean="0"/>
              <a:t>13</a:t>
            </a:fld>
            <a:endParaRPr lang="en-GB"/>
          </a:p>
        </p:txBody>
      </p:sp>
    </p:spTree>
    <p:extLst>
      <p:ext uri="{BB962C8B-B14F-4D97-AF65-F5344CB8AC3E}">
        <p14:creationId xmlns:p14="http://schemas.microsoft.com/office/powerpoint/2010/main" val="1742879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273D9-3FC1-85F2-6D01-B7F205727B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CC61E8-B27F-F9F0-B1F8-4FCEAA0E8C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C5D227-B573-43D5-30A3-07116A60CCF4}"/>
              </a:ext>
            </a:extLst>
          </p:cNvPr>
          <p:cNvSpPr>
            <a:spLocks noGrp="1"/>
          </p:cNvSpPr>
          <p:nvPr>
            <p:ph type="body" idx="1"/>
          </p:nvPr>
        </p:nvSpPr>
        <p:spPr/>
        <p:txBody>
          <a:bodyPr/>
          <a:lstStyle/>
          <a:p>
            <a:endParaRPr lang="en-US" sz="900" b="0" i="0" u="none" strike="noStrike" kern="1200">
              <a:solidFill>
                <a:schemeClr val="tx1"/>
              </a:solidFill>
              <a:effectLst/>
              <a:latin typeface="Arial" panose="020B0604020202020204" pitchFamily="34" charset="0"/>
              <a:ea typeface="+mn-ea"/>
              <a:cs typeface="Arial" panose="020B0604020202020204" pitchFamily="34" charset="0"/>
            </a:endParaRPr>
          </a:p>
          <a:p>
            <a:endParaRPr lang="sv-SE"/>
          </a:p>
        </p:txBody>
      </p:sp>
      <p:sp>
        <p:nvSpPr>
          <p:cNvPr id="4" name="Slide Number Placeholder 3">
            <a:extLst>
              <a:ext uri="{FF2B5EF4-FFF2-40B4-BE49-F238E27FC236}">
                <a16:creationId xmlns:a16="http://schemas.microsoft.com/office/drawing/2014/main" id="{C88A1B02-FE82-8A49-C973-556573C6073F}"/>
              </a:ext>
            </a:extLst>
          </p:cNvPr>
          <p:cNvSpPr>
            <a:spLocks noGrp="1"/>
          </p:cNvSpPr>
          <p:nvPr>
            <p:ph type="sldNum" sz="quarter" idx="5"/>
          </p:nvPr>
        </p:nvSpPr>
        <p:spPr/>
        <p:txBody>
          <a:bodyPr/>
          <a:lstStyle/>
          <a:p>
            <a:fld id="{8EB8C585-97D2-734D-B208-1B7E4E6CCB17}" type="slidenum">
              <a:rPr lang="en-GB" smtClean="0"/>
              <a:t>14</a:t>
            </a:fld>
            <a:endParaRPr lang="en-GB"/>
          </a:p>
        </p:txBody>
      </p:sp>
    </p:spTree>
    <p:extLst>
      <p:ext uri="{BB962C8B-B14F-4D97-AF65-F5344CB8AC3E}">
        <p14:creationId xmlns:p14="http://schemas.microsoft.com/office/powerpoint/2010/main" val="1096343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US"/>
          </a:p>
        </p:txBody>
      </p:sp>
      <p:sp>
        <p:nvSpPr>
          <p:cNvPr id="4" name="Platshållare för bildnummer 3"/>
          <p:cNvSpPr>
            <a:spLocks noGrp="1"/>
          </p:cNvSpPr>
          <p:nvPr>
            <p:ph type="sldNum" sz="quarter" idx="5"/>
          </p:nvPr>
        </p:nvSpPr>
        <p:spPr/>
        <p:txBody>
          <a:bodyPr/>
          <a:lstStyle/>
          <a:p>
            <a:fld id="{A1B4DABE-419F-EC44-A8E4-36B2ABCB2323}" type="slidenum">
              <a:rPr lang="en-GB" smtClean="0"/>
              <a:t>15</a:t>
            </a:fld>
            <a:endParaRPr lang="en-GB"/>
          </a:p>
        </p:txBody>
      </p:sp>
    </p:spTree>
    <p:extLst>
      <p:ext uri="{BB962C8B-B14F-4D97-AF65-F5344CB8AC3E}">
        <p14:creationId xmlns:p14="http://schemas.microsoft.com/office/powerpoint/2010/main" val="376435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a:p>
        </p:txBody>
      </p:sp>
      <p:sp>
        <p:nvSpPr>
          <p:cNvPr id="4" name="Slide Number Placeholder 3"/>
          <p:cNvSpPr>
            <a:spLocks noGrp="1"/>
          </p:cNvSpPr>
          <p:nvPr>
            <p:ph type="sldNum" sz="quarter" idx="5"/>
          </p:nvPr>
        </p:nvSpPr>
        <p:spPr/>
        <p:txBody>
          <a:bodyPr/>
          <a:lstStyle/>
          <a:p>
            <a:fld id="{A1B4DABE-419F-EC44-A8E4-36B2ABCB2323}" type="slidenum">
              <a:rPr lang="en-GB" smtClean="0"/>
              <a:t>16</a:t>
            </a:fld>
            <a:endParaRPr lang="en-GB"/>
          </a:p>
        </p:txBody>
      </p:sp>
    </p:spTree>
    <p:extLst>
      <p:ext uri="{BB962C8B-B14F-4D97-AF65-F5344CB8AC3E}">
        <p14:creationId xmlns:p14="http://schemas.microsoft.com/office/powerpoint/2010/main" val="3147758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4511A-CB18-6FC7-FA96-4D86BDB13B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5837EF-D467-F1B8-155B-D7FF2645C2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84304D-8FC3-40F3-066E-1B838E3E1A7B}"/>
              </a:ext>
            </a:extLst>
          </p:cNvPr>
          <p:cNvSpPr>
            <a:spLocks noGrp="1"/>
          </p:cNvSpPr>
          <p:nvPr>
            <p:ph type="body" idx="1"/>
          </p:nvPr>
        </p:nvSpPr>
        <p:spPr/>
        <p:txBody>
          <a:bodyPr/>
          <a:lstStyle/>
          <a:p>
            <a:r>
              <a:rPr lang="sv-SE"/>
              <a:t>Genie </a:t>
            </a:r>
          </a:p>
        </p:txBody>
      </p:sp>
      <p:sp>
        <p:nvSpPr>
          <p:cNvPr id="4" name="Slide Number Placeholder 3">
            <a:extLst>
              <a:ext uri="{FF2B5EF4-FFF2-40B4-BE49-F238E27FC236}">
                <a16:creationId xmlns:a16="http://schemas.microsoft.com/office/drawing/2014/main" id="{7B3BCA91-87EB-9AC5-5877-24E8AB9B90C1}"/>
              </a:ext>
            </a:extLst>
          </p:cNvPr>
          <p:cNvSpPr>
            <a:spLocks noGrp="1"/>
          </p:cNvSpPr>
          <p:nvPr>
            <p:ph type="sldNum" sz="quarter" idx="5"/>
          </p:nvPr>
        </p:nvSpPr>
        <p:spPr/>
        <p:txBody>
          <a:bodyPr/>
          <a:lstStyle/>
          <a:p>
            <a:fld id="{8EB8C585-97D2-734D-B208-1B7E4E6CCB17}" type="slidenum">
              <a:rPr lang="en-GB" smtClean="0"/>
              <a:t>2</a:t>
            </a:fld>
            <a:endParaRPr lang="en-GB"/>
          </a:p>
        </p:txBody>
      </p:sp>
    </p:spTree>
    <p:extLst>
      <p:ext uri="{BB962C8B-B14F-4D97-AF65-F5344CB8AC3E}">
        <p14:creationId xmlns:p14="http://schemas.microsoft.com/office/powerpoint/2010/main" val="3393564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8EB8C585-97D2-734D-B208-1B7E4E6CCB17}" type="slidenum">
              <a:rPr lang="en-GB" smtClean="0"/>
              <a:t>3</a:t>
            </a:fld>
            <a:endParaRPr lang="en-GB"/>
          </a:p>
        </p:txBody>
      </p:sp>
    </p:spTree>
    <p:extLst>
      <p:ext uri="{BB962C8B-B14F-4D97-AF65-F5344CB8AC3E}">
        <p14:creationId xmlns:p14="http://schemas.microsoft.com/office/powerpoint/2010/main" val="212687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4511A-CB18-6FC7-FA96-4D86BDB13B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5837EF-D467-F1B8-155B-D7FF2645C2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84304D-8FC3-40F3-066E-1B838E3E1A7B}"/>
              </a:ext>
            </a:extLst>
          </p:cNvPr>
          <p:cNvSpPr>
            <a:spLocks noGrp="1"/>
          </p:cNvSpPr>
          <p:nvPr>
            <p:ph type="body" idx="1"/>
          </p:nvPr>
        </p:nvSpPr>
        <p:spPr/>
        <p:txBody>
          <a:bodyPr/>
          <a:lstStyle/>
          <a:p>
            <a:r>
              <a:rPr lang="sv-SE"/>
              <a:t>Genie </a:t>
            </a:r>
          </a:p>
        </p:txBody>
      </p:sp>
      <p:sp>
        <p:nvSpPr>
          <p:cNvPr id="4" name="Slide Number Placeholder 3">
            <a:extLst>
              <a:ext uri="{FF2B5EF4-FFF2-40B4-BE49-F238E27FC236}">
                <a16:creationId xmlns:a16="http://schemas.microsoft.com/office/drawing/2014/main" id="{7B3BCA91-87EB-9AC5-5877-24E8AB9B90C1}"/>
              </a:ext>
            </a:extLst>
          </p:cNvPr>
          <p:cNvSpPr>
            <a:spLocks noGrp="1"/>
          </p:cNvSpPr>
          <p:nvPr>
            <p:ph type="sldNum" sz="quarter" idx="5"/>
          </p:nvPr>
        </p:nvSpPr>
        <p:spPr/>
        <p:txBody>
          <a:bodyPr/>
          <a:lstStyle/>
          <a:p>
            <a:fld id="{8EB8C585-97D2-734D-B208-1B7E4E6CCB17}" type="slidenum">
              <a:rPr lang="en-GB" smtClean="0"/>
              <a:t>4</a:t>
            </a:fld>
            <a:endParaRPr lang="en-GB"/>
          </a:p>
        </p:txBody>
      </p:sp>
    </p:spTree>
    <p:extLst>
      <p:ext uri="{BB962C8B-B14F-4D97-AF65-F5344CB8AC3E}">
        <p14:creationId xmlns:p14="http://schemas.microsoft.com/office/powerpoint/2010/main" val="3393564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No </a:t>
            </a:r>
            <a:r>
              <a:rPr lang="sv-SE" err="1"/>
              <a:t>particular</a:t>
            </a:r>
            <a:r>
              <a:rPr lang="sv-SE"/>
              <a:t> focus on </a:t>
            </a:r>
            <a:r>
              <a:rPr lang="sv-SE" err="1"/>
              <a:t>parenthood</a:t>
            </a:r>
            <a:r>
              <a:rPr lang="sv-SE"/>
              <a:t> – </a:t>
            </a:r>
            <a:r>
              <a:rPr lang="sv-SE" err="1"/>
              <a:t>but</a:t>
            </a:r>
            <a:r>
              <a:rPr lang="sv-SE"/>
              <a:t> </a:t>
            </a:r>
            <a:r>
              <a:rPr lang="sv-SE" err="1"/>
              <a:t>big</a:t>
            </a:r>
            <a:r>
              <a:rPr lang="sv-SE"/>
              <a:t> part of the </a:t>
            </a:r>
            <a:r>
              <a:rPr lang="sv-SE" err="1"/>
              <a:t>life</a:t>
            </a:r>
            <a:r>
              <a:rPr lang="sv-SE"/>
              <a:t> and </a:t>
            </a:r>
            <a:r>
              <a:rPr lang="sv-SE" err="1"/>
              <a:t>many</a:t>
            </a:r>
            <a:r>
              <a:rPr lang="sv-SE"/>
              <a:t> </a:t>
            </a:r>
            <a:r>
              <a:rPr lang="sv-SE" err="1"/>
              <a:t>people</a:t>
            </a:r>
            <a:r>
              <a:rPr lang="sv-SE"/>
              <a:t> get </a:t>
            </a:r>
            <a:r>
              <a:rPr lang="sv-SE" err="1"/>
              <a:t>emplyed</a:t>
            </a:r>
            <a:r>
              <a:rPr lang="sv-SE"/>
              <a:t> </a:t>
            </a:r>
            <a:r>
              <a:rPr lang="sv-SE" err="1"/>
              <a:t>permanantly</a:t>
            </a:r>
            <a:r>
              <a:rPr lang="sv-SE"/>
              <a:t> in the </a:t>
            </a:r>
            <a:r>
              <a:rPr lang="sv-SE" err="1"/>
              <a:t>time</a:t>
            </a:r>
            <a:r>
              <a:rPr lang="sv-SE"/>
              <a:t> of </a:t>
            </a:r>
            <a:r>
              <a:rPr lang="sv-SE" err="1"/>
              <a:t>life</a:t>
            </a:r>
            <a:r>
              <a:rPr lang="sv-SE"/>
              <a:t> </a:t>
            </a:r>
            <a:r>
              <a:rPr lang="sv-SE" err="1"/>
              <a:t>when</a:t>
            </a:r>
            <a:r>
              <a:rPr lang="sv-SE"/>
              <a:t> </a:t>
            </a:r>
            <a:r>
              <a:rPr lang="sv-SE" err="1"/>
              <a:t>becoming</a:t>
            </a:r>
            <a:r>
              <a:rPr lang="sv-SE"/>
              <a:t> a </a:t>
            </a:r>
            <a:r>
              <a:rPr lang="sv-SE" err="1"/>
              <a:t>parent</a:t>
            </a:r>
            <a:r>
              <a:rPr lang="sv-SE"/>
              <a:t> or not is </a:t>
            </a:r>
            <a:r>
              <a:rPr lang="sv-SE" err="1"/>
              <a:t>current</a:t>
            </a:r>
            <a:r>
              <a:rPr lang="sv-SE"/>
              <a:t>. </a:t>
            </a:r>
            <a:r>
              <a:rPr lang="sv-SE" err="1"/>
              <a:t>Discuss</a:t>
            </a:r>
            <a:r>
              <a:rPr lang="sv-SE"/>
              <a:t> </a:t>
            </a:r>
            <a:r>
              <a:rPr lang="sv-SE" err="1"/>
              <a:t>parentleave</a:t>
            </a:r>
            <a:r>
              <a:rPr lang="sv-SE"/>
              <a:t>, and </a:t>
            </a:r>
            <a:r>
              <a:rPr lang="sv-SE" err="1"/>
              <a:t>work-regulations</a:t>
            </a:r>
            <a:r>
              <a:rPr lang="sv-SE"/>
              <a:t> as </a:t>
            </a:r>
            <a:r>
              <a:rPr lang="sv-SE" err="1"/>
              <a:t>well</a:t>
            </a:r>
            <a:r>
              <a:rPr lang="sv-SE"/>
              <a:t> as </a:t>
            </a:r>
            <a:r>
              <a:rPr lang="sv-SE" err="1"/>
              <a:t>evaluations</a:t>
            </a:r>
            <a:r>
              <a:rPr lang="sv-SE"/>
              <a:t> </a:t>
            </a:r>
            <a:r>
              <a:rPr lang="sv-SE" err="1"/>
              <a:t>connected</a:t>
            </a:r>
            <a:r>
              <a:rPr lang="sv-SE"/>
              <a:t> to </a:t>
            </a:r>
            <a:r>
              <a:rPr lang="sv-SE" err="1"/>
              <a:t>parenthood</a:t>
            </a:r>
            <a:r>
              <a:rPr lang="sv-SE"/>
              <a:t>. </a:t>
            </a:r>
          </a:p>
          <a:p>
            <a:r>
              <a:rPr lang="sv-SE" err="1"/>
              <a:t>Economically</a:t>
            </a:r>
            <a:r>
              <a:rPr lang="sv-SE"/>
              <a:t> </a:t>
            </a:r>
            <a:r>
              <a:rPr lang="sv-SE" err="1"/>
              <a:t>heavy</a:t>
            </a:r>
            <a:r>
              <a:rPr lang="sv-SE"/>
              <a:t>, hard to </a:t>
            </a:r>
            <a:r>
              <a:rPr lang="sv-SE" err="1"/>
              <a:t>find</a:t>
            </a:r>
            <a:r>
              <a:rPr lang="sv-SE"/>
              <a:t> the right person </a:t>
            </a:r>
            <a:r>
              <a:rPr lang="sv-SE" err="1"/>
              <a:t>even</a:t>
            </a:r>
            <a:r>
              <a:rPr lang="sv-SE"/>
              <a:t> </a:t>
            </a:r>
            <a:r>
              <a:rPr lang="sv-SE" err="1"/>
              <a:t>if</a:t>
            </a:r>
            <a:r>
              <a:rPr lang="sv-SE"/>
              <a:t> ok (</a:t>
            </a:r>
            <a:r>
              <a:rPr lang="sv-SE" err="1"/>
              <a:t>disucced</a:t>
            </a:r>
            <a:r>
              <a:rPr lang="sv-SE"/>
              <a:t> </a:t>
            </a:r>
            <a:r>
              <a:rPr lang="sv-SE" err="1"/>
              <a:t>keep</a:t>
            </a:r>
            <a:r>
              <a:rPr lang="sv-SE"/>
              <a:t> a </a:t>
            </a:r>
            <a:r>
              <a:rPr lang="sv-SE" err="1"/>
              <a:t>postdoc</a:t>
            </a:r>
            <a:r>
              <a:rPr lang="sv-SE"/>
              <a:t> </a:t>
            </a:r>
            <a:r>
              <a:rPr lang="sv-SE" err="1"/>
              <a:t>who</a:t>
            </a:r>
            <a:r>
              <a:rPr lang="sv-SE"/>
              <a:t> is </a:t>
            </a:r>
            <a:r>
              <a:rPr lang="sv-SE" err="1"/>
              <a:t>experienced</a:t>
            </a:r>
            <a:r>
              <a:rPr lang="sv-SE"/>
              <a:t> – </a:t>
            </a:r>
            <a:r>
              <a:rPr lang="sv-SE" err="1"/>
              <a:t>often</a:t>
            </a:r>
            <a:r>
              <a:rPr lang="sv-SE"/>
              <a:t> </a:t>
            </a:r>
            <a:r>
              <a:rPr lang="sv-SE" err="1"/>
              <a:t>regulations</a:t>
            </a:r>
            <a:r>
              <a:rPr lang="sv-SE"/>
              <a:t> </a:t>
            </a:r>
            <a:r>
              <a:rPr lang="sv-SE" err="1"/>
              <a:t>limiting</a:t>
            </a:r>
            <a:r>
              <a:rPr lang="sv-SE"/>
              <a:t> the process.) </a:t>
            </a:r>
          </a:p>
        </p:txBody>
      </p:sp>
      <p:sp>
        <p:nvSpPr>
          <p:cNvPr id="4" name="Slide Number Placeholder 3"/>
          <p:cNvSpPr>
            <a:spLocks noGrp="1"/>
          </p:cNvSpPr>
          <p:nvPr>
            <p:ph type="sldNum" sz="quarter" idx="5"/>
          </p:nvPr>
        </p:nvSpPr>
        <p:spPr/>
        <p:txBody>
          <a:bodyPr/>
          <a:lstStyle/>
          <a:p>
            <a:fld id="{8EB8C585-97D2-734D-B208-1B7E4E6CCB17}" type="slidenum">
              <a:rPr lang="en-GB" smtClean="0"/>
              <a:t>5</a:t>
            </a:fld>
            <a:endParaRPr lang="en-GB"/>
          </a:p>
        </p:txBody>
      </p:sp>
    </p:spTree>
    <p:extLst>
      <p:ext uri="{BB962C8B-B14F-4D97-AF65-F5344CB8AC3E}">
        <p14:creationId xmlns:p14="http://schemas.microsoft.com/office/powerpoint/2010/main" val="478372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6B99D2-3C08-A0CA-62E4-E8FE6CD7F5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494725-9559-4C2E-6C84-3755BA7DD7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78772E-CB01-BC93-5576-79089A955D6D}"/>
              </a:ext>
            </a:extLst>
          </p:cNvPr>
          <p:cNvSpPr>
            <a:spLocks noGrp="1"/>
          </p:cNvSpPr>
          <p:nvPr>
            <p:ph type="body" idx="1"/>
          </p:nvPr>
        </p:nvSpPr>
        <p:spPr/>
        <p:txBody>
          <a:bodyPr/>
          <a:lstStyle/>
          <a:p>
            <a:r>
              <a:rPr lang="sv-SE"/>
              <a:t>No </a:t>
            </a:r>
            <a:r>
              <a:rPr lang="sv-SE" err="1"/>
              <a:t>particular</a:t>
            </a:r>
            <a:r>
              <a:rPr lang="sv-SE"/>
              <a:t> focus on </a:t>
            </a:r>
            <a:r>
              <a:rPr lang="sv-SE" err="1"/>
              <a:t>parenthood</a:t>
            </a:r>
            <a:r>
              <a:rPr lang="sv-SE"/>
              <a:t> – </a:t>
            </a:r>
            <a:r>
              <a:rPr lang="sv-SE" err="1"/>
              <a:t>but</a:t>
            </a:r>
            <a:r>
              <a:rPr lang="sv-SE"/>
              <a:t> </a:t>
            </a:r>
            <a:r>
              <a:rPr lang="sv-SE" err="1"/>
              <a:t>big</a:t>
            </a:r>
            <a:r>
              <a:rPr lang="sv-SE"/>
              <a:t> part of the </a:t>
            </a:r>
            <a:r>
              <a:rPr lang="sv-SE" err="1"/>
              <a:t>life</a:t>
            </a:r>
            <a:r>
              <a:rPr lang="sv-SE"/>
              <a:t> and </a:t>
            </a:r>
            <a:r>
              <a:rPr lang="sv-SE" err="1"/>
              <a:t>many</a:t>
            </a:r>
            <a:r>
              <a:rPr lang="sv-SE"/>
              <a:t> </a:t>
            </a:r>
            <a:r>
              <a:rPr lang="sv-SE" err="1"/>
              <a:t>people</a:t>
            </a:r>
            <a:r>
              <a:rPr lang="sv-SE"/>
              <a:t> get </a:t>
            </a:r>
            <a:r>
              <a:rPr lang="sv-SE" err="1"/>
              <a:t>emplyed</a:t>
            </a:r>
            <a:r>
              <a:rPr lang="sv-SE"/>
              <a:t> </a:t>
            </a:r>
            <a:r>
              <a:rPr lang="sv-SE" err="1"/>
              <a:t>permanantly</a:t>
            </a:r>
            <a:r>
              <a:rPr lang="sv-SE"/>
              <a:t> in the </a:t>
            </a:r>
            <a:r>
              <a:rPr lang="sv-SE" err="1"/>
              <a:t>time</a:t>
            </a:r>
            <a:r>
              <a:rPr lang="sv-SE"/>
              <a:t> of </a:t>
            </a:r>
            <a:r>
              <a:rPr lang="sv-SE" err="1"/>
              <a:t>life</a:t>
            </a:r>
            <a:r>
              <a:rPr lang="sv-SE"/>
              <a:t> </a:t>
            </a:r>
            <a:r>
              <a:rPr lang="sv-SE" err="1"/>
              <a:t>when</a:t>
            </a:r>
            <a:r>
              <a:rPr lang="sv-SE"/>
              <a:t> </a:t>
            </a:r>
            <a:r>
              <a:rPr lang="sv-SE" err="1"/>
              <a:t>becoming</a:t>
            </a:r>
            <a:r>
              <a:rPr lang="sv-SE"/>
              <a:t> a </a:t>
            </a:r>
            <a:r>
              <a:rPr lang="sv-SE" err="1"/>
              <a:t>parent</a:t>
            </a:r>
            <a:r>
              <a:rPr lang="sv-SE"/>
              <a:t> or not is </a:t>
            </a:r>
            <a:r>
              <a:rPr lang="sv-SE" err="1"/>
              <a:t>current</a:t>
            </a:r>
            <a:r>
              <a:rPr lang="sv-SE"/>
              <a:t>. </a:t>
            </a:r>
            <a:r>
              <a:rPr lang="sv-SE" err="1"/>
              <a:t>Discuss</a:t>
            </a:r>
            <a:r>
              <a:rPr lang="sv-SE"/>
              <a:t> </a:t>
            </a:r>
            <a:r>
              <a:rPr lang="sv-SE" err="1"/>
              <a:t>parentleave</a:t>
            </a:r>
            <a:r>
              <a:rPr lang="sv-SE"/>
              <a:t>, and </a:t>
            </a:r>
            <a:r>
              <a:rPr lang="sv-SE" err="1"/>
              <a:t>work-regulations</a:t>
            </a:r>
            <a:r>
              <a:rPr lang="sv-SE"/>
              <a:t> as </a:t>
            </a:r>
            <a:r>
              <a:rPr lang="sv-SE" err="1"/>
              <a:t>well</a:t>
            </a:r>
            <a:r>
              <a:rPr lang="sv-SE"/>
              <a:t> as </a:t>
            </a:r>
            <a:r>
              <a:rPr lang="sv-SE" err="1"/>
              <a:t>evaluations</a:t>
            </a:r>
            <a:r>
              <a:rPr lang="sv-SE"/>
              <a:t> </a:t>
            </a:r>
            <a:r>
              <a:rPr lang="sv-SE" err="1"/>
              <a:t>connected</a:t>
            </a:r>
            <a:r>
              <a:rPr lang="sv-SE"/>
              <a:t> to </a:t>
            </a:r>
            <a:r>
              <a:rPr lang="sv-SE" err="1"/>
              <a:t>parenthood</a:t>
            </a:r>
            <a:r>
              <a:rPr lang="sv-SE"/>
              <a:t>. </a:t>
            </a:r>
          </a:p>
          <a:p>
            <a:r>
              <a:rPr lang="sv-SE" err="1"/>
              <a:t>Economically</a:t>
            </a:r>
            <a:r>
              <a:rPr lang="sv-SE"/>
              <a:t> </a:t>
            </a:r>
            <a:r>
              <a:rPr lang="sv-SE" err="1"/>
              <a:t>heavy</a:t>
            </a:r>
            <a:r>
              <a:rPr lang="sv-SE"/>
              <a:t>, hard to </a:t>
            </a:r>
            <a:r>
              <a:rPr lang="sv-SE" err="1"/>
              <a:t>find</a:t>
            </a:r>
            <a:r>
              <a:rPr lang="sv-SE"/>
              <a:t> the right person </a:t>
            </a:r>
            <a:r>
              <a:rPr lang="sv-SE" err="1"/>
              <a:t>even</a:t>
            </a:r>
            <a:r>
              <a:rPr lang="sv-SE"/>
              <a:t> </a:t>
            </a:r>
            <a:r>
              <a:rPr lang="sv-SE" err="1"/>
              <a:t>if</a:t>
            </a:r>
            <a:r>
              <a:rPr lang="sv-SE"/>
              <a:t> ok (</a:t>
            </a:r>
            <a:r>
              <a:rPr lang="sv-SE" err="1"/>
              <a:t>disucced</a:t>
            </a:r>
            <a:r>
              <a:rPr lang="sv-SE"/>
              <a:t> </a:t>
            </a:r>
            <a:r>
              <a:rPr lang="sv-SE" err="1"/>
              <a:t>keep</a:t>
            </a:r>
            <a:r>
              <a:rPr lang="sv-SE"/>
              <a:t> a </a:t>
            </a:r>
            <a:r>
              <a:rPr lang="sv-SE" err="1"/>
              <a:t>postdoc</a:t>
            </a:r>
            <a:r>
              <a:rPr lang="sv-SE"/>
              <a:t> </a:t>
            </a:r>
            <a:r>
              <a:rPr lang="sv-SE" err="1"/>
              <a:t>who</a:t>
            </a:r>
            <a:r>
              <a:rPr lang="sv-SE"/>
              <a:t> is </a:t>
            </a:r>
            <a:r>
              <a:rPr lang="sv-SE" err="1"/>
              <a:t>experienced</a:t>
            </a:r>
            <a:r>
              <a:rPr lang="sv-SE"/>
              <a:t> – </a:t>
            </a:r>
            <a:r>
              <a:rPr lang="sv-SE" err="1"/>
              <a:t>often</a:t>
            </a:r>
            <a:r>
              <a:rPr lang="sv-SE"/>
              <a:t> </a:t>
            </a:r>
            <a:r>
              <a:rPr lang="sv-SE" err="1"/>
              <a:t>regulations</a:t>
            </a:r>
            <a:r>
              <a:rPr lang="sv-SE"/>
              <a:t> </a:t>
            </a:r>
            <a:r>
              <a:rPr lang="sv-SE" err="1"/>
              <a:t>limiting</a:t>
            </a:r>
            <a:r>
              <a:rPr lang="sv-SE"/>
              <a:t> the process.) </a:t>
            </a:r>
          </a:p>
        </p:txBody>
      </p:sp>
      <p:sp>
        <p:nvSpPr>
          <p:cNvPr id="4" name="Slide Number Placeholder 3">
            <a:extLst>
              <a:ext uri="{FF2B5EF4-FFF2-40B4-BE49-F238E27FC236}">
                <a16:creationId xmlns:a16="http://schemas.microsoft.com/office/drawing/2014/main" id="{739D57BE-BC07-BDFD-86E3-CE2C1CD1A2D4}"/>
              </a:ext>
            </a:extLst>
          </p:cNvPr>
          <p:cNvSpPr>
            <a:spLocks noGrp="1"/>
          </p:cNvSpPr>
          <p:nvPr>
            <p:ph type="sldNum" sz="quarter" idx="5"/>
          </p:nvPr>
        </p:nvSpPr>
        <p:spPr/>
        <p:txBody>
          <a:bodyPr/>
          <a:lstStyle/>
          <a:p>
            <a:fld id="{8EB8C585-97D2-734D-B208-1B7E4E6CCB17}" type="slidenum">
              <a:rPr lang="en-GB" smtClean="0"/>
              <a:t>6</a:t>
            </a:fld>
            <a:endParaRPr lang="en-GB"/>
          </a:p>
        </p:txBody>
      </p:sp>
    </p:spTree>
    <p:extLst>
      <p:ext uri="{BB962C8B-B14F-4D97-AF65-F5344CB8AC3E}">
        <p14:creationId xmlns:p14="http://schemas.microsoft.com/office/powerpoint/2010/main" val="3970705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85699-BA6F-1543-7537-63C135BD2E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9E4A58-3330-96CF-2FCE-9DE3786F1E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149D85-983E-633B-DAE6-A49F6D7F3BE4}"/>
              </a:ext>
            </a:extLst>
          </p:cNvPr>
          <p:cNvSpPr>
            <a:spLocks noGrp="1"/>
          </p:cNvSpPr>
          <p:nvPr>
            <p:ph type="body" idx="1"/>
          </p:nvPr>
        </p:nvSpPr>
        <p:spPr/>
        <p:txBody>
          <a:bodyPr/>
          <a:lstStyle/>
          <a:p>
            <a:r>
              <a:rPr lang="sv-SE"/>
              <a:t>No </a:t>
            </a:r>
            <a:r>
              <a:rPr lang="sv-SE" err="1"/>
              <a:t>particular</a:t>
            </a:r>
            <a:r>
              <a:rPr lang="sv-SE"/>
              <a:t> focus on </a:t>
            </a:r>
            <a:r>
              <a:rPr lang="sv-SE" err="1"/>
              <a:t>parenthood</a:t>
            </a:r>
            <a:r>
              <a:rPr lang="sv-SE"/>
              <a:t> – </a:t>
            </a:r>
            <a:r>
              <a:rPr lang="sv-SE" err="1"/>
              <a:t>but</a:t>
            </a:r>
            <a:r>
              <a:rPr lang="sv-SE"/>
              <a:t> </a:t>
            </a:r>
            <a:r>
              <a:rPr lang="sv-SE" err="1"/>
              <a:t>big</a:t>
            </a:r>
            <a:r>
              <a:rPr lang="sv-SE"/>
              <a:t> part of the </a:t>
            </a:r>
            <a:r>
              <a:rPr lang="sv-SE" err="1"/>
              <a:t>life</a:t>
            </a:r>
            <a:r>
              <a:rPr lang="sv-SE"/>
              <a:t> and </a:t>
            </a:r>
            <a:r>
              <a:rPr lang="sv-SE" err="1"/>
              <a:t>many</a:t>
            </a:r>
            <a:r>
              <a:rPr lang="sv-SE"/>
              <a:t> </a:t>
            </a:r>
            <a:r>
              <a:rPr lang="sv-SE" err="1"/>
              <a:t>people</a:t>
            </a:r>
            <a:r>
              <a:rPr lang="sv-SE"/>
              <a:t> get </a:t>
            </a:r>
            <a:r>
              <a:rPr lang="sv-SE" err="1"/>
              <a:t>emplyed</a:t>
            </a:r>
            <a:r>
              <a:rPr lang="sv-SE"/>
              <a:t> </a:t>
            </a:r>
            <a:r>
              <a:rPr lang="sv-SE" err="1"/>
              <a:t>permanantly</a:t>
            </a:r>
            <a:r>
              <a:rPr lang="sv-SE"/>
              <a:t> in the </a:t>
            </a:r>
            <a:r>
              <a:rPr lang="sv-SE" err="1"/>
              <a:t>time</a:t>
            </a:r>
            <a:r>
              <a:rPr lang="sv-SE"/>
              <a:t> of </a:t>
            </a:r>
            <a:r>
              <a:rPr lang="sv-SE" err="1"/>
              <a:t>life</a:t>
            </a:r>
            <a:r>
              <a:rPr lang="sv-SE"/>
              <a:t> </a:t>
            </a:r>
            <a:r>
              <a:rPr lang="sv-SE" err="1"/>
              <a:t>when</a:t>
            </a:r>
            <a:r>
              <a:rPr lang="sv-SE"/>
              <a:t> </a:t>
            </a:r>
            <a:r>
              <a:rPr lang="sv-SE" err="1"/>
              <a:t>becoming</a:t>
            </a:r>
            <a:r>
              <a:rPr lang="sv-SE"/>
              <a:t> a </a:t>
            </a:r>
            <a:r>
              <a:rPr lang="sv-SE" err="1"/>
              <a:t>parent</a:t>
            </a:r>
            <a:r>
              <a:rPr lang="sv-SE"/>
              <a:t> or not is </a:t>
            </a:r>
            <a:r>
              <a:rPr lang="sv-SE" err="1"/>
              <a:t>current</a:t>
            </a:r>
            <a:r>
              <a:rPr lang="sv-SE"/>
              <a:t>. </a:t>
            </a:r>
            <a:r>
              <a:rPr lang="sv-SE" err="1"/>
              <a:t>Discuss</a:t>
            </a:r>
            <a:r>
              <a:rPr lang="sv-SE"/>
              <a:t> </a:t>
            </a:r>
            <a:r>
              <a:rPr lang="sv-SE" err="1"/>
              <a:t>parentleave</a:t>
            </a:r>
            <a:r>
              <a:rPr lang="sv-SE"/>
              <a:t>, and </a:t>
            </a:r>
            <a:r>
              <a:rPr lang="sv-SE" err="1"/>
              <a:t>work-regulations</a:t>
            </a:r>
            <a:r>
              <a:rPr lang="sv-SE"/>
              <a:t> as </a:t>
            </a:r>
            <a:r>
              <a:rPr lang="sv-SE" err="1"/>
              <a:t>well</a:t>
            </a:r>
            <a:r>
              <a:rPr lang="sv-SE"/>
              <a:t> as </a:t>
            </a:r>
            <a:r>
              <a:rPr lang="sv-SE" err="1"/>
              <a:t>evaluations</a:t>
            </a:r>
            <a:r>
              <a:rPr lang="sv-SE"/>
              <a:t> </a:t>
            </a:r>
            <a:r>
              <a:rPr lang="sv-SE" err="1"/>
              <a:t>connected</a:t>
            </a:r>
            <a:r>
              <a:rPr lang="sv-SE"/>
              <a:t> to </a:t>
            </a:r>
            <a:r>
              <a:rPr lang="sv-SE" err="1"/>
              <a:t>parenthood</a:t>
            </a:r>
            <a:r>
              <a:rPr lang="sv-SE"/>
              <a:t>. </a:t>
            </a:r>
          </a:p>
          <a:p>
            <a:r>
              <a:rPr lang="sv-SE" err="1"/>
              <a:t>Economically</a:t>
            </a:r>
            <a:r>
              <a:rPr lang="sv-SE"/>
              <a:t> </a:t>
            </a:r>
            <a:r>
              <a:rPr lang="sv-SE" err="1"/>
              <a:t>heavy</a:t>
            </a:r>
            <a:r>
              <a:rPr lang="sv-SE"/>
              <a:t>, hard to </a:t>
            </a:r>
            <a:r>
              <a:rPr lang="sv-SE" err="1"/>
              <a:t>find</a:t>
            </a:r>
            <a:r>
              <a:rPr lang="sv-SE"/>
              <a:t> the right person </a:t>
            </a:r>
            <a:r>
              <a:rPr lang="sv-SE" err="1"/>
              <a:t>even</a:t>
            </a:r>
            <a:r>
              <a:rPr lang="sv-SE"/>
              <a:t> </a:t>
            </a:r>
            <a:r>
              <a:rPr lang="sv-SE" err="1"/>
              <a:t>if</a:t>
            </a:r>
            <a:r>
              <a:rPr lang="sv-SE"/>
              <a:t> ok (</a:t>
            </a:r>
            <a:r>
              <a:rPr lang="sv-SE" err="1"/>
              <a:t>disucced</a:t>
            </a:r>
            <a:r>
              <a:rPr lang="sv-SE"/>
              <a:t> </a:t>
            </a:r>
            <a:r>
              <a:rPr lang="sv-SE" err="1"/>
              <a:t>keep</a:t>
            </a:r>
            <a:r>
              <a:rPr lang="sv-SE"/>
              <a:t> a </a:t>
            </a:r>
            <a:r>
              <a:rPr lang="sv-SE" err="1"/>
              <a:t>postdoc</a:t>
            </a:r>
            <a:r>
              <a:rPr lang="sv-SE"/>
              <a:t> </a:t>
            </a:r>
            <a:r>
              <a:rPr lang="sv-SE" err="1"/>
              <a:t>who</a:t>
            </a:r>
            <a:r>
              <a:rPr lang="sv-SE"/>
              <a:t> is </a:t>
            </a:r>
            <a:r>
              <a:rPr lang="sv-SE" err="1"/>
              <a:t>experienced</a:t>
            </a:r>
            <a:r>
              <a:rPr lang="sv-SE"/>
              <a:t> – </a:t>
            </a:r>
            <a:r>
              <a:rPr lang="sv-SE" err="1"/>
              <a:t>often</a:t>
            </a:r>
            <a:r>
              <a:rPr lang="sv-SE"/>
              <a:t> </a:t>
            </a:r>
            <a:r>
              <a:rPr lang="sv-SE" err="1"/>
              <a:t>regulations</a:t>
            </a:r>
            <a:r>
              <a:rPr lang="sv-SE"/>
              <a:t> </a:t>
            </a:r>
            <a:r>
              <a:rPr lang="sv-SE" err="1"/>
              <a:t>limiting</a:t>
            </a:r>
            <a:r>
              <a:rPr lang="sv-SE"/>
              <a:t> the process.) </a:t>
            </a:r>
          </a:p>
        </p:txBody>
      </p:sp>
      <p:sp>
        <p:nvSpPr>
          <p:cNvPr id="4" name="Slide Number Placeholder 3">
            <a:extLst>
              <a:ext uri="{FF2B5EF4-FFF2-40B4-BE49-F238E27FC236}">
                <a16:creationId xmlns:a16="http://schemas.microsoft.com/office/drawing/2014/main" id="{304F61E7-B2BF-2901-5000-0B247F77E63D}"/>
              </a:ext>
            </a:extLst>
          </p:cNvPr>
          <p:cNvSpPr>
            <a:spLocks noGrp="1"/>
          </p:cNvSpPr>
          <p:nvPr>
            <p:ph type="sldNum" sz="quarter" idx="5"/>
          </p:nvPr>
        </p:nvSpPr>
        <p:spPr/>
        <p:txBody>
          <a:bodyPr/>
          <a:lstStyle/>
          <a:p>
            <a:fld id="{8EB8C585-97D2-734D-B208-1B7E4E6CCB17}" type="slidenum">
              <a:rPr lang="en-GB" smtClean="0"/>
              <a:t>7</a:t>
            </a:fld>
            <a:endParaRPr lang="en-GB"/>
          </a:p>
        </p:txBody>
      </p:sp>
    </p:spTree>
    <p:extLst>
      <p:ext uri="{BB962C8B-B14F-4D97-AF65-F5344CB8AC3E}">
        <p14:creationId xmlns:p14="http://schemas.microsoft.com/office/powerpoint/2010/main" val="3153156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4E2D3-C508-87F7-FA83-172DA200E8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C7B394-45AD-1C82-FE5B-29AF1A2E1F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53F56C-4F1A-2552-C4F7-5A7BD5C369EF}"/>
              </a:ext>
            </a:extLst>
          </p:cNvPr>
          <p:cNvSpPr>
            <a:spLocks noGrp="1"/>
          </p:cNvSpPr>
          <p:nvPr>
            <p:ph type="body" idx="1"/>
          </p:nvPr>
        </p:nvSpPr>
        <p:spPr/>
        <p:txBody>
          <a:bodyPr/>
          <a:lstStyle/>
          <a:p>
            <a:endParaRPr lang="sv-SE" dirty="0"/>
          </a:p>
        </p:txBody>
      </p:sp>
      <p:sp>
        <p:nvSpPr>
          <p:cNvPr id="4" name="Slide Number Placeholder 3">
            <a:extLst>
              <a:ext uri="{FF2B5EF4-FFF2-40B4-BE49-F238E27FC236}">
                <a16:creationId xmlns:a16="http://schemas.microsoft.com/office/drawing/2014/main" id="{088220EF-9B14-B274-D400-D31F39E2F784}"/>
              </a:ext>
            </a:extLst>
          </p:cNvPr>
          <p:cNvSpPr>
            <a:spLocks noGrp="1"/>
          </p:cNvSpPr>
          <p:nvPr>
            <p:ph type="sldNum" sz="quarter" idx="5"/>
          </p:nvPr>
        </p:nvSpPr>
        <p:spPr/>
        <p:txBody>
          <a:bodyPr/>
          <a:lstStyle/>
          <a:p>
            <a:fld id="{8EB8C585-97D2-734D-B208-1B7E4E6CCB17}" type="slidenum">
              <a:rPr lang="en-GB" smtClean="0"/>
              <a:t>8</a:t>
            </a:fld>
            <a:endParaRPr lang="en-GB"/>
          </a:p>
        </p:txBody>
      </p:sp>
    </p:spTree>
    <p:extLst>
      <p:ext uri="{BB962C8B-B14F-4D97-AF65-F5344CB8AC3E}">
        <p14:creationId xmlns:p14="http://schemas.microsoft.com/office/powerpoint/2010/main" val="3579193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749A4-4741-8E16-B990-0143A23870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B416C9-EB97-6A43-396C-B35254B916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7E4496-61B7-7326-9464-1E96E4F102AA}"/>
              </a:ext>
            </a:extLst>
          </p:cNvPr>
          <p:cNvSpPr>
            <a:spLocks noGrp="1"/>
          </p:cNvSpPr>
          <p:nvPr>
            <p:ph type="body" idx="1"/>
          </p:nvPr>
        </p:nvSpPr>
        <p:spPr/>
        <p:txBody>
          <a:bodyPr/>
          <a:lstStyle/>
          <a:p>
            <a:r>
              <a:rPr lang="sv-SE" dirty="0"/>
              <a:t>Change of </a:t>
            </a:r>
            <a:r>
              <a:rPr lang="sv-SE" dirty="0" err="1"/>
              <a:t>thinking</a:t>
            </a:r>
            <a:r>
              <a:rPr lang="sv-SE" dirty="0"/>
              <a:t> and </a:t>
            </a:r>
            <a:r>
              <a:rPr lang="sv-SE" dirty="0" err="1"/>
              <a:t>processes</a:t>
            </a:r>
            <a:r>
              <a:rPr lang="sv-SE" dirty="0"/>
              <a:t> by genie. </a:t>
            </a:r>
            <a:r>
              <a:rPr lang="sv-SE" dirty="0" err="1"/>
              <a:t>Provided</a:t>
            </a:r>
            <a:r>
              <a:rPr lang="sv-SE" dirty="0"/>
              <a:t>  </a:t>
            </a:r>
            <a:r>
              <a:rPr lang="sv-SE" dirty="0" err="1"/>
              <a:t>funding</a:t>
            </a:r>
            <a:r>
              <a:rPr lang="sv-SE" dirty="0"/>
              <a:t> for </a:t>
            </a:r>
            <a:r>
              <a:rPr lang="sv-SE" dirty="0" err="1"/>
              <a:t>some</a:t>
            </a:r>
            <a:r>
              <a:rPr lang="sv-SE" dirty="0"/>
              <a:t> of the </a:t>
            </a:r>
            <a:r>
              <a:rPr lang="sv-SE" dirty="0" err="1"/>
              <a:t>newly</a:t>
            </a:r>
            <a:r>
              <a:rPr lang="sv-SE" dirty="0"/>
              <a:t> </a:t>
            </a:r>
            <a:r>
              <a:rPr lang="sv-SE" dirty="0" err="1"/>
              <a:t>hired</a:t>
            </a:r>
            <a:r>
              <a:rPr lang="sv-SE" dirty="0"/>
              <a:t>. </a:t>
            </a:r>
          </a:p>
        </p:txBody>
      </p:sp>
      <p:sp>
        <p:nvSpPr>
          <p:cNvPr id="4" name="Slide Number Placeholder 3">
            <a:extLst>
              <a:ext uri="{FF2B5EF4-FFF2-40B4-BE49-F238E27FC236}">
                <a16:creationId xmlns:a16="http://schemas.microsoft.com/office/drawing/2014/main" id="{0CF175B3-9389-9042-2E24-F0B02E0C46D6}"/>
              </a:ext>
            </a:extLst>
          </p:cNvPr>
          <p:cNvSpPr>
            <a:spLocks noGrp="1"/>
          </p:cNvSpPr>
          <p:nvPr>
            <p:ph type="sldNum" sz="quarter" idx="5"/>
          </p:nvPr>
        </p:nvSpPr>
        <p:spPr/>
        <p:txBody>
          <a:bodyPr/>
          <a:lstStyle/>
          <a:p>
            <a:fld id="{8EB8C585-97D2-734D-B208-1B7E4E6CCB17}" type="slidenum">
              <a:rPr lang="en-GB" smtClean="0"/>
              <a:t>9</a:t>
            </a:fld>
            <a:endParaRPr lang="en-GB"/>
          </a:p>
        </p:txBody>
      </p:sp>
    </p:spTree>
    <p:extLst>
      <p:ext uri="{BB962C8B-B14F-4D97-AF65-F5344CB8AC3E}">
        <p14:creationId xmlns:p14="http://schemas.microsoft.com/office/powerpoint/2010/main" val="17261832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mslagsbild">
    <p:bg>
      <p:bgPr>
        <a:solidFill>
          <a:srgbClr val="19446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5450" y="1530000"/>
            <a:ext cx="8294324" cy="1400531"/>
          </a:xfrm>
        </p:spPr>
        <p:txBody>
          <a:bodyPr anchor="b"/>
          <a:lstStyle>
            <a:lvl1pPr algn="l">
              <a:defRPr sz="5200">
                <a:solidFill>
                  <a:schemeClr val="bg2"/>
                </a:solidFill>
              </a:defRPr>
            </a:lvl1pPr>
          </a:lstStyle>
          <a:p>
            <a:r>
              <a:rPr lang="sv-SE" noProof="0"/>
              <a:t>Rubrik till presentationen</a:t>
            </a:r>
          </a:p>
        </p:txBody>
      </p:sp>
      <p:sp>
        <p:nvSpPr>
          <p:cNvPr id="3" name="Subtitle 2"/>
          <p:cNvSpPr>
            <a:spLocks noGrp="1"/>
          </p:cNvSpPr>
          <p:nvPr>
            <p:ph type="subTitle" idx="1" hasCustomPrompt="1"/>
          </p:nvPr>
        </p:nvSpPr>
        <p:spPr>
          <a:xfrm>
            <a:off x="425450" y="3033850"/>
            <a:ext cx="8294324" cy="1363076"/>
          </a:xfrm>
          <a:prstGeom prst="rect">
            <a:avLst/>
          </a:prstGeom>
        </p:spPr>
        <p:txBody>
          <a:bodyPr/>
          <a:lstStyle>
            <a:lvl1pPr marL="0" indent="0" algn="l">
              <a:lnSpc>
                <a:spcPct val="90000"/>
              </a:lnSpc>
              <a:spcBef>
                <a:spcPts val="0"/>
              </a:spcBef>
              <a:buNone/>
              <a:defRPr sz="15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noProof="0"/>
              <a:t>Förnamn Efternamn, Titel  |  Forskargrupp  |  </a:t>
            </a:r>
            <a:r>
              <a:rPr lang="sv-SE" noProof="0" err="1"/>
              <a:t>åååå.mm.dd</a:t>
            </a:r>
            <a:endParaRPr lang="sv-SE" noProof="0"/>
          </a:p>
        </p:txBody>
      </p:sp>
      <p:sp>
        <p:nvSpPr>
          <p:cNvPr id="7" name="Rektangel 3">
            <a:extLst>
              <a:ext uri="{FF2B5EF4-FFF2-40B4-BE49-F238E27FC236}">
                <a16:creationId xmlns:a16="http://schemas.microsoft.com/office/drawing/2014/main" id="{4E17BB8C-FC90-5F49-B52F-11E5C72D3C96}"/>
              </a:ext>
            </a:extLst>
          </p:cNvPr>
          <p:cNvSpPr/>
          <p:nvPr userDrawn="1"/>
        </p:nvSpPr>
        <p:spPr>
          <a:xfrm>
            <a:off x="7856025" y="-1"/>
            <a:ext cx="863749" cy="1111739"/>
          </a:xfrm>
          <a:prstGeom prst="rect">
            <a:avLst/>
          </a:prstGeom>
          <a:solidFill>
            <a:srgbClr val="6C8697"/>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solidFill>
                <a:srgbClr val="6C8697"/>
              </a:solidFill>
            </a:endParaRPr>
          </a:p>
        </p:txBody>
      </p:sp>
      <p:pic>
        <p:nvPicPr>
          <p:cNvPr id="8" name="Chalmers logotype 4">
            <a:extLst>
              <a:ext uri="{FF2B5EF4-FFF2-40B4-BE49-F238E27FC236}">
                <a16:creationId xmlns:a16="http://schemas.microsoft.com/office/drawing/2014/main" id="{48711BF3-1A07-6B46-B63B-F498A03D3904}"/>
              </a:ext>
            </a:extLst>
          </p:cNvPr>
          <p:cNvPicPr>
            <a:picLocks noChangeAspect="1"/>
          </p:cNvPicPr>
          <p:nvPr userDrawn="1"/>
        </p:nvPicPr>
        <p:blipFill>
          <a:blip r:embed="rId2"/>
          <a:srcRect/>
          <a:stretch/>
        </p:blipFill>
        <p:spPr>
          <a:xfrm>
            <a:off x="7979155" y="257793"/>
            <a:ext cx="617489" cy="684370"/>
          </a:xfrm>
          <a:prstGeom prst="rect">
            <a:avLst/>
          </a:prstGeom>
        </p:spPr>
      </p:pic>
    </p:spTree>
    <p:extLst>
      <p:ext uri="{BB962C8B-B14F-4D97-AF65-F5344CB8AC3E}">
        <p14:creationId xmlns:p14="http://schemas.microsoft.com/office/powerpoint/2010/main" val="2665843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_innehåll_3 bilder_Alt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10584" y="193040"/>
            <a:ext cx="4617182" cy="2039997"/>
          </a:xfrm>
        </p:spPr>
        <p:txBody>
          <a:bodyPr/>
          <a:lstStyle>
            <a:lvl1pPr>
              <a:defRPr>
                <a:solidFill>
                  <a:srgbClr val="194461"/>
                </a:solidFill>
              </a:defRPr>
            </a:lvl1pPr>
          </a:lstStyle>
          <a:p>
            <a:r>
              <a:rPr lang="sv-SE" noProof="0"/>
              <a:t>Här lägger du in </a:t>
            </a:r>
            <a:br>
              <a:rPr lang="sv-SE" noProof="0"/>
            </a:br>
            <a:r>
              <a:rPr lang="sv-SE" noProof="0"/>
              <a:t>din rubrik</a:t>
            </a:r>
          </a:p>
        </p:txBody>
      </p:sp>
      <p:sp>
        <p:nvSpPr>
          <p:cNvPr id="9" name="Picture Placeholder 2">
            <a:extLst>
              <a:ext uri="{FF2B5EF4-FFF2-40B4-BE49-F238E27FC236}">
                <a16:creationId xmlns:a16="http://schemas.microsoft.com/office/drawing/2014/main" id="{DAD2B67D-B281-694E-9D43-FE3CBAAF8CAD}"/>
              </a:ext>
            </a:extLst>
          </p:cNvPr>
          <p:cNvSpPr>
            <a:spLocks noGrp="1"/>
          </p:cNvSpPr>
          <p:nvPr>
            <p:ph type="pic" sz="quarter" idx="32" hasCustomPrompt="1"/>
          </p:nvPr>
        </p:nvSpPr>
        <p:spPr>
          <a:xfrm>
            <a:off x="198425" y="193040"/>
            <a:ext cx="3770311" cy="2124697"/>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8" name="Picture Placeholder 3">
            <a:extLst>
              <a:ext uri="{FF2B5EF4-FFF2-40B4-BE49-F238E27FC236}">
                <a16:creationId xmlns:a16="http://schemas.microsoft.com/office/drawing/2014/main" id="{9772286E-0D7F-3443-AFA5-F221E3ACC8D4}"/>
              </a:ext>
            </a:extLst>
          </p:cNvPr>
          <p:cNvSpPr>
            <a:spLocks noGrp="1"/>
          </p:cNvSpPr>
          <p:nvPr>
            <p:ph type="pic" sz="quarter" idx="28" hasCustomPrompt="1"/>
          </p:nvPr>
        </p:nvSpPr>
        <p:spPr>
          <a:xfrm>
            <a:off x="205200" y="2387600"/>
            <a:ext cx="1836000" cy="2395337"/>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10" name="Picture Placeholder 4">
            <a:extLst>
              <a:ext uri="{FF2B5EF4-FFF2-40B4-BE49-F238E27FC236}">
                <a16:creationId xmlns:a16="http://schemas.microsoft.com/office/drawing/2014/main" id="{F4CC3E62-90FA-914F-8F68-5F15794B02C2}"/>
              </a:ext>
            </a:extLst>
          </p:cNvPr>
          <p:cNvSpPr>
            <a:spLocks noGrp="1"/>
          </p:cNvSpPr>
          <p:nvPr>
            <p:ph type="pic" sz="quarter" idx="29" hasCustomPrompt="1"/>
          </p:nvPr>
        </p:nvSpPr>
        <p:spPr>
          <a:xfrm>
            <a:off x="2138400" y="2387600"/>
            <a:ext cx="1836000" cy="2395337"/>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3" name="Content Placeholder 5"/>
          <p:cNvSpPr>
            <a:spLocks noGrp="1"/>
          </p:cNvSpPr>
          <p:nvPr>
            <p:ph idx="1" hasCustomPrompt="1"/>
          </p:nvPr>
        </p:nvSpPr>
        <p:spPr>
          <a:xfrm>
            <a:off x="4310584" y="2466169"/>
            <a:ext cx="4617182" cy="2316767"/>
          </a:xfrm>
          <a:prstGeom prst="rect">
            <a:avLst/>
          </a:prstGeom>
        </p:spPr>
        <p:txBody>
          <a:bodyPr/>
          <a:lstStyle>
            <a:lvl1pPr marL="126000" indent="-126000">
              <a:lnSpc>
                <a:spcPct val="90000"/>
              </a:lnSpc>
              <a:spcBef>
                <a:spcPts val="600"/>
              </a:spcBef>
              <a:spcAft>
                <a:spcPts val="400"/>
              </a:spcAft>
              <a:buClr>
                <a:schemeClr val="tx1">
                  <a:lumMod val="85000"/>
                  <a:lumOff val="15000"/>
                </a:schemeClr>
              </a:buClr>
              <a:buFont typeface="Arial" panose="020B0604020202020204" pitchFamily="34" charset="0"/>
              <a:buChar char="•"/>
              <a:defRPr>
                <a:solidFill>
                  <a:schemeClr val="tx1"/>
                </a:solidFill>
              </a:defRPr>
            </a:lvl1pPr>
            <a:lvl2pPr marL="378000" indent="-126000">
              <a:lnSpc>
                <a:spcPct val="90000"/>
              </a:lnSpc>
              <a:spcAft>
                <a:spcPts val="600"/>
              </a:spcAft>
              <a:buClr>
                <a:schemeClr val="tx1">
                  <a:lumMod val="85000"/>
                  <a:lumOff val="15000"/>
                </a:schemeClr>
              </a:buClr>
              <a:buFont typeface="Arial" panose="020B0604020202020204" pitchFamily="34" charset="0"/>
              <a:buChar char="•"/>
              <a:defRPr>
                <a:solidFill>
                  <a:schemeClr val="tx1"/>
                </a:solidFill>
              </a:defRPr>
            </a:lvl2pPr>
            <a:lvl3pPr marL="576000" indent="-126000">
              <a:lnSpc>
                <a:spcPct val="90000"/>
              </a:lnSpc>
              <a:spcAft>
                <a:spcPts val="200"/>
              </a:spcAft>
              <a:buFont typeface="Arial" panose="020B0604020202020204" pitchFamily="34" charset="0"/>
              <a:buChar char="•"/>
              <a:defRPr/>
            </a:lvl3pPr>
            <a:lvl4pPr marL="648000" indent="0">
              <a:lnSpc>
                <a:spcPct val="90000"/>
              </a:lnSpc>
              <a:buFont typeface="Arial" panose="020B0604020202020204" pitchFamily="34" charset="0"/>
              <a:buNone/>
              <a:defRPr/>
            </a:lvl4pPr>
            <a:lvl5pPr marL="936000" indent="-126000">
              <a:lnSpc>
                <a:spcPct val="90000"/>
              </a:lnSpc>
              <a:buFont typeface="Arial" panose="020B0604020202020204" pitchFamily="34" charset="0"/>
              <a:buChar char="•"/>
              <a:defRPr/>
            </a:lvl5pPr>
            <a:lvl6pPr marL="1714500" indent="0">
              <a:buNone/>
              <a:defRPr/>
            </a:lvl6pPr>
          </a:lstStyle>
          <a:p>
            <a:pPr lvl="0"/>
            <a:r>
              <a:rPr lang="sv-SE" noProof="0"/>
              <a:t>Punktlista en kolumn</a:t>
            </a:r>
          </a:p>
          <a:p>
            <a:pPr lvl="1"/>
            <a:r>
              <a:rPr lang="sv-SE" noProof="0"/>
              <a:t>Andra nivån</a:t>
            </a:r>
          </a:p>
          <a:p>
            <a:pPr lvl="2"/>
            <a:r>
              <a:rPr lang="sv-SE" noProof="0"/>
              <a:t>Tredje nivån</a:t>
            </a:r>
          </a:p>
        </p:txBody>
      </p:sp>
      <p:sp>
        <p:nvSpPr>
          <p:cNvPr id="31" name="Slide Number Placeholder 6">
            <a:extLst>
              <a:ext uri="{FF2B5EF4-FFF2-40B4-BE49-F238E27FC236}">
                <a16:creationId xmlns:a16="http://schemas.microsoft.com/office/drawing/2014/main" id="{268A9C3F-410A-684D-BF8C-D1EE552744E0}"/>
              </a:ext>
            </a:extLst>
          </p:cNvPr>
          <p:cNvSpPr>
            <a:spLocks noGrp="1"/>
          </p:cNvSpPr>
          <p:nvPr>
            <p:ph type="sldNum" sz="quarter" idx="27"/>
          </p:nvPr>
        </p:nvSpPr>
        <p:spPr>
          <a:xfrm>
            <a:off x="205200" y="4852800"/>
            <a:ext cx="216000" cy="176400"/>
          </a:xfrm>
        </p:spPr>
        <p:txBody>
          <a:bodyPr/>
          <a:lstStyle>
            <a:lvl1pPr>
              <a:defRPr>
                <a:solidFill>
                  <a:schemeClr val="tx1">
                    <a:lumMod val="85000"/>
                    <a:lumOff val="15000"/>
                  </a:schemeClr>
                </a:solidFill>
              </a:defRPr>
            </a:lvl1pPr>
          </a:lstStyle>
          <a:p>
            <a:fld id="{988E7F75-8447-2546-BC2C-A9D2B7675F08}" type="slidenum">
              <a:rPr lang="en-GB" smtClean="0"/>
              <a:pPr/>
              <a:t>‹#›</a:t>
            </a:fld>
            <a:endParaRPr lang="en-GB"/>
          </a:p>
        </p:txBody>
      </p:sp>
    </p:spTree>
    <p:extLst>
      <p:ext uri="{BB962C8B-B14F-4D97-AF65-F5344CB8AC3E}">
        <p14:creationId xmlns:p14="http://schemas.microsoft.com/office/powerpoint/2010/main" val="683904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_innehåll_4 bil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10584" y="185738"/>
            <a:ext cx="4617182" cy="2047300"/>
          </a:xfrm>
        </p:spPr>
        <p:txBody>
          <a:bodyPr/>
          <a:lstStyle/>
          <a:p>
            <a:r>
              <a:rPr lang="sv-SE" noProof="0"/>
              <a:t>Här lägger du in </a:t>
            </a:r>
            <a:br>
              <a:rPr lang="sv-SE" noProof="0"/>
            </a:br>
            <a:r>
              <a:rPr lang="sv-SE" noProof="0"/>
              <a:t>din rubrik</a:t>
            </a:r>
          </a:p>
        </p:txBody>
      </p:sp>
      <p:sp>
        <p:nvSpPr>
          <p:cNvPr id="9" name="Picture Placeholder 2">
            <a:extLst>
              <a:ext uri="{FF2B5EF4-FFF2-40B4-BE49-F238E27FC236}">
                <a16:creationId xmlns:a16="http://schemas.microsoft.com/office/drawing/2014/main" id="{A12C2FA7-C0FC-DD46-84CE-80BA7B31E68C}"/>
              </a:ext>
            </a:extLst>
          </p:cNvPr>
          <p:cNvSpPr>
            <a:spLocks noGrp="1"/>
          </p:cNvSpPr>
          <p:nvPr>
            <p:ph type="pic" sz="quarter" idx="13" hasCustomPrompt="1"/>
          </p:nvPr>
        </p:nvSpPr>
        <p:spPr>
          <a:xfrm>
            <a:off x="205200" y="185737"/>
            <a:ext cx="1836000" cy="1580400"/>
          </a:xfrm>
          <a:prstGeom prst="rect">
            <a:avLst/>
          </a:prstGeom>
          <a:solidFill>
            <a:srgbClr val="DCE4E1"/>
          </a:solidFill>
        </p:spPr>
        <p:txBody>
          <a:bodyPr tIns="180000" anchor="t" anchorCtr="0"/>
          <a:lstStyle>
            <a:lvl1pPr marL="0" indent="0" algn="ctr">
              <a:buNone/>
              <a:defRPr/>
            </a:lvl1pPr>
          </a:lstStyle>
          <a:p>
            <a:r>
              <a:rPr lang="sv-SE" noProof="0"/>
              <a:t>Klicka på ikonen för att lägga till bild</a:t>
            </a:r>
          </a:p>
        </p:txBody>
      </p:sp>
      <p:sp>
        <p:nvSpPr>
          <p:cNvPr id="24" name="Picture Placeholder 3">
            <a:extLst>
              <a:ext uri="{FF2B5EF4-FFF2-40B4-BE49-F238E27FC236}">
                <a16:creationId xmlns:a16="http://schemas.microsoft.com/office/drawing/2014/main" id="{9E839DED-9AD7-7F47-85D5-A26FC330559B}"/>
              </a:ext>
            </a:extLst>
          </p:cNvPr>
          <p:cNvSpPr>
            <a:spLocks noGrp="1"/>
          </p:cNvSpPr>
          <p:nvPr>
            <p:ph type="pic" sz="quarter" idx="20" hasCustomPrompt="1"/>
          </p:nvPr>
        </p:nvSpPr>
        <p:spPr>
          <a:xfrm>
            <a:off x="205200" y="1851056"/>
            <a:ext cx="1836000" cy="2952000"/>
          </a:xfrm>
          <a:prstGeom prst="rect">
            <a:avLst/>
          </a:prstGeom>
          <a:solidFill>
            <a:srgbClr val="DCE4E1"/>
          </a:solidFill>
        </p:spPr>
        <p:txBody>
          <a:bodyPr tIns="612000" anchor="t" anchorCtr="0"/>
          <a:lstStyle>
            <a:lvl1pPr marL="0" indent="0" algn="ctr">
              <a:buNone/>
              <a:defRPr/>
            </a:lvl1pPr>
          </a:lstStyle>
          <a:p>
            <a:r>
              <a:rPr lang="sv-SE" noProof="0"/>
              <a:t>Klicka på ikonen för att lägga till bild</a:t>
            </a:r>
          </a:p>
        </p:txBody>
      </p:sp>
      <p:sp>
        <p:nvSpPr>
          <p:cNvPr id="16" name="Picture Placeholder 4">
            <a:extLst>
              <a:ext uri="{FF2B5EF4-FFF2-40B4-BE49-F238E27FC236}">
                <a16:creationId xmlns:a16="http://schemas.microsoft.com/office/drawing/2014/main" id="{97B33245-F90A-1E4D-8658-03FEC2CDE68C}"/>
              </a:ext>
            </a:extLst>
          </p:cNvPr>
          <p:cNvSpPr>
            <a:spLocks noGrp="1"/>
          </p:cNvSpPr>
          <p:nvPr>
            <p:ph type="pic" sz="quarter" idx="17" hasCustomPrompt="1"/>
          </p:nvPr>
        </p:nvSpPr>
        <p:spPr>
          <a:xfrm>
            <a:off x="2132393" y="185737"/>
            <a:ext cx="1836000" cy="2952000"/>
          </a:xfrm>
          <a:prstGeom prst="rect">
            <a:avLst/>
          </a:prstGeom>
          <a:solidFill>
            <a:srgbClr val="DCE4E1"/>
          </a:solidFill>
        </p:spPr>
        <p:txBody>
          <a:bodyPr tIns="612000" anchor="t" anchorCtr="0"/>
          <a:lstStyle>
            <a:lvl1pPr marL="0" indent="0" algn="ctr">
              <a:buNone/>
              <a:defRPr/>
            </a:lvl1pPr>
          </a:lstStyle>
          <a:p>
            <a:r>
              <a:rPr lang="sv-SE" noProof="0"/>
              <a:t>Klicka på ikonen för att lägga till bild</a:t>
            </a:r>
          </a:p>
        </p:txBody>
      </p:sp>
      <p:sp>
        <p:nvSpPr>
          <p:cNvPr id="22" name="Picture Placeholder 5">
            <a:extLst>
              <a:ext uri="{FF2B5EF4-FFF2-40B4-BE49-F238E27FC236}">
                <a16:creationId xmlns:a16="http://schemas.microsoft.com/office/drawing/2014/main" id="{FBC3278B-7F37-114A-B42B-56F21E985E6B}"/>
              </a:ext>
            </a:extLst>
          </p:cNvPr>
          <p:cNvSpPr>
            <a:spLocks noGrp="1"/>
          </p:cNvSpPr>
          <p:nvPr>
            <p:ph type="pic" sz="quarter" idx="28" hasCustomPrompt="1"/>
          </p:nvPr>
        </p:nvSpPr>
        <p:spPr>
          <a:xfrm>
            <a:off x="2132310" y="3222656"/>
            <a:ext cx="1836000" cy="1580400"/>
          </a:xfrm>
          <a:prstGeom prst="rect">
            <a:avLst/>
          </a:prstGeom>
          <a:solidFill>
            <a:srgbClr val="DCE4E1"/>
          </a:solidFill>
        </p:spPr>
        <p:txBody>
          <a:bodyPr tIns="180000" anchor="t" anchorCtr="0"/>
          <a:lstStyle>
            <a:lvl1pPr marL="0" indent="0" algn="ctr">
              <a:buNone/>
              <a:defRPr/>
            </a:lvl1pPr>
          </a:lstStyle>
          <a:p>
            <a:r>
              <a:rPr lang="sv-SE" noProof="0"/>
              <a:t>Klicka på ikonen för att lägga till bild</a:t>
            </a:r>
          </a:p>
        </p:txBody>
      </p:sp>
      <p:sp>
        <p:nvSpPr>
          <p:cNvPr id="28" name="Content Placeholder 6">
            <a:extLst>
              <a:ext uri="{FF2B5EF4-FFF2-40B4-BE49-F238E27FC236}">
                <a16:creationId xmlns:a16="http://schemas.microsoft.com/office/drawing/2014/main" id="{891E7F83-AED0-BD44-9F65-5AE8A99F4ED6}"/>
              </a:ext>
            </a:extLst>
          </p:cNvPr>
          <p:cNvSpPr>
            <a:spLocks noGrp="1"/>
          </p:cNvSpPr>
          <p:nvPr>
            <p:ph idx="29" hasCustomPrompt="1"/>
          </p:nvPr>
        </p:nvSpPr>
        <p:spPr>
          <a:xfrm>
            <a:off x="4310584" y="2466168"/>
            <a:ext cx="4617182" cy="2336887"/>
          </a:xfrm>
          <a:prstGeom prst="rect">
            <a:avLst/>
          </a:prstGeom>
        </p:spPr>
        <p:txBody>
          <a:bodyPr/>
          <a:lstStyle>
            <a:lvl1pPr marL="126000" indent="-126000">
              <a:buClr>
                <a:schemeClr val="tx1">
                  <a:lumMod val="85000"/>
                  <a:lumOff val="15000"/>
                </a:schemeClr>
              </a:buClr>
              <a:buFont typeface="Arial" panose="020B0604020202020204" pitchFamily="34" charset="0"/>
              <a:buChar char="•"/>
              <a:defRPr>
                <a:solidFill>
                  <a:schemeClr val="tx1"/>
                </a:solidFill>
              </a:defRPr>
            </a:lvl1pPr>
            <a:lvl2pPr>
              <a:buClr>
                <a:schemeClr val="tx1">
                  <a:lumMod val="85000"/>
                  <a:lumOff val="15000"/>
                </a:schemeClr>
              </a:buClr>
              <a:defRPr>
                <a:solidFill>
                  <a:schemeClr val="tx1"/>
                </a:solidFill>
              </a:defRPr>
            </a:lvl2pPr>
            <a:lvl3pPr>
              <a:buClr>
                <a:schemeClr val="tx1">
                  <a:lumMod val="85000"/>
                  <a:lumOff val="15000"/>
                </a:schemeClr>
              </a:buClr>
              <a:defRPr>
                <a:solidFill>
                  <a:schemeClr val="tx1"/>
                </a:solidFill>
              </a:defRPr>
            </a:lvl3pPr>
            <a:lvl4pPr marL="648000" indent="0">
              <a:buNone/>
              <a:defRPr/>
            </a:lvl4pPr>
          </a:lstStyle>
          <a:p>
            <a:pPr lvl="0"/>
            <a:r>
              <a:rPr lang="sv-SE" noProof="0"/>
              <a:t>Punktlista en kolumn</a:t>
            </a:r>
          </a:p>
          <a:p>
            <a:pPr lvl="1"/>
            <a:r>
              <a:rPr lang="sv-SE" noProof="0"/>
              <a:t>Andra nivån</a:t>
            </a:r>
          </a:p>
          <a:p>
            <a:pPr lvl="2"/>
            <a:r>
              <a:rPr lang="sv-SE" noProof="0"/>
              <a:t>Tredje nivån</a:t>
            </a:r>
          </a:p>
        </p:txBody>
      </p:sp>
      <p:sp>
        <p:nvSpPr>
          <p:cNvPr id="31" name="Slide Number Placeholder 7">
            <a:extLst>
              <a:ext uri="{FF2B5EF4-FFF2-40B4-BE49-F238E27FC236}">
                <a16:creationId xmlns:a16="http://schemas.microsoft.com/office/drawing/2014/main" id="{268A9C3F-410A-684D-BF8C-D1EE552744E0}"/>
              </a:ext>
            </a:extLst>
          </p:cNvPr>
          <p:cNvSpPr>
            <a:spLocks noGrp="1"/>
          </p:cNvSpPr>
          <p:nvPr>
            <p:ph type="sldNum" sz="quarter" idx="27"/>
          </p:nvPr>
        </p:nvSpPr>
        <p:spPr>
          <a:xfrm>
            <a:off x="205200" y="4852800"/>
            <a:ext cx="216000" cy="176400"/>
          </a:xfrm>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31384463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ildsida">
    <p:spTree>
      <p:nvGrpSpPr>
        <p:cNvPr id="1" name=""/>
        <p:cNvGrpSpPr/>
        <p:nvPr/>
      </p:nvGrpSpPr>
      <p:grpSpPr>
        <a:xfrm>
          <a:off x="0" y="0"/>
          <a:ext cx="0" cy="0"/>
          <a:chOff x="0" y="0"/>
          <a:chExt cx="0" cy="0"/>
        </a:xfrm>
      </p:grpSpPr>
      <p:sp>
        <p:nvSpPr>
          <p:cNvPr id="17" name="Picture Placeholder 1">
            <a:extLst>
              <a:ext uri="{FF2B5EF4-FFF2-40B4-BE49-F238E27FC236}">
                <a16:creationId xmlns:a16="http://schemas.microsoft.com/office/drawing/2014/main" id="{5FEE5853-99F1-DE4F-91CE-715D5817D04A}"/>
              </a:ext>
            </a:extLst>
          </p:cNvPr>
          <p:cNvSpPr>
            <a:spLocks noGrp="1"/>
          </p:cNvSpPr>
          <p:nvPr>
            <p:ph type="pic" sz="quarter" idx="13" hasCustomPrompt="1"/>
          </p:nvPr>
        </p:nvSpPr>
        <p:spPr>
          <a:xfrm>
            <a:off x="204192" y="292139"/>
            <a:ext cx="2113200" cy="2232000"/>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19" name="Picture Placeholder 2">
            <a:extLst>
              <a:ext uri="{FF2B5EF4-FFF2-40B4-BE49-F238E27FC236}">
                <a16:creationId xmlns:a16="http://schemas.microsoft.com/office/drawing/2014/main" id="{FAE18EA1-4D38-6F4B-9F56-8E1BB8F9E544}"/>
              </a:ext>
            </a:extLst>
          </p:cNvPr>
          <p:cNvSpPr>
            <a:spLocks noGrp="1"/>
          </p:cNvSpPr>
          <p:nvPr>
            <p:ph type="pic" sz="quarter" idx="24" hasCustomPrompt="1"/>
          </p:nvPr>
        </p:nvSpPr>
        <p:spPr>
          <a:xfrm>
            <a:off x="2407289" y="292139"/>
            <a:ext cx="2113200" cy="2232000"/>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23" name="Picture Placeholder 3">
            <a:extLst>
              <a:ext uri="{FF2B5EF4-FFF2-40B4-BE49-F238E27FC236}">
                <a16:creationId xmlns:a16="http://schemas.microsoft.com/office/drawing/2014/main" id="{C6E577FF-95D9-C94E-BEF2-B6E22E1C4D41}"/>
              </a:ext>
            </a:extLst>
          </p:cNvPr>
          <p:cNvSpPr>
            <a:spLocks noGrp="1"/>
          </p:cNvSpPr>
          <p:nvPr>
            <p:ph type="pic" sz="quarter" idx="28" hasCustomPrompt="1"/>
          </p:nvPr>
        </p:nvSpPr>
        <p:spPr>
          <a:xfrm>
            <a:off x="198018" y="2616885"/>
            <a:ext cx="4317976" cy="2232000"/>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11" name="Text Placeholder 4">
            <a:extLst>
              <a:ext uri="{FF2B5EF4-FFF2-40B4-BE49-F238E27FC236}">
                <a16:creationId xmlns:a16="http://schemas.microsoft.com/office/drawing/2014/main" id="{46042FDF-139F-0144-8120-894F5EA283DA}"/>
              </a:ext>
            </a:extLst>
          </p:cNvPr>
          <p:cNvSpPr>
            <a:spLocks noGrp="1"/>
          </p:cNvSpPr>
          <p:nvPr>
            <p:ph type="body" sz="quarter" idx="30" hasCustomPrompt="1"/>
          </p:nvPr>
        </p:nvSpPr>
        <p:spPr>
          <a:xfrm>
            <a:off x="0" y="4283345"/>
            <a:ext cx="955400" cy="426564"/>
          </a:xfrm>
          <a:prstGeom prst="rect">
            <a:avLst/>
          </a:prstGeom>
          <a:solidFill>
            <a:srgbClr val="194461"/>
          </a:solidFill>
        </p:spPr>
        <p:txBody>
          <a:bodyPr wrap="none" lIns="216000" tIns="144000" rIns="216000" bIns="72000" anchor="ctr" anchorCtr="0">
            <a:spAutoFit/>
          </a:bodyPr>
          <a:lstStyle>
            <a:lvl1pPr marL="587" indent="0" algn="l">
              <a:lnSpc>
                <a:spcPts val="1500"/>
              </a:lnSpc>
              <a:buFontTx/>
              <a:buNone/>
              <a:defRPr sz="2200" b="0">
                <a:solidFill>
                  <a:schemeClr val="bg1"/>
                </a:solidFill>
              </a:defRPr>
            </a:lvl1pPr>
            <a:lvl2pPr marL="251994" indent="0">
              <a:buFontTx/>
              <a:buNone/>
              <a:defRPr/>
            </a:lvl2pPr>
            <a:lvl3pPr marL="449989" indent="0">
              <a:buFontTx/>
              <a:buNone/>
              <a:defRPr/>
            </a:lvl3pPr>
            <a:lvl4pPr marL="0" indent="0">
              <a:buFontTx/>
              <a:buNone/>
              <a:defRPr/>
            </a:lvl4pPr>
            <a:lvl5pPr marL="0" indent="0">
              <a:buFontTx/>
              <a:buNone/>
              <a:defRPr/>
            </a:lvl5pPr>
          </a:lstStyle>
          <a:p>
            <a:pPr lvl="0"/>
            <a:r>
              <a:rPr lang="sv-SE" noProof="0"/>
              <a:t>Text</a:t>
            </a:r>
          </a:p>
        </p:txBody>
      </p:sp>
      <p:sp>
        <p:nvSpPr>
          <p:cNvPr id="10" name="Slide Number Placeholder 5">
            <a:extLst>
              <a:ext uri="{FF2B5EF4-FFF2-40B4-BE49-F238E27FC236}">
                <a16:creationId xmlns:a16="http://schemas.microsoft.com/office/drawing/2014/main" id="{297E8B8C-EAF7-2E48-A9C2-C9F1A48CE707}"/>
              </a:ext>
            </a:extLst>
          </p:cNvPr>
          <p:cNvSpPr>
            <a:spLocks noGrp="1"/>
          </p:cNvSpPr>
          <p:nvPr>
            <p:ph type="sldNum" sz="quarter" idx="12"/>
          </p:nvPr>
        </p:nvSpPr>
        <p:spPr/>
        <p:txBody>
          <a:bodyPr/>
          <a:lstStyle/>
          <a:p>
            <a:fld id="{988E7F75-8447-2546-BC2C-A9D2B7675F08}" type="slidenum">
              <a:rPr lang="en-GB" smtClean="0"/>
              <a:pPr/>
              <a:t>‹#›</a:t>
            </a:fld>
            <a:endParaRPr lang="en-GB"/>
          </a:p>
        </p:txBody>
      </p:sp>
      <p:sp>
        <p:nvSpPr>
          <p:cNvPr id="20" name="Picture Placeholder 6">
            <a:extLst>
              <a:ext uri="{FF2B5EF4-FFF2-40B4-BE49-F238E27FC236}">
                <a16:creationId xmlns:a16="http://schemas.microsoft.com/office/drawing/2014/main" id="{54A49390-4D2E-8E43-9BEC-FA0CF6BE418C}"/>
              </a:ext>
            </a:extLst>
          </p:cNvPr>
          <p:cNvSpPr>
            <a:spLocks noGrp="1"/>
          </p:cNvSpPr>
          <p:nvPr>
            <p:ph type="pic" sz="quarter" idx="25" hasCustomPrompt="1"/>
          </p:nvPr>
        </p:nvSpPr>
        <p:spPr>
          <a:xfrm>
            <a:off x="4616950" y="292139"/>
            <a:ext cx="4317976" cy="2232000"/>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21" name="Picture Placeholder 7">
            <a:extLst>
              <a:ext uri="{FF2B5EF4-FFF2-40B4-BE49-F238E27FC236}">
                <a16:creationId xmlns:a16="http://schemas.microsoft.com/office/drawing/2014/main" id="{763ACED5-9836-6842-BB80-8B5839BB93AD}"/>
              </a:ext>
            </a:extLst>
          </p:cNvPr>
          <p:cNvSpPr>
            <a:spLocks noGrp="1"/>
          </p:cNvSpPr>
          <p:nvPr>
            <p:ph type="pic" sz="quarter" idx="26" hasCustomPrompt="1"/>
          </p:nvPr>
        </p:nvSpPr>
        <p:spPr>
          <a:xfrm>
            <a:off x="4611788" y="2616885"/>
            <a:ext cx="2113200" cy="2232000"/>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22" name="Picture Placeholder 8">
            <a:extLst>
              <a:ext uri="{FF2B5EF4-FFF2-40B4-BE49-F238E27FC236}">
                <a16:creationId xmlns:a16="http://schemas.microsoft.com/office/drawing/2014/main" id="{3EF6D6D8-3337-DA40-A3A7-098132936C7B}"/>
              </a:ext>
            </a:extLst>
          </p:cNvPr>
          <p:cNvSpPr>
            <a:spLocks noGrp="1"/>
          </p:cNvSpPr>
          <p:nvPr>
            <p:ph type="pic" sz="quarter" idx="27" hasCustomPrompt="1"/>
          </p:nvPr>
        </p:nvSpPr>
        <p:spPr>
          <a:xfrm>
            <a:off x="6814885" y="2616885"/>
            <a:ext cx="2113200" cy="2232000"/>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12" name="Date Placeholder 9">
            <a:extLst>
              <a:ext uri="{FF2B5EF4-FFF2-40B4-BE49-F238E27FC236}">
                <a16:creationId xmlns:a16="http://schemas.microsoft.com/office/drawing/2014/main" id="{F8281084-3E75-8C47-942E-8D0122568DE9}"/>
              </a:ext>
            </a:extLst>
          </p:cNvPr>
          <p:cNvSpPr txBox="1">
            <a:spLocks/>
          </p:cNvSpPr>
          <p:nvPr userDrawn="1"/>
        </p:nvSpPr>
        <p:spPr>
          <a:xfrm>
            <a:off x="8164769" y="4834979"/>
            <a:ext cx="863749" cy="180960"/>
          </a:xfrm>
          <a:prstGeom prst="rect">
            <a:avLst/>
          </a:prstGeom>
        </p:spPr>
        <p:txBody>
          <a:bodyPr/>
          <a:lstStyle>
            <a:defPPr>
              <a:defRPr lang="en-US"/>
            </a:defPPr>
            <a:lvl1pPr marL="0" algn="l" defTabSz="457200" rtl="0" eaLnBrk="1" latinLnBrk="0" hangingPunct="1">
              <a:defRPr sz="600" kern="1200" baseline="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7546AEB-71F4-CD49-AD98-46653C446DDE}" type="datetime1">
              <a:rPr lang="sv-SE" sz="800" smtClean="0">
                <a:solidFill>
                  <a:schemeClr val="tx1"/>
                </a:solidFill>
              </a:rPr>
              <a:pPr algn="r"/>
              <a:t>2025-11-19</a:t>
            </a:fld>
            <a:endParaRPr lang="sv-SE" sz="800">
              <a:solidFill>
                <a:schemeClr val="tx1"/>
              </a:solidFill>
            </a:endParaRPr>
          </a:p>
        </p:txBody>
      </p:sp>
    </p:spTree>
    <p:extLst>
      <p:ext uri="{BB962C8B-B14F-4D97-AF65-F5344CB8AC3E}">
        <p14:creationId xmlns:p14="http://schemas.microsoft.com/office/powerpoint/2010/main" val="21299198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_6 textruto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73071" y="120524"/>
            <a:ext cx="7116598" cy="994172"/>
          </a:xfrm>
        </p:spPr>
        <p:txBody>
          <a:bodyPr/>
          <a:lstStyle>
            <a:lvl1pPr algn="l">
              <a:defRPr/>
            </a:lvl1pPr>
          </a:lstStyle>
          <a:p>
            <a:r>
              <a:rPr lang="sv-SE" noProof="0"/>
              <a:t>Här lägger du in din huvudrubrik</a:t>
            </a:r>
          </a:p>
        </p:txBody>
      </p:sp>
      <p:sp>
        <p:nvSpPr>
          <p:cNvPr id="37" name="Text Placeholder 2">
            <a:extLst>
              <a:ext uri="{FF2B5EF4-FFF2-40B4-BE49-F238E27FC236}">
                <a16:creationId xmlns:a16="http://schemas.microsoft.com/office/drawing/2014/main" id="{54F4AB70-B49C-6041-BED2-2818A5DC5258}"/>
              </a:ext>
            </a:extLst>
          </p:cNvPr>
          <p:cNvSpPr>
            <a:spLocks noGrp="1"/>
          </p:cNvSpPr>
          <p:nvPr>
            <p:ph type="body" sz="quarter" idx="13" hasCustomPrompt="1"/>
          </p:nvPr>
        </p:nvSpPr>
        <p:spPr>
          <a:xfrm>
            <a:off x="524632" y="1313117"/>
            <a:ext cx="2499860" cy="423194"/>
          </a:xfrm>
        </p:spPr>
        <p:txBody>
          <a:bodyPr/>
          <a:lstStyle>
            <a:lvl1pPr marL="0" indent="0">
              <a:lnSpc>
                <a:spcPct val="90000"/>
              </a:lnSpc>
              <a:spcBef>
                <a:spcPts val="0"/>
              </a:spcBef>
              <a:buFontTx/>
              <a:buNone/>
              <a:defRPr b="1"/>
            </a:lvl1pPr>
          </a:lstStyle>
          <a:p>
            <a:pPr lvl="0"/>
            <a:r>
              <a:rPr lang="sv-SE" noProof="0"/>
              <a:t>Här skriver du din rubrik,</a:t>
            </a:r>
            <a:br>
              <a:rPr lang="sv-SE" noProof="0"/>
            </a:br>
            <a:r>
              <a:rPr lang="sv-SE" noProof="0"/>
              <a:t>max två rader</a:t>
            </a:r>
          </a:p>
        </p:txBody>
      </p:sp>
      <p:sp>
        <p:nvSpPr>
          <p:cNvPr id="23" name="Text Placeholder 3">
            <a:extLst>
              <a:ext uri="{FF2B5EF4-FFF2-40B4-BE49-F238E27FC236}">
                <a16:creationId xmlns:a16="http://schemas.microsoft.com/office/drawing/2014/main" id="{DB94D946-9102-914D-A6D9-C51BEF770E07}"/>
              </a:ext>
            </a:extLst>
          </p:cNvPr>
          <p:cNvSpPr>
            <a:spLocks noGrp="1"/>
          </p:cNvSpPr>
          <p:nvPr>
            <p:ph type="body" sz="quarter" idx="14" hasCustomPrompt="1"/>
          </p:nvPr>
        </p:nvSpPr>
        <p:spPr>
          <a:xfrm>
            <a:off x="524632" y="1798145"/>
            <a:ext cx="2499860" cy="1034825"/>
          </a:xfrm>
        </p:spPr>
        <p:txBody>
          <a:bodyPr/>
          <a:lstStyle>
            <a:lvl1pPr marL="0" indent="0">
              <a:lnSpc>
                <a:spcPct val="90000"/>
              </a:lnSpc>
              <a:spcBef>
                <a:spcPts val="0"/>
              </a:spcBef>
              <a:buFontTx/>
              <a:buNone/>
              <a:defRPr sz="1300" b="0"/>
            </a:lvl1pPr>
          </a:lstStyle>
          <a:p>
            <a:pPr lvl="0"/>
            <a:r>
              <a:rPr lang="sv-SE" noProof="0"/>
              <a:t>Här lägger du in din text</a:t>
            </a:r>
          </a:p>
        </p:txBody>
      </p:sp>
      <p:sp>
        <p:nvSpPr>
          <p:cNvPr id="24" name="Text Placeholder 4">
            <a:extLst>
              <a:ext uri="{FF2B5EF4-FFF2-40B4-BE49-F238E27FC236}">
                <a16:creationId xmlns:a16="http://schemas.microsoft.com/office/drawing/2014/main" id="{D11977B0-1909-D74C-8D69-3AF30933571A}"/>
              </a:ext>
            </a:extLst>
          </p:cNvPr>
          <p:cNvSpPr>
            <a:spLocks noGrp="1"/>
          </p:cNvSpPr>
          <p:nvPr>
            <p:ph type="body" sz="quarter" idx="15" hasCustomPrompt="1"/>
          </p:nvPr>
        </p:nvSpPr>
        <p:spPr>
          <a:xfrm>
            <a:off x="3403004" y="1313117"/>
            <a:ext cx="2499860" cy="423194"/>
          </a:xfrm>
        </p:spPr>
        <p:txBody>
          <a:bodyPr/>
          <a:lstStyle>
            <a:lvl1pPr marL="0" indent="0">
              <a:lnSpc>
                <a:spcPct val="90000"/>
              </a:lnSpc>
              <a:spcBef>
                <a:spcPts val="0"/>
              </a:spcBef>
              <a:buFontTx/>
              <a:buNone/>
              <a:defRPr b="1"/>
            </a:lvl1pPr>
          </a:lstStyle>
          <a:p>
            <a:pPr lvl="0"/>
            <a:r>
              <a:rPr lang="sv-SE" noProof="0"/>
              <a:t>Här skriver du din rubrik,</a:t>
            </a:r>
            <a:br>
              <a:rPr lang="sv-SE" noProof="0"/>
            </a:br>
            <a:r>
              <a:rPr lang="sv-SE" noProof="0"/>
              <a:t>max två rader</a:t>
            </a:r>
          </a:p>
        </p:txBody>
      </p:sp>
      <p:sp>
        <p:nvSpPr>
          <p:cNvPr id="25" name="Text Placeholder 5">
            <a:extLst>
              <a:ext uri="{FF2B5EF4-FFF2-40B4-BE49-F238E27FC236}">
                <a16:creationId xmlns:a16="http://schemas.microsoft.com/office/drawing/2014/main" id="{DE23250B-AB07-5C49-A47D-E65E4FF4461D}"/>
              </a:ext>
            </a:extLst>
          </p:cNvPr>
          <p:cNvSpPr>
            <a:spLocks noGrp="1"/>
          </p:cNvSpPr>
          <p:nvPr>
            <p:ph type="body" sz="quarter" idx="16" hasCustomPrompt="1"/>
          </p:nvPr>
        </p:nvSpPr>
        <p:spPr>
          <a:xfrm>
            <a:off x="3403004" y="1798145"/>
            <a:ext cx="2499860" cy="1034825"/>
          </a:xfrm>
        </p:spPr>
        <p:txBody>
          <a:bodyPr/>
          <a:lstStyle>
            <a:lvl1pPr marL="0" indent="0">
              <a:lnSpc>
                <a:spcPct val="90000"/>
              </a:lnSpc>
              <a:spcBef>
                <a:spcPts val="0"/>
              </a:spcBef>
              <a:buFontTx/>
              <a:buNone/>
              <a:defRPr sz="1300" b="0"/>
            </a:lvl1pPr>
          </a:lstStyle>
          <a:p>
            <a:pPr lvl="0"/>
            <a:r>
              <a:rPr lang="sv-SE" noProof="0"/>
              <a:t>Här lägger du in din text</a:t>
            </a:r>
          </a:p>
        </p:txBody>
      </p:sp>
      <p:sp>
        <p:nvSpPr>
          <p:cNvPr id="26" name="Text Placeholder 6">
            <a:extLst>
              <a:ext uri="{FF2B5EF4-FFF2-40B4-BE49-F238E27FC236}">
                <a16:creationId xmlns:a16="http://schemas.microsoft.com/office/drawing/2014/main" id="{D2CFBA58-CF3D-624F-9091-EA04507B5CF9}"/>
              </a:ext>
            </a:extLst>
          </p:cNvPr>
          <p:cNvSpPr>
            <a:spLocks noGrp="1"/>
          </p:cNvSpPr>
          <p:nvPr>
            <p:ph type="body" sz="quarter" idx="17" hasCustomPrompt="1"/>
          </p:nvPr>
        </p:nvSpPr>
        <p:spPr>
          <a:xfrm>
            <a:off x="6432451" y="1313117"/>
            <a:ext cx="2499860" cy="423194"/>
          </a:xfrm>
        </p:spPr>
        <p:txBody>
          <a:bodyPr/>
          <a:lstStyle>
            <a:lvl1pPr marL="0" indent="0">
              <a:lnSpc>
                <a:spcPct val="90000"/>
              </a:lnSpc>
              <a:spcBef>
                <a:spcPts val="0"/>
              </a:spcBef>
              <a:buFontTx/>
              <a:buNone/>
              <a:defRPr b="1"/>
            </a:lvl1pPr>
          </a:lstStyle>
          <a:p>
            <a:pPr lvl="0"/>
            <a:r>
              <a:rPr lang="sv-SE" noProof="0"/>
              <a:t>Här skriver du din rubrik,</a:t>
            </a:r>
            <a:br>
              <a:rPr lang="sv-SE" noProof="0"/>
            </a:br>
            <a:r>
              <a:rPr lang="sv-SE" noProof="0"/>
              <a:t>max två rader</a:t>
            </a:r>
          </a:p>
        </p:txBody>
      </p:sp>
      <p:sp>
        <p:nvSpPr>
          <p:cNvPr id="27" name="Text Placeholder 7">
            <a:extLst>
              <a:ext uri="{FF2B5EF4-FFF2-40B4-BE49-F238E27FC236}">
                <a16:creationId xmlns:a16="http://schemas.microsoft.com/office/drawing/2014/main" id="{A8FFBE75-D628-1F48-A430-62ACD5300FD0}"/>
              </a:ext>
            </a:extLst>
          </p:cNvPr>
          <p:cNvSpPr>
            <a:spLocks noGrp="1"/>
          </p:cNvSpPr>
          <p:nvPr>
            <p:ph type="body" sz="quarter" idx="18" hasCustomPrompt="1"/>
          </p:nvPr>
        </p:nvSpPr>
        <p:spPr>
          <a:xfrm>
            <a:off x="6432451" y="1798145"/>
            <a:ext cx="2499860" cy="1034825"/>
          </a:xfrm>
        </p:spPr>
        <p:txBody>
          <a:bodyPr/>
          <a:lstStyle>
            <a:lvl1pPr marL="0" indent="0">
              <a:lnSpc>
                <a:spcPct val="90000"/>
              </a:lnSpc>
              <a:spcBef>
                <a:spcPts val="0"/>
              </a:spcBef>
              <a:buFontTx/>
              <a:buNone/>
              <a:defRPr sz="1300" b="0"/>
            </a:lvl1pPr>
          </a:lstStyle>
          <a:p>
            <a:pPr lvl="0"/>
            <a:r>
              <a:rPr lang="sv-SE" noProof="0"/>
              <a:t>Här lägger du in din text</a:t>
            </a:r>
          </a:p>
        </p:txBody>
      </p:sp>
      <p:sp>
        <p:nvSpPr>
          <p:cNvPr id="28" name="Text Placeholder 8">
            <a:extLst>
              <a:ext uri="{FF2B5EF4-FFF2-40B4-BE49-F238E27FC236}">
                <a16:creationId xmlns:a16="http://schemas.microsoft.com/office/drawing/2014/main" id="{4B88C858-E5CD-D346-BBD6-08B0ED4CB803}"/>
              </a:ext>
            </a:extLst>
          </p:cNvPr>
          <p:cNvSpPr>
            <a:spLocks noGrp="1"/>
          </p:cNvSpPr>
          <p:nvPr>
            <p:ph type="body" sz="quarter" idx="19" hasCustomPrompt="1"/>
          </p:nvPr>
        </p:nvSpPr>
        <p:spPr>
          <a:xfrm>
            <a:off x="524632" y="3189623"/>
            <a:ext cx="2499860" cy="423194"/>
          </a:xfrm>
        </p:spPr>
        <p:txBody>
          <a:bodyPr/>
          <a:lstStyle>
            <a:lvl1pPr marL="0" indent="0">
              <a:lnSpc>
                <a:spcPct val="90000"/>
              </a:lnSpc>
              <a:spcBef>
                <a:spcPts val="0"/>
              </a:spcBef>
              <a:buFontTx/>
              <a:buNone/>
              <a:defRPr b="1"/>
            </a:lvl1pPr>
          </a:lstStyle>
          <a:p>
            <a:pPr lvl="0"/>
            <a:r>
              <a:rPr lang="sv-SE" noProof="0"/>
              <a:t>Här skriver du din rubrik,</a:t>
            </a:r>
            <a:br>
              <a:rPr lang="sv-SE" noProof="0"/>
            </a:br>
            <a:r>
              <a:rPr lang="sv-SE" noProof="0"/>
              <a:t>max två rader</a:t>
            </a:r>
          </a:p>
        </p:txBody>
      </p:sp>
      <p:sp>
        <p:nvSpPr>
          <p:cNvPr id="29" name="Text Placeholder 9">
            <a:extLst>
              <a:ext uri="{FF2B5EF4-FFF2-40B4-BE49-F238E27FC236}">
                <a16:creationId xmlns:a16="http://schemas.microsoft.com/office/drawing/2014/main" id="{45FA0FFB-894F-4741-A148-95BE6B063B6C}"/>
              </a:ext>
            </a:extLst>
          </p:cNvPr>
          <p:cNvSpPr>
            <a:spLocks noGrp="1"/>
          </p:cNvSpPr>
          <p:nvPr>
            <p:ph type="body" sz="quarter" idx="20" hasCustomPrompt="1"/>
          </p:nvPr>
        </p:nvSpPr>
        <p:spPr>
          <a:xfrm>
            <a:off x="524632" y="3674651"/>
            <a:ext cx="2499860" cy="1034825"/>
          </a:xfrm>
        </p:spPr>
        <p:txBody>
          <a:bodyPr/>
          <a:lstStyle>
            <a:lvl1pPr marL="0" indent="0">
              <a:lnSpc>
                <a:spcPct val="90000"/>
              </a:lnSpc>
              <a:spcBef>
                <a:spcPts val="0"/>
              </a:spcBef>
              <a:buFontTx/>
              <a:buNone/>
              <a:defRPr sz="1300" b="0"/>
            </a:lvl1pPr>
          </a:lstStyle>
          <a:p>
            <a:pPr lvl="0"/>
            <a:r>
              <a:rPr lang="sv-SE" noProof="0"/>
              <a:t>Här lägger du in din text</a:t>
            </a:r>
          </a:p>
        </p:txBody>
      </p:sp>
      <p:sp>
        <p:nvSpPr>
          <p:cNvPr id="30" name="Text Placeholder 10">
            <a:extLst>
              <a:ext uri="{FF2B5EF4-FFF2-40B4-BE49-F238E27FC236}">
                <a16:creationId xmlns:a16="http://schemas.microsoft.com/office/drawing/2014/main" id="{7A09D36E-5681-0D41-A250-9179BE224CEA}"/>
              </a:ext>
            </a:extLst>
          </p:cNvPr>
          <p:cNvSpPr>
            <a:spLocks noGrp="1"/>
          </p:cNvSpPr>
          <p:nvPr>
            <p:ph type="body" sz="quarter" idx="21" hasCustomPrompt="1"/>
          </p:nvPr>
        </p:nvSpPr>
        <p:spPr>
          <a:xfrm>
            <a:off x="3395053" y="3189623"/>
            <a:ext cx="2499860" cy="423194"/>
          </a:xfrm>
        </p:spPr>
        <p:txBody>
          <a:bodyPr/>
          <a:lstStyle>
            <a:lvl1pPr marL="0" indent="0">
              <a:lnSpc>
                <a:spcPct val="90000"/>
              </a:lnSpc>
              <a:spcBef>
                <a:spcPts val="0"/>
              </a:spcBef>
              <a:buFontTx/>
              <a:buNone/>
              <a:defRPr b="1"/>
            </a:lvl1pPr>
          </a:lstStyle>
          <a:p>
            <a:pPr lvl="0"/>
            <a:r>
              <a:rPr lang="sv-SE" noProof="0"/>
              <a:t>Här skriver du din rubrik,</a:t>
            </a:r>
            <a:br>
              <a:rPr lang="sv-SE" noProof="0"/>
            </a:br>
            <a:r>
              <a:rPr lang="sv-SE" noProof="0"/>
              <a:t>max två rader</a:t>
            </a:r>
          </a:p>
        </p:txBody>
      </p:sp>
      <p:sp>
        <p:nvSpPr>
          <p:cNvPr id="31" name="Text Placeholder 11">
            <a:extLst>
              <a:ext uri="{FF2B5EF4-FFF2-40B4-BE49-F238E27FC236}">
                <a16:creationId xmlns:a16="http://schemas.microsoft.com/office/drawing/2014/main" id="{967267D4-738F-1E4C-B22C-3481B9D0E44C}"/>
              </a:ext>
            </a:extLst>
          </p:cNvPr>
          <p:cNvSpPr>
            <a:spLocks noGrp="1"/>
          </p:cNvSpPr>
          <p:nvPr>
            <p:ph type="body" sz="quarter" idx="22" hasCustomPrompt="1"/>
          </p:nvPr>
        </p:nvSpPr>
        <p:spPr>
          <a:xfrm>
            <a:off x="3395053" y="3674651"/>
            <a:ext cx="2499860" cy="1034825"/>
          </a:xfrm>
        </p:spPr>
        <p:txBody>
          <a:bodyPr/>
          <a:lstStyle>
            <a:lvl1pPr marL="0" indent="0">
              <a:lnSpc>
                <a:spcPct val="90000"/>
              </a:lnSpc>
              <a:spcBef>
                <a:spcPts val="0"/>
              </a:spcBef>
              <a:buFontTx/>
              <a:buNone/>
              <a:defRPr sz="1300" b="0"/>
            </a:lvl1pPr>
          </a:lstStyle>
          <a:p>
            <a:pPr lvl="0"/>
            <a:r>
              <a:rPr lang="sv-SE" noProof="0"/>
              <a:t>Här lägger du in din text</a:t>
            </a:r>
          </a:p>
        </p:txBody>
      </p:sp>
      <p:sp>
        <p:nvSpPr>
          <p:cNvPr id="32" name="Text Placeholder 12">
            <a:extLst>
              <a:ext uri="{FF2B5EF4-FFF2-40B4-BE49-F238E27FC236}">
                <a16:creationId xmlns:a16="http://schemas.microsoft.com/office/drawing/2014/main" id="{8363658A-DE1C-004F-B7D2-72C3CEA5BCA0}"/>
              </a:ext>
            </a:extLst>
          </p:cNvPr>
          <p:cNvSpPr>
            <a:spLocks noGrp="1"/>
          </p:cNvSpPr>
          <p:nvPr>
            <p:ph type="body" sz="quarter" idx="23" hasCustomPrompt="1"/>
          </p:nvPr>
        </p:nvSpPr>
        <p:spPr>
          <a:xfrm>
            <a:off x="6432452" y="3189623"/>
            <a:ext cx="2499860" cy="423194"/>
          </a:xfrm>
        </p:spPr>
        <p:txBody>
          <a:bodyPr/>
          <a:lstStyle>
            <a:lvl1pPr marL="0" indent="0">
              <a:lnSpc>
                <a:spcPct val="90000"/>
              </a:lnSpc>
              <a:spcBef>
                <a:spcPts val="0"/>
              </a:spcBef>
              <a:buFontTx/>
              <a:buNone/>
              <a:defRPr b="1"/>
            </a:lvl1pPr>
          </a:lstStyle>
          <a:p>
            <a:pPr lvl="0"/>
            <a:r>
              <a:rPr lang="sv-SE" noProof="0"/>
              <a:t>Här skriver du din rubrik,</a:t>
            </a:r>
            <a:br>
              <a:rPr lang="sv-SE" noProof="0"/>
            </a:br>
            <a:r>
              <a:rPr lang="sv-SE" noProof="0"/>
              <a:t>max två rader</a:t>
            </a:r>
          </a:p>
        </p:txBody>
      </p:sp>
      <p:sp>
        <p:nvSpPr>
          <p:cNvPr id="33" name="Text Placeholder 13">
            <a:extLst>
              <a:ext uri="{FF2B5EF4-FFF2-40B4-BE49-F238E27FC236}">
                <a16:creationId xmlns:a16="http://schemas.microsoft.com/office/drawing/2014/main" id="{7111B2FB-47FE-9544-A760-2D20BAD9505D}"/>
              </a:ext>
            </a:extLst>
          </p:cNvPr>
          <p:cNvSpPr>
            <a:spLocks noGrp="1"/>
          </p:cNvSpPr>
          <p:nvPr>
            <p:ph type="body" sz="quarter" idx="24" hasCustomPrompt="1"/>
          </p:nvPr>
        </p:nvSpPr>
        <p:spPr>
          <a:xfrm>
            <a:off x="6432452" y="3674651"/>
            <a:ext cx="2499860" cy="1034825"/>
          </a:xfrm>
        </p:spPr>
        <p:txBody>
          <a:bodyPr/>
          <a:lstStyle>
            <a:lvl1pPr marL="0" indent="0">
              <a:lnSpc>
                <a:spcPct val="90000"/>
              </a:lnSpc>
              <a:spcBef>
                <a:spcPts val="0"/>
              </a:spcBef>
              <a:buFontTx/>
              <a:buNone/>
              <a:defRPr sz="1300" b="0"/>
            </a:lvl1pPr>
          </a:lstStyle>
          <a:p>
            <a:pPr lvl="0"/>
            <a:r>
              <a:rPr lang="sv-SE" noProof="0"/>
              <a:t>Här lägger du in din text</a:t>
            </a:r>
          </a:p>
        </p:txBody>
      </p:sp>
      <p:sp>
        <p:nvSpPr>
          <p:cNvPr id="18" name="Linje 1">
            <a:extLst>
              <a:ext uri="{FF2B5EF4-FFF2-40B4-BE49-F238E27FC236}">
                <a16:creationId xmlns:a16="http://schemas.microsoft.com/office/drawing/2014/main" id="{41ED65EB-DC68-B449-B69F-ADE841CD9A51}"/>
              </a:ext>
              <a:ext uri="{C183D7F6-B498-43B3-948B-1728B52AA6E4}">
                <adec:decorative xmlns:adec="http://schemas.microsoft.com/office/drawing/2017/decorative" val="1"/>
              </a:ext>
            </a:extLst>
          </p:cNvPr>
          <p:cNvSpPr/>
          <p:nvPr userDrawn="1"/>
        </p:nvSpPr>
        <p:spPr>
          <a:xfrm flipV="1">
            <a:off x="3141861" y="1317878"/>
            <a:ext cx="0" cy="3456000"/>
          </a:xfrm>
          <a:prstGeom prst="line">
            <a:avLst/>
          </a:prstGeom>
          <a:ln w="25400">
            <a:solidFill>
              <a:srgbClr val="6C8697"/>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lang="sv-SE" sz="1200" noProof="0"/>
          </a:p>
        </p:txBody>
      </p:sp>
      <p:sp>
        <p:nvSpPr>
          <p:cNvPr id="20" name="Linje 2">
            <a:extLst>
              <a:ext uri="{FF2B5EF4-FFF2-40B4-BE49-F238E27FC236}">
                <a16:creationId xmlns:a16="http://schemas.microsoft.com/office/drawing/2014/main" id="{7EB0FCF9-1BD2-AE46-B3C6-B4314D71297F}"/>
              </a:ext>
              <a:ext uri="{C183D7F6-B498-43B3-948B-1728B52AA6E4}">
                <adec:decorative xmlns:adec="http://schemas.microsoft.com/office/drawing/2017/decorative" val="1"/>
              </a:ext>
            </a:extLst>
          </p:cNvPr>
          <p:cNvSpPr/>
          <p:nvPr userDrawn="1"/>
        </p:nvSpPr>
        <p:spPr>
          <a:xfrm flipV="1">
            <a:off x="6192670" y="1317878"/>
            <a:ext cx="0" cy="3456000"/>
          </a:xfrm>
          <a:prstGeom prst="line">
            <a:avLst/>
          </a:prstGeom>
          <a:ln w="25400">
            <a:solidFill>
              <a:srgbClr val="6C8697"/>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lang="sv-SE" sz="1200" noProof="0"/>
          </a:p>
        </p:txBody>
      </p:sp>
      <p:sp>
        <p:nvSpPr>
          <p:cNvPr id="21" name="Linje 3">
            <a:extLst>
              <a:ext uri="{FF2B5EF4-FFF2-40B4-BE49-F238E27FC236}">
                <a16:creationId xmlns:a16="http://schemas.microsoft.com/office/drawing/2014/main" id="{CC56BE36-9B5E-3647-9661-C670538449A1}"/>
              </a:ext>
              <a:ext uri="{C183D7F6-B498-43B3-948B-1728B52AA6E4}">
                <adec:decorative xmlns:adec="http://schemas.microsoft.com/office/drawing/2017/decorative" val="1"/>
              </a:ext>
            </a:extLst>
          </p:cNvPr>
          <p:cNvSpPr/>
          <p:nvPr userDrawn="1"/>
        </p:nvSpPr>
        <p:spPr>
          <a:xfrm>
            <a:off x="506794" y="3006514"/>
            <a:ext cx="2305657" cy="0"/>
          </a:xfrm>
          <a:prstGeom prst="line">
            <a:avLst/>
          </a:prstGeom>
          <a:ln w="25400">
            <a:solidFill>
              <a:srgbClr val="6C8697"/>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lang="sv-SE" sz="1200" noProof="0"/>
          </a:p>
        </p:txBody>
      </p:sp>
      <p:sp>
        <p:nvSpPr>
          <p:cNvPr id="19" name="Linje 4">
            <a:extLst>
              <a:ext uri="{FF2B5EF4-FFF2-40B4-BE49-F238E27FC236}">
                <a16:creationId xmlns:a16="http://schemas.microsoft.com/office/drawing/2014/main" id="{2133F58B-1D28-D345-BF61-BCF1DA957ACD}"/>
              </a:ext>
              <a:ext uri="{C183D7F6-B498-43B3-948B-1728B52AA6E4}">
                <adec:decorative xmlns:adec="http://schemas.microsoft.com/office/drawing/2017/decorative" val="1"/>
              </a:ext>
            </a:extLst>
          </p:cNvPr>
          <p:cNvSpPr/>
          <p:nvPr userDrawn="1"/>
        </p:nvSpPr>
        <p:spPr>
          <a:xfrm>
            <a:off x="3376601" y="3006514"/>
            <a:ext cx="2305657" cy="0"/>
          </a:xfrm>
          <a:prstGeom prst="line">
            <a:avLst/>
          </a:prstGeom>
          <a:ln w="25400">
            <a:solidFill>
              <a:srgbClr val="6C8697"/>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lang="sv-SE" sz="1200" noProof="0"/>
          </a:p>
        </p:txBody>
      </p:sp>
      <p:sp>
        <p:nvSpPr>
          <p:cNvPr id="22" name="Linje 5">
            <a:extLst>
              <a:ext uri="{FF2B5EF4-FFF2-40B4-BE49-F238E27FC236}">
                <a16:creationId xmlns:a16="http://schemas.microsoft.com/office/drawing/2014/main" id="{6B0C0E01-79AD-1F41-8CBA-F436EFBB3A8B}"/>
              </a:ext>
              <a:ext uri="{C183D7F6-B498-43B3-948B-1728B52AA6E4}">
                <adec:decorative xmlns:adec="http://schemas.microsoft.com/office/drawing/2017/decorative" val="1"/>
              </a:ext>
            </a:extLst>
          </p:cNvPr>
          <p:cNvSpPr/>
          <p:nvPr userDrawn="1"/>
        </p:nvSpPr>
        <p:spPr>
          <a:xfrm>
            <a:off x="6429367" y="3006514"/>
            <a:ext cx="2305657" cy="0"/>
          </a:xfrm>
          <a:prstGeom prst="line">
            <a:avLst/>
          </a:prstGeom>
          <a:ln w="25400">
            <a:solidFill>
              <a:srgbClr val="6C8697"/>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lang="sv-SE" sz="1200" noProof="0"/>
          </a:p>
        </p:txBody>
      </p:sp>
      <p:sp>
        <p:nvSpPr>
          <p:cNvPr id="11" name="Slide Number Placeholder 14">
            <a:extLst>
              <a:ext uri="{FF2B5EF4-FFF2-40B4-BE49-F238E27FC236}">
                <a16:creationId xmlns:a16="http://schemas.microsoft.com/office/drawing/2014/main" id="{3AD28DD6-359E-114F-B54C-990B212E0182}"/>
              </a:ext>
            </a:extLst>
          </p:cNvPr>
          <p:cNvSpPr>
            <a:spLocks noGrp="1"/>
          </p:cNvSpPr>
          <p:nvPr>
            <p:ph type="sldNum" sz="quarter" idx="12"/>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24743362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ast tite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8800" y="120524"/>
            <a:ext cx="7116598" cy="994172"/>
          </a:xfrm>
        </p:spPr>
        <p:txBody>
          <a:bodyPr/>
          <a:lstStyle>
            <a:lvl1pPr algn="l">
              <a:defRPr/>
            </a:lvl1pPr>
          </a:lstStyle>
          <a:p>
            <a:r>
              <a:rPr lang="sv-SE" noProof="0"/>
              <a:t>Här lägger du in din rubrik</a:t>
            </a:r>
          </a:p>
        </p:txBody>
      </p:sp>
      <p:sp>
        <p:nvSpPr>
          <p:cNvPr id="11" name="Slide Number Placeholder 2">
            <a:extLst>
              <a:ext uri="{FF2B5EF4-FFF2-40B4-BE49-F238E27FC236}">
                <a16:creationId xmlns:a16="http://schemas.microsoft.com/office/drawing/2014/main" id="{3AD28DD6-359E-114F-B54C-990B212E0182}"/>
              </a:ext>
            </a:extLst>
          </p:cNvPr>
          <p:cNvSpPr>
            <a:spLocks noGrp="1"/>
          </p:cNvSpPr>
          <p:nvPr>
            <p:ph type="sldNum" sz="quarter" idx="12"/>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4147999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Utan titel">
    <p:spTree>
      <p:nvGrpSpPr>
        <p:cNvPr id="1" name=""/>
        <p:cNvGrpSpPr/>
        <p:nvPr/>
      </p:nvGrpSpPr>
      <p:grpSpPr>
        <a:xfrm>
          <a:off x="0" y="0"/>
          <a:ext cx="0" cy="0"/>
          <a:chOff x="0" y="0"/>
          <a:chExt cx="0" cy="0"/>
        </a:xfrm>
      </p:grpSpPr>
      <p:sp>
        <p:nvSpPr>
          <p:cNvPr id="10" name="Slide Number Placeholder 1">
            <a:extLst>
              <a:ext uri="{FF2B5EF4-FFF2-40B4-BE49-F238E27FC236}">
                <a16:creationId xmlns:a16="http://schemas.microsoft.com/office/drawing/2014/main" id="{13B8D5AD-D270-F648-A851-A329A34DC2BB}"/>
              </a:ext>
            </a:extLst>
          </p:cNvPr>
          <p:cNvSpPr>
            <a:spLocks noGrp="1"/>
          </p:cNvSpPr>
          <p:nvPr>
            <p:ph type="sldNum" sz="quarter" idx="12"/>
          </p:nvPr>
        </p:nvSpPr>
        <p:spPr/>
        <p:txBody>
          <a:bodyPr/>
          <a:lstStyle>
            <a:lvl1pPr>
              <a:defRPr>
                <a:solidFill>
                  <a:schemeClr val="tx1">
                    <a:lumMod val="85000"/>
                    <a:lumOff val="15000"/>
                  </a:schemeClr>
                </a:solidFill>
              </a:defRPr>
            </a:lvl1pPr>
          </a:lstStyle>
          <a:p>
            <a:fld id="{988E7F75-8447-2546-BC2C-A9D2B7675F08}" type="slidenum">
              <a:rPr lang="en-GB" smtClean="0"/>
              <a:pPr/>
              <a:t>‹#›</a:t>
            </a:fld>
            <a:endParaRPr lang="en-GB"/>
          </a:p>
        </p:txBody>
      </p:sp>
    </p:spTree>
    <p:extLst>
      <p:ext uri="{BB962C8B-B14F-4D97-AF65-F5344CB8AC3E}">
        <p14:creationId xmlns:p14="http://schemas.microsoft.com/office/powerpoint/2010/main" val="2983172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Tom">
    <p:spTree>
      <p:nvGrpSpPr>
        <p:cNvPr id="1" name=""/>
        <p:cNvGrpSpPr/>
        <p:nvPr/>
      </p:nvGrpSpPr>
      <p:grpSpPr>
        <a:xfrm>
          <a:off x="0" y="0"/>
          <a:ext cx="0" cy="0"/>
          <a:chOff x="0" y="0"/>
          <a:chExt cx="0" cy="0"/>
        </a:xfrm>
      </p:grpSpPr>
      <p:sp>
        <p:nvSpPr>
          <p:cNvPr id="8" name="Date Placeholder 1">
            <a:extLst>
              <a:ext uri="{FF2B5EF4-FFF2-40B4-BE49-F238E27FC236}">
                <a16:creationId xmlns:a16="http://schemas.microsoft.com/office/drawing/2014/main" id="{BCCEBD77-68E6-EB42-AA86-084B9AD2E6F0}"/>
              </a:ext>
            </a:extLst>
          </p:cNvPr>
          <p:cNvSpPr>
            <a:spLocks noGrp="1"/>
          </p:cNvSpPr>
          <p:nvPr>
            <p:ph type="dt" sz="half" idx="10"/>
          </p:nvPr>
        </p:nvSpPr>
        <p:spPr>
          <a:xfrm>
            <a:off x="8386602" y="4852800"/>
            <a:ext cx="552198" cy="176400"/>
          </a:xfrm>
          <a:prstGeom prst="rect">
            <a:avLst/>
          </a:prstGeom>
        </p:spPr>
        <p:txBody>
          <a:bodyPr/>
          <a:lstStyle>
            <a:lvl1pPr>
              <a:defRPr>
                <a:solidFill>
                  <a:schemeClr val="tx1">
                    <a:lumMod val="85000"/>
                    <a:lumOff val="15000"/>
                  </a:schemeClr>
                </a:solidFill>
              </a:defRPr>
            </a:lvl1pPr>
          </a:lstStyle>
          <a:p>
            <a:pPr algn="r"/>
            <a:fld id="{C388E3E2-F5EC-BC41-85B7-08224C0CC293}" type="datetime1">
              <a:rPr lang="sv-SE" smtClean="0"/>
              <a:pPr algn="r"/>
              <a:t>2025-11-19</a:t>
            </a:fld>
            <a:endParaRPr lang="en-GB"/>
          </a:p>
        </p:txBody>
      </p:sp>
      <p:sp>
        <p:nvSpPr>
          <p:cNvPr id="10" name="Slide Number Placeholder 2">
            <a:extLst>
              <a:ext uri="{FF2B5EF4-FFF2-40B4-BE49-F238E27FC236}">
                <a16:creationId xmlns:a16="http://schemas.microsoft.com/office/drawing/2014/main" id="{297E8B8C-EAF7-2E48-A9C2-C9F1A48CE707}"/>
              </a:ext>
            </a:extLst>
          </p:cNvPr>
          <p:cNvSpPr>
            <a:spLocks noGrp="1"/>
          </p:cNvSpPr>
          <p:nvPr>
            <p:ph type="sldNum" sz="quarter" idx="12"/>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42729140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halmers logotyp_slutet av presentationen">
    <p:bg>
      <p:bgPr>
        <a:solidFill>
          <a:srgbClr val="19446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DA845A-EF3B-3247-9AC2-696EF05DE0C0}"/>
              </a:ext>
            </a:extLst>
          </p:cNvPr>
          <p:cNvPicPr>
            <a:picLocks noChangeAspect="1"/>
          </p:cNvPicPr>
          <p:nvPr userDrawn="1"/>
        </p:nvPicPr>
        <p:blipFill>
          <a:blip r:embed="rId2"/>
          <a:srcRect/>
          <a:stretch/>
        </p:blipFill>
        <p:spPr>
          <a:xfrm>
            <a:off x="3232560" y="1087232"/>
            <a:ext cx="2678880" cy="2969035"/>
          </a:xfrm>
          <a:prstGeom prst="rect">
            <a:avLst/>
          </a:prstGeom>
        </p:spPr>
      </p:pic>
    </p:spTree>
    <p:extLst>
      <p:ext uri="{BB962C8B-B14F-4D97-AF65-F5344CB8AC3E}">
        <p14:creationId xmlns:p14="http://schemas.microsoft.com/office/powerpoint/2010/main" val="1167455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Punktlista en kolumn">
    <p:spTree>
      <p:nvGrpSpPr>
        <p:cNvPr id="1" name=""/>
        <p:cNvGrpSpPr/>
        <p:nvPr/>
      </p:nvGrpSpPr>
      <p:grpSpPr>
        <a:xfrm>
          <a:off x="0" y="0"/>
          <a:ext cx="0" cy="0"/>
          <a:chOff x="0" y="0"/>
          <a:chExt cx="0" cy="0"/>
        </a:xfrm>
      </p:grpSpPr>
      <p:sp>
        <p:nvSpPr>
          <p:cNvPr id="5" name="Rectangle 5"/>
          <p:cNvSpPr>
            <a:spLocks noChangeArrowheads="1"/>
          </p:cNvSpPr>
          <p:nvPr userDrawn="1"/>
        </p:nvSpPr>
        <p:spPr bwMode="auto">
          <a:xfrm>
            <a:off x="0" y="4930275"/>
            <a:ext cx="9144000" cy="213226"/>
          </a:xfrm>
          <a:prstGeom prst="rect">
            <a:avLst/>
          </a:pr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a:p>
        </p:txBody>
      </p:sp>
      <p:sp>
        <p:nvSpPr>
          <p:cNvPr id="7" name="Date Placeholder 3"/>
          <p:cNvSpPr>
            <a:spLocks noGrp="1"/>
          </p:cNvSpPr>
          <p:nvPr>
            <p:ph type="dt" sz="half" idx="10"/>
          </p:nvPr>
        </p:nvSpPr>
        <p:spPr>
          <a:xfrm>
            <a:off x="468890" y="4935625"/>
            <a:ext cx="2133600" cy="207875"/>
          </a:xfrm>
          <a:prstGeom prst="rect">
            <a:avLst/>
          </a:prstGeom>
        </p:spPr>
        <p:txBody>
          <a:bodyPr/>
          <a:lstStyle>
            <a:lvl1pPr>
              <a:defRPr sz="600" baseline="0">
                <a:solidFill>
                  <a:schemeClr val="bg1"/>
                </a:solidFill>
              </a:defRPr>
            </a:lvl1pPr>
          </a:lstStyle>
          <a:p>
            <a:fld id="{87546AEB-71F4-CD49-AD98-46653C446DDE}" type="datetime1">
              <a:rPr lang="sv-SE" smtClean="0"/>
              <a:t>2025-11-19</a:t>
            </a:fld>
            <a:endParaRPr lang="sv-SE"/>
          </a:p>
        </p:txBody>
      </p:sp>
      <p:sp>
        <p:nvSpPr>
          <p:cNvPr id="8" name="Footer Placeholder 4"/>
          <p:cNvSpPr>
            <a:spLocks noGrp="1"/>
          </p:cNvSpPr>
          <p:nvPr>
            <p:ph type="ftr" sz="quarter" idx="11"/>
          </p:nvPr>
        </p:nvSpPr>
        <p:spPr>
          <a:xfrm>
            <a:off x="3124200" y="4935625"/>
            <a:ext cx="2895600" cy="207875"/>
          </a:xfrm>
          <a:prstGeom prst="rect">
            <a:avLst/>
          </a:prstGeom>
        </p:spPr>
        <p:txBody>
          <a:bodyPr/>
          <a:lstStyle>
            <a:lvl1pPr algn="ctr">
              <a:defRPr sz="600" baseline="0">
                <a:solidFill>
                  <a:srgbClr val="FFFFFF"/>
                </a:solidFill>
              </a:defRPr>
            </a:lvl1pPr>
          </a:lstStyle>
          <a:p>
            <a:r>
              <a:rPr lang="sv-SE"/>
              <a:t>Chalmers tekniska högskola</a:t>
            </a:r>
          </a:p>
        </p:txBody>
      </p:sp>
      <p:sp>
        <p:nvSpPr>
          <p:cNvPr id="9" name="Slide Number Placeholder 5"/>
          <p:cNvSpPr>
            <a:spLocks noGrp="1"/>
          </p:cNvSpPr>
          <p:nvPr>
            <p:ph type="sldNum" sz="quarter" idx="12"/>
          </p:nvPr>
        </p:nvSpPr>
        <p:spPr>
          <a:xfrm>
            <a:off x="6553200" y="4935625"/>
            <a:ext cx="2133600" cy="207875"/>
          </a:xfrm>
          <a:prstGeom prst="rect">
            <a:avLst/>
          </a:prstGeom>
        </p:spPr>
        <p:txBody>
          <a:bodyPr/>
          <a:lstStyle>
            <a:lvl1pPr algn="r">
              <a:defRPr sz="600" baseline="0">
                <a:solidFill>
                  <a:schemeClr val="bg1"/>
                </a:solidFill>
              </a:defRPr>
            </a:lvl1pPr>
          </a:lstStyle>
          <a:p>
            <a:fld id="{344E8EA3-C3DD-5544-8A1C-EA00A1673D37}" type="slidenum">
              <a:rPr lang="sv-SE" smtClean="0"/>
              <a:pPr/>
              <a:t>‹#›</a:t>
            </a:fld>
            <a:endParaRPr lang="sv-SE"/>
          </a:p>
        </p:txBody>
      </p:sp>
      <p:sp>
        <p:nvSpPr>
          <p:cNvPr id="6" name="Title 1"/>
          <p:cNvSpPr>
            <a:spLocks noGrp="1"/>
          </p:cNvSpPr>
          <p:nvPr>
            <p:ph type="title" hasCustomPrompt="1"/>
          </p:nvPr>
        </p:nvSpPr>
        <p:spPr>
          <a:xfrm>
            <a:off x="468890" y="614003"/>
            <a:ext cx="8217910" cy="668387"/>
          </a:xfrm>
          <a:prstGeom prst="rect">
            <a:avLst/>
          </a:prstGeom>
        </p:spPr>
        <p:txBody>
          <a:bodyPr>
            <a:normAutofit/>
          </a:bodyPr>
          <a:lstStyle>
            <a:lvl1pPr>
              <a:lnSpc>
                <a:spcPts val="3900"/>
              </a:lnSpc>
              <a:defRPr sz="3600" b="1" kern="900" cap="all" spc="-150" baseline="0">
                <a:solidFill>
                  <a:schemeClr val="tx1"/>
                </a:solidFill>
              </a:defRPr>
            </a:lvl1pPr>
          </a:lstStyle>
          <a:p>
            <a:r>
              <a:rPr lang="sv-SE" noProof="0"/>
              <a:t>Här lägger du in din rubrik</a:t>
            </a:r>
          </a:p>
        </p:txBody>
      </p:sp>
      <p:sp>
        <p:nvSpPr>
          <p:cNvPr id="10" name="Content Placeholder 2"/>
          <p:cNvSpPr>
            <a:spLocks noGrp="1"/>
          </p:cNvSpPr>
          <p:nvPr>
            <p:ph idx="1" hasCustomPrompt="1"/>
          </p:nvPr>
        </p:nvSpPr>
        <p:spPr>
          <a:xfrm>
            <a:off x="468890" y="1282390"/>
            <a:ext cx="8217910" cy="3480241"/>
          </a:xfrm>
          <a:prstGeom prst="rect">
            <a:avLst/>
          </a:prstGeom>
        </p:spPr>
        <p:txBody>
          <a:bodyPr/>
          <a:lstStyle>
            <a:lvl1pPr>
              <a:defRPr sz="2600" baseline="0">
                <a:solidFill>
                  <a:schemeClr val="tx1"/>
                </a:solidFill>
              </a:defRPr>
            </a:lvl1pPr>
            <a:lvl2pPr>
              <a:defRPr sz="2200" baseline="0">
                <a:solidFill>
                  <a:schemeClr val="tx1"/>
                </a:solidFill>
              </a:defRPr>
            </a:lvl2pPr>
            <a:lvl3pPr>
              <a:defRPr sz="1800" baseline="0">
                <a:solidFill>
                  <a:schemeClr val="tx1"/>
                </a:solidFill>
              </a:defRPr>
            </a:lvl3pPr>
            <a:lvl4pPr>
              <a:defRPr sz="1600" baseline="0">
                <a:solidFill>
                  <a:schemeClr val="tx1"/>
                </a:solidFill>
              </a:defRPr>
            </a:lvl4pPr>
            <a:lvl5pPr>
              <a:defRPr sz="1400" baseline="0">
                <a:solidFill>
                  <a:schemeClr val="tx1"/>
                </a:solidFill>
              </a:defRPr>
            </a:lvl5pPr>
            <a:lvl6pPr>
              <a:defRPr sz="1100" baseline="0"/>
            </a:lvl6pPr>
          </a:lstStyle>
          <a:p>
            <a:pPr lvl="0"/>
            <a:r>
              <a:rPr lang="sv-SE" noProof="0"/>
              <a:t>Punktlista en kolumn</a:t>
            </a:r>
          </a:p>
          <a:p>
            <a:pPr lvl="1"/>
            <a:r>
              <a:rPr lang="sv-SE" noProof="0"/>
              <a:t>Andra nivån</a:t>
            </a:r>
          </a:p>
          <a:p>
            <a:pPr lvl="2"/>
            <a:r>
              <a:rPr lang="sv-SE" noProof="0"/>
              <a:t>Tredje nivån</a:t>
            </a:r>
          </a:p>
          <a:p>
            <a:pPr lvl="3"/>
            <a:r>
              <a:rPr lang="sv-SE" noProof="0"/>
              <a:t>Fjärde nivån</a:t>
            </a:r>
          </a:p>
          <a:p>
            <a:pPr lvl="4"/>
            <a:r>
              <a:rPr lang="sv-SE" noProof="0"/>
              <a:t>Femte nivån</a:t>
            </a:r>
          </a:p>
          <a:p>
            <a:pPr lvl="5"/>
            <a:r>
              <a:rPr lang="sv-SE" sz="1000" baseline="0" noProof="0"/>
              <a:t>Sjätte nivån</a:t>
            </a:r>
            <a:endParaRPr lang="sv-SE" noProof="0"/>
          </a:p>
        </p:txBody>
      </p:sp>
    </p:spTree>
    <p:extLst>
      <p:ext uri="{BB962C8B-B14F-4D97-AF65-F5344CB8AC3E}">
        <p14:creationId xmlns:p14="http://schemas.microsoft.com/office/powerpoint/2010/main" val="7847442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Preamble, list one column">
    <p:spTree>
      <p:nvGrpSpPr>
        <p:cNvPr id="1" name=""/>
        <p:cNvGrpSpPr/>
        <p:nvPr/>
      </p:nvGrpSpPr>
      <p:grpSpPr>
        <a:xfrm>
          <a:off x="0" y="0"/>
          <a:ext cx="0" cy="0"/>
          <a:chOff x="0" y="0"/>
          <a:chExt cx="0" cy="0"/>
        </a:xfrm>
      </p:grpSpPr>
      <p:sp>
        <p:nvSpPr>
          <p:cNvPr id="5" name="Rectangle 5"/>
          <p:cNvSpPr>
            <a:spLocks noChangeArrowheads="1"/>
          </p:cNvSpPr>
          <p:nvPr userDrawn="1"/>
        </p:nvSpPr>
        <p:spPr bwMode="auto">
          <a:xfrm>
            <a:off x="0" y="4930275"/>
            <a:ext cx="9144000" cy="213226"/>
          </a:xfrm>
          <a:prstGeom prst="rect">
            <a:avLst/>
          </a:pr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a:solidFill>
                <a:sysClr val="windowText" lastClr="000000"/>
              </a:solidFill>
            </a:endParaRPr>
          </a:p>
        </p:txBody>
      </p:sp>
      <p:sp>
        <p:nvSpPr>
          <p:cNvPr id="7" name="Date Placeholder 3"/>
          <p:cNvSpPr>
            <a:spLocks noGrp="1"/>
          </p:cNvSpPr>
          <p:nvPr>
            <p:ph type="dt" sz="half" idx="10"/>
          </p:nvPr>
        </p:nvSpPr>
        <p:spPr>
          <a:xfrm>
            <a:off x="468890" y="4935625"/>
            <a:ext cx="2133600" cy="207875"/>
          </a:xfrm>
          <a:prstGeom prst="rect">
            <a:avLst/>
          </a:prstGeom>
        </p:spPr>
        <p:txBody>
          <a:bodyPr/>
          <a:lstStyle>
            <a:lvl1pPr>
              <a:defRPr sz="600" baseline="0">
                <a:solidFill>
                  <a:schemeClr val="bg1"/>
                </a:solidFill>
              </a:defRPr>
            </a:lvl1pPr>
          </a:lstStyle>
          <a:p>
            <a:fld id="{EA62EDE9-BA80-7E48-A3D1-784549844A76}" type="datetime1">
              <a:rPr lang="sv-SE" smtClean="0"/>
              <a:t>2025-11-19</a:t>
            </a:fld>
            <a:endParaRPr lang="sv-SE"/>
          </a:p>
        </p:txBody>
      </p:sp>
      <p:sp>
        <p:nvSpPr>
          <p:cNvPr id="8" name="Footer Placeholder 4"/>
          <p:cNvSpPr>
            <a:spLocks noGrp="1"/>
          </p:cNvSpPr>
          <p:nvPr>
            <p:ph type="ftr" sz="quarter" idx="11"/>
          </p:nvPr>
        </p:nvSpPr>
        <p:spPr>
          <a:xfrm>
            <a:off x="3124200" y="4935625"/>
            <a:ext cx="2895600" cy="207875"/>
          </a:xfrm>
          <a:prstGeom prst="rect">
            <a:avLst/>
          </a:prstGeom>
        </p:spPr>
        <p:txBody>
          <a:bodyPr/>
          <a:lstStyle>
            <a:lvl1pPr algn="ctr">
              <a:defRPr sz="600" baseline="0">
                <a:solidFill>
                  <a:srgbClr val="FFFFFF"/>
                </a:solidFill>
              </a:defRPr>
            </a:lvl1pPr>
          </a:lstStyle>
          <a:p>
            <a:r>
              <a:rPr lang="en-GB" noProof="0"/>
              <a:t>Chalmers University of Technology</a:t>
            </a:r>
          </a:p>
        </p:txBody>
      </p:sp>
      <p:sp>
        <p:nvSpPr>
          <p:cNvPr id="9" name="Slide Number Placeholder 5"/>
          <p:cNvSpPr>
            <a:spLocks noGrp="1"/>
          </p:cNvSpPr>
          <p:nvPr>
            <p:ph type="sldNum" sz="quarter" idx="12"/>
          </p:nvPr>
        </p:nvSpPr>
        <p:spPr>
          <a:xfrm>
            <a:off x="6553200" y="4935625"/>
            <a:ext cx="2133600" cy="207875"/>
          </a:xfrm>
          <a:prstGeom prst="rect">
            <a:avLst/>
          </a:prstGeom>
        </p:spPr>
        <p:txBody>
          <a:bodyPr/>
          <a:lstStyle>
            <a:lvl1pPr algn="r">
              <a:defRPr sz="600" baseline="0">
                <a:solidFill>
                  <a:schemeClr val="bg1"/>
                </a:solidFill>
              </a:defRPr>
            </a:lvl1pPr>
          </a:lstStyle>
          <a:p>
            <a:fld id="{344E8EA3-C3DD-5544-8A1C-EA00A1673D37}" type="slidenum">
              <a:rPr lang="sv-SE" smtClean="0"/>
              <a:pPr/>
              <a:t>‹#›</a:t>
            </a:fld>
            <a:endParaRPr lang="sv-SE"/>
          </a:p>
        </p:txBody>
      </p:sp>
      <p:sp>
        <p:nvSpPr>
          <p:cNvPr id="6" name="Title 1"/>
          <p:cNvSpPr>
            <a:spLocks noGrp="1"/>
          </p:cNvSpPr>
          <p:nvPr>
            <p:ph type="title" hasCustomPrompt="1"/>
          </p:nvPr>
        </p:nvSpPr>
        <p:spPr>
          <a:xfrm>
            <a:off x="468890" y="614003"/>
            <a:ext cx="8217910" cy="668387"/>
          </a:xfrm>
          <a:prstGeom prst="rect">
            <a:avLst/>
          </a:prstGeom>
        </p:spPr>
        <p:txBody>
          <a:bodyPr>
            <a:normAutofit/>
          </a:bodyPr>
          <a:lstStyle>
            <a:lvl1pPr>
              <a:lnSpc>
                <a:spcPts val="3900"/>
              </a:lnSpc>
              <a:defRPr sz="3600" b="1" kern="900" cap="all" spc="-150" baseline="0">
                <a:solidFill>
                  <a:schemeClr val="tx1"/>
                </a:solidFill>
              </a:defRPr>
            </a:lvl1pPr>
          </a:lstStyle>
          <a:p>
            <a:r>
              <a:rPr lang="en-GB" noProof="0"/>
              <a:t>Headline</a:t>
            </a:r>
            <a:endParaRPr lang="sv-SE" noProof="0"/>
          </a:p>
        </p:txBody>
      </p:sp>
      <p:sp>
        <p:nvSpPr>
          <p:cNvPr id="10" name="Content Placeholder 2"/>
          <p:cNvSpPr>
            <a:spLocks noGrp="1"/>
          </p:cNvSpPr>
          <p:nvPr>
            <p:ph idx="1" hasCustomPrompt="1"/>
          </p:nvPr>
        </p:nvSpPr>
        <p:spPr>
          <a:xfrm>
            <a:off x="468890" y="1282390"/>
            <a:ext cx="8217910" cy="3480241"/>
          </a:xfrm>
          <a:prstGeom prst="rect">
            <a:avLst/>
          </a:prstGeom>
        </p:spPr>
        <p:txBody>
          <a:bodyPr/>
          <a:lstStyle>
            <a:lvl1pPr marL="0" indent="0">
              <a:buNone/>
              <a:defRPr sz="2600" baseline="0">
                <a:solidFill>
                  <a:schemeClr val="tx1"/>
                </a:solidFill>
              </a:defRPr>
            </a:lvl1pPr>
            <a:lvl2pPr>
              <a:defRPr sz="2200" baseline="0">
                <a:solidFill>
                  <a:schemeClr val="tx1"/>
                </a:solidFill>
              </a:defRPr>
            </a:lvl2pPr>
            <a:lvl3pPr>
              <a:defRPr sz="1800" baseline="0">
                <a:solidFill>
                  <a:schemeClr val="tx1"/>
                </a:solidFill>
              </a:defRPr>
            </a:lvl3pPr>
            <a:lvl4pPr>
              <a:defRPr sz="1600" baseline="0">
                <a:solidFill>
                  <a:schemeClr val="tx1"/>
                </a:solidFill>
              </a:defRPr>
            </a:lvl4pPr>
            <a:lvl5pPr>
              <a:defRPr sz="1400" baseline="0">
                <a:solidFill>
                  <a:schemeClr val="tx1"/>
                </a:solidFill>
              </a:defRPr>
            </a:lvl5pPr>
            <a:lvl6pPr>
              <a:defRPr sz="1100" baseline="0"/>
            </a:lvl6pPr>
          </a:lstStyle>
          <a:p>
            <a:pPr lvl="0"/>
            <a:r>
              <a:rPr lang="en-GB" noProof="0"/>
              <a:t>Preamble one column</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sz="1000" baseline="0" noProof="0"/>
              <a:t>Sixth level</a:t>
            </a:r>
            <a:endParaRPr lang="en-GB" noProof="0"/>
          </a:p>
        </p:txBody>
      </p:sp>
    </p:spTree>
    <p:extLst>
      <p:ext uri="{BB962C8B-B14F-4D97-AF65-F5344CB8AC3E}">
        <p14:creationId xmlns:p14="http://schemas.microsoft.com/office/powerpoint/2010/main" val="383322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_innehåll_utan fot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8799" y="488229"/>
            <a:ext cx="7038231" cy="994172"/>
          </a:xfrm>
        </p:spPr>
        <p:txBody>
          <a:bodyPr/>
          <a:lstStyle/>
          <a:p>
            <a:r>
              <a:rPr lang="sv-SE" noProof="0"/>
              <a:t>Här lägger du in din rubrik</a:t>
            </a:r>
          </a:p>
        </p:txBody>
      </p:sp>
      <p:sp>
        <p:nvSpPr>
          <p:cNvPr id="3" name="Content Placeholder 2"/>
          <p:cNvSpPr>
            <a:spLocks noGrp="1"/>
          </p:cNvSpPr>
          <p:nvPr>
            <p:ph idx="1" hasCustomPrompt="1"/>
          </p:nvPr>
        </p:nvSpPr>
        <p:spPr>
          <a:xfrm>
            <a:off x="573720" y="1782305"/>
            <a:ext cx="7886700" cy="2872966"/>
          </a:xfrm>
          <a:prstGeom prst="rect">
            <a:avLst/>
          </a:prstGeom>
        </p:spPr>
        <p:txBody>
          <a:bodyPr/>
          <a:lstStyle>
            <a:lvl1pPr marL="126000" indent="-126000">
              <a:lnSpc>
                <a:spcPct val="90000"/>
              </a:lnSpc>
              <a:spcAft>
                <a:spcPts val="400"/>
              </a:spcAft>
              <a:buClr>
                <a:schemeClr val="tx1">
                  <a:lumMod val="85000"/>
                  <a:lumOff val="15000"/>
                </a:schemeClr>
              </a:buClr>
              <a:buFont typeface="Arial" panose="020B0604020202020204" pitchFamily="34" charset="0"/>
              <a:buChar char="•"/>
              <a:defRPr>
                <a:solidFill>
                  <a:schemeClr val="tx1"/>
                </a:solidFill>
              </a:defRPr>
            </a:lvl1pPr>
            <a:lvl2pPr marL="378000" indent="-126000">
              <a:lnSpc>
                <a:spcPct val="90000"/>
              </a:lnSpc>
              <a:spcAft>
                <a:spcPts val="600"/>
              </a:spcAft>
              <a:buClr>
                <a:schemeClr val="tx1">
                  <a:lumMod val="85000"/>
                  <a:lumOff val="15000"/>
                </a:schemeClr>
              </a:buClr>
              <a:buFont typeface="Arial" panose="020B0604020202020204" pitchFamily="34" charset="0"/>
              <a:buChar char="•"/>
              <a:defRPr>
                <a:solidFill>
                  <a:schemeClr val="tx1"/>
                </a:solidFill>
              </a:defRPr>
            </a:lvl2pPr>
            <a:lvl3pPr marL="576000" indent="-126000">
              <a:lnSpc>
                <a:spcPct val="90000"/>
              </a:lnSpc>
              <a:spcAft>
                <a:spcPts val="200"/>
              </a:spcAft>
              <a:buClr>
                <a:schemeClr val="tx1">
                  <a:lumMod val="85000"/>
                  <a:lumOff val="15000"/>
                </a:schemeClr>
              </a:buClr>
              <a:buFont typeface="Arial" panose="020B0604020202020204" pitchFamily="34" charset="0"/>
              <a:buChar char="•"/>
              <a:defRPr>
                <a:solidFill>
                  <a:schemeClr val="tx1"/>
                </a:solidFill>
              </a:defRPr>
            </a:lvl3pPr>
            <a:lvl4pPr marL="774000" indent="-126000">
              <a:lnSpc>
                <a:spcPct val="90000"/>
              </a:lnSpc>
              <a:buClr>
                <a:schemeClr val="tx1">
                  <a:lumMod val="85000"/>
                  <a:lumOff val="15000"/>
                </a:schemeClr>
              </a:buClr>
              <a:buFont typeface="Arial" panose="020B0604020202020204" pitchFamily="34" charset="0"/>
              <a:buChar char="•"/>
              <a:defRPr sz="900">
                <a:solidFill>
                  <a:schemeClr val="tx1"/>
                </a:solidFill>
              </a:defRPr>
            </a:lvl4pPr>
            <a:lvl5pPr marL="936000" indent="-126000">
              <a:lnSpc>
                <a:spcPct val="90000"/>
              </a:lnSpc>
              <a:buClr>
                <a:schemeClr val="tx1">
                  <a:lumMod val="85000"/>
                  <a:lumOff val="15000"/>
                </a:schemeClr>
              </a:buClr>
              <a:buFont typeface="Arial" panose="020B0604020202020204" pitchFamily="34" charset="0"/>
              <a:buChar char="•"/>
              <a:defRPr>
                <a:solidFill>
                  <a:schemeClr val="tx1"/>
                </a:solidFill>
              </a:defRPr>
            </a:lvl5pPr>
          </a:lstStyle>
          <a:p>
            <a:pPr lvl="0"/>
            <a:r>
              <a:rPr lang="sv-SE" noProof="0"/>
              <a:t>Punktlista en kolumn</a:t>
            </a:r>
          </a:p>
          <a:p>
            <a:pPr lvl="1"/>
            <a:r>
              <a:rPr lang="sv-SE" noProof="0"/>
              <a:t>Andra nivån</a:t>
            </a:r>
          </a:p>
          <a:p>
            <a:pPr lvl="2"/>
            <a:r>
              <a:rPr lang="sv-SE" noProof="0"/>
              <a:t>Tredje nivån</a:t>
            </a:r>
          </a:p>
          <a:p>
            <a:pPr lvl="3"/>
            <a:r>
              <a:rPr lang="sv-SE" noProof="0"/>
              <a:t>Fjärde nivån</a:t>
            </a:r>
          </a:p>
          <a:p>
            <a:pPr lvl="4"/>
            <a:r>
              <a:rPr lang="sv-SE" noProof="0"/>
              <a:t>Femte nivån</a:t>
            </a:r>
          </a:p>
        </p:txBody>
      </p:sp>
      <p:sp>
        <p:nvSpPr>
          <p:cNvPr id="6" name="Slide Number Placeholder 3">
            <a:extLst>
              <a:ext uri="{FF2B5EF4-FFF2-40B4-BE49-F238E27FC236}">
                <a16:creationId xmlns:a16="http://schemas.microsoft.com/office/drawing/2014/main" id="{AFAEB4D2-F0EE-E947-BE4D-ACB41A9595E7}"/>
              </a:ext>
            </a:extLst>
          </p:cNvPr>
          <p:cNvSpPr>
            <a:spLocks noGrp="1"/>
          </p:cNvSpPr>
          <p:nvPr>
            <p:ph type="sldNum" sz="quarter" idx="12"/>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30644523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a:xfrm>
            <a:off x="568799" y="104019"/>
            <a:ext cx="7103451" cy="994172"/>
          </a:xfrm>
        </p:spPr>
        <p:txBody>
          <a:bodyPr/>
          <a:lstStyle>
            <a:lvl1pPr algn="l">
              <a:defRPr/>
            </a:lvl1pPr>
          </a:lstStyle>
          <a:p>
            <a:r>
              <a:rPr lang="sv-SE" noProof="0"/>
              <a:t>Klicka här för att ändra mall för rubrikformat</a:t>
            </a:r>
            <a:endParaRPr lang="en-GB" noProof="0"/>
          </a:p>
        </p:txBody>
      </p:sp>
      <p:sp>
        <p:nvSpPr>
          <p:cNvPr id="11" name="Slide Number Placeholder 2">
            <a:extLst>
              <a:ext uri="{FF2B5EF4-FFF2-40B4-BE49-F238E27FC236}">
                <a16:creationId xmlns:a16="http://schemas.microsoft.com/office/drawing/2014/main" id="{3AD28DD6-359E-114F-B54C-990B212E0182}"/>
              </a:ext>
            </a:extLst>
          </p:cNvPr>
          <p:cNvSpPr>
            <a:spLocks noGrp="1"/>
          </p:cNvSpPr>
          <p:nvPr>
            <p:ph type="sldNum" sz="quarter" idx="12"/>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11197146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E370714A-7E3F-184C-973F-F63F0C17F010}"/>
              </a:ext>
            </a:extLst>
          </p:cNvPr>
          <p:cNvSpPr>
            <a:spLocks noGrp="1"/>
          </p:cNvSpPr>
          <p:nvPr>
            <p:ph type="sldNum" sz="quarter" idx="12"/>
          </p:nvPr>
        </p:nvSpPr>
        <p:spPr>
          <a:xfrm>
            <a:off x="6798365" y="4767263"/>
            <a:ext cx="2057400" cy="273844"/>
          </a:xfrm>
          <a:prstGeom prst="rect">
            <a:avLst/>
          </a:prstGeom>
        </p:spPr>
        <p:txBody>
          <a:bodyPr/>
          <a:lstStyle/>
          <a:p>
            <a:fld id="{A4757105-8EDD-604F-9777-C69B53374A51}" type="slidenum">
              <a:rPr lang="en-US" smtClean="0"/>
              <a:t>‹#›</a:t>
            </a:fld>
            <a:endParaRPr lang="en-US"/>
          </a:p>
        </p:txBody>
      </p:sp>
      <p:sp>
        <p:nvSpPr>
          <p:cNvPr id="8" name="Title 1">
            <a:extLst>
              <a:ext uri="{FF2B5EF4-FFF2-40B4-BE49-F238E27FC236}">
                <a16:creationId xmlns:a16="http://schemas.microsoft.com/office/drawing/2014/main" id="{B71BB4CC-64DD-064D-B8BF-A26B45E7C58B}"/>
              </a:ext>
            </a:extLst>
          </p:cNvPr>
          <p:cNvSpPr>
            <a:spLocks noGrp="1"/>
          </p:cNvSpPr>
          <p:nvPr>
            <p:ph type="title"/>
          </p:nvPr>
        </p:nvSpPr>
        <p:spPr>
          <a:xfrm>
            <a:off x="221146" y="209055"/>
            <a:ext cx="7127921" cy="442736"/>
          </a:xfrm>
          <a:prstGeom prst="rect">
            <a:avLst/>
          </a:prstGeom>
        </p:spPr>
        <p:txBody>
          <a:bodyPr/>
          <a:lstStyle>
            <a:lvl1pPr>
              <a:defRPr sz="3000">
                <a:solidFill>
                  <a:srgbClr val="0070C0"/>
                </a:solidFill>
              </a:defRPr>
            </a:lvl1pPr>
          </a:lstStyle>
          <a:p>
            <a:r>
              <a:rPr lang="en-US"/>
              <a:t>Click to edit Master title style</a:t>
            </a:r>
          </a:p>
        </p:txBody>
      </p:sp>
      <p:sp>
        <p:nvSpPr>
          <p:cNvPr id="9" name="Content Placeholder 2">
            <a:extLst>
              <a:ext uri="{FF2B5EF4-FFF2-40B4-BE49-F238E27FC236}">
                <a16:creationId xmlns:a16="http://schemas.microsoft.com/office/drawing/2014/main" id="{33AB8884-30B1-0F45-A0BB-1E391F567822}"/>
              </a:ext>
            </a:extLst>
          </p:cNvPr>
          <p:cNvSpPr>
            <a:spLocks noGrp="1"/>
          </p:cNvSpPr>
          <p:nvPr>
            <p:ph idx="1"/>
          </p:nvPr>
        </p:nvSpPr>
        <p:spPr>
          <a:xfrm>
            <a:off x="221146" y="974034"/>
            <a:ext cx="8634620" cy="3399184"/>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65654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50C81-FCE5-A042-92F4-E785ED992197}"/>
              </a:ext>
            </a:extLst>
          </p:cNvPr>
          <p:cNvSpPr>
            <a:spLocks noGrp="1"/>
          </p:cNvSpPr>
          <p:nvPr>
            <p:ph type="title"/>
          </p:nvPr>
        </p:nvSpPr>
        <p:spPr>
          <a:xfrm>
            <a:off x="221146" y="209055"/>
            <a:ext cx="7119455" cy="442736"/>
          </a:xfrm>
          <a:prstGeom prst="rect">
            <a:avLst/>
          </a:prstGeom>
        </p:spPr>
        <p:txBody>
          <a:bodyPr/>
          <a:lstStyle>
            <a:lvl1pPr>
              <a:defRPr sz="3000">
                <a:solidFill>
                  <a:srgbClr val="0070C0"/>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4D810B0F-D2D7-0649-B7DE-15337812F379}"/>
              </a:ext>
            </a:extLst>
          </p:cNvPr>
          <p:cNvSpPr>
            <a:spLocks noGrp="1"/>
          </p:cNvSpPr>
          <p:nvPr>
            <p:ph idx="1"/>
          </p:nvPr>
        </p:nvSpPr>
        <p:spPr>
          <a:xfrm>
            <a:off x="221146" y="974034"/>
            <a:ext cx="8634620" cy="3399184"/>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54939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E3DB2-C08B-40E0-4DCC-D6C8E6E99DE1}"/>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724E5CE9-9621-D267-5251-72B670E0D5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126F99B9-58D1-CAC0-70C0-35E5C008C639}"/>
              </a:ext>
            </a:extLst>
          </p:cNvPr>
          <p:cNvSpPr>
            <a:spLocks noGrp="1"/>
          </p:cNvSpPr>
          <p:nvPr>
            <p:ph type="dt" sz="half" idx="10"/>
          </p:nvPr>
        </p:nvSpPr>
        <p:spPr/>
        <p:txBody>
          <a:bodyPr/>
          <a:lstStyle/>
          <a:p>
            <a:fld id="{F063AB20-0795-416C-9B4F-3A53D95E74FF}" type="datetimeFigureOut">
              <a:rPr lang="sv-SE" smtClean="0"/>
              <a:t>2025-11-19</a:t>
            </a:fld>
            <a:endParaRPr lang="sv-SE"/>
          </a:p>
        </p:txBody>
      </p:sp>
      <p:sp>
        <p:nvSpPr>
          <p:cNvPr id="5" name="Footer Placeholder 4">
            <a:extLst>
              <a:ext uri="{FF2B5EF4-FFF2-40B4-BE49-F238E27FC236}">
                <a16:creationId xmlns:a16="http://schemas.microsoft.com/office/drawing/2014/main" id="{C916F4C8-3957-1350-7B63-079BD3618538}"/>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5CE8E45C-62A1-79AA-2D88-A2D0CD4C37F0}"/>
              </a:ext>
            </a:extLst>
          </p:cNvPr>
          <p:cNvSpPr>
            <a:spLocks noGrp="1"/>
          </p:cNvSpPr>
          <p:nvPr>
            <p:ph type="sldNum" sz="quarter" idx="12"/>
          </p:nvPr>
        </p:nvSpPr>
        <p:spPr/>
        <p:txBody>
          <a:bodyPr/>
          <a:lstStyle/>
          <a:p>
            <a:fld id="{4785F7D0-314E-481B-BB60-28FFC7746395}" type="slidenum">
              <a:rPr lang="sv-SE" smtClean="0"/>
              <a:t>‹#›</a:t>
            </a:fld>
            <a:endParaRPr lang="sv-SE"/>
          </a:p>
        </p:txBody>
      </p:sp>
    </p:spTree>
    <p:extLst>
      <p:ext uri="{BB962C8B-B14F-4D97-AF65-F5344CB8AC3E}">
        <p14:creationId xmlns:p14="http://schemas.microsoft.com/office/powerpoint/2010/main" val="2478738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Preamble, list one column">
    <p:spTree>
      <p:nvGrpSpPr>
        <p:cNvPr id="1" name=""/>
        <p:cNvGrpSpPr/>
        <p:nvPr/>
      </p:nvGrpSpPr>
      <p:grpSpPr>
        <a:xfrm>
          <a:off x="0" y="0"/>
          <a:ext cx="0" cy="0"/>
          <a:chOff x="0" y="0"/>
          <a:chExt cx="0" cy="0"/>
        </a:xfrm>
      </p:grpSpPr>
      <p:sp>
        <p:nvSpPr>
          <p:cNvPr id="5" name="Rectangle 5"/>
          <p:cNvSpPr>
            <a:spLocks noChangeArrowheads="1"/>
          </p:cNvSpPr>
          <p:nvPr userDrawn="1"/>
        </p:nvSpPr>
        <p:spPr bwMode="auto">
          <a:xfrm>
            <a:off x="0" y="4930275"/>
            <a:ext cx="9144000" cy="213226"/>
          </a:xfrm>
          <a:prstGeom prst="rect">
            <a:avLst/>
          </a:pr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z="1800">
              <a:solidFill>
                <a:sysClr val="windowText" lastClr="000000"/>
              </a:solidFill>
            </a:endParaRPr>
          </a:p>
        </p:txBody>
      </p:sp>
      <p:sp>
        <p:nvSpPr>
          <p:cNvPr id="7" name="Date Placeholder 3"/>
          <p:cNvSpPr>
            <a:spLocks noGrp="1"/>
          </p:cNvSpPr>
          <p:nvPr>
            <p:ph type="dt" sz="half" idx="10"/>
          </p:nvPr>
        </p:nvSpPr>
        <p:spPr>
          <a:xfrm>
            <a:off x="468890" y="4935626"/>
            <a:ext cx="2133600" cy="207875"/>
          </a:xfrm>
          <a:prstGeom prst="rect">
            <a:avLst/>
          </a:prstGeom>
        </p:spPr>
        <p:txBody>
          <a:bodyPr/>
          <a:lstStyle>
            <a:lvl1pPr>
              <a:defRPr sz="600" baseline="0">
                <a:solidFill>
                  <a:schemeClr val="bg1"/>
                </a:solidFill>
              </a:defRPr>
            </a:lvl1pPr>
          </a:lstStyle>
          <a:p>
            <a:fld id="{EA62EDE9-BA80-7E48-A3D1-784549844A76}" type="datetime1">
              <a:rPr lang="sv-SE" smtClean="0"/>
              <a:t>2025-11-19</a:t>
            </a:fld>
            <a:endParaRPr lang="sv-SE"/>
          </a:p>
        </p:txBody>
      </p:sp>
      <p:sp>
        <p:nvSpPr>
          <p:cNvPr id="8" name="Footer Placeholder 4"/>
          <p:cNvSpPr>
            <a:spLocks noGrp="1"/>
          </p:cNvSpPr>
          <p:nvPr>
            <p:ph type="ftr" sz="quarter" idx="11"/>
          </p:nvPr>
        </p:nvSpPr>
        <p:spPr>
          <a:xfrm>
            <a:off x="3124200" y="4935626"/>
            <a:ext cx="2895600" cy="207875"/>
          </a:xfrm>
          <a:prstGeom prst="rect">
            <a:avLst/>
          </a:prstGeom>
        </p:spPr>
        <p:txBody>
          <a:bodyPr/>
          <a:lstStyle>
            <a:lvl1pPr algn="ctr">
              <a:defRPr sz="600" baseline="0">
                <a:solidFill>
                  <a:srgbClr val="FFFFFF"/>
                </a:solidFill>
              </a:defRPr>
            </a:lvl1pPr>
          </a:lstStyle>
          <a:p>
            <a:r>
              <a:rPr lang="en-GB" noProof="0"/>
              <a:t>Chalmers University of Technology</a:t>
            </a:r>
          </a:p>
        </p:txBody>
      </p:sp>
      <p:sp>
        <p:nvSpPr>
          <p:cNvPr id="9" name="Slide Number Placeholder 5"/>
          <p:cNvSpPr>
            <a:spLocks noGrp="1"/>
          </p:cNvSpPr>
          <p:nvPr>
            <p:ph type="sldNum" sz="quarter" idx="12"/>
          </p:nvPr>
        </p:nvSpPr>
        <p:spPr>
          <a:xfrm>
            <a:off x="6553200" y="4935626"/>
            <a:ext cx="2133600" cy="207875"/>
          </a:xfrm>
          <a:prstGeom prst="rect">
            <a:avLst/>
          </a:prstGeom>
        </p:spPr>
        <p:txBody>
          <a:bodyPr/>
          <a:lstStyle>
            <a:lvl1pPr algn="r">
              <a:defRPr sz="600" baseline="0">
                <a:solidFill>
                  <a:schemeClr val="bg1"/>
                </a:solidFill>
              </a:defRPr>
            </a:lvl1pPr>
          </a:lstStyle>
          <a:p>
            <a:fld id="{344E8EA3-C3DD-5544-8A1C-EA00A1673D37}" type="slidenum">
              <a:rPr lang="sv-SE" smtClean="0"/>
              <a:pPr/>
              <a:t>‹#›</a:t>
            </a:fld>
            <a:endParaRPr lang="sv-SE"/>
          </a:p>
        </p:txBody>
      </p:sp>
      <p:sp>
        <p:nvSpPr>
          <p:cNvPr id="6" name="Title 1"/>
          <p:cNvSpPr>
            <a:spLocks noGrp="1"/>
          </p:cNvSpPr>
          <p:nvPr>
            <p:ph type="title" hasCustomPrompt="1"/>
          </p:nvPr>
        </p:nvSpPr>
        <p:spPr>
          <a:xfrm>
            <a:off x="468891" y="614004"/>
            <a:ext cx="8217910" cy="668387"/>
          </a:xfrm>
          <a:prstGeom prst="rect">
            <a:avLst/>
          </a:prstGeom>
        </p:spPr>
        <p:txBody>
          <a:bodyPr>
            <a:normAutofit/>
          </a:bodyPr>
          <a:lstStyle>
            <a:lvl1pPr>
              <a:lnSpc>
                <a:spcPts val="3900"/>
              </a:lnSpc>
              <a:defRPr sz="3600" b="1" kern="900" cap="all" spc="-150" baseline="0">
                <a:solidFill>
                  <a:schemeClr val="tx1"/>
                </a:solidFill>
              </a:defRPr>
            </a:lvl1pPr>
          </a:lstStyle>
          <a:p>
            <a:r>
              <a:rPr lang="en-GB" noProof="0"/>
              <a:t>Headline</a:t>
            </a:r>
            <a:endParaRPr lang="sv-SE" noProof="0"/>
          </a:p>
        </p:txBody>
      </p:sp>
      <p:sp>
        <p:nvSpPr>
          <p:cNvPr id="10" name="Content Placeholder 2"/>
          <p:cNvSpPr>
            <a:spLocks noGrp="1"/>
          </p:cNvSpPr>
          <p:nvPr>
            <p:ph idx="1" hasCustomPrompt="1"/>
          </p:nvPr>
        </p:nvSpPr>
        <p:spPr>
          <a:xfrm>
            <a:off x="468891" y="1282391"/>
            <a:ext cx="8217910" cy="3480241"/>
          </a:xfrm>
          <a:prstGeom prst="rect">
            <a:avLst/>
          </a:prstGeom>
        </p:spPr>
        <p:txBody>
          <a:bodyPr/>
          <a:lstStyle>
            <a:lvl1pPr marL="0" indent="0">
              <a:buNone/>
              <a:defRPr sz="2600" baseline="0">
                <a:solidFill>
                  <a:schemeClr val="tx1"/>
                </a:solidFill>
              </a:defRPr>
            </a:lvl1pPr>
            <a:lvl2pPr>
              <a:defRPr sz="2200" baseline="0">
                <a:solidFill>
                  <a:schemeClr val="tx1"/>
                </a:solidFill>
              </a:defRPr>
            </a:lvl2pPr>
            <a:lvl3pPr>
              <a:defRPr sz="1800" baseline="0">
                <a:solidFill>
                  <a:schemeClr val="tx1"/>
                </a:solidFill>
              </a:defRPr>
            </a:lvl3pPr>
            <a:lvl4pPr>
              <a:defRPr sz="1600" baseline="0">
                <a:solidFill>
                  <a:schemeClr val="tx1"/>
                </a:solidFill>
              </a:defRPr>
            </a:lvl4pPr>
            <a:lvl5pPr>
              <a:defRPr sz="1400" baseline="0">
                <a:solidFill>
                  <a:schemeClr val="tx1"/>
                </a:solidFill>
              </a:defRPr>
            </a:lvl5pPr>
            <a:lvl6pPr>
              <a:defRPr sz="1100" baseline="0"/>
            </a:lvl6pPr>
          </a:lstStyle>
          <a:p>
            <a:pPr lvl="0"/>
            <a:r>
              <a:rPr lang="en-GB" noProof="0"/>
              <a:t>Preamble one column</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sz="1000" baseline="0" noProof="0"/>
              <a:t>Sixth level</a:t>
            </a:r>
            <a:endParaRPr lang="en-GB" noProof="0"/>
          </a:p>
        </p:txBody>
      </p:sp>
    </p:spTree>
    <p:extLst>
      <p:ext uri="{BB962C8B-B14F-4D97-AF65-F5344CB8AC3E}">
        <p14:creationId xmlns:p14="http://schemas.microsoft.com/office/powerpoint/2010/main" val="35956836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cSld name="Omslagsbild">
    <p:bg>
      <p:bgPr>
        <a:solidFill>
          <a:srgbClr val="19446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5451" y="1530001"/>
            <a:ext cx="8294324" cy="1400531"/>
          </a:xfrm>
        </p:spPr>
        <p:txBody>
          <a:bodyPr anchor="b"/>
          <a:lstStyle>
            <a:lvl1pPr algn="l">
              <a:defRPr sz="5200">
                <a:solidFill>
                  <a:schemeClr val="bg2"/>
                </a:solidFill>
              </a:defRPr>
            </a:lvl1pPr>
          </a:lstStyle>
          <a:p>
            <a:r>
              <a:rPr lang="sv-SE" noProof="0"/>
              <a:t>Rubrik till presentationen</a:t>
            </a:r>
          </a:p>
        </p:txBody>
      </p:sp>
      <p:sp>
        <p:nvSpPr>
          <p:cNvPr id="3" name="Subtitle 2"/>
          <p:cNvSpPr>
            <a:spLocks noGrp="1"/>
          </p:cNvSpPr>
          <p:nvPr>
            <p:ph type="subTitle" idx="1" hasCustomPrompt="1"/>
          </p:nvPr>
        </p:nvSpPr>
        <p:spPr>
          <a:xfrm>
            <a:off x="425451" y="3033850"/>
            <a:ext cx="8294324" cy="1363076"/>
          </a:xfrm>
          <a:prstGeom prst="rect">
            <a:avLst/>
          </a:prstGeom>
        </p:spPr>
        <p:txBody>
          <a:bodyPr/>
          <a:lstStyle>
            <a:lvl1pPr marL="0" indent="0" algn="l">
              <a:lnSpc>
                <a:spcPct val="90000"/>
              </a:lnSpc>
              <a:spcBef>
                <a:spcPts val="0"/>
              </a:spcBef>
              <a:buNone/>
              <a:defRPr sz="1500">
                <a:solidFill>
                  <a:schemeClr val="bg2"/>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noProof="0"/>
              <a:t>Förnamn Efternamn, Titel  |  Forskargrupp  |  </a:t>
            </a:r>
            <a:r>
              <a:rPr lang="sv-SE" noProof="0" err="1"/>
              <a:t>åååå.mm.dd</a:t>
            </a:r>
            <a:endParaRPr lang="sv-SE" noProof="0"/>
          </a:p>
        </p:txBody>
      </p:sp>
      <p:sp>
        <p:nvSpPr>
          <p:cNvPr id="7" name="Rektangel 3">
            <a:extLst>
              <a:ext uri="{FF2B5EF4-FFF2-40B4-BE49-F238E27FC236}">
                <a16:creationId xmlns:a16="http://schemas.microsoft.com/office/drawing/2014/main" id="{4E17BB8C-FC90-5F49-B52F-11E5C72D3C96}"/>
              </a:ext>
            </a:extLst>
          </p:cNvPr>
          <p:cNvSpPr/>
          <p:nvPr userDrawn="1"/>
        </p:nvSpPr>
        <p:spPr>
          <a:xfrm>
            <a:off x="7856026" y="0"/>
            <a:ext cx="863749" cy="1111739"/>
          </a:xfrm>
          <a:prstGeom prst="rect">
            <a:avLst/>
          </a:prstGeom>
          <a:solidFill>
            <a:srgbClr val="6C8697"/>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solidFill>
                <a:srgbClr val="6C8697"/>
              </a:solidFill>
            </a:endParaRPr>
          </a:p>
        </p:txBody>
      </p:sp>
      <p:pic>
        <p:nvPicPr>
          <p:cNvPr id="8" name="Chalmers logotype 4">
            <a:extLst>
              <a:ext uri="{FF2B5EF4-FFF2-40B4-BE49-F238E27FC236}">
                <a16:creationId xmlns:a16="http://schemas.microsoft.com/office/drawing/2014/main" id="{48711BF3-1A07-6B46-B63B-F498A03D3904}"/>
              </a:ext>
            </a:extLst>
          </p:cNvPr>
          <p:cNvPicPr>
            <a:picLocks noChangeAspect="1"/>
          </p:cNvPicPr>
          <p:nvPr userDrawn="1"/>
        </p:nvPicPr>
        <p:blipFill>
          <a:blip r:embed="rId2"/>
          <a:srcRect/>
          <a:stretch/>
        </p:blipFill>
        <p:spPr>
          <a:xfrm>
            <a:off x="7979156" y="257793"/>
            <a:ext cx="617489" cy="684370"/>
          </a:xfrm>
          <a:prstGeom prst="rect">
            <a:avLst/>
          </a:prstGeom>
        </p:spPr>
      </p:pic>
    </p:spTree>
    <p:extLst>
      <p:ext uri="{BB962C8B-B14F-4D97-AF65-F5344CB8AC3E}">
        <p14:creationId xmlns:p14="http://schemas.microsoft.com/office/powerpoint/2010/main" val="2524232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_innehåll_underrubrik_utan fot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8800" y="490290"/>
            <a:ext cx="7038230" cy="993599"/>
          </a:xfrm>
        </p:spPr>
        <p:txBody>
          <a:bodyPr/>
          <a:lstStyle/>
          <a:p>
            <a:r>
              <a:rPr lang="sv-SE" noProof="0"/>
              <a:t>Här lägger du in din rubrik</a:t>
            </a:r>
          </a:p>
        </p:txBody>
      </p:sp>
      <p:sp>
        <p:nvSpPr>
          <p:cNvPr id="10" name="Text Placeholder 2">
            <a:extLst>
              <a:ext uri="{FF2B5EF4-FFF2-40B4-BE49-F238E27FC236}">
                <a16:creationId xmlns:a16="http://schemas.microsoft.com/office/drawing/2014/main" id="{664B5015-B349-E541-80B4-07E45C1FFA78}"/>
              </a:ext>
            </a:extLst>
          </p:cNvPr>
          <p:cNvSpPr>
            <a:spLocks noGrp="1"/>
          </p:cNvSpPr>
          <p:nvPr>
            <p:ph type="body" sz="quarter" idx="13" hasCustomPrompt="1"/>
          </p:nvPr>
        </p:nvSpPr>
        <p:spPr>
          <a:xfrm>
            <a:off x="568324" y="1544273"/>
            <a:ext cx="7038229" cy="211137"/>
          </a:xfrm>
          <a:prstGeom prst="rect">
            <a:avLst/>
          </a:prstGeom>
        </p:spPr>
        <p:txBody>
          <a:bodyPr/>
          <a:lstStyle>
            <a:lvl1pPr marL="0" indent="0">
              <a:buNone/>
              <a:defRPr b="1">
                <a:solidFill>
                  <a:schemeClr val="tx1"/>
                </a:solidFill>
              </a:defRPr>
            </a:lvl1pPr>
            <a:lvl2pPr marL="0" indent="0">
              <a:buNone/>
              <a:defRPr/>
            </a:lvl2pPr>
          </a:lstStyle>
          <a:p>
            <a:pPr lvl="0"/>
            <a:r>
              <a:rPr lang="sv-SE" noProof="0"/>
              <a:t>Här skriver du underrubrik</a:t>
            </a:r>
          </a:p>
        </p:txBody>
      </p:sp>
      <p:sp>
        <p:nvSpPr>
          <p:cNvPr id="3" name="Content Placeholder 3"/>
          <p:cNvSpPr>
            <a:spLocks noGrp="1"/>
          </p:cNvSpPr>
          <p:nvPr>
            <p:ph idx="1" hasCustomPrompt="1"/>
          </p:nvPr>
        </p:nvSpPr>
        <p:spPr>
          <a:xfrm>
            <a:off x="573720" y="2037026"/>
            <a:ext cx="7886700" cy="2616185"/>
          </a:xfrm>
          <a:prstGeom prst="rect">
            <a:avLst/>
          </a:prstGeom>
        </p:spPr>
        <p:txBody>
          <a:bodyPr/>
          <a:lstStyle>
            <a:lvl1pPr marL="126000" indent="-126000">
              <a:lnSpc>
                <a:spcPct val="90000"/>
              </a:lnSpc>
              <a:spcAft>
                <a:spcPts val="400"/>
              </a:spcAft>
              <a:buClr>
                <a:schemeClr val="tx1">
                  <a:lumMod val="85000"/>
                  <a:lumOff val="15000"/>
                </a:schemeClr>
              </a:buClr>
              <a:buFont typeface="Arial" panose="020B0604020202020204" pitchFamily="34" charset="0"/>
              <a:buChar char="•"/>
              <a:defRPr>
                <a:solidFill>
                  <a:schemeClr val="tx1"/>
                </a:solidFill>
              </a:defRPr>
            </a:lvl1pPr>
            <a:lvl2pPr marL="378000" indent="-126000">
              <a:lnSpc>
                <a:spcPct val="90000"/>
              </a:lnSpc>
              <a:spcAft>
                <a:spcPts val="600"/>
              </a:spcAft>
              <a:buClr>
                <a:schemeClr val="tx1">
                  <a:lumMod val="85000"/>
                  <a:lumOff val="15000"/>
                </a:schemeClr>
              </a:buClr>
              <a:buFont typeface="Arial" panose="020B0604020202020204" pitchFamily="34" charset="0"/>
              <a:buChar char="•"/>
              <a:defRPr>
                <a:solidFill>
                  <a:schemeClr val="tx1"/>
                </a:solidFill>
              </a:defRPr>
            </a:lvl2pPr>
            <a:lvl3pPr marL="576000" indent="-126000">
              <a:lnSpc>
                <a:spcPct val="90000"/>
              </a:lnSpc>
              <a:spcAft>
                <a:spcPts val="200"/>
              </a:spcAft>
              <a:buClr>
                <a:schemeClr val="tx1">
                  <a:lumMod val="85000"/>
                  <a:lumOff val="15000"/>
                </a:schemeClr>
              </a:buClr>
              <a:buFont typeface="Arial" panose="020B0604020202020204" pitchFamily="34" charset="0"/>
              <a:buChar char="•"/>
              <a:defRPr>
                <a:solidFill>
                  <a:schemeClr val="tx1"/>
                </a:solidFill>
              </a:defRPr>
            </a:lvl3pPr>
            <a:lvl4pPr marL="774000" indent="-126000">
              <a:lnSpc>
                <a:spcPct val="90000"/>
              </a:lnSpc>
              <a:buClr>
                <a:schemeClr val="tx1">
                  <a:lumMod val="85000"/>
                  <a:lumOff val="15000"/>
                </a:schemeClr>
              </a:buClr>
              <a:buFont typeface="Arial" panose="020B0604020202020204" pitchFamily="34" charset="0"/>
              <a:buChar char="•"/>
              <a:defRPr>
                <a:solidFill>
                  <a:schemeClr val="tx1"/>
                </a:solidFill>
              </a:defRPr>
            </a:lvl4pPr>
            <a:lvl5pPr marL="936000" indent="-126000">
              <a:lnSpc>
                <a:spcPct val="90000"/>
              </a:lnSpc>
              <a:buClr>
                <a:schemeClr val="tx1">
                  <a:lumMod val="85000"/>
                  <a:lumOff val="15000"/>
                </a:schemeClr>
              </a:buClr>
              <a:buFont typeface="Arial" panose="020B0604020202020204" pitchFamily="34" charset="0"/>
              <a:buChar char="•"/>
              <a:defRPr>
                <a:solidFill>
                  <a:schemeClr val="tx1"/>
                </a:solidFill>
              </a:defRPr>
            </a:lvl5pPr>
          </a:lstStyle>
          <a:p>
            <a:pPr lvl="0"/>
            <a:r>
              <a:rPr lang="sv-SE" noProof="0"/>
              <a:t>Punktlista en kolumn</a:t>
            </a:r>
          </a:p>
          <a:p>
            <a:pPr lvl="1"/>
            <a:r>
              <a:rPr lang="sv-SE" noProof="0"/>
              <a:t>Andra nivån</a:t>
            </a:r>
          </a:p>
          <a:p>
            <a:pPr lvl="2"/>
            <a:r>
              <a:rPr lang="sv-SE" noProof="0"/>
              <a:t>Tredje nivån</a:t>
            </a:r>
          </a:p>
          <a:p>
            <a:pPr lvl="3"/>
            <a:r>
              <a:rPr lang="sv-SE" noProof="0"/>
              <a:t>Fjärde nivån</a:t>
            </a:r>
          </a:p>
          <a:p>
            <a:pPr lvl="4"/>
            <a:r>
              <a:rPr lang="sv-SE" noProof="0"/>
              <a:t>Femte nivån</a:t>
            </a:r>
          </a:p>
        </p:txBody>
      </p:sp>
      <p:sp>
        <p:nvSpPr>
          <p:cNvPr id="6" name="Slide Number Placeholder 4">
            <a:extLst>
              <a:ext uri="{FF2B5EF4-FFF2-40B4-BE49-F238E27FC236}">
                <a16:creationId xmlns:a16="http://schemas.microsoft.com/office/drawing/2014/main" id="{AFAEB4D2-F0EE-E947-BE4D-ACB41A9595E7}"/>
              </a:ext>
            </a:extLst>
          </p:cNvPr>
          <p:cNvSpPr>
            <a:spLocks noGrp="1"/>
          </p:cNvSpPr>
          <p:nvPr>
            <p:ph type="sldNum" sz="quarter" idx="12"/>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434768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_2 k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8798" y="487573"/>
            <a:ext cx="7038231" cy="994172"/>
          </a:xfrm>
        </p:spPr>
        <p:txBody>
          <a:bodyPr anchor="b" anchorCtr="0">
            <a:noAutofit/>
          </a:bodyPr>
          <a:lstStyle/>
          <a:p>
            <a:r>
              <a:rPr lang="sv-SE" noProof="0"/>
              <a:t>Här lägger du in din rubrik</a:t>
            </a:r>
          </a:p>
        </p:txBody>
      </p:sp>
      <p:sp>
        <p:nvSpPr>
          <p:cNvPr id="3" name="Content Placeholder 2"/>
          <p:cNvSpPr>
            <a:spLocks noGrp="1"/>
          </p:cNvSpPr>
          <p:nvPr>
            <p:ph sz="half" idx="1" hasCustomPrompt="1"/>
          </p:nvPr>
        </p:nvSpPr>
        <p:spPr>
          <a:xfrm>
            <a:off x="568800" y="1782376"/>
            <a:ext cx="2291631" cy="2873551"/>
          </a:xfrm>
        </p:spPr>
        <p:txBody>
          <a:bodyPr/>
          <a:lstStyle>
            <a:lvl1pPr marL="0" indent="0">
              <a:lnSpc>
                <a:spcPct val="90000"/>
              </a:lnSpc>
              <a:spcBef>
                <a:spcPts val="0"/>
              </a:spcBef>
              <a:buFontTx/>
              <a:buNone/>
              <a:defRPr sz="1500"/>
            </a:lvl1pPr>
            <a:lvl2pPr marL="252000" indent="0">
              <a:buFontTx/>
              <a:buNone/>
              <a:defRPr sz="1500"/>
            </a:lvl2pPr>
            <a:lvl3pPr marL="450000" indent="0">
              <a:buFontTx/>
              <a:buNone/>
              <a:defRPr sz="1500"/>
            </a:lvl3pPr>
            <a:lvl4pPr marL="648000" indent="0">
              <a:buFontTx/>
              <a:buNone/>
              <a:defRPr sz="1500"/>
            </a:lvl4pPr>
            <a:lvl5pPr marL="810000" indent="0">
              <a:buFontTx/>
              <a:buNone/>
              <a:defRPr sz="1500"/>
            </a:lvl5pPr>
          </a:lstStyle>
          <a:p>
            <a:pPr lvl="0"/>
            <a:r>
              <a:rPr lang="sv-SE" noProof="0"/>
              <a:t>Ingress en kolumn</a:t>
            </a:r>
          </a:p>
        </p:txBody>
      </p:sp>
      <p:sp>
        <p:nvSpPr>
          <p:cNvPr id="4" name="Content Placeholder 3"/>
          <p:cNvSpPr>
            <a:spLocks noGrp="1"/>
          </p:cNvSpPr>
          <p:nvPr>
            <p:ph sz="half" idx="2" hasCustomPrompt="1"/>
          </p:nvPr>
        </p:nvSpPr>
        <p:spPr>
          <a:xfrm>
            <a:off x="3077153" y="1782305"/>
            <a:ext cx="5698800" cy="2872966"/>
          </a:xfrm>
        </p:spPr>
        <p:txBody>
          <a:bodyPr/>
          <a:lstStyle>
            <a:lvl1pPr marL="0" indent="0">
              <a:lnSpc>
                <a:spcPct val="90000"/>
              </a:lnSpc>
              <a:spcBef>
                <a:spcPts val="0"/>
              </a:spcBef>
              <a:buFontTx/>
              <a:buNone/>
              <a:defRPr/>
            </a:lvl1pPr>
            <a:lvl2pPr marL="252000" indent="0">
              <a:buFontTx/>
              <a:buNone/>
              <a:defRPr/>
            </a:lvl2pPr>
            <a:lvl3pPr marL="450000" indent="0">
              <a:buFontTx/>
              <a:buNone/>
              <a:defRPr/>
            </a:lvl3pPr>
            <a:lvl4pPr marL="648000" indent="0">
              <a:buFontTx/>
              <a:buNone/>
              <a:defRPr/>
            </a:lvl4pPr>
            <a:lvl5pPr marL="810000" indent="0">
              <a:buFontTx/>
              <a:buNone/>
              <a:defRPr/>
            </a:lvl5pPr>
          </a:lstStyle>
          <a:p>
            <a:pPr lvl="0"/>
            <a:r>
              <a:rPr lang="sv-SE" noProof="0"/>
              <a:t>Här finns möjlighet för att lägga in bild, tabell eller diagram </a:t>
            </a:r>
            <a:br>
              <a:rPr lang="sv-SE" noProof="0"/>
            </a:br>
            <a:r>
              <a:rPr lang="sv-SE" noProof="0"/>
              <a:t>genom att klicka på en av dessa ikoner</a:t>
            </a:r>
          </a:p>
        </p:txBody>
      </p:sp>
      <p:sp>
        <p:nvSpPr>
          <p:cNvPr id="7" name="Slide Number Placeholder 4">
            <a:extLst>
              <a:ext uri="{FF2B5EF4-FFF2-40B4-BE49-F238E27FC236}">
                <a16:creationId xmlns:a16="http://schemas.microsoft.com/office/drawing/2014/main" id="{ECCE702F-4052-3B4E-9DAD-35C6CEB57B9D}"/>
              </a:ext>
            </a:extLst>
          </p:cNvPr>
          <p:cNvSpPr>
            <a:spLocks noGrp="1"/>
          </p:cNvSpPr>
          <p:nvPr>
            <p:ph type="sldNum" sz="quarter" idx="11"/>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1429835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_innehåll_vänster_1 bil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8800" y="490290"/>
            <a:ext cx="7038230" cy="993599"/>
          </a:xfrm>
        </p:spPr>
        <p:txBody>
          <a:bodyPr/>
          <a:lstStyle/>
          <a:p>
            <a:r>
              <a:rPr lang="sv-SE" noProof="0"/>
              <a:t>Här lägger du in din rubrik</a:t>
            </a:r>
          </a:p>
        </p:txBody>
      </p:sp>
      <p:sp>
        <p:nvSpPr>
          <p:cNvPr id="10" name="Text Placeholder 2">
            <a:extLst>
              <a:ext uri="{FF2B5EF4-FFF2-40B4-BE49-F238E27FC236}">
                <a16:creationId xmlns:a16="http://schemas.microsoft.com/office/drawing/2014/main" id="{664B5015-B349-E541-80B4-07E45C1FFA78}"/>
              </a:ext>
            </a:extLst>
          </p:cNvPr>
          <p:cNvSpPr>
            <a:spLocks noGrp="1"/>
          </p:cNvSpPr>
          <p:nvPr>
            <p:ph type="body" sz="quarter" idx="13" hasCustomPrompt="1"/>
          </p:nvPr>
        </p:nvSpPr>
        <p:spPr>
          <a:xfrm>
            <a:off x="568324" y="1544273"/>
            <a:ext cx="7038229" cy="211137"/>
          </a:xfrm>
          <a:prstGeom prst="rect">
            <a:avLst/>
          </a:prstGeom>
        </p:spPr>
        <p:txBody>
          <a:bodyPr/>
          <a:lstStyle>
            <a:lvl1pPr marL="0" indent="0">
              <a:buNone/>
              <a:defRPr b="1">
                <a:solidFill>
                  <a:schemeClr val="tx1"/>
                </a:solidFill>
              </a:defRPr>
            </a:lvl1pPr>
            <a:lvl2pPr marL="0" indent="0">
              <a:buNone/>
              <a:defRPr/>
            </a:lvl2pPr>
          </a:lstStyle>
          <a:p>
            <a:pPr lvl="0"/>
            <a:r>
              <a:rPr lang="sv-SE" noProof="0"/>
              <a:t>Här skriver du underrubrik</a:t>
            </a:r>
          </a:p>
        </p:txBody>
      </p:sp>
      <p:sp>
        <p:nvSpPr>
          <p:cNvPr id="3" name="Content Placeholder 3"/>
          <p:cNvSpPr>
            <a:spLocks noGrp="1"/>
          </p:cNvSpPr>
          <p:nvPr>
            <p:ph idx="1" hasCustomPrompt="1"/>
          </p:nvPr>
        </p:nvSpPr>
        <p:spPr>
          <a:xfrm>
            <a:off x="573720" y="2037026"/>
            <a:ext cx="3925128" cy="2745912"/>
          </a:xfrm>
          <a:prstGeom prst="rect">
            <a:avLst/>
          </a:prstGeom>
        </p:spPr>
        <p:txBody>
          <a:bodyPr/>
          <a:lstStyle>
            <a:lvl1pPr marL="126000" indent="-126000">
              <a:lnSpc>
                <a:spcPct val="90000"/>
              </a:lnSpc>
              <a:spcAft>
                <a:spcPts val="400"/>
              </a:spcAft>
              <a:buClr>
                <a:schemeClr val="tx1">
                  <a:lumMod val="85000"/>
                  <a:lumOff val="15000"/>
                </a:schemeClr>
              </a:buClr>
              <a:buFont typeface="Arial" panose="020B0604020202020204" pitchFamily="34" charset="0"/>
              <a:buChar char="•"/>
              <a:defRPr>
                <a:solidFill>
                  <a:schemeClr val="tx1"/>
                </a:solidFill>
              </a:defRPr>
            </a:lvl1pPr>
            <a:lvl2pPr marL="378000" indent="-126000">
              <a:lnSpc>
                <a:spcPct val="90000"/>
              </a:lnSpc>
              <a:spcAft>
                <a:spcPts val="600"/>
              </a:spcAft>
              <a:buClr>
                <a:schemeClr val="tx1">
                  <a:lumMod val="85000"/>
                  <a:lumOff val="15000"/>
                </a:schemeClr>
              </a:buClr>
              <a:buFont typeface="Arial" panose="020B0604020202020204" pitchFamily="34" charset="0"/>
              <a:buChar char="•"/>
              <a:defRPr>
                <a:solidFill>
                  <a:schemeClr val="tx1"/>
                </a:solidFill>
              </a:defRPr>
            </a:lvl2pPr>
            <a:lvl3pPr marL="576000" indent="-126000">
              <a:lnSpc>
                <a:spcPct val="90000"/>
              </a:lnSpc>
              <a:spcAft>
                <a:spcPts val="200"/>
              </a:spcAft>
              <a:buClr>
                <a:schemeClr val="tx1">
                  <a:lumMod val="85000"/>
                  <a:lumOff val="15000"/>
                </a:schemeClr>
              </a:buClr>
              <a:buFont typeface="Arial" panose="020B0604020202020204" pitchFamily="34" charset="0"/>
              <a:buChar char="•"/>
              <a:defRPr>
                <a:solidFill>
                  <a:schemeClr val="tx1"/>
                </a:solidFill>
              </a:defRPr>
            </a:lvl3pPr>
            <a:lvl4pPr marL="774000" indent="-126000">
              <a:lnSpc>
                <a:spcPct val="90000"/>
              </a:lnSpc>
              <a:buClr>
                <a:schemeClr val="tx1">
                  <a:lumMod val="85000"/>
                  <a:lumOff val="15000"/>
                </a:schemeClr>
              </a:buClr>
              <a:buFont typeface="Arial" panose="020B0604020202020204" pitchFamily="34" charset="0"/>
              <a:buChar char="•"/>
              <a:defRPr>
                <a:solidFill>
                  <a:schemeClr val="tx1"/>
                </a:solidFill>
              </a:defRPr>
            </a:lvl4pPr>
            <a:lvl5pPr marL="936000" indent="-126000">
              <a:lnSpc>
                <a:spcPct val="90000"/>
              </a:lnSpc>
              <a:buClr>
                <a:schemeClr val="tx1">
                  <a:lumMod val="85000"/>
                  <a:lumOff val="15000"/>
                </a:schemeClr>
              </a:buClr>
              <a:buFont typeface="Arial" panose="020B0604020202020204" pitchFamily="34" charset="0"/>
              <a:buChar char="•"/>
              <a:defRPr>
                <a:solidFill>
                  <a:schemeClr val="tx1"/>
                </a:solidFill>
              </a:defRPr>
            </a:lvl5pPr>
          </a:lstStyle>
          <a:p>
            <a:pPr lvl="0"/>
            <a:r>
              <a:rPr lang="sv-SE" noProof="0"/>
              <a:t>Punktlista en kolumn</a:t>
            </a:r>
          </a:p>
          <a:p>
            <a:pPr lvl="1"/>
            <a:r>
              <a:rPr lang="sv-SE" noProof="0"/>
              <a:t>Andra nivån</a:t>
            </a:r>
          </a:p>
          <a:p>
            <a:pPr lvl="2"/>
            <a:r>
              <a:rPr lang="sv-SE" noProof="0"/>
              <a:t>Tredje nivån</a:t>
            </a:r>
          </a:p>
          <a:p>
            <a:pPr lvl="3"/>
            <a:r>
              <a:rPr lang="sv-SE" noProof="0"/>
              <a:t>Fjärde nivån</a:t>
            </a:r>
          </a:p>
          <a:p>
            <a:pPr lvl="4"/>
            <a:r>
              <a:rPr lang="sv-SE" noProof="0"/>
              <a:t>Femte nivån</a:t>
            </a:r>
          </a:p>
        </p:txBody>
      </p:sp>
      <p:sp>
        <p:nvSpPr>
          <p:cNvPr id="6" name="Slide Number Placeholder 4">
            <a:extLst>
              <a:ext uri="{FF2B5EF4-FFF2-40B4-BE49-F238E27FC236}">
                <a16:creationId xmlns:a16="http://schemas.microsoft.com/office/drawing/2014/main" id="{AFAEB4D2-F0EE-E947-BE4D-ACB41A9595E7}"/>
              </a:ext>
            </a:extLst>
          </p:cNvPr>
          <p:cNvSpPr>
            <a:spLocks noGrp="1"/>
          </p:cNvSpPr>
          <p:nvPr>
            <p:ph type="sldNum" sz="quarter" idx="12"/>
          </p:nvPr>
        </p:nvSpPr>
        <p:spPr/>
        <p:txBody>
          <a:bodyPr/>
          <a:lstStyle/>
          <a:p>
            <a:fld id="{988E7F75-8447-2546-BC2C-A9D2B7675F08}" type="slidenum">
              <a:rPr lang="en-GB" smtClean="0"/>
              <a:pPr/>
              <a:t>‹#›</a:t>
            </a:fld>
            <a:endParaRPr lang="en-GB"/>
          </a:p>
        </p:txBody>
      </p:sp>
      <p:sp>
        <p:nvSpPr>
          <p:cNvPr id="7" name="Picture Placeholder 4">
            <a:extLst>
              <a:ext uri="{FF2B5EF4-FFF2-40B4-BE49-F238E27FC236}">
                <a16:creationId xmlns:a16="http://schemas.microsoft.com/office/drawing/2014/main" id="{3A05079D-26EA-414D-A6D9-860EBF5EA1C9}"/>
              </a:ext>
            </a:extLst>
          </p:cNvPr>
          <p:cNvSpPr>
            <a:spLocks noGrp="1"/>
          </p:cNvSpPr>
          <p:nvPr>
            <p:ph type="pic" sz="quarter" idx="14" hasCustomPrompt="1"/>
          </p:nvPr>
        </p:nvSpPr>
        <p:spPr>
          <a:xfrm>
            <a:off x="4806810" y="2037026"/>
            <a:ext cx="4109399" cy="2745912"/>
          </a:xfrm>
          <a:prstGeom prst="rect">
            <a:avLst/>
          </a:prstGeom>
          <a:solidFill>
            <a:srgbClr val="DCE4E1"/>
          </a:solidFill>
        </p:spPr>
        <p:txBody>
          <a:bodyPr tIns="0" bIns="720000" anchor="b" anchorCtr="0"/>
          <a:lstStyle>
            <a:lvl1pPr marL="0" indent="0" algn="ctr">
              <a:buNone/>
              <a:defRPr/>
            </a:lvl1pPr>
          </a:lstStyle>
          <a:p>
            <a:r>
              <a:rPr lang="sv-SE" noProof="0"/>
              <a:t>Klicka på ikonen för att lägga till bild</a:t>
            </a:r>
          </a:p>
        </p:txBody>
      </p:sp>
    </p:spTree>
    <p:extLst>
      <p:ext uri="{BB962C8B-B14F-4D97-AF65-F5344CB8AC3E}">
        <p14:creationId xmlns:p14="http://schemas.microsoft.com/office/powerpoint/2010/main" val="2898755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_innehåll_3 bilder_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10584" y="185738"/>
            <a:ext cx="4617182" cy="2047299"/>
          </a:xfrm>
        </p:spPr>
        <p:txBody>
          <a:bodyPr wrap="square">
            <a:normAutofit/>
          </a:bodyPr>
          <a:lstStyle/>
          <a:p>
            <a:r>
              <a:rPr lang="sv-SE" noProof="0"/>
              <a:t>Här lägger du in </a:t>
            </a:r>
            <a:br>
              <a:rPr lang="sv-SE" noProof="0"/>
            </a:br>
            <a:r>
              <a:rPr lang="sv-SE" noProof="0"/>
              <a:t>din rubrik</a:t>
            </a:r>
          </a:p>
        </p:txBody>
      </p:sp>
      <p:sp>
        <p:nvSpPr>
          <p:cNvPr id="9" name="Picture Placeholder 2">
            <a:extLst>
              <a:ext uri="{FF2B5EF4-FFF2-40B4-BE49-F238E27FC236}">
                <a16:creationId xmlns:a16="http://schemas.microsoft.com/office/drawing/2014/main" id="{A12C2FA7-C0FC-DD46-84CE-80BA7B31E68C}"/>
              </a:ext>
            </a:extLst>
          </p:cNvPr>
          <p:cNvSpPr>
            <a:spLocks noGrp="1"/>
          </p:cNvSpPr>
          <p:nvPr>
            <p:ph type="pic" sz="quarter" idx="13" hasCustomPrompt="1"/>
          </p:nvPr>
        </p:nvSpPr>
        <p:spPr>
          <a:xfrm>
            <a:off x="205200" y="185738"/>
            <a:ext cx="1836000" cy="2827806"/>
          </a:xfrm>
          <a:prstGeom prst="rect">
            <a:avLst/>
          </a:prstGeom>
          <a:solidFill>
            <a:srgbClr val="DCE4E1"/>
          </a:solidFill>
        </p:spPr>
        <p:txBody>
          <a:bodyPr tIns="612000" anchor="t" anchorCtr="0"/>
          <a:lstStyle>
            <a:lvl1pPr marL="0" indent="0" algn="ctr">
              <a:buNone/>
              <a:defRPr/>
            </a:lvl1pPr>
          </a:lstStyle>
          <a:p>
            <a:r>
              <a:rPr lang="sv-SE" noProof="0"/>
              <a:t>Klicka på ikonen för att lägga till bild</a:t>
            </a:r>
          </a:p>
        </p:txBody>
      </p:sp>
      <p:sp>
        <p:nvSpPr>
          <p:cNvPr id="16" name="Picture Placeholder 3">
            <a:extLst>
              <a:ext uri="{FF2B5EF4-FFF2-40B4-BE49-F238E27FC236}">
                <a16:creationId xmlns:a16="http://schemas.microsoft.com/office/drawing/2014/main" id="{97B33245-F90A-1E4D-8658-03FEC2CDE68C}"/>
              </a:ext>
            </a:extLst>
          </p:cNvPr>
          <p:cNvSpPr>
            <a:spLocks noGrp="1"/>
          </p:cNvSpPr>
          <p:nvPr>
            <p:ph type="pic" sz="quarter" idx="17" hasCustomPrompt="1"/>
          </p:nvPr>
        </p:nvSpPr>
        <p:spPr>
          <a:xfrm>
            <a:off x="2138400" y="185738"/>
            <a:ext cx="1836000" cy="2827806"/>
          </a:xfrm>
          <a:prstGeom prst="rect">
            <a:avLst/>
          </a:prstGeom>
          <a:solidFill>
            <a:srgbClr val="DCE4E1"/>
          </a:solidFill>
        </p:spPr>
        <p:txBody>
          <a:bodyPr tIns="612000" anchor="t" anchorCtr="0"/>
          <a:lstStyle>
            <a:lvl1pPr marL="0" indent="0" algn="ctr">
              <a:buNone/>
              <a:defRPr/>
            </a:lvl1pPr>
          </a:lstStyle>
          <a:p>
            <a:r>
              <a:rPr lang="sv-SE" noProof="0"/>
              <a:t>Klicka på ikonen för att lägga till bild</a:t>
            </a:r>
          </a:p>
        </p:txBody>
      </p:sp>
      <p:sp>
        <p:nvSpPr>
          <p:cNvPr id="11" name="Picture Placeholder 4">
            <a:extLst>
              <a:ext uri="{FF2B5EF4-FFF2-40B4-BE49-F238E27FC236}">
                <a16:creationId xmlns:a16="http://schemas.microsoft.com/office/drawing/2014/main" id="{5E5A597A-C5B4-F844-9B0B-A2909CB81E77}"/>
              </a:ext>
            </a:extLst>
          </p:cNvPr>
          <p:cNvSpPr>
            <a:spLocks noGrp="1"/>
          </p:cNvSpPr>
          <p:nvPr>
            <p:ph type="pic" sz="quarter" idx="23" hasCustomPrompt="1"/>
          </p:nvPr>
        </p:nvSpPr>
        <p:spPr>
          <a:xfrm>
            <a:off x="205200" y="3107530"/>
            <a:ext cx="3780233" cy="1672213"/>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3" name="Content Placeholder 5"/>
          <p:cNvSpPr>
            <a:spLocks noGrp="1"/>
          </p:cNvSpPr>
          <p:nvPr>
            <p:ph idx="1" hasCustomPrompt="1"/>
          </p:nvPr>
        </p:nvSpPr>
        <p:spPr>
          <a:xfrm>
            <a:off x="4310584" y="2466170"/>
            <a:ext cx="4617182" cy="2240516"/>
          </a:xfrm>
          <a:prstGeom prst="rect">
            <a:avLst/>
          </a:prstGeom>
        </p:spPr>
        <p:txBody>
          <a:bodyPr/>
          <a:lstStyle>
            <a:lvl1pPr marL="126000" indent="-126000">
              <a:lnSpc>
                <a:spcPct val="90000"/>
              </a:lnSpc>
              <a:spcBef>
                <a:spcPts val="600"/>
              </a:spcBef>
              <a:spcAft>
                <a:spcPts val="400"/>
              </a:spcAft>
              <a:buClr>
                <a:schemeClr val="tx1">
                  <a:lumMod val="85000"/>
                  <a:lumOff val="15000"/>
                </a:schemeClr>
              </a:buClr>
              <a:buFont typeface="Arial" panose="020B0604020202020204" pitchFamily="34" charset="0"/>
              <a:buChar char="•"/>
              <a:defRPr>
                <a:solidFill>
                  <a:schemeClr val="tx1"/>
                </a:solidFill>
              </a:defRPr>
            </a:lvl1pPr>
            <a:lvl2pPr marL="378000" indent="-126000">
              <a:lnSpc>
                <a:spcPct val="90000"/>
              </a:lnSpc>
              <a:spcAft>
                <a:spcPts val="600"/>
              </a:spcAft>
              <a:buClr>
                <a:schemeClr val="tx1">
                  <a:lumMod val="85000"/>
                  <a:lumOff val="15000"/>
                </a:schemeClr>
              </a:buClr>
              <a:buFont typeface="Arial" panose="020B0604020202020204" pitchFamily="34" charset="0"/>
              <a:buChar char="•"/>
              <a:defRPr>
                <a:solidFill>
                  <a:schemeClr val="tx1"/>
                </a:solidFill>
              </a:defRPr>
            </a:lvl2pPr>
            <a:lvl3pPr marL="576000" indent="-126000">
              <a:lnSpc>
                <a:spcPct val="90000"/>
              </a:lnSpc>
              <a:spcAft>
                <a:spcPts val="200"/>
              </a:spcAft>
              <a:buClr>
                <a:schemeClr val="tx1">
                  <a:lumMod val="85000"/>
                  <a:lumOff val="15000"/>
                </a:schemeClr>
              </a:buClr>
              <a:buFont typeface="Arial" panose="020B0604020202020204" pitchFamily="34" charset="0"/>
              <a:buChar char="•"/>
              <a:defRPr>
                <a:solidFill>
                  <a:schemeClr val="tx1"/>
                </a:solidFill>
              </a:defRPr>
            </a:lvl3pPr>
            <a:lvl4pPr marL="774000" indent="-126000">
              <a:lnSpc>
                <a:spcPct val="90000"/>
              </a:lnSpc>
              <a:buClr>
                <a:schemeClr val="tx1">
                  <a:lumMod val="85000"/>
                  <a:lumOff val="15000"/>
                </a:schemeClr>
              </a:buClr>
              <a:buFont typeface="Arial" panose="020B0604020202020204" pitchFamily="34" charset="0"/>
              <a:buChar char="•"/>
              <a:defRPr>
                <a:solidFill>
                  <a:schemeClr val="tx1"/>
                </a:solidFill>
              </a:defRPr>
            </a:lvl4pPr>
            <a:lvl5pPr marL="936000" indent="-126000">
              <a:lnSpc>
                <a:spcPct val="90000"/>
              </a:lnSpc>
              <a:buClr>
                <a:schemeClr val="tx1">
                  <a:lumMod val="85000"/>
                  <a:lumOff val="15000"/>
                </a:schemeClr>
              </a:buClr>
              <a:buFont typeface="Arial" panose="020B0604020202020204" pitchFamily="34" charset="0"/>
              <a:buChar char="•"/>
              <a:defRPr>
                <a:solidFill>
                  <a:schemeClr val="tx1"/>
                </a:solidFill>
              </a:defRPr>
            </a:lvl5pPr>
          </a:lstStyle>
          <a:p>
            <a:pPr lvl="0"/>
            <a:r>
              <a:rPr lang="sv-SE" noProof="0"/>
              <a:t>Punktlista en kolumn</a:t>
            </a:r>
          </a:p>
          <a:p>
            <a:pPr lvl="1"/>
            <a:r>
              <a:rPr lang="sv-SE" noProof="0"/>
              <a:t>Andra nivån</a:t>
            </a:r>
          </a:p>
          <a:p>
            <a:pPr lvl="2"/>
            <a:r>
              <a:rPr lang="sv-SE" noProof="0"/>
              <a:t>Tredje nivån</a:t>
            </a:r>
          </a:p>
          <a:p>
            <a:pPr lvl="3"/>
            <a:r>
              <a:rPr lang="sv-SE" noProof="0"/>
              <a:t>Fjärde nivån</a:t>
            </a:r>
          </a:p>
          <a:p>
            <a:pPr lvl="4"/>
            <a:r>
              <a:rPr lang="sv-SE" noProof="0"/>
              <a:t>Femte nivån</a:t>
            </a:r>
          </a:p>
        </p:txBody>
      </p:sp>
      <p:sp>
        <p:nvSpPr>
          <p:cNvPr id="6" name="Slide Number Placeholder 6">
            <a:extLst>
              <a:ext uri="{FF2B5EF4-FFF2-40B4-BE49-F238E27FC236}">
                <a16:creationId xmlns:a16="http://schemas.microsoft.com/office/drawing/2014/main" id="{395F3508-212C-8940-8633-647F498A8280}"/>
              </a:ext>
            </a:extLst>
          </p:cNvPr>
          <p:cNvSpPr>
            <a:spLocks noGrp="1"/>
          </p:cNvSpPr>
          <p:nvPr>
            <p:ph type="sldNum" sz="quarter" idx="22"/>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1000063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_innehåll_1 bil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10584" y="185738"/>
            <a:ext cx="4628216" cy="2047299"/>
          </a:xfrm>
        </p:spPr>
        <p:txBody>
          <a:bodyPr/>
          <a:lstStyle/>
          <a:p>
            <a:r>
              <a:rPr lang="sv-SE" noProof="0"/>
              <a:t>Här lägger du in </a:t>
            </a:r>
            <a:br>
              <a:rPr lang="sv-SE" noProof="0"/>
            </a:br>
            <a:r>
              <a:rPr lang="sv-SE" noProof="0"/>
              <a:t>din rubrik</a:t>
            </a:r>
          </a:p>
        </p:txBody>
      </p:sp>
      <p:sp>
        <p:nvSpPr>
          <p:cNvPr id="9" name="Picture Placeholder 2">
            <a:extLst>
              <a:ext uri="{FF2B5EF4-FFF2-40B4-BE49-F238E27FC236}">
                <a16:creationId xmlns:a16="http://schemas.microsoft.com/office/drawing/2014/main" id="{A12C2FA7-C0FC-DD46-84CE-80BA7B31E68C}"/>
              </a:ext>
            </a:extLst>
          </p:cNvPr>
          <p:cNvSpPr>
            <a:spLocks noGrp="1"/>
          </p:cNvSpPr>
          <p:nvPr>
            <p:ph type="pic" sz="quarter" idx="13" hasCustomPrompt="1"/>
          </p:nvPr>
        </p:nvSpPr>
        <p:spPr>
          <a:xfrm>
            <a:off x="205200" y="185738"/>
            <a:ext cx="3769200" cy="4597200"/>
          </a:xfrm>
          <a:prstGeom prst="rect">
            <a:avLst/>
          </a:prstGeom>
          <a:solidFill>
            <a:srgbClr val="DCE4E1"/>
          </a:solidFill>
        </p:spPr>
        <p:txBody>
          <a:bodyPr tIns="0" bIns="1440000" anchor="b" anchorCtr="0"/>
          <a:lstStyle>
            <a:lvl1pPr marL="0" indent="0" algn="ctr">
              <a:buNone/>
              <a:defRPr/>
            </a:lvl1pPr>
          </a:lstStyle>
          <a:p>
            <a:r>
              <a:rPr lang="sv-SE" noProof="0"/>
              <a:t>Klicka på ikonen för att lägga till bild</a:t>
            </a:r>
          </a:p>
        </p:txBody>
      </p:sp>
      <p:sp>
        <p:nvSpPr>
          <p:cNvPr id="3" name="Content Placeholder 3"/>
          <p:cNvSpPr>
            <a:spLocks noGrp="1"/>
          </p:cNvSpPr>
          <p:nvPr>
            <p:ph idx="1" hasCustomPrompt="1"/>
          </p:nvPr>
        </p:nvSpPr>
        <p:spPr>
          <a:xfrm>
            <a:off x="4310584" y="2466170"/>
            <a:ext cx="4617182" cy="2240516"/>
          </a:xfrm>
          <a:prstGeom prst="rect">
            <a:avLst/>
          </a:prstGeom>
        </p:spPr>
        <p:txBody>
          <a:bodyPr/>
          <a:lstStyle>
            <a:lvl1pPr marL="126000" indent="-126000">
              <a:lnSpc>
                <a:spcPct val="90000"/>
              </a:lnSpc>
              <a:spcAft>
                <a:spcPts val="400"/>
              </a:spcAft>
              <a:buClr>
                <a:schemeClr val="tx1">
                  <a:lumMod val="85000"/>
                  <a:lumOff val="15000"/>
                </a:schemeClr>
              </a:buClr>
              <a:buFont typeface="Arial" panose="020B0604020202020204" pitchFamily="34" charset="0"/>
              <a:buChar char="•"/>
              <a:defRPr>
                <a:solidFill>
                  <a:schemeClr val="tx1"/>
                </a:solidFill>
              </a:defRPr>
            </a:lvl1pPr>
            <a:lvl2pPr marL="378000" indent="-126000">
              <a:lnSpc>
                <a:spcPct val="90000"/>
              </a:lnSpc>
              <a:spcAft>
                <a:spcPts val="600"/>
              </a:spcAft>
              <a:buClr>
                <a:schemeClr val="tx1">
                  <a:lumMod val="85000"/>
                  <a:lumOff val="15000"/>
                </a:schemeClr>
              </a:buClr>
              <a:buFont typeface="Arial" panose="020B0604020202020204" pitchFamily="34" charset="0"/>
              <a:buChar char="•"/>
              <a:defRPr>
                <a:solidFill>
                  <a:schemeClr val="tx1"/>
                </a:solidFill>
              </a:defRPr>
            </a:lvl2pPr>
            <a:lvl3pPr marL="576000" indent="-126000">
              <a:lnSpc>
                <a:spcPct val="90000"/>
              </a:lnSpc>
              <a:spcAft>
                <a:spcPts val="200"/>
              </a:spcAft>
              <a:buClr>
                <a:schemeClr val="tx1">
                  <a:lumMod val="85000"/>
                  <a:lumOff val="15000"/>
                </a:schemeClr>
              </a:buClr>
              <a:buFont typeface="Arial" panose="020B0604020202020204" pitchFamily="34" charset="0"/>
              <a:buChar char="•"/>
              <a:defRPr>
                <a:solidFill>
                  <a:schemeClr val="tx1"/>
                </a:solidFill>
              </a:defRPr>
            </a:lvl3pPr>
            <a:lvl4pPr marL="774000" indent="-126000">
              <a:lnSpc>
                <a:spcPct val="90000"/>
              </a:lnSpc>
              <a:buClr>
                <a:schemeClr val="tx1">
                  <a:lumMod val="85000"/>
                  <a:lumOff val="15000"/>
                </a:schemeClr>
              </a:buClr>
              <a:buFont typeface="Arial" panose="020B0604020202020204" pitchFamily="34" charset="0"/>
              <a:buChar char="•"/>
              <a:defRPr>
                <a:solidFill>
                  <a:schemeClr val="tx1"/>
                </a:solidFill>
              </a:defRPr>
            </a:lvl4pPr>
            <a:lvl5pPr marL="936000" indent="-126000">
              <a:lnSpc>
                <a:spcPct val="90000"/>
              </a:lnSpc>
              <a:buClr>
                <a:schemeClr val="tx1">
                  <a:lumMod val="85000"/>
                  <a:lumOff val="15000"/>
                </a:schemeClr>
              </a:buClr>
              <a:buFont typeface="Arial" panose="020B0604020202020204" pitchFamily="34" charset="0"/>
              <a:buChar char="•"/>
              <a:defRPr>
                <a:solidFill>
                  <a:schemeClr val="tx1"/>
                </a:solidFill>
              </a:defRPr>
            </a:lvl5pPr>
            <a:lvl9pPr marL="2743200" indent="0">
              <a:buNone/>
              <a:defRPr/>
            </a:lvl9pPr>
          </a:lstStyle>
          <a:p>
            <a:pPr lvl="0"/>
            <a:r>
              <a:rPr lang="sv-SE" noProof="0"/>
              <a:t>Punktlista en kolumn</a:t>
            </a:r>
          </a:p>
          <a:p>
            <a:pPr lvl="1"/>
            <a:r>
              <a:rPr lang="sv-SE" noProof="0"/>
              <a:t>Andra nivån</a:t>
            </a:r>
          </a:p>
          <a:p>
            <a:pPr lvl="2"/>
            <a:r>
              <a:rPr lang="sv-SE" noProof="0"/>
              <a:t>Tredje nivån</a:t>
            </a:r>
          </a:p>
        </p:txBody>
      </p:sp>
      <p:sp>
        <p:nvSpPr>
          <p:cNvPr id="6" name="Slide Number Placeholder 4">
            <a:extLst>
              <a:ext uri="{FF2B5EF4-FFF2-40B4-BE49-F238E27FC236}">
                <a16:creationId xmlns:a16="http://schemas.microsoft.com/office/drawing/2014/main" id="{12C09499-57AE-D94B-B9E5-906A8CC93B91}"/>
              </a:ext>
            </a:extLst>
          </p:cNvPr>
          <p:cNvSpPr>
            <a:spLocks noGrp="1"/>
          </p:cNvSpPr>
          <p:nvPr>
            <p:ph type="sldNum" sz="quarter" idx="16"/>
          </p:nvPr>
        </p:nvSpPr>
        <p:spPr/>
        <p:txBody>
          <a:bodyPr/>
          <a:lstStyle/>
          <a:p>
            <a:fld id="{988E7F75-8447-2546-BC2C-A9D2B7675F08}" type="slidenum">
              <a:rPr lang="en-GB" smtClean="0"/>
              <a:pPr/>
              <a:t>‹#›</a:t>
            </a:fld>
            <a:endParaRPr lang="en-GB"/>
          </a:p>
        </p:txBody>
      </p:sp>
    </p:spTree>
    <p:extLst>
      <p:ext uri="{BB962C8B-B14F-4D97-AF65-F5344CB8AC3E}">
        <p14:creationId xmlns:p14="http://schemas.microsoft.com/office/powerpoint/2010/main" val="3860206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_innehåll_3 bilder_Institution">
    <p:spTree>
      <p:nvGrpSpPr>
        <p:cNvPr id="1" name=""/>
        <p:cNvGrpSpPr/>
        <p:nvPr/>
      </p:nvGrpSpPr>
      <p:grpSpPr>
        <a:xfrm>
          <a:off x="0" y="0"/>
          <a:ext cx="0" cy="0"/>
          <a:chOff x="0" y="0"/>
          <a:chExt cx="0" cy="0"/>
        </a:xfrm>
      </p:grpSpPr>
      <p:sp>
        <p:nvSpPr>
          <p:cNvPr id="25" name="Content Placeholder 1">
            <a:extLst>
              <a:ext uri="{FF2B5EF4-FFF2-40B4-BE49-F238E27FC236}">
                <a16:creationId xmlns:a16="http://schemas.microsoft.com/office/drawing/2014/main" id="{746C504D-4045-874E-93F0-4174EC2B85E6}"/>
              </a:ext>
            </a:extLst>
          </p:cNvPr>
          <p:cNvSpPr>
            <a:spLocks noGrp="1"/>
          </p:cNvSpPr>
          <p:nvPr>
            <p:ph idx="23" hasCustomPrompt="1"/>
          </p:nvPr>
        </p:nvSpPr>
        <p:spPr>
          <a:xfrm>
            <a:off x="4310063" y="940567"/>
            <a:ext cx="2360737" cy="257175"/>
          </a:xfrm>
          <a:prstGeom prst="rect">
            <a:avLst/>
          </a:prstGeom>
        </p:spPr>
        <p:txBody>
          <a:bodyPr anchor="b" anchorCtr="0"/>
          <a:lstStyle>
            <a:lvl1pPr marL="0" indent="0">
              <a:buNone/>
              <a:defRPr sz="1600" b="1">
                <a:solidFill>
                  <a:srgbClr val="194461"/>
                </a:solidFill>
              </a:defRPr>
            </a:lvl1pPr>
            <a:lvl4pPr marL="0" indent="0">
              <a:buNone/>
              <a:defRPr/>
            </a:lvl4pPr>
          </a:lstStyle>
          <a:p>
            <a:pPr lvl="0"/>
            <a:r>
              <a:rPr lang="sv-SE" noProof="0"/>
              <a:t>Institutionen för</a:t>
            </a:r>
          </a:p>
        </p:txBody>
      </p:sp>
      <p:sp>
        <p:nvSpPr>
          <p:cNvPr id="2" name="Title 2"/>
          <p:cNvSpPr>
            <a:spLocks noGrp="1"/>
          </p:cNvSpPr>
          <p:nvPr>
            <p:ph type="title" hasCustomPrompt="1"/>
          </p:nvPr>
        </p:nvSpPr>
        <p:spPr>
          <a:xfrm>
            <a:off x="4310584" y="752992"/>
            <a:ext cx="4617182" cy="1360030"/>
          </a:xfrm>
        </p:spPr>
        <p:txBody>
          <a:bodyPr/>
          <a:lstStyle>
            <a:lvl1pPr>
              <a:defRPr>
                <a:solidFill>
                  <a:srgbClr val="194461"/>
                </a:solidFill>
              </a:defRPr>
            </a:lvl1pPr>
          </a:lstStyle>
          <a:p>
            <a:r>
              <a:rPr lang="sv-SE" noProof="0"/>
              <a:t>Här lägger du in </a:t>
            </a:r>
            <a:br>
              <a:rPr lang="sv-SE" noProof="0"/>
            </a:br>
            <a:r>
              <a:rPr lang="sv-SE" noProof="0"/>
              <a:t>din rubrik</a:t>
            </a:r>
          </a:p>
        </p:txBody>
      </p:sp>
      <p:sp>
        <p:nvSpPr>
          <p:cNvPr id="9" name="Picture Placeholder 3">
            <a:extLst>
              <a:ext uri="{FF2B5EF4-FFF2-40B4-BE49-F238E27FC236}">
                <a16:creationId xmlns:a16="http://schemas.microsoft.com/office/drawing/2014/main" id="{A12C2FA7-C0FC-DD46-84CE-80BA7B31E68C}"/>
              </a:ext>
            </a:extLst>
          </p:cNvPr>
          <p:cNvSpPr>
            <a:spLocks noGrp="1"/>
          </p:cNvSpPr>
          <p:nvPr>
            <p:ph type="pic" sz="quarter" idx="13" hasCustomPrompt="1"/>
          </p:nvPr>
        </p:nvSpPr>
        <p:spPr>
          <a:xfrm>
            <a:off x="205200" y="185738"/>
            <a:ext cx="1836000" cy="2004009"/>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16" name="Picture Placeholder 4">
            <a:extLst>
              <a:ext uri="{FF2B5EF4-FFF2-40B4-BE49-F238E27FC236}">
                <a16:creationId xmlns:a16="http://schemas.microsoft.com/office/drawing/2014/main" id="{97B33245-F90A-1E4D-8658-03FEC2CDE68C}"/>
              </a:ext>
            </a:extLst>
          </p:cNvPr>
          <p:cNvSpPr>
            <a:spLocks noGrp="1"/>
          </p:cNvSpPr>
          <p:nvPr>
            <p:ph type="pic" sz="quarter" idx="17" hasCustomPrompt="1"/>
          </p:nvPr>
        </p:nvSpPr>
        <p:spPr>
          <a:xfrm>
            <a:off x="2138400" y="185738"/>
            <a:ext cx="1836000" cy="2004009"/>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24" name="Picture Placeholder 5">
            <a:extLst>
              <a:ext uri="{FF2B5EF4-FFF2-40B4-BE49-F238E27FC236}">
                <a16:creationId xmlns:a16="http://schemas.microsoft.com/office/drawing/2014/main" id="{9E839DED-9AD7-7F47-85D5-A26FC330559B}"/>
              </a:ext>
            </a:extLst>
          </p:cNvPr>
          <p:cNvSpPr>
            <a:spLocks noGrp="1"/>
          </p:cNvSpPr>
          <p:nvPr>
            <p:ph type="pic" sz="quarter" idx="20" hasCustomPrompt="1"/>
          </p:nvPr>
        </p:nvSpPr>
        <p:spPr>
          <a:xfrm>
            <a:off x="205200" y="2277979"/>
            <a:ext cx="3769200" cy="2504958"/>
          </a:xfrm>
          <a:prstGeom prst="rect">
            <a:avLst/>
          </a:prstGeom>
          <a:solidFill>
            <a:srgbClr val="DCE4E1"/>
          </a:solidFill>
        </p:spPr>
        <p:txBody>
          <a:bodyPr tIns="612000" anchor="t" anchorCtr="0"/>
          <a:lstStyle>
            <a:lvl1pPr marL="0" indent="0" algn="ctr">
              <a:buNone/>
              <a:defRPr/>
            </a:lvl1pPr>
          </a:lstStyle>
          <a:p>
            <a:r>
              <a:rPr lang="sv-SE" noProof="0"/>
              <a:t>Klicka på ikonen för att lägga till bild</a:t>
            </a:r>
          </a:p>
        </p:txBody>
      </p:sp>
      <p:sp>
        <p:nvSpPr>
          <p:cNvPr id="3" name="Content Placeholder 6"/>
          <p:cNvSpPr>
            <a:spLocks noGrp="1"/>
          </p:cNvSpPr>
          <p:nvPr>
            <p:ph idx="1" hasCustomPrompt="1"/>
          </p:nvPr>
        </p:nvSpPr>
        <p:spPr>
          <a:xfrm>
            <a:off x="4310584" y="2281373"/>
            <a:ext cx="4617182" cy="856274"/>
          </a:xfrm>
          <a:prstGeom prst="rect">
            <a:avLst/>
          </a:prstGeom>
        </p:spPr>
        <p:txBody>
          <a:bodyPr/>
          <a:lstStyle>
            <a:lvl1pPr marL="0" indent="0">
              <a:lnSpc>
                <a:spcPct val="90000"/>
              </a:lnSpc>
              <a:spcAft>
                <a:spcPts val="400"/>
              </a:spcAft>
              <a:buClr>
                <a:schemeClr val="tx1">
                  <a:lumMod val="85000"/>
                  <a:lumOff val="15000"/>
                </a:schemeClr>
              </a:buClr>
              <a:buFontTx/>
              <a:buNone/>
              <a:defRPr>
                <a:solidFill>
                  <a:schemeClr val="tx1"/>
                </a:solidFill>
              </a:defRPr>
            </a:lvl1pPr>
            <a:lvl2pPr marL="378000" indent="-126000">
              <a:lnSpc>
                <a:spcPct val="90000"/>
              </a:lnSpc>
              <a:spcAft>
                <a:spcPts val="600"/>
              </a:spcAft>
              <a:buClr>
                <a:schemeClr val="tx1">
                  <a:lumMod val="85000"/>
                  <a:lumOff val="15000"/>
                </a:schemeClr>
              </a:buClr>
              <a:buFont typeface="Arial" panose="020B0604020202020204" pitchFamily="34" charset="0"/>
              <a:buChar char="•"/>
              <a:defRPr>
                <a:solidFill>
                  <a:schemeClr val="tx1"/>
                </a:solidFill>
              </a:defRPr>
            </a:lvl2pPr>
            <a:lvl3pPr marL="576000" indent="-126000">
              <a:lnSpc>
                <a:spcPct val="90000"/>
              </a:lnSpc>
              <a:spcAft>
                <a:spcPts val="200"/>
              </a:spcAft>
              <a:buFont typeface="Arial" panose="020B0604020202020204" pitchFamily="34" charset="0"/>
              <a:buChar char="•"/>
              <a:defRPr/>
            </a:lvl3pPr>
            <a:lvl4pPr marL="648000" indent="0">
              <a:lnSpc>
                <a:spcPct val="90000"/>
              </a:lnSpc>
              <a:buFont typeface="Arial" panose="020B0604020202020204" pitchFamily="34" charset="0"/>
              <a:buNone/>
              <a:defRPr/>
            </a:lvl4pPr>
            <a:lvl5pPr marL="936000" indent="-126000">
              <a:lnSpc>
                <a:spcPct val="90000"/>
              </a:lnSpc>
              <a:buFont typeface="Arial" panose="020B0604020202020204" pitchFamily="34" charset="0"/>
              <a:buChar char="•"/>
              <a:defRPr/>
            </a:lvl5pPr>
            <a:lvl6pPr marL="1714500" indent="0">
              <a:buNone/>
              <a:defRPr/>
            </a:lvl6pPr>
          </a:lstStyle>
          <a:p>
            <a:pPr lvl="0"/>
            <a:r>
              <a:rPr lang="sv-SE" noProof="0"/>
              <a:t>Ingress en kolumn</a:t>
            </a:r>
          </a:p>
          <a:p>
            <a:pPr lvl="1"/>
            <a:r>
              <a:rPr lang="sv-SE" noProof="0"/>
              <a:t>Andra nivån</a:t>
            </a:r>
          </a:p>
        </p:txBody>
      </p:sp>
      <p:sp>
        <p:nvSpPr>
          <p:cNvPr id="23" name="Text Placeholder 7">
            <a:extLst>
              <a:ext uri="{FF2B5EF4-FFF2-40B4-BE49-F238E27FC236}">
                <a16:creationId xmlns:a16="http://schemas.microsoft.com/office/drawing/2014/main" id="{E90DF472-2B52-B648-86BA-E002A3B5E8F2}"/>
              </a:ext>
            </a:extLst>
          </p:cNvPr>
          <p:cNvSpPr>
            <a:spLocks noGrp="1"/>
          </p:cNvSpPr>
          <p:nvPr>
            <p:ph type="body" sz="quarter" idx="22" hasCustomPrompt="1"/>
          </p:nvPr>
        </p:nvSpPr>
        <p:spPr>
          <a:xfrm>
            <a:off x="4310063" y="3395249"/>
            <a:ext cx="4629150" cy="257175"/>
          </a:xfrm>
          <a:prstGeom prst="rect">
            <a:avLst/>
          </a:prstGeom>
        </p:spPr>
        <p:txBody>
          <a:bodyPr/>
          <a:lstStyle>
            <a:lvl1pPr marL="0" indent="0">
              <a:buFontTx/>
              <a:buNone/>
              <a:defRPr sz="1300" b="1">
                <a:solidFill>
                  <a:schemeClr val="tx1"/>
                </a:solidFill>
              </a:defRPr>
            </a:lvl1pPr>
            <a:lvl2pPr marL="0" indent="0">
              <a:buFontTx/>
              <a:buNone/>
              <a:defRPr sz="1300" b="1"/>
            </a:lvl2pPr>
            <a:lvl3pPr marL="0" indent="0">
              <a:buFontTx/>
              <a:buNone/>
              <a:defRPr sz="1300" b="1"/>
            </a:lvl3pPr>
            <a:lvl4pPr marL="0" indent="0">
              <a:buFontTx/>
              <a:buNone/>
              <a:defRPr sz="1300" b="1"/>
            </a:lvl4pPr>
            <a:lvl5pPr marL="0" indent="0">
              <a:buFontTx/>
              <a:buNone/>
              <a:defRPr sz="1300" b="1"/>
            </a:lvl5pPr>
          </a:lstStyle>
          <a:p>
            <a:pPr lvl="0"/>
            <a:r>
              <a:rPr lang="sv-SE" noProof="0"/>
              <a:t>Divisioner</a:t>
            </a:r>
          </a:p>
        </p:txBody>
      </p:sp>
      <p:sp>
        <p:nvSpPr>
          <p:cNvPr id="27" name="Text Placeholder 8">
            <a:extLst>
              <a:ext uri="{FF2B5EF4-FFF2-40B4-BE49-F238E27FC236}">
                <a16:creationId xmlns:a16="http://schemas.microsoft.com/office/drawing/2014/main" id="{97B49F1B-85A6-A647-9F5F-A010E7ED9DEF}"/>
              </a:ext>
            </a:extLst>
          </p:cNvPr>
          <p:cNvSpPr>
            <a:spLocks noGrp="1"/>
          </p:cNvSpPr>
          <p:nvPr>
            <p:ph type="body" sz="quarter" idx="24" hasCustomPrompt="1"/>
          </p:nvPr>
        </p:nvSpPr>
        <p:spPr>
          <a:xfrm>
            <a:off x="4310064" y="3724507"/>
            <a:ext cx="2268000" cy="1058430"/>
          </a:xfrm>
          <a:prstGeom prst="rect">
            <a:avLst/>
          </a:prstGeom>
        </p:spPr>
        <p:txBody>
          <a:bodyPr/>
          <a:lstStyle>
            <a:lvl1pPr marL="0" indent="0">
              <a:lnSpc>
                <a:spcPct val="80000"/>
              </a:lnSpc>
              <a:spcBef>
                <a:spcPts val="0"/>
              </a:spcBef>
              <a:spcAft>
                <a:spcPts val="300"/>
              </a:spcAft>
              <a:buFontTx/>
              <a:buNone/>
              <a:defRPr sz="1200">
                <a:solidFill>
                  <a:schemeClr val="tx1"/>
                </a:solidFill>
              </a:defRPr>
            </a:lvl1pPr>
            <a:lvl2pPr marL="0" indent="0">
              <a:lnSpc>
                <a:spcPct val="100000"/>
              </a:lnSpc>
              <a:spcAft>
                <a:spcPts val="800"/>
              </a:spcAft>
              <a:buFontTx/>
              <a:buNone/>
              <a:defRPr sz="1150"/>
            </a:lvl2pPr>
            <a:lvl3pPr marL="0" indent="0">
              <a:lnSpc>
                <a:spcPct val="100000"/>
              </a:lnSpc>
              <a:spcAft>
                <a:spcPts val="800"/>
              </a:spcAft>
              <a:buFontTx/>
              <a:buNone/>
              <a:defRPr sz="1150"/>
            </a:lvl3pPr>
            <a:lvl4pPr marL="0" indent="0">
              <a:lnSpc>
                <a:spcPct val="100000"/>
              </a:lnSpc>
              <a:spcAft>
                <a:spcPts val="800"/>
              </a:spcAft>
              <a:buFontTx/>
              <a:buNone/>
              <a:defRPr sz="1150"/>
            </a:lvl4pPr>
            <a:lvl5pPr marL="0" indent="0">
              <a:lnSpc>
                <a:spcPct val="100000"/>
              </a:lnSpc>
              <a:spcAft>
                <a:spcPts val="800"/>
              </a:spcAft>
              <a:buFontTx/>
              <a:buNone/>
              <a:defRPr sz="1150"/>
            </a:lvl5pPr>
          </a:lstStyle>
          <a:p>
            <a:pPr lvl="0"/>
            <a:r>
              <a:rPr lang="sv-SE" noProof="0"/>
              <a:t>Här lägger du in din text</a:t>
            </a:r>
          </a:p>
        </p:txBody>
      </p:sp>
      <p:sp>
        <p:nvSpPr>
          <p:cNvPr id="29" name="Text Placeholder 9">
            <a:extLst>
              <a:ext uri="{FF2B5EF4-FFF2-40B4-BE49-F238E27FC236}">
                <a16:creationId xmlns:a16="http://schemas.microsoft.com/office/drawing/2014/main" id="{EDBC0CD4-68F0-E74A-8F83-B8EB39840D01}"/>
              </a:ext>
            </a:extLst>
          </p:cNvPr>
          <p:cNvSpPr>
            <a:spLocks noGrp="1"/>
          </p:cNvSpPr>
          <p:nvPr>
            <p:ph type="body" sz="quarter" idx="25" hasCustomPrompt="1"/>
          </p:nvPr>
        </p:nvSpPr>
        <p:spPr>
          <a:xfrm>
            <a:off x="6670800" y="3724507"/>
            <a:ext cx="2268000" cy="1058630"/>
          </a:xfrm>
          <a:prstGeom prst="rect">
            <a:avLst/>
          </a:prstGeom>
        </p:spPr>
        <p:txBody>
          <a:bodyPr/>
          <a:lstStyle>
            <a:lvl1pPr marL="0" indent="0">
              <a:lnSpc>
                <a:spcPct val="80000"/>
              </a:lnSpc>
              <a:spcBef>
                <a:spcPts val="0"/>
              </a:spcBef>
              <a:spcAft>
                <a:spcPts val="300"/>
              </a:spcAft>
              <a:buFontTx/>
              <a:buNone/>
              <a:defRPr sz="1200">
                <a:solidFill>
                  <a:schemeClr val="tx1"/>
                </a:solidFill>
              </a:defRPr>
            </a:lvl1pPr>
            <a:lvl2pPr marL="0" indent="0">
              <a:lnSpc>
                <a:spcPct val="100000"/>
              </a:lnSpc>
              <a:spcAft>
                <a:spcPts val="800"/>
              </a:spcAft>
              <a:buFontTx/>
              <a:buNone/>
              <a:defRPr sz="1150"/>
            </a:lvl2pPr>
            <a:lvl3pPr marL="0" indent="0">
              <a:lnSpc>
                <a:spcPct val="100000"/>
              </a:lnSpc>
              <a:spcAft>
                <a:spcPts val="800"/>
              </a:spcAft>
              <a:buFontTx/>
              <a:buNone/>
              <a:defRPr sz="1150"/>
            </a:lvl3pPr>
            <a:lvl4pPr marL="0" indent="0">
              <a:lnSpc>
                <a:spcPct val="100000"/>
              </a:lnSpc>
              <a:spcAft>
                <a:spcPts val="800"/>
              </a:spcAft>
              <a:buFontTx/>
              <a:buNone/>
              <a:defRPr sz="1150"/>
            </a:lvl4pPr>
            <a:lvl5pPr marL="0" indent="0">
              <a:lnSpc>
                <a:spcPct val="100000"/>
              </a:lnSpc>
              <a:spcAft>
                <a:spcPts val="800"/>
              </a:spcAft>
              <a:buFontTx/>
              <a:buNone/>
              <a:defRPr sz="1150"/>
            </a:lvl5pPr>
          </a:lstStyle>
          <a:p>
            <a:pPr lvl="0"/>
            <a:r>
              <a:rPr lang="sv-SE" noProof="0"/>
              <a:t>Här lägger du in din text</a:t>
            </a:r>
          </a:p>
        </p:txBody>
      </p:sp>
      <p:sp>
        <p:nvSpPr>
          <p:cNvPr id="31" name="Slide Number Placeholder 10">
            <a:extLst>
              <a:ext uri="{FF2B5EF4-FFF2-40B4-BE49-F238E27FC236}">
                <a16:creationId xmlns:a16="http://schemas.microsoft.com/office/drawing/2014/main" id="{268A9C3F-410A-684D-BF8C-D1EE552744E0}"/>
              </a:ext>
            </a:extLst>
          </p:cNvPr>
          <p:cNvSpPr>
            <a:spLocks noGrp="1"/>
          </p:cNvSpPr>
          <p:nvPr>
            <p:ph type="sldNum" sz="quarter" idx="27"/>
          </p:nvPr>
        </p:nvSpPr>
        <p:spPr>
          <a:xfrm>
            <a:off x="205200" y="4852800"/>
            <a:ext cx="216000" cy="176400"/>
          </a:xfrm>
        </p:spPr>
        <p:txBody>
          <a:bodyPr/>
          <a:lstStyle>
            <a:lvl1pPr>
              <a:defRPr>
                <a:solidFill>
                  <a:schemeClr val="tx1">
                    <a:lumMod val="85000"/>
                    <a:lumOff val="15000"/>
                  </a:schemeClr>
                </a:solidFill>
              </a:defRPr>
            </a:lvl1pPr>
          </a:lstStyle>
          <a:p>
            <a:fld id="{988E7F75-8447-2546-BC2C-A9D2B7675F08}" type="slidenum">
              <a:rPr lang="en-GB" smtClean="0"/>
              <a:pPr/>
              <a:t>‹#›</a:t>
            </a:fld>
            <a:endParaRPr lang="en-GB"/>
          </a:p>
        </p:txBody>
      </p:sp>
    </p:spTree>
    <p:extLst>
      <p:ext uri="{BB962C8B-B14F-4D97-AF65-F5344CB8AC3E}">
        <p14:creationId xmlns:p14="http://schemas.microsoft.com/office/powerpoint/2010/main" val="2171596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_innehåll_3 bilder_Forskningsinfrastruktu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10584" y="185738"/>
            <a:ext cx="4617182" cy="2047299"/>
          </a:xfrm>
        </p:spPr>
        <p:txBody>
          <a:bodyPr/>
          <a:lstStyle>
            <a:lvl1pPr>
              <a:defRPr sz="3200"/>
            </a:lvl1pPr>
          </a:lstStyle>
          <a:p>
            <a:r>
              <a:rPr lang="sv-SE" noProof="0"/>
              <a:t>Här lägger du in </a:t>
            </a:r>
            <a:br>
              <a:rPr lang="sv-SE" noProof="0"/>
            </a:br>
            <a:r>
              <a:rPr lang="sv-SE" noProof="0"/>
              <a:t>din rubrik</a:t>
            </a:r>
          </a:p>
        </p:txBody>
      </p:sp>
      <p:sp>
        <p:nvSpPr>
          <p:cNvPr id="9" name="Picture Placeholder 2">
            <a:extLst>
              <a:ext uri="{FF2B5EF4-FFF2-40B4-BE49-F238E27FC236}">
                <a16:creationId xmlns:a16="http://schemas.microsoft.com/office/drawing/2014/main" id="{A12C2FA7-C0FC-DD46-84CE-80BA7B31E68C}"/>
              </a:ext>
            </a:extLst>
          </p:cNvPr>
          <p:cNvSpPr>
            <a:spLocks noGrp="1"/>
          </p:cNvSpPr>
          <p:nvPr>
            <p:ph type="pic" sz="quarter" idx="13" hasCustomPrompt="1"/>
          </p:nvPr>
        </p:nvSpPr>
        <p:spPr>
          <a:xfrm>
            <a:off x="246222" y="185738"/>
            <a:ext cx="1836000" cy="2827806"/>
          </a:xfrm>
          <a:prstGeom prst="rect">
            <a:avLst/>
          </a:prstGeom>
          <a:solidFill>
            <a:srgbClr val="DCE4E1"/>
          </a:solidFill>
        </p:spPr>
        <p:txBody>
          <a:bodyPr tIns="612000" anchor="t" anchorCtr="0"/>
          <a:lstStyle>
            <a:lvl1pPr marL="0" indent="0" algn="ctr">
              <a:buNone/>
              <a:defRPr/>
            </a:lvl1pPr>
          </a:lstStyle>
          <a:p>
            <a:r>
              <a:rPr lang="sv-SE" noProof="0"/>
              <a:t>Klicka på ikonen för att lägga till bild</a:t>
            </a:r>
          </a:p>
        </p:txBody>
      </p:sp>
      <p:sp>
        <p:nvSpPr>
          <p:cNvPr id="16" name="Picture Placeholder 3">
            <a:extLst>
              <a:ext uri="{FF2B5EF4-FFF2-40B4-BE49-F238E27FC236}">
                <a16:creationId xmlns:a16="http://schemas.microsoft.com/office/drawing/2014/main" id="{97B33245-F90A-1E4D-8658-03FEC2CDE68C}"/>
              </a:ext>
            </a:extLst>
          </p:cNvPr>
          <p:cNvSpPr>
            <a:spLocks noGrp="1"/>
          </p:cNvSpPr>
          <p:nvPr>
            <p:ph type="pic" sz="quarter" idx="17" hasCustomPrompt="1"/>
          </p:nvPr>
        </p:nvSpPr>
        <p:spPr>
          <a:xfrm>
            <a:off x="2179422" y="185738"/>
            <a:ext cx="1836000" cy="2827806"/>
          </a:xfrm>
          <a:prstGeom prst="rect">
            <a:avLst/>
          </a:prstGeom>
          <a:solidFill>
            <a:srgbClr val="DCE4E1"/>
          </a:solidFill>
        </p:spPr>
        <p:txBody>
          <a:bodyPr tIns="612000" anchor="t" anchorCtr="0"/>
          <a:lstStyle>
            <a:lvl1pPr marL="0" indent="0" algn="ctr">
              <a:buNone/>
              <a:defRPr/>
            </a:lvl1pPr>
          </a:lstStyle>
          <a:p>
            <a:r>
              <a:rPr lang="sv-SE" noProof="0"/>
              <a:t>Klicka på ikonen för att lägga till bild</a:t>
            </a:r>
          </a:p>
        </p:txBody>
      </p:sp>
      <p:sp>
        <p:nvSpPr>
          <p:cNvPr id="11" name="Picture Placeholder 4">
            <a:extLst>
              <a:ext uri="{FF2B5EF4-FFF2-40B4-BE49-F238E27FC236}">
                <a16:creationId xmlns:a16="http://schemas.microsoft.com/office/drawing/2014/main" id="{5E5A597A-C5B4-F844-9B0B-A2909CB81E77}"/>
              </a:ext>
            </a:extLst>
          </p:cNvPr>
          <p:cNvSpPr>
            <a:spLocks noGrp="1"/>
          </p:cNvSpPr>
          <p:nvPr>
            <p:ph type="pic" sz="quarter" idx="23" hasCustomPrompt="1"/>
          </p:nvPr>
        </p:nvSpPr>
        <p:spPr>
          <a:xfrm>
            <a:off x="246222" y="3107530"/>
            <a:ext cx="3780233" cy="1672213"/>
          </a:xfrm>
          <a:prstGeom prst="rect">
            <a:avLst/>
          </a:prstGeom>
          <a:solidFill>
            <a:srgbClr val="DCE4E1"/>
          </a:solidFill>
        </p:spPr>
        <p:txBody>
          <a:bodyPr tIns="360000" anchor="t" anchorCtr="0"/>
          <a:lstStyle>
            <a:lvl1pPr marL="0" indent="0" algn="ctr">
              <a:buNone/>
              <a:defRPr/>
            </a:lvl1pPr>
          </a:lstStyle>
          <a:p>
            <a:r>
              <a:rPr lang="sv-SE" noProof="0"/>
              <a:t>Klicka på ikonen för att lägga till bild</a:t>
            </a:r>
          </a:p>
        </p:txBody>
      </p:sp>
      <p:sp>
        <p:nvSpPr>
          <p:cNvPr id="3" name="Content Placeholder 5"/>
          <p:cNvSpPr>
            <a:spLocks noGrp="1"/>
          </p:cNvSpPr>
          <p:nvPr>
            <p:ph idx="1" hasCustomPrompt="1"/>
          </p:nvPr>
        </p:nvSpPr>
        <p:spPr>
          <a:xfrm>
            <a:off x="4310584" y="2466170"/>
            <a:ext cx="4617182" cy="2240516"/>
          </a:xfrm>
          <a:prstGeom prst="rect">
            <a:avLst/>
          </a:prstGeom>
        </p:spPr>
        <p:txBody>
          <a:bodyPr/>
          <a:lstStyle>
            <a:lvl1pPr marL="126000" indent="-126000">
              <a:lnSpc>
                <a:spcPct val="90000"/>
              </a:lnSpc>
              <a:spcBef>
                <a:spcPts val="600"/>
              </a:spcBef>
              <a:spcAft>
                <a:spcPts val="400"/>
              </a:spcAft>
              <a:buClr>
                <a:schemeClr val="tx1">
                  <a:lumMod val="85000"/>
                  <a:lumOff val="15000"/>
                </a:schemeClr>
              </a:buClr>
              <a:buFont typeface="Arial" panose="020B0604020202020204" pitchFamily="34" charset="0"/>
              <a:buChar char="•"/>
              <a:defRPr>
                <a:solidFill>
                  <a:schemeClr val="tx1"/>
                </a:solidFill>
              </a:defRPr>
            </a:lvl1pPr>
            <a:lvl2pPr marL="378000" indent="-126000">
              <a:lnSpc>
                <a:spcPct val="90000"/>
              </a:lnSpc>
              <a:spcAft>
                <a:spcPts val="600"/>
              </a:spcAft>
              <a:buClr>
                <a:schemeClr val="tx1">
                  <a:lumMod val="85000"/>
                  <a:lumOff val="15000"/>
                </a:schemeClr>
              </a:buClr>
              <a:buFont typeface="Arial" panose="020B0604020202020204" pitchFamily="34" charset="0"/>
              <a:buChar char="•"/>
              <a:defRPr>
                <a:solidFill>
                  <a:schemeClr val="tx1"/>
                </a:solidFill>
              </a:defRPr>
            </a:lvl2pPr>
            <a:lvl3pPr marL="576000" indent="-126000">
              <a:lnSpc>
                <a:spcPct val="90000"/>
              </a:lnSpc>
              <a:spcAft>
                <a:spcPts val="200"/>
              </a:spcAft>
              <a:buClr>
                <a:schemeClr val="tx1">
                  <a:lumMod val="85000"/>
                  <a:lumOff val="15000"/>
                </a:schemeClr>
              </a:buClr>
              <a:buFont typeface="Arial" panose="020B0604020202020204" pitchFamily="34" charset="0"/>
              <a:buChar char="•"/>
              <a:defRPr>
                <a:solidFill>
                  <a:schemeClr val="tx1"/>
                </a:solidFill>
              </a:defRPr>
            </a:lvl3pPr>
            <a:lvl4pPr marL="774000" indent="-126000">
              <a:lnSpc>
                <a:spcPct val="90000"/>
              </a:lnSpc>
              <a:buClr>
                <a:schemeClr val="tx1">
                  <a:lumMod val="85000"/>
                  <a:lumOff val="15000"/>
                </a:schemeClr>
              </a:buClr>
              <a:buFont typeface="Arial" panose="020B0604020202020204" pitchFamily="34" charset="0"/>
              <a:buChar char="•"/>
              <a:defRPr>
                <a:solidFill>
                  <a:schemeClr val="tx1"/>
                </a:solidFill>
              </a:defRPr>
            </a:lvl4pPr>
            <a:lvl5pPr marL="936000" indent="-126000">
              <a:lnSpc>
                <a:spcPct val="90000"/>
              </a:lnSpc>
              <a:buClr>
                <a:schemeClr val="tx1">
                  <a:lumMod val="85000"/>
                  <a:lumOff val="15000"/>
                </a:schemeClr>
              </a:buClr>
              <a:buFont typeface="Arial" panose="020B0604020202020204" pitchFamily="34" charset="0"/>
              <a:buChar char="•"/>
              <a:defRPr>
                <a:solidFill>
                  <a:schemeClr val="tx1"/>
                </a:solidFill>
              </a:defRPr>
            </a:lvl5pPr>
          </a:lstStyle>
          <a:p>
            <a:pPr lvl="0"/>
            <a:r>
              <a:rPr lang="sv-SE" noProof="0"/>
              <a:t>Punktlista en kolumn</a:t>
            </a:r>
          </a:p>
          <a:p>
            <a:pPr lvl="1"/>
            <a:r>
              <a:rPr lang="sv-SE" noProof="0"/>
              <a:t>Andra nivån</a:t>
            </a:r>
          </a:p>
          <a:p>
            <a:pPr lvl="2"/>
            <a:r>
              <a:rPr lang="sv-SE" noProof="0"/>
              <a:t>Tredje nivån</a:t>
            </a:r>
          </a:p>
          <a:p>
            <a:pPr lvl="3"/>
            <a:r>
              <a:rPr lang="sv-SE" noProof="0"/>
              <a:t>Fjärde nivån</a:t>
            </a:r>
          </a:p>
          <a:p>
            <a:pPr lvl="4"/>
            <a:r>
              <a:rPr lang="sv-SE" noProof="0"/>
              <a:t>Femte nivån</a:t>
            </a:r>
          </a:p>
        </p:txBody>
      </p:sp>
      <p:sp>
        <p:nvSpPr>
          <p:cNvPr id="6" name="Slide Number Placeholder 6">
            <a:extLst>
              <a:ext uri="{FF2B5EF4-FFF2-40B4-BE49-F238E27FC236}">
                <a16:creationId xmlns:a16="http://schemas.microsoft.com/office/drawing/2014/main" id="{395F3508-212C-8940-8633-647F498A8280}"/>
              </a:ext>
            </a:extLst>
          </p:cNvPr>
          <p:cNvSpPr>
            <a:spLocks noGrp="1"/>
          </p:cNvSpPr>
          <p:nvPr>
            <p:ph type="sldNum" sz="quarter" idx="22"/>
          </p:nvPr>
        </p:nvSpPr>
        <p:spPr/>
        <p:txBody>
          <a:bodyPr/>
          <a:lstStyle/>
          <a:p>
            <a:fld id="{988E7F75-8447-2546-BC2C-A9D2B7675F08}" type="slidenum">
              <a:rPr lang="en-GB" smtClean="0"/>
              <a:pPr/>
              <a:t>‹#›</a:t>
            </a:fld>
            <a:endParaRPr lang="en-GB"/>
          </a:p>
        </p:txBody>
      </p:sp>
      <p:sp>
        <p:nvSpPr>
          <p:cNvPr id="8" name="Text Placeholder 7">
            <a:extLst>
              <a:ext uri="{FF2B5EF4-FFF2-40B4-BE49-F238E27FC236}">
                <a16:creationId xmlns:a16="http://schemas.microsoft.com/office/drawing/2014/main" id="{27FD5CA9-F98F-5148-B23A-9CE3140EE6B0}"/>
              </a:ext>
            </a:extLst>
          </p:cNvPr>
          <p:cNvSpPr txBox="1"/>
          <p:nvPr userDrawn="1"/>
        </p:nvSpPr>
        <p:spPr>
          <a:xfrm rot="16200000">
            <a:off x="-2173892" y="2359629"/>
            <a:ext cx="4594005" cy="246221"/>
          </a:xfrm>
          <a:prstGeom prst="rect">
            <a:avLst/>
          </a:prstGeom>
          <a:solidFill>
            <a:schemeClr val="accent2"/>
          </a:solidFill>
        </p:spPr>
        <p:txBody>
          <a:bodyPr wrap="square" lIns="1764000" rIns="72000" rtlCol="0" anchor="ctr" anchorCtr="0">
            <a:spAutoFit/>
          </a:bodyPr>
          <a:lstStyle/>
          <a:p>
            <a:pPr algn="l"/>
            <a:r>
              <a:rPr lang="sv-SE" sz="1000" noProof="0">
                <a:solidFill>
                  <a:schemeClr val="bg1"/>
                </a:solidFill>
                <a:latin typeface="Arial" panose="020B0604020202020204" pitchFamily="34" charset="0"/>
                <a:cs typeface="Arial" panose="020B0604020202020204" pitchFamily="34" charset="0"/>
              </a:rPr>
              <a:t>Forskningsinfrastruktur</a:t>
            </a:r>
          </a:p>
        </p:txBody>
      </p:sp>
    </p:spTree>
    <p:extLst>
      <p:ext uri="{BB962C8B-B14F-4D97-AF65-F5344CB8AC3E}">
        <p14:creationId xmlns:p14="http://schemas.microsoft.com/office/powerpoint/2010/main" val="3804052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3.xml"/><Relationship Id="rId7" Type="http://schemas.openxmlformats.org/officeDocument/2006/relationships/image" Target="../media/image2.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theme" Target="../theme/theme2.xml"/><Relationship Id="rId5" Type="http://schemas.openxmlformats.org/officeDocument/2006/relationships/slideLayout" Target="../slideLayouts/slideLayout25.xml"/><Relationship Id="rId4" Type="http://schemas.openxmlformats.org/officeDocument/2006/relationships/slideLayout" Target="../slideLayouts/slideLayout2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68799" y="530176"/>
            <a:ext cx="6796020" cy="994172"/>
          </a:xfrm>
          <a:prstGeom prst="rect">
            <a:avLst/>
          </a:prstGeom>
        </p:spPr>
        <p:txBody>
          <a:bodyPr vert="horz" lIns="0" tIns="0" rIns="0" bIns="0" rtlCol="0" anchor="b" anchorCtr="0">
            <a:noAutofit/>
          </a:bodyPr>
          <a:lstStyle/>
          <a:p>
            <a:r>
              <a:rPr lang="sv-SE" noProof="0"/>
              <a:t>Skriv din rubrik här</a:t>
            </a:r>
          </a:p>
        </p:txBody>
      </p:sp>
      <p:sp>
        <p:nvSpPr>
          <p:cNvPr id="3" name="Text Placeholder 2"/>
          <p:cNvSpPr>
            <a:spLocks noGrp="1"/>
          </p:cNvSpPr>
          <p:nvPr>
            <p:ph type="body" idx="1"/>
          </p:nvPr>
        </p:nvSpPr>
        <p:spPr>
          <a:xfrm>
            <a:off x="573720" y="1814787"/>
            <a:ext cx="7886700" cy="2858877"/>
          </a:xfrm>
          <a:prstGeom prst="rect">
            <a:avLst/>
          </a:prstGeom>
        </p:spPr>
        <p:txBody>
          <a:bodyPr vert="horz" lIns="0" tIns="0" rIns="0" bIns="0" rtlCol="0">
            <a:noAutofit/>
          </a:bodyPr>
          <a:lstStyle/>
          <a:p>
            <a:pPr lvl="0"/>
            <a:r>
              <a:rPr lang="sv-SE" noProof="0"/>
              <a:t>Punktlista en kolumn</a:t>
            </a:r>
          </a:p>
          <a:p>
            <a:pPr lvl="1"/>
            <a:r>
              <a:rPr lang="sv-SE" noProof="0"/>
              <a:t>Andra nivån</a:t>
            </a:r>
          </a:p>
          <a:p>
            <a:pPr lvl="2"/>
            <a:r>
              <a:rPr lang="sv-SE" noProof="0"/>
              <a:t>Tredje nivån</a:t>
            </a:r>
          </a:p>
          <a:p>
            <a:pPr lvl="3"/>
            <a:r>
              <a:rPr lang="sv-SE" noProof="0"/>
              <a:t>Fjärde nivån</a:t>
            </a:r>
          </a:p>
          <a:p>
            <a:pPr lvl="4"/>
            <a:r>
              <a:rPr lang="sv-SE" noProof="0"/>
              <a:t>Femte nivån</a:t>
            </a:r>
          </a:p>
        </p:txBody>
      </p:sp>
      <p:sp>
        <p:nvSpPr>
          <p:cNvPr id="4" name="Date Placeholder 3" hidden="1"/>
          <p:cNvSpPr>
            <a:spLocks noGrp="1"/>
          </p:cNvSpPr>
          <p:nvPr>
            <p:ph type="dt" sz="half" idx="2"/>
          </p:nvPr>
        </p:nvSpPr>
        <p:spPr>
          <a:xfrm>
            <a:off x="8386602" y="4852800"/>
            <a:ext cx="552198" cy="176400"/>
          </a:xfrm>
          <a:prstGeom prst="rect">
            <a:avLst/>
          </a:prstGeom>
        </p:spPr>
        <p:txBody>
          <a:bodyPr vert="horz" lIns="0" tIns="0" rIns="0" bIns="0" rtlCol="0" anchor="ctr"/>
          <a:lstStyle>
            <a:lvl1pPr algn="l">
              <a:defRPr sz="800">
                <a:solidFill>
                  <a:schemeClr val="tx1"/>
                </a:solidFill>
                <a:latin typeface="Arial" panose="020B0604020202020204" pitchFamily="34" charset="0"/>
                <a:cs typeface="Arial" panose="020B0604020202020204" pitchFamily="34" charset="0"/>
              </a:defRPr>
            </a:lvl1pPr>
          </a:lstStyle>
          <a:p>
            <a:pPr algn="r"/>
            <a:fld id="{30C1B5A8-D4C9-A343-A66A-ADE24DD64E79}" type="datetime1">
              <a:rPr lang="sv-SE" smtClean="0"/>
              <a:pPr algn="r"/>
              <a:t>2025-11-19</a:t>
            </a:fld>
            <a:endParaRPr lang="en-GB"/>
          </a:p>
        </p:txBody>
      </p:sp>
      <p:sp>
        <p:nvSpPr>
          <p:cNvPr id="10" name="Date Placeholder 4">
            <a:extLst>
              <a:ext uri="{FF2B5EF4-FFF2-40B4-BE49-F238E27FC236}">
                <a16:creationId xmlns:a16="http://schemas.microsoft.com/office/drawing/2014/main" id="{11C1D607-A217-544C-8CE2-63FA74E92CAD}"/>
              </a:ext>
            </a:extLst>
          </p:cNvPr>
          <p:cNvSpPr txBox="1">
            <a:spLocks/>
          </p:cNvSpPr>
          <p:nvPr userDrawn="1"/>
        </p:nvSpPr>
        <p:spPr>
          <a:xfrm>
            <a:off x="8164769" y="4834979"/>
            <a:ext cx="863749" cy="180960"/>
          </a:xfrm>
          <a:prstGeom prst="rect">
            <a:avLst/>
          </a:prstGeom>
        </p:spPr>
        <p:txBody>
          <a:bodyPr/>
          <a:lstStyle>
            <a:defPPr>
              <a:defRPr lang="en-US"/>
            </a:defPPr>
            <a:lvl1pPr marL="0" algn="l" defTabSz="457200" rtl="0" eaLnBrk="1" latinLnBrk="0" hangingPunct="1">
              <a:defRPr sz="600" kern="1200" baseline="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7546AEB-71F4-CD49-AD98-46653C446DDE}" type="datetime1">
              <a:rPr lang="sv-SE" sz="800" smtClean="0">
                <a:solidFill>
                  <a:schemeClr val="tx1"/>
                </a:solidFill>
              </a:rPr>
              <a:pPr algn="r"/>
              <a:t>2025-11-19</a:t>
            </a:fld>
            <a:endParaRPr lang="sv-SE" sz="800">
              <a:solidFill>
                <a:schemeClr val="tx1"/>
              </a:solidFill>
            </a:endParaRPr>
          </a:p>
        </p:txBody>
      </p:sp>
      <p:sp>
        <p:nvSpPr>
          <p:cNvPr id="6" name="Slide Number Placeholder 6"/>
          <p:cNvSpPr>
            <a:spLocks noGrp="1"/>
          </p:cNvSpPr>
          <p:nvPr>
            <p:ph type="sldNum" sz="quarter" idx="4"/>
          </p:nvPr>
        </p:nvSpPr>
        <p:spPr>
          <a:xfrm>
            <a:off x="205200" y="4852800"/>
            <a:ext cx="216000" cy="176400"/>
          </a:xfrm>
          <a:prstGeom prst="rect">
            <a:avLst/>
          </a:prstGeom>
        </p:spPr>
        <p:txBody>
          <a:bodyPr vert="horz" lIns="0" tIns="0" rIns="0" bIns="0" rtlCol="0" anchor="ctr"/>
          <a:lstStyle>
            <a:lvl1pPr algn="l">
              <a:defRPr sz="800">
                <a:solidFill>
                  <a:schemeClr val="tx1"/>
                </a:solidFill>
                <a:latin typeface="Arial" panose="020B0604020202020204" pitchFamily="34" charset="0"/>
                <a:cs typeface="Arial" panose="020B0604020202020204" pitchFamily="34" charset="0"/>
              </a:defRPr>
            </a:lvl1pPr>
          </a:lstStyle>
          <a:p>
            <a:fld id="{988E7F75-8447-2546-BC2C-A9D2B7675F08}" type="slidenum">
              <a:rPr lang="en-GB" smtClean="0"/>
              <a:pPr/>
              <a:t>‹#›</a:t>
            </a:fld>
            <a:endParaRPr lang="en-GB"/>
          </a:p>
        </p:txBody>
      </p:sp>
      <p:sp>
        <p:nvSpPr>
          <p:cNvPr id="9" name="Rectangle 7">
            <a:extLst>
              <a:ext uri="{FF2B5EF4-FFF2-40B4-BE49-F238E27FC236}">
                <a16:creationId xmlns:a16="http://schemas.microsoft.com/office/drawing/2014/main" id="{08670E98-2DB1-864E-BCC7-BB6E6DFBA590}"/>
              </a:ext>
            </a:extLst>
          </p:cNvPr>
          <p:cNvSpPr/>
          <p:nvPr userDrawn="1"/>
        </p:nvSpPr>
        <p:spPr>
          <a:xfrm>
            <a:off x="7856025" y="-1"/>
            <a:ext cx="863749" cy="1111739"/>
          </a:xfrm>
          <a:prstGeom prst="rect">
            <a:avLst/>
          </a:prstGeom>
          <a:solidFill>
            <a:srgbClr val="6C8697"/>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solidFill>
                <a:srgbClr val="6C8697"/>
              </a:solidFill>
            </a:endParaRPr>
          </a:p>
        </p:txBody>
      </p:sp>
      <p:pic>
        <p:nvPicPr>
          <p:cNvPr id="16" name="Chalmers logotype 8">
            <a:extLst>
              <a:ext uri="{FF2B5EF4-FFF2-40B4-BE49-F238E27FC236}">
                <a16:creationId xmlns:a16="http://schemas.microsoft.com/office/drawing/2014/main" id="{B00FE33B-CEE3-9C45-9455-42E295308AEC}"/>
              </a:ext>
            </a:extLst>
          </p:cNvPr>
          <p:cNvPicPr>
            <a:picLocks noChangeAspect="1"/>
          </p:cNvPicPr>
          <p:nvPr userDrawn="1"/>
        </p:nvPicPr>
        <p:blipFill>
          <a:blip r:embed="rId22"/>
          <a:srcRect/>
          <a:stretch/>
        </p:blipFill>
        <p:spPr>
          <a:xfrm>
            <a:off x="7979155" y="257793"/>
            <a:ext cx="617489" cy="684370"/>
          </a:xfrm>
          <a:prstGeom prst="rect">
            <a:avLst/>
          </a:prstGeom>
        </p:spPr>
      </p:pic>
    </p:spTree>
    <p:extLst>
      <p:ext uri="{BB962C8B-B14F-4D97-AF65-F5344CB8AC3E}">
        <p14:creationId xmlns:p14="http://schemas.microsoft.com/office/powerpoint/2010/main" val="1960477069"/>
      </p:ext>
    </p:extLst>
  </p:cSld>
  <p:clrMap bg1="lt1" tx1="dk1" bg2="lt2" tx2="dk2" accent1="accent1" accent2="accent2" accent3="accent3" accent4="accent4" accent5="accent5" accent6="accent6" hlink="hlink" folHlink="folHlink"/>
  <p:sldLayoutIdLst>
    <p:sldLayoutId id="2147483690" r:id="rId1"/>
    <p:sldLayoutId id="2147483662" r:id="rId2"/>
    <p:sldLayoutId id="2147483680" r:id="rId3"/>
    <p:sldLayoutId id="2147483704" r:id="rId4"/>
    <p:sldLayoutId id="2147483724" r:id="rId5"/>
    <p:sldLayoutId id="2147483677" r:id="rId6"/>
    <p:sldLayoutId id="2147483669" r:id="rId7"/>
    <p:sldLayoutId id="2147483678" r:id="rId8"/>
    <p:sldLayoutId id="2147483717" r:id="rId9"/>
    <p:sldLayoutId id="2147483723" r:id="rId10"/>
    <p:sldLayoutId id="2147483685" r:id="rId11"/>
    <p:sldLayoutId id="2147483673" r:id="rId12"/>
    <p:sldLayoutId id="2147483706" r:id="rId13"/>
    <p:sldLayoutId id="2147483705" r:id="rId14"/>
    <p:sldLayoutId id="2147483667" r:id="rId15"/>
    <p:sldLayoutId id="2147483687" r:id="rId16"/>
    <p:sldLayoutId id="2147483688" r:id="rId17"/>
    <p:sldLayoutId id="2147483725" r:id="rId18"/>
    <p:sldLayoutId id="2147483726" r:id="rId19"/>
    <p:sldLayoutId id="2147483736" r:id="rId20"/>
  </p:sldLayoutIdLst>
  <p:hf hdr="0"/>
  <p:txStyles>
    <p:titleStyle>
      <a:lvl1pPr algn="l" defTabSz="685800" rtl="0" eaLnBrk="1" latinLnBrk="0" hangingPunct="1">
        <a:lnSpc>
          <a:spcPct val="84000"/>
        </a:lnSpc>
        <a:spcBef>
          <a:spcPct val="0"/>
        </a:spcBef>
        <a:buNone/>
        <a:defRPr sz="3200" b="1" kern="1200" spc="-80" baseline="0">
          <a:solidFill>
            <a:srgbClr val="194461"/>
          </a:solidFill>
          <a:latin typeface="Arial" panose="020B0604020202020204" pitchFamily="34" charset="0"/>
          <a:ea typeface="+mj-ea"/>
          <a:cs typeface="Arial" panose="020B0604020202020204" pitchFamily="34" charset="0"/>
        </a:defRPr>
      </a:lvl1pPr>
    </p:titleStyle>
    <p:bodyStyle>
      <a:lvl1pPr marL="126000" indent="-126000" algn="l" defTabSz="685800" rtl="0" eaLnBrk="1" latinLnBrk="0" hangingPunct="1">
        <a:lnSpc>
          <a:spcPct val="90000"/>
        </a:lnSpc>
        <a:spcBef>
          <a:spcPts val="600"/>
        </a:spcBef>
        <a:spcAft>
          <a:spcPts val="400"/>
        </a:spcAft>
        <a:buFont typeface="Arial" panose="020B0604020202020204" pitchFamily="34" charset="0"/>
        <a:buChar char="•"/>
        <a:tabLst>
          <a:tab pos="1020763" algn="l"/>
        </a:tabLst>
        <a:defRPr sz="1500" kern="1200">
          <a:solidFill>
            <a:schemeClr val="tx1"/>
          </a:solidFill>
          <a:latin typeface="Arial" panose="020B0604020202020204" pitchFamily="34" charset="0"/>
          <a:ea typeface="+mn-ea"/>
          <a:cs typeface="Arial" panose="020B0604020202020204" pitchFamily="34" charset="0"/>
        </a:defRPr>
      </a:lvl1pPr>
      <a:lvl2pPr marL="378000" indent="-126000" algn="l" defTabSz="685800" rtl="0" eaLnBrk="1" latinLnBrk="0" hangingPunct="1">
        <a:lnSpc>
          <a:spcPct val="90000"/>
        </a:lnSpc>
        <a:spcBef>
          <a:spcPts val="0"/>
        </a:spcBef>
        <a:spcAft>
          <a:spcPts val="600"/>
        </a:spcAft>
        <a:buClr>
          <a:schemeClr val="tx1">
            <a:lumMod val="85000"/>
            <a:lumOff val="15000"/>
          </a:schemeClr>
        </a:buClr>
        <a:buFont typeface="Arial" panose="020B0604020202020204" pitchFamily="34" charset="0"/>
        <a:buChar char="•"/>
        <a:defRPr sz="1300" kern="1200">
          <a:solidFill>
            <a:schemeClr val="tx1"/>
          </a:solidFill>
          <a:latin typeface="Arial" panose="020B0604020202020204" pitchFamily="34" charset="0"/>
          <a:ea typeface="+mn-ea"/>
          <a:cs typeface="Arial" panose="020B0604020202020204" pitchFamily="34" charset="0"/>
        </a:defRPr>
      </a:lvl2pPr>
      <a:lvl3pPr marL="576000" indent="-126000" algn="l" defTabSz="685800" rtl="0" eaLnBrk="1" latinLnBrk="0" hangingPunct="1">
        <a:lnSpc>
          <a:spcPct val="90000"/>
        </a:lnSpc>
        <a:spcBef>
          <a:spcPts val="0"/>
        </a:spcBef>
        <a:spcAft>
          <a:spcPts val="200"/>
        </a:spcAft>
        <a:buFont typeface="Arial" panose="020B0604020202020204" pitchFamily="34" charset="0"/>
        <a:buChar char="•"/>
        <a:defRPr sz="1100" kern="1200">
          <a:solidFill>
            <a:schemeClr val="tx1"/>
          </a:solidFill>
          <a:latin typeface="Arial" panose="020B0604020202020204" pitchFamily="34" charset="0"/>
          <a:ea typeface="+mn-ea"/>
          <a:cs typeface="Arial" panose="020B0604020202020204" pitchFamily="34" charset="0"/>
        </a:defRPr>
      </a:lvl3pPr>
      <a:lvl4pPr marL="774000" indent="-126000" algn="l" defTabSz="685800" rtl="0" eaLnBrk="1" latinLnBrk="0" hangingPunct="1">
        <a:lnSpc>
          <a:spcPct val="90000"/>
        </a:lnSpc>
        <a:spcBef>
          <a:spcPts val="0"/>
        </a:spcBef>
        <a:spcAft>
          <a:spcPts val="200"/>
        </a:spcAft>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936000" indent="-126000" algn="l" defTabSz="685800" rtl="0" eaLnBrk="1" latinLnBrk="0" hangingPunct="1">
        <a:lnSpc>
          <a:spcPct val="90000"/>
        </a:lnSpc>
        <a:spcBef>
          <a:spcPts val="0"/>
        </a:spcBef>
        <a:spcAft>
          <a:spcPts val="0"/>
        </a:spcAft>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9" name="Picture 2" descr="C:\Users\divjak\Desktop\2020 Delo od doma 2\HybridNeuro\Logotip 2\hn_logo_black.png"/>
          <p:cNvPicPr>
            <a:picLocks noChangeAspect="1"/>
          </p:cNvPicPr>
          <p:nvPr/>
        </p:nvPicPr>
        <p:blipFill>
          <a:blip r:embed="rId7"/>
          <a:stretch/>
        </p:blipFill>
        <p:spPr>
          <a:xfrm>
            <a:off x="7319815" y="124691"/>
            <a:ext cx="1661870" cy="614831"/>
          </a:xfrm>
          <a:prstGeom prst="rect">
            <a:avLst/>
          </a:prstGeom>
          <a:ln w="0">
            <a:noFill/>
          </a:ln>
        </p:spPr>
      </p:pic>
      <p:sp>
        <p:nvSpPr>
          <p:cNvPr id="2" name="PoljeZBesedilom 12"/>
          <p:cNvSpPr/>
          <p:nvPr/>
        </p:nvSpPr>
        <p:spPr>
          <a:xfrm>
            <a:off x="-262154" y="4967062"/>
            <a:ext cx="1491800" cy="198067"/>
          </a:xfrm>
          <a:prstGeom prst="rect">
            <a:avLst/>
          </a:prstGeom>
          <a:noFill/>
          <a:ln w="0">
            <a:noFill/>
          </a:ln>
        </p:spPr>
        <p:style>
          <a:lnRef idx="0">
            <a:scrgbClr r="0" g="0" b="0"/>
          </a:lnRef>
          <a:fillRef idx="0">
            <a:scrgbClr r="0" g="0" b="0"/>
          </a:fillRef>
          <a:effectRef idx="0">
            <a:scrgbClr r="0" g="0" b="0"/>
          </a:effectRef>
          <a:fontRef idx="minor"/>
        </p:style>
        <p:txBody>
          <a:bodyPr wrap="square" lIns="67500" tIns="33750" rIns="67500" bIns="33750" anchor="t">
            <a:spAutoFit/>
          </a:bodyPr>
          <a:lstStyle/>
          <a:p>
            <a:pPr algn="ctr">
              <a:lnSpc>
                <a:spcPct val="107000"/>
              </a:lnSpc>
              <a:spcAft>
                <a:spcPts val="599"/>
              </a:spcAft>
              <a:buNone/>
            </a:pPr>
            <a:r>
              <a:rPr lang="en-GB" sz="825" b="0" strike="noStrike" spc="-1">
                <a:solidFill>
                  <a:srgbClr val="000000"/>
                </a:solidFill>
                <a:latin typeface="Calibri Light"/>
                <a:ea typeface="Times New Roman"/>
              </a:rPr>
              <a:t>GA </a:t>
            </a:r>
            <a:r>
              <a:rPr lang="sl-SI" sz="825" b="0" strike="noStrike" spc="-1">
                <a:solidFill>
                  <a:srgbClr val="000000"/>
                </a:solidFill>
                <a:latin typeface="Calibri Light"/>
                <a:ea typeface="Times New Roman"/>
              </a:rPr>
              <a:t>N</a:t>
            </a:r>
            <a:r>
              <a:rPr lang="en-GB" sz="825" b="0" strike="noStrike" spc="-1">
                <a:solidFill>
                  <a:srgbClr val="000000"/>
                </a:solidFill>
                <a:latin typeface="Calibri Light"/>
                <a:ea typeface="Times New Roman"/>
              </a:rPr>
              <a:t>o. 101079392</a:t>
            </a:r>
            <a:endParaRPr lang="en-US" sz="825" b="0" strike="noStrike" spc="-1">
              <a:solidFill>
                <a:srgbClr val="000000"/>
              </a:solidFill>
              <a:latin typeface="Calibri"/>
            </a:endParaRPr>
          </a:p>
        </p:txBody>
      </p:sp>
      <p:pic>
        <p:nvPicPr>
          <p:cNvPr id="11" name="Picture 5" descr="Graphical user interface, text&#10;&#10;Description automatically generated">
            <a:extLst>
              <a:ext uri="{FF2B5EF4-FFF2-40B4-BE49-F238E27FC236}">
                <a16:creationId xmlns:a16="http://schemas.microsoft.com/office/drawing/2014/main" id="{B2A8D66E-E27F-F247-8256-5CF2D00498F9}"/>
              </a:ext>
            </a:extLst>
          </p:cNvPr>
          <p:cNvPicPr>
            <a:picLocks noChangeAspect="1"/>
          </p:cNvPicPr>
          <p:nvPr userDrawn="1"/>
        </p:nvPicPr>
        <p:blipFill>
          <a:blip r:embed="rId8"/>
          <a:stretch/>
        </p:blipFill>
        <p:spPr>
          <a:xfrm>
            <a:off x="67076" y="4758475"/>
            <a:ext cx="1194216" cy="250452"/>
          </a:xfrm>
          <a:prstGeom prst="rect">
            <a:avLst/>
          </a:prstGeom>
          <a:ln w="0">
            <a:noFill/>
          </a:ln>
        </p:spPr>
      </p:pic>
      <p:grpSp>
        <p:nvGrpSpPr>
          <p:cNvPr id="14" name="Group 13">
            <a:extLst>
              <a:ext uri="{FF2B5EF4-FFF2-40B4-BE49-F238E27FC236}">
                <a16:creationId xmlns:a16="http://schemas.microsoft.com/office/drawing/2014/main" id="{2AFD898D-108E-924C-B380-CA5BAC5A73CF}"/>
              </a:ext>
            </a:extLst>
          </p:cNvPr>
          <p:cNvGrpSpPr>
            <a:grpSpLocks noChangeAspect="1"/>
          </p:cNvGrpSpPr>
          <p:nvPr userDrawn="1"/>
        </p:nvGrpSpPr>
        <p:grpSpPr>
          <a:xfrm>
            <a:off x="1229646" y="4761378"/>
            <a:ext cx="966370" cy="250451"/>
            <a:chOff x="2699077" y="6121069"/>
            <a:chExt cx="1998283" cy="562804"/>
          </a:xfrm>
        </p:grpSpPr>
        <p:sp>
          <p:nvSpPr>
            <p:cNvPr id="8" name="Rectangle 7">
              <a:extLst>
                <a:ext uri="{FF2B5EF4-FFF2-40B4-BE49-F238E27FC236}">
                  <a16:creationId xmlns:a16="http://schemas.microsoft.com/office/drawing/2014/main" id="{D9587270-995E-C74A-9D5A-E655377FC966}"/>
                </a:ext>
              </a:extLst>
            </p:cNvPr>
            <p:cNvSpPr/>
            <p:nvPr userDrawn="1"/>
          </p:nvSpPr>
          <p:spPr>
            <a:xfrm>
              <a:off x="3289749" y="6121069"/>
              <a:ext cx="1407611" cy="562804"/>
            </a:xfrm>
            <a:prstGeom prst="rect">
              <a:avLst/>
            </a:prstGeom>
            <a:solidFill>
              <a:srgbClr val="2F2C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2" name="Picture 11">
              <a:extLst>
                <a:ext uri="{FF2B5EF4-FFF2-40B4-BE49-F238E27FC236}">
                  <a16:creationId xmlns:a16="http://schemas.microsoft.com/office/drawing/2014/main" id="{D3A8EF64-476B-0545-8BD6-A53CC80C11BA}"/>
                </a:ext>
              </a:extLst>
            </p:cNvPr>
            <p:cNvPicPr>
              <a:picLocks noChangeAspect="1"/>
            </p:cNvPicPr>
            <p:nvPr userDrawn="1"/>
          </p:nvPicPr>
          <p:blipFill>
            <a:blip r:embed="rId9"/>
            <a:stretch>
              <a:fillRect/>
            </a:stretch>
          </p:blipFill>
          <p:spPr>
            <a:xfrm>
              <a:off x="2699077" y="6121069"/>
              <a:ext cx="1908809" cy="562804"/>
            </a:xfrm>
            <a:prstGeom prst="rect">
              <a:avLst/>
            </a:prstGeom>
          </p:spPr>
        </p:pic>
      </p:grpSp>
      <p:sp>
        <p:nvSpPr>
          <p:cNvPr id="15" name="PoljeZBesedilom 12">
            <a:extLst>
              <a:ext uri="{FF2B5EF4-FFF2-40B4-BE49-F238E27FC236}">
                <a16:creationId xmlns:a16="http://schemas.microsoft.com/office/drawing/2014/main" id="{81046561-4202-4D4B-879B-F27E5EBECAB1}"/>
              </a:ext>
            </a:extLst>
          </p:cNvPr>
          <p:cNvSpPr/>
          <p:nvPr userDrawn="1"/>
        </p:nvSpPr>
        <p:spPr>
          <a:xfrm>
            <a:off x="887140" y="4986544"/>
            <a:ext cx="1491800" cy="198067"/>
          </a:xfrm>
          <a:prstGeom prst="rect">
            <a:avLst/>
          </a:prstGeom>
          <a:noFill/>
          <a:ln w="0">
            <a:noFill/>
          </a:ln>
        </p:spPr>
        <p:style>
          <a:lnRef idx="0">
            <a:scrgbClr r="0" g="0" b="0"/>
          </a:lnRef>
          <a:fillRef idx="0">
            <a:scrgbClr r="0" g="0" b="0"/>
          </a:fillRef>
          <a:effectRef idx="0">
            <a:scrgbClr r="0" g="0" b="0"/>
          </a:effectRef>
          <a:fontRef idx="minor"/>
        </p:style>
        <p:txBody>
          <a:bodyPr wrap="square" lIns="67500" tIns="33750" rIns="67500" bIns="33750" anchor="t">
            <a:spAutoFit/>
          </a:bodyPr>
          <a:lstStyle/>
          <a:p>
            <a:pPr algn="ctr">
              <a:lnSpc>
                <a:spcPct val="107000"/>
              </a:lnSpc>
              <a:spcAft>
                <a:spcPts val="599"/>
              </a:spcAft>
              <a:buNone/>
            </a:pPr>
            <a:r>
              <a:rPr lang="en-GB" sz="825" b="0" strike="noStrike" spc="-1">
                <a:solidFill>
                  <a:srgbClr val="000000"/>
                </a:solidFill>
                <a:latin typeface="Calibri Light"/>
                <a:ea typeface="Times New Roman"/>
              </a:rPr>
              <a:t>GA </a:t>
            </a:r>
            <a:r>
              <a:rPr lang="sl-SI" sz="825" b="0" strike="noStrike" spc="-1">
                <a:solidFill>
                  <a:srgbClr val="000000"/>
                </a:solidFill>
                <a:latin typeface="Calibri Light"/>
                <a:ea typeface="Times New Roman"/>
              </a:rPr>
              <a:t>N</a:t>
            </a:r>
            <a:r>
              <a:rPr lang="en-GB" sz="825" b="0" strike="noStrike" spc="-1">
                <a:solidFill>
                  <a:srgbClr val="000000"/>
                </a:solidFill>
                <a:latin typeface="Calibri Light"/>
                <a:ea typeface="Times New Roman"/>
              </a:rPr>
              <a:t>o. 10052152</a:t>
            </a:r>
            <a:endParaRPr lang="en-US" sz="825" b="0" strike="noStrike" spc="-1">
              <a:solidFill>
                <a:srgbClr val="000000"/>
              </a:solidFill>
              <a:latin typeface="Calibri"/>
            </a:endParaRPr>
          </a:p>
        </p:txBody>
      </p:sp>
      <p:sp>
        <p:nvSpPr>
          <p:cNvPr id="22" name="Slide Number Placeholder 5">
            <a:extLst>
              <a:ext uri="{FF2B5EF4-FFF2-40B4-BE49-F238E27FC236}">
                <a16:creationId xmlns:a16="http://schemas.microsoft.com/office/drawing/2014/main" id="{233B0358-80D8-2248-A156-4C14EE9C128C}"/>
              </a:ext>
            </a:extLst>
          </p:cNvPr>
          <p:cNvSpPr>
            <a:spLocks noGrp="1"/>
          </p:cNvSpPr>
          <p:nvPr>
            <p:ph type="sldNum" sz="quarter" idx="4"/>
          </p:nvPr>
        </p:nvSpPr>
        <p:spPr>
          <a:xfrm>
            <a:off x="8086725" y="4758475"/>
            <a:ext cx="857250" cy="273844"/>
          </a:xfrm>
          <a:prstGeom prst="rect">
            <a:avLst/>
          </a:prstGeom>
        </p:spPr>
        <p:txBody>
          <a:bodyPr/>
          <a:lstStyle/>
          <a:p>
            <a:fld id="{A4757105-8EDD-604F-9777-C69B53374A51}" type="slidenum">
              <a:rPr lang="en-US" smtClean="0"/>
              <a:t>‹#›</a:t>
            </a:fld>
            <a:endParaRPr lang="en-US"/>
          </a:p>
        </p:txBody>
      </p:sp>
      <p:sp>
        <p:nvSpPr>
          <p:cNvPr id="25" name="PlaceHolder 1">
            <a:extLst>
              <a:ext uri="{FF2B5EF4-FFF2-40B4-BE49-F238E27FC236}">
                <a16:creationId xmlns:a16="http://schemas.microsoft.com/office/drawing/2014/main" id="{E32F82E7-E9DD-8140-946D-0F3691CB05F7}"/>
              </a:ext>
            </a:extLst>
          </p:cNvPr>
          <p:cNvSpPr>
            <a:spLocks noGrp="1"/>
          </p:cNvSpPr>
          <p:nvPr>
            <p:ph type="title"/>
          </p:nvPr>
        </p:nvSpPr>
        <p:spPr>
          <a:xfrm>
            <a:off x="161865" y="124691"/>
            <a:ext cx="6676696" cy="760185"/>
          </a:xfrm>
          <a:prstGeom prst="rect">
            <a:avLst/>
          </a:prstGeom>
          <a:noFill/>
          <a:ln w="0">
            <a:noFill/>
          </a:ln>
        </p:spPr>
        <p:txBody>
          <a:bodyPr anchor="b">
            <a:noAutofit/>
          </a:bodyPr>
          <a:lstStyle/>
          <a:p>
            <a:pPr algn="ctr">
              <a:lnSpc>
                <a:spcPct val="90000"/>
              </a:lnSpc>
              <a:buNone/>
            </a:pPr>
            <a:r>
              <a:rPr lang="en-GB" sz="4500" b="1" strike="noStrike" spc="-1">
                <a:solidFill>
                  <a:srgbClr val="0070C0"/>
                </a:solidFill>
                <a:latin typeface="Arial"/>
              </a:rPr>
              <a:t>Click to edit Master title</a:t>
            </a:r>
            <a:endParaRPr lang="en-US" sz="4500" b="0" strike="noStrike" spc="-1">
              <a:solidFill>
                <a:srgbClr val="000000"/>
              </a:solidFill>
              <a:latin typeface="Calibri"/>
            </a:endParaRPr>
          </a:p>
        </p:txBody>
      </p:sp>
    </p:spTree>
    <p:extLst>
      <p:ext uri="{BB962C8B-B14F-4D97-AF65-F5344CB8AC3E}">
        <p14:creationId xmlns:p14="http://schemas.microsoft.com/office/powerpoint/2010/main" val="3980336635"/>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Lst>
  <p:txStyles>
    <p:titleStyle>
      <a:lvl1pPr algn="l" defTabSz="685800" rtl="0" eaLnBrk="1" latinLnBrk="0" hangingPunct="1">
        <a:lnSpc>
          <a:spcPct val="90000"/>
        </a:lnSpc>
        <a:spcBef>
          <a:spcPct val="0"/>
        </a:spcBef>
        <a:buNone/>
        <a:defRPr sz="21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hyperlink" Target="https://www.chalmers.se/en/current/news/mentoring-to-break-down-gender-barriers-in-academia/" TargetMode="External"/><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9.xml"/><Relationship Id="rId5" Type="http://schemas.openxmlformats.org/officeDocument/2006/relationships/image" Target="../media/image14.jpeg"/><Relationship Id="rId4" Type="http://schemas.openxmlformats.org/officeDocument/2006/relationships/image" Target="../media/image13.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6827A-72C6-7644-81CF-2914EC4E579C}"/>
              </a:ext>
            </a:extLst>
          </p:cNvPr>
          <p:cNvSpPr>
            <a:spLocks noGrp="1"/>
          </p:cNvSpPr>
          <p:nvPr>
            <p:ph type="ctrTitle"/>
          </p:nvPr>
        </p:nvSpPr>
        <p:spPr>
          <a:xfrm>
            <a:off x="111334" y="2144921"/>
            <a:ext cx="4217737" cy="2263795"/>
          </a:xfrm>
        </p:spPr>
        <p:txBody>
          <a:bodyPr/>
          <a:lstStyle/>
          <a:p>
            <a:pPr defTabSz="914378">
              <a:lnSpc>
                <a:spcPct val="100000"/>
              </a:lnSpc>
              <a:spcBef>
                <a:spcPts val="0"/>
              </a:spcBef>
              <a:defRPr/>
            </a:pPr>
            <a:r>
              <a:rPr lang="sv-SE" sz="3300">
                <a:solidFill>
                  <a:schemeClr val="bg1"/>
                </a:solidFill>
                <a:latin typeface="+mn-lt"/>
              </a:rPr>
              <a:t>Gender </a:t>
            </a:r>
            <a:r>
              <a:rPr lang="sv-SE" sz="3300" err="1">
                <a:solidFill>
                  <a:schemeClr val="bg1"/>
                </a:solidFill>
                <a:latin typeface="+mn-lt"/>
              </a:rPr>
              <a:t>Equality</a:t>
            </a:r>
            <a:r>
              <a:rPr lang="sv-SE" sz="3300">
                <a:solidFill>
                  <a:schemeClr val="bg1"/>
                </a:solidFill>
                <a:latin typeface="+mn-lt"/>
              </a:rPr>
              <a:t> in the </a:t>
            </a:r>
            <a:r>
              <a:rPr lang="sv-SE" sz="3300" err="1">
                <a:solidFill>
                  <a:schemeClr val="bg1"/>
                </a:solidFill>
                <a:latin typeface="+mn-lt"/>
              </a:rPr>
              <a:t>academy</a:t>
            </a:r>
            <a:r>
              <a:rPr lang="sv-SE" sz="3300">
                <a:solidFill>
                  <a:schemeClr val="bg1"/>
                </a:solidFill>
                <a:latin typeface="+mn-lt"/>
              </a:rPr>
              <a:t>: </a:t>
            </a:r>
            <a:r>
              <a:rPr lang="sv-SE" sz="3300" i="1">
                <a:solidFill>
                  <a:schemeClr val="accent2">
                    <a:lumMod val="60000"/>
                    <a:lumOff val="40000"/>
                  </a:schemeClr>
                </a:solidFill>
                <a:latin typeface="+mn-lt"/>
              </a:rPr>
              <a:t>Gen</a:t>
            </a:r>
            <a:r>
              <a:rPr lang="sv-SE" sz="3300" i="1">
                <a:solidFill>
                  <a:schemeClr val="bg1"/>
                </a:solidFill>
                <a:latin typeface="+mn-lt"/>
              </a:rPr>
              <a:t>der</a:t>
            </a:r>
            <a:r>
              <a:rPr lang="sv-SE" sz="3300" i="1">
                <a:solidFill>
                  <a:schemeClr val="accent6">
                    <a:lumMod val="60000"/>
                    <a:lumOff val="40000"/>
                  </a:schemeClr>
                </a:solidFill>
                <a:latin typeface="+mn-lt"/>
              </a:rPr>
              <a:t> </a:t>
            </a:r>
            <a:r>
              <a:rPr lang="sv-SE" sz="3300" i="1" err="1">
                <a:solidFill>
                  <a:schemeClr val="accent2">
                    <a:lumMod val="60000"/>
                    <a:lumOff val="40000"/>
                  </a:schemeClr>
                </a:solidFill>
                <a:latin typeface="+mn-lt"/>
              </a:rPr>
              <a:t>I</a:t>
            </a:r>
            <a:r>
              <a:rPr lang="sv-SE" sz="3300" i="1" err="1">
                <a:latin typeface="+mn-lt"/>
              </a:rPr>
              <a:t>nitiative</a:t>
            </a:r>
            <a:r>
              <a:rPr lang="sv-SE" sz="3300" i="1">
                <a:latin typeface="+mn-lt"/>
              </a:rPr>
              <a:t> for </a:t>
            </a:r>
            <a:r>
              <a:rPr lang="sv-SE" sz="3300" i="1" err="1">
                <a:solidFill>
                  <a:schemeClr val="accent2">
                    <a:lumMod val="60000"/>
                    <a:lumOff val="40000"/>
                  </a:schemeClr>
                </a:solidFill>
                <a:latin typeface="+mn-lt"/>
              </a:rPr>
              <a:t>E</a:t>
            </a:r>
            <a:r>
              <a:rPr lang="sv-SE" sz="3300" i="1" err="1">
                <a:latin typeface="+mn-lt"/>
              </a:rPr>
              <a:t>xcellence</a:t>
            </a:r>
            <a:br>
              <a:rPr lang="sv-SE" sz="3300" i="1">
                <a:latin typeface="+mn-lt"/>
              </a:rPr>
            </a:br>
            <a:r>
              <a:rPr lang="sv-SE" sz="3300" i="1">
                <a:latin typeface="+mn-lt"/>
              </a:rPr>
              <a:t>at CHALMERS </a:t>
            </a:r>
            <a:br>
              <a:rPr lang="sv-SE" sz="3300" i="1">
                <a:latin typeface="+mn-lt"/>
              </a:rPr>
            </a:br>
            <a:br>
              <a:rPr lang="sv-SE" sz="3600">
                <a:latin typeface="+mn-lt"/>
              </a:rPr>
            </a:br>
            <a:br>
              <a:rPr lang="sv-SE" sz="2000">
                <a:effectLst>
                  <a:outerShdw blurRad="38100" dist="38100" dir="2700000" algn="tl">
                    <a:srgbClr val="C0C0C0"/>
                  </a:outerShdw>
                </a:effectLst>
                <a:latin typeface="+mn-lt"/>
              </a:rPr>
            </a:br>
            <a:endParaRPr lang="sv-SE" sz="2000">
              <a:effectLst>
                <a:outerShdw blurRad="38100" dist="38100" dir="2700000" algn="tl">
                  <a:srgbClr val="C0C0C0"/>
                </a:outerShdw>
              </a:effectLst>
              <a:latin typeface="+mn-lt"/>
            </a:endParaRPr>
          </a:p>
        </p:txBody>
      </p:sp>
      <p:sp>
        <p:nvSpPr>
          <p:cNvPr id="5" name="Subtitle 4">
            <a:extLst>
              <a:ext uri="{FF2B5EF4-FFF2-40B4-BE49-F238E27FC236}">
                <a16:creationId xmlns:a16="http://schemas.microsoft.com/office/drawing/2014/main" id="{10B7C0E9-9F78-E94D-8DE2-00F8706ED123}"/>
              </a:ext>
            </a:extLst>
          </p:cNvPr>
          <p:cNvSpPr>
            <a:spLocks noGrp="1"/>
          </p:cNvSpPr>
          <p:nvPr>
            <p:ph type="subTitle" idx="1"/>
          </p:nvPr>
        </p:nvSpPr>
        <p:spPr>
          <a:xfrm>
            <a:off x="209306" y="4204609"/>
            <a:ext cx="4560346" cy="408215"/>
          </a:xfrm>
        </p:spPr>
        <p:txBody>
          <a:bodyPr vert="horz" lIns="0" tIns="0" rIns="0" bIns="0" rtlCol="0" anchor="t">
            <a:noAutofit/>
          </a:bodyPr>
          <a:lstStyle/>
          <a:p>
            <a:r>
              <a:rPr lang="en-SE">
                <a:latin typeface="Arial"/>
                <a:cs typeface="Arial"/>
              </a:rPr>
              <a:t>Maria Saline</a:t>
            </a:r>
            <a:endParaRPr lang="sv-SE">
              <a:latin typeface="Arial"/>
              <a:cs typeface="Arial"/>
            </a:endParaRPr>
          </a:p>
          <a:p>
            <a:r>
              <a:rPr lang="sv-SE" err="1">
                <a:latin typeface="Arial"/>
                <a:cs typeface="Arial"/>
              </a:rPr>
              <a:t>Coordinator</a:t>
            </a:r>
            <a:r>
              <a:rPr lang="sv-SE">
                <a:latin typeface="Arial"/>
                <a:cs typeface="Arial"/>
              </a:rPr>
              <a:t> Genie</a:t>
            </a:r>
            <a:endParaRPr lang="en-SE"/>
          </a:p>
          <a:p>
            <a:r>
              <a:rPr lang="en-SE">
                <a:latin typeface="Arial"/>
                <a:cs typeface="Arial"/>
              </a:rPr>
              <a:t>202</a:t>
            </a:r>
            <a:r>
              <a:rPr lang="sv-SE">
                <a:latin typeface="Arial"/>
                <a:cs typeface="Arial"/>
              </a:rPr>
              <a:t>5-11-19</a:t>
            </a:r>
            <a:endParaRPr lang="en-SE"/>
          </a:p>
        </p:txBody>
      </p:sp>
      <p:pic>
        <p:nvPicPr>
          <p:cNvPr id="4" name="Content Placeholder 6" descr="A group of people standing next to a truck&#10;&#10;Description automatically generated">
            <a:extLst>
              <a:ext uri="{FF2B5EF4-FFF2-40B4-BE49-F238E27FC236}">
                <a16:creationId xmlns:a16="http://schemas.microsoft.com/office/drawing/2014/main" id="{24115F16-1415-EE7E-5233-B285354A381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100" t="31219" b="12147"/>
          <a:stretch/>
        </p:blipFill>
        <p:spPr>
          <a:xfrm>
            <a:off x="4572000" y="1251284"/>
            <a:ext cx="4135010" cy="2694846"/>
          </a:xfrm>
          <a:prstGeom prst="rect">
            <a:avLst/>
          </a:prstGeom>
        </p:spPr>
      </p:pic>
      <p:sp>
        <p:nvSpPr>
          <p:cNvPr id="25" name="Rectangle 24">
            <a:extLst>
              <a:ext uri="{FF2B5EF4-FFF2-40B4-BE49-F238E27FC236}">
                <a16:creationId xmlns:a16="http://schemas.microsoft.com/office/drawing/2014/main" id="{7885C87C-FFBC-48AB-9622-6E6F1AA84606}"/>
              </a:ext>
            </a:extLst>
          </p:cNvPr>
          <p:cNvSpPr/>
          <p:nvPr/>
        </p:nvSpPr>
        <p:spPr>
          <a:xfrm>
            <a:off x="7147709" y="4758035"/>
            <a:ext cx="3365356" cy="338554"/>
          </a:xfrm>
          <a:prstGeom prst="rect">
            <a:avLst/>
          </a:prstGeom>
        </p:spPr>
        <p:txBody>
          <a:bodyPr wrap="square">
            <a:spAutoFit/>
          </a:bodyPr>
          <a:lstStyle/>
          <a:p>
            <a:pPr lvl="0">
              <a:defRPr/>
            </a:pPr>
            <a:endParaRPr lang="en-US" altLang="sv-SE" sz="800" i="1">
              <a:latin typeface="+mj-lt"/>
            </a:endParaRPr>
          </a:p>
          <a:p>
            <a:pPr lvl="0">
              <a:defRPr/>
            </a:pPr>
            <a:r>
              <a:rPr lang="en-US" altLang="sv-SE" sz="800" i="1">
                <a:solidFill>
                  <a:schemeClr val="bg2"/>
                </a:solidFill>
                <a:latin typeface="+mj-lt"/>
              </a:rPr>
              <a:t>Photo: Pernilla Wittung-Stafshede</a:t>
            </a:r>
          </a:p>
        </p:txBody>
      </p:sp>
    </p:spTree>
    <p:extLst>
      <p:ext uri="{BB962C8B-B14F-4D97-AF65-F5344CB8AC3E}">
        <p14:creationId xmlns:p14="http://schemas.microsoft.com/office/powerpoint/2010/main" val="49947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23B7E-BF07-FB25-569A-99333C6D04C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E25A5CE-C4F3-3C39-2CD8-796B1C93495C}"/>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AAC97F08-EA5A-680F-D55A-2CB311B55C4A}"/>
              </a:ext>
            </a:extLst>
          </p:cNvPr>
          <p:cNvSpPr>
            <a:spLocks noGrp="1"/>
          </p:cNvSpPr>
          <p:nvPr>
            <p:ph type="ftr" sz="quarter" idx="11"/>
          </p:nvPr>
        </p:nvSpPr>
        <p:spPr/>
        <p:txBody>
          <a:bodyPr/>
          <a:lstStyle/>
          <a:p>
            <a:r>
              <a:rPr lang="en-GB" noProof="0">
                <a:solidFill>
                  <a:schemeClr val="tx1"/>
                </a:solidFill>
              </a:rPr>
              <a:t>Chalmers University of Technology</a:t>
            </a:r>
          </a:p>
        </p:txBody>
      </p:sp>
      <p:sp>
        <p:nvSpPr>
          <p:cNvPr id="4" name="Slide Number Placeholder 3">
            <a:extLst>
              <a:ext uri="{FF2B5EF4-FFF2-40B4-BE49-F238E27FC236}">
                <a16:creationId xmlns:a16="http://schemas.microsoft.com/office/drawing/2014/main" id="{C292418E-B9B8-0C67-C0D4-B8F54EBD65CA}"/>
              </a:ext>
            </a:extLst>
          </p:cNvPr>
          <p:cNvSpPr>
            <a:spLocks noGrp="1"/>
          </p:cNvSpPr>
          <p:nvPr>
            <p:ph type="sldNum" sz="quarter" idx="12"/>
          </p:nvPr>
        </p:nvSpPr>
        <p:spPr/>
        <p:txBody>
          <a:bodyPr/>
          <a:lstStyle/>
          <a:p>
            <a:fld id="{344E8EA3-C3DD-5544-8A1C-EA00A1673D37}" type="slidenum">
              <a:rPr lang="sv-SE" smtClean="0">
                <a:solidFill>
                  <a:schemeClr val="tx1"/>
                </a:solidFill>
              </a:rPr>
              <a:pPr/>
              <a:t>10</a:t>
            </a:fld>
            <a:endParaRPr lang="sv-SE">
              <a:solidFill>
                <a:schemeClr val="tx1"/>
              </a:solidFill>
            </a:endParaRPr>
          </a:p>
        </p:txBody>
      </p:sp>
      <p:sp>
        <p:nvSpPr>
          <p:cNvPr id="7" name="AutoShape 21" descr="fpbodyimage02">
            <a:extLst>
              <a:ext uri="{FF2B5EF4-FFF2-40B4-BE49-F238E27FC236}">
                <a16:creationId xmlns:a16="http://schemas.microsoft.com/office/drawing/2014/main" id="{9FC815CB-33E1-6F74-C6E7-10324F1E03DE}"/>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8" name="AutoShape 23" descr="fpbodyimage02">
            <a:extLst>
              <a:ext uri="{FF2B5EF4-FFF2-40B4-BE49-F238E27FC236}">
                <a16:creationId xmlns:a16="http://schemas.microsoft.com/office/drawing/2014/main" id="{BD6399E4-4522-B7BD-C248-65C61202D796}"/>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24" name="TextBox 23">
            <a:extLst>
              <a:ext uri="{FF2B5EF4-FFF2-40B4-BE49-F238E27FC236}">
                <a16:creationId xmlns:a16="http://schemas.microsoft.com/office/drawing/2014/main" id="{98237FA6-6568-9AC1-5AE2-07B100B7C3AF}"/>
              </a:ext>
            </a:extLst>
          </p:cNvPr>
          <p:cNvSpPr txBox="1"/>
          <p:nvPr/>
        </p:nvSpPr>
        <p:spPr>
          <a:xfrm>
            <a:off x="2830991" y="2823769"/>
            <a:ext cx="2484281" cy="303274"/>
          </a:xfrm>
          <a:prstGeom prst="rect">
            <a:avLst/>
          </a:prstGeom>
          <a:noFill/>
        </p:spPr>
        <p:txBody>
          <a:bodyPr wrap="square">
            <a:spAutoFit/>
          </a:bodyPr>
          <a:lstStyle/>
          <a:p>
            <a:pPr marL="342900" indent="-342900">
              <a:spcBef>
                <a:spcPct val="20000"/>
              </a:spcBef>
              <a:buFont typeface="Arial" panose="020B0604020202020204" pitchFamily="34" charset="0"/>
              <a:buChar char="•"/>
              <a:defRPr/>
            </a:pPr>
            <a:endParaRPr kumimoji="0" lang="sv-SE" altLang="sv-SE" sz="1400" b="0">
              <a:latin typeface="+mj-lt"/>
            </a:endParaRPr>
          </a:p>
        </p:txBody>
      </p:sp>
      <p:sp>
        <p:nvSpPr>
          <p:cNvPr id="5" name="Text Box 4">
            <a:extLst>
              <a:ext uri="{FF2B5EF4-FFF2-40B4-BE49-F238E27FC236}">
                <a16:creationId xmlns:a16="http://schemas.microsoft.com/office/drawing/2014/main" id="{31996D83-270B-F6D3-8D3A-857DE1C04D4C}"/>
              </a:ext>
            </a:extLst>
          </p:cNvPr>
          <p:cNvSpPr txBox="1">
            <a:spLocks noChangeArrowheads="1"/>
          </p:cNvSpPr>
          <p:nvPr/>
        </p:nvSpPr>
        <p:spPr bwMode="auto">
          <a:xfrm>
            <a:off x="609259" y="1387280"/>
            <a:ext cx="6527694" cy="295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ctr">
            <a:spAutoFit/>
          </a:bodyPr>
          <a:lstStyle>
            <a:lvl1pPr marL="228600" indent="-228600">
              <a:defRPr kumimoji="1" sz="2400" b="1">
                <a:solidFill>
                  <a:schemeClr val="tx1"/>
                </a:solidFill>
                <a:latin typeface="Times New Roman" pitchFamily="18" charset="0"/>
              </a:defRPr>
            </a:lvl1pPr>
            <a:lvl2pPr marL="742950" indent="-285750">
              <a:defRPr kumimoji="1" sz="2400" b="1">
                <a:solidFill>
                  <a:schemeClr val="tx1"/>
                </a:solidFill>
                <a:latin typeface="Times New Roman" pitchFamily="18" charset="0"/>
              </a:defRPr>
            </a:lvl2pPr>
            <a:lvl3pPr marL="1143000" indent="-228600">
              <a:defRPr kumimoji="1" sz="2400" b="1">
                <a:solidFill>
                  <a:schemeClr val="tx1"/>
                </a:solidFill>
                <a:latin typeface="Times New Roman" pitchFamily="18" charset="0"/>
              </a:defRPr>
            </a:lvl3pPr>
            <a:lvl4pPr marL="1600200" indent="-228600">
              <a:defRPr kumimoji="1" sz="2400" b="1">
                <a:solidFill>
                  <a:schemeClr val="tx1"/>
                </a:solidFill>
                <a:latin typeface="Times New Roman" pitchFamily="18" charset="0"/>
              </a:defRPr>
            </a:lvl4pPr>
            <a:lvl5pPr marL="2057400" indent="-228600">
              <a:defRPr kumimoji="1" sz="2400" b="1">
                <a:solidFill>
                  <a:schemeClr val="tx1"/>
                </a:solidFill>
                <a:latin typeface="Times New Roman" pitchFamily="18" charset="0"/>
              </a:defRPr>
            </a:lvl5pPr>
            <a:lvl6pPr marL="2514600" indent="-228600" eaLnBrk="0" fontAlgn="base" hangingPunct="0">
              <a:spcBef>
                <a:spcPct val="0"/>
              </a:spcBef>
              <a:spcAft>
                <a:spcPct val="0"/>
              </a:spcAft>
              <a:defRPr kumimoji="1" sz="2400" b="1">
                <a:solidFill>
                  <a:schemeClr val="tx1"/>
                </a:solidFill>
                <a:latin typeface="Times New Roman" pitchFamily="18" charset="0"/>
              </a:defRPr>
            </a:lvl6pPr>
            <a:lvl7pPr marL="2971800" indent="-228600" eaLnBrk="0" fontAlgn="base" hangingPunct="0">
              <a:spcBef>
                <a:spcPct val="0"/>
              </a:spcBef>
              <a:spcAft>
                <a:spcPct val="0"/>
              </a:spcAft>
              <a:defRPr kumimoji="1" sz="2400" b="1">
                <a:solidFill>
                  <a:schemeClr val="tx1"/>
                </a:solidFill>
                <a:latin typeface="Times New Roman" pitchFamily="18" charset="0"/>
              </a:defRPr>
            </a:lvl7pPr>
            <a:lvl8pPr marL="3429000" indent="-228600" eaLnBrk="0" fontAlgn="base" hangingPunct="0">
              <a:spcBef>
                <a:spcPct val="0"/>
              </a:spcBef>
              <a:spcAft>
                <a:spcPct val="0"/>
              </a:spcAft>
              <a:defRPr kumimoji="1" sz="2400" b="1">
                <a:solidFill>
                  <a:schemeClr val="tx1"/>
                </a:solidFill>
                <a:latin typeface="Times New Roman" pitchFamily="18" charset="0"/>
              </a:defRPr>
            </a:lvl8pPr>
            <a:lvl9pPr marL="3886200" indent="-228600" eaLnBrk="0" fontAlgn="base" hangingPunct="0">
              <a:spcBef>
                <a:spcPct val="0"/>
              </a:spcBef>
              <a:spcAft>
                <a:spcPct val="0"/>
              </a:spcAft>
              <a:defRPr kumimoji="1" sz="2400" b="1">
                <a:solidFill>
                  <a:schemeClr val="tx1"/>
                </a:solidFill>
                <a:latin typeface="Times New Roman" pitchFamily="18" charset="0"/>
              </a:defRPr>
            </a:lvl9pPr>
          </a:lstStyle>
          <a:p>
            <a:pPr marL="0" indent="0">
              <a:spcBef>
                <a:spcPct val="20000"/>
              </a:spcBef>
              <a:defRPr/>
            </a:pPr>
            <a:r>
              <a:rPr kumimoji="0" lang="sv-SE" altLang="sv-SE" sz="1600" b="0" err="1">
                <a:latin typeface="+mn-lt"/>
              </a:rPr>
              <a:t>Funding</a:t>
            </a:r>
            <a:r>
              <a:rPr kumimoji="0" lang="sv-SE" altLang="sv-SE" sz="1600" b="0" dirty="0">
                <a:latin typeface="+mn-lt"/>
              </a:rPr>
              <a:t> </a:t>
            </a:r>
            <a:r>
              <a:rPr kumimoji="0" lang="sv-SE" altLang="sv-SE" sz="1600" b="0" err="1">
                <a:latin typeface="+mn-lt"/>
              </a:rPr>
              <a:t>excellence</a:t>
            </a:r>
            <a:r>
              <a:rPr kumimoji="0" lang="sv-SE" altLang="sv-SE" sz="1600" b="0" dirty="0">
                <a:latin typeface="+mn-lt"/>
              </a:rPr>
              <a:t> </a:t>
            </a:r>
            <a:r>
              <a:rPr kumimoji="0" lang="sv-SE" altLang="sv-SE" sz="1600" b="0" err="1">
                <a:latin typeface="+mn-lt"/>
              </a:rPr>
              <a:t>coupled</a:t>
            </a:r>
            <a:r>
              <a:rPr kumimoji="0" lang="sv-SE" altLang="sv-SE" sz="1600" b="0" dirty="0">
                <a:latin typeface="+mn-lt"/>
              </a:rPr>
              <a:t> to gender</a:t>
            </a:r>
            <a:endParaRPr lang="sv-SE" altLang="sv-SE" sz="1600" b="0" dirty="0">
              <a:latin typeface="+mn-lt"/>
              <a:cs typeface="Arial"/>
            </a:endParaRPr>
          </a:p>
          <a:p>
            <a:pPr marL="0" indent="0">
              <a:spcBef>
                <a:spcPct val="20000"/>
              </a:spcBef>
              <a:defRPr/>
            </a:pPr>
            <a:r>
              <a:rPr kumimoji="0" lang="sv-SE" altLang="sv-SE" sz="1600" b="0" dirty="0">
                <a:latin typeface="+mn-lt"/>
              </a:rPr>
              <a:t>30 </a:t>
            </a:r>
            <a:r>
              <a:rPr kumimoji="0" lang="sv-SE" altLang="sv-SE" sz="1600" b="0" err="1">
                <a:latin typeface="+mn-lt"/>
              </a:rPr>
              <a:t>projects</a:t>
            </a:r>
            <a:r>
              <a:rPr kumimoji="0" lang="sv-SE" altLang="sv-SE" sz="1600" b="0" dirty="0">
                <a:latin typeface="+mn-lt"/>
              </a:rPr>
              <a:t> </a:t>
            </a:r>
            <a:r>
              <a:rPr kumimoji="0" lang="sv-SE" altLang="sv-SE" sz="1600" b="0" err="1">
                <a:latin typeface="+mn-lt"/>
              </a:rPr>
              <a:t>sharing</a:t>
            </a:r>
            <a:r>
              <a:rPr kumimoji="0" lang="sv-SE" altLang="sv-SE" sz="1600" b="0" dirty="0">
                <a:latin typeface="+mn-lt"/>
              </a:rPr>
              <a:t> 23 </a:t>
            </a:r>
            <a:r>
              <a:rPr kumimoji="0" lang="sv-SE" altLang="sv-SE" sz="1600" b="0" err="1">
                <a:latin typeface="+mn-lt"/>
              </a:rPr>
              <a:t>MKr</a:t>
            </a:r>
            <a:endParaRPr lang="sv-SE" altLang="sv-SE" sz="1600" b="0">
              <a:latin typeface="+mn-lt"/>
              <a:cs typeface="Arial"/>
            </a:endParaRPr>
          </a:p>
          <a:p>
            <a:pPr marL="0" indent="0">
              <a:spcBef>
                <a:spcPct val="20000"/>
              </a:spcBef>
              <a:defRPr/>
            </a:pPr>
            <a:r>
              <a:rPr kumimoji="0" lang="sv-SE" altLang="sv-SE" sz="1600" b="0" dirty="0">
                <a:latin typeface="+mn-lt"/>
              </a:rPr>
              <a:t>All 13 dept. </a:t>
            </a:r>
            <a:r>
              <a:rPr kumimoji="0" lang="sv-SE" altLang="sv-SE" sz="1600" b="0" err="1">
                <a:latin typeface="+mn-lt"/>
              </a:rPr>
              <a:t>represented</a:t>
            </a:r>
            <a:endParaRPr lang="sv-SE" altLang="sv-SE" sz="1600" b="0">
              <a:latin typeface="+mn-lt"/>
              <a:cs typeface="Arial"/>
            </a:endParaRPr>
          </a:p>
          <a:p>
            <a:pPr marL="0" indent="0">
              <a:spcBef>
                <a:spcPct val="20000"/>
              </a:spcBef>
              <a:defRPr/>
            </a:pPr>
            <a:endParaRPr lang="sv-SE" altLang="sv-SE" sz="1600" b="0" dirty="0">
              <a:latin typeface="+mn-lt"/>
              <a:cs typeface="Arial"/>
            </a:endParaRPr>
          </a:p>
          <a:p>
            <a:pPr marL="0" indent="0">
              <a:spcBef>
                <a:spcPct val="20000"/>
              </a:spcBef>
              <a:defRPr/>
            </a:pPr>
            <a:r>
              <a:rPr kumimoji="0" lang="sv-SE" altLang="sv-SE" sz="1600" b="0" err="1">
                <a:latin typeface="+mn-lt"/>
              </a:rPr>
              <a:t>Categories</a:t>
            </a:r>
            <a:r>
              <a:rPr kumimoji="0" lang="sv-SE" altLang="sv-SE" sz="1600" b="0" dirty="0">
                <a:latin typeface="+mn-lt"/>
              </a:rPr>
              <a:t>: </a:t>
            </a:r>
            <a:endParaRPr lang="sv-SE" altLang="sv-SE" sz="1600" b="0" dirty="0">
              <a:latin typeface="+mn-lt"/>
              <a:cs typeface="Arial"/>
            </a:endParaRPr>
          </a:p>
          <a:p>
            <a:pPr marL="285750" indent="-285750">
              <a:spcBef>
                <a:spcPct val="20000"/>
              </a:spcBef>
              <a:buFont typeface="Arial" panose="05000000000000000000" pitchFamily="2" charset="2"/>
              <a:buChar char="•"/>
              <a:defRPr/>
            </a:pPr>
            <a:r>
              <a:rPr kumimoji="0" lang="sv-SE" altLang="sv-SE" sz="1600" b="0" dirty="0">
                <a:latin typeface="+mn-lt"/>
              </a:rPr>
              <a:t>	Gender </a:t>
            </a:r>
            <a:r>
              <a:rPr kumimoji="0" lang="sv-SE" altLang="sv-SE" sz="1600" b="0" err="1">
                <a:latin typeface="+mn-lt"/>
              </a:rPr>
              <a:t>perspective</a:t>
            </a:r>
            <a:r>
              <a:rPr kumimoji="0" lang="sv-SE" altLang="sv-SE" sz="1600" b="0" dirty="0">
                <a:latin typeface="+mn-lt"/>
              </a:rPr>
              <a:t> </a:t>
            </a:r>
            <a:r>
              <a:rPr kumimoji="0" lang="sv-SE" altLang="sv-SE" sz="1600" b="0" err="1">
                <a:latin typeface="+mn-lt"/>
              </a:rPr>
              <a:t>of</a:t>
            </a:r>
            <a:r>
              <a:rPr kumimoji="0" lang="sv-SE" altLang="sv-SE" sz="1600" b="0" dirty="0">
                <a:latin typeface="+mn-lt"/>
              </a:rPr>
              <a:t> research</a:t>
            </a:r>
            <a:endParaRPr lang="sv-SE" altLang="sv-SE" sz="1600" b="0" dirty="0">
              <a:latin typeface="+mn-lt"/>
              <a:cs typeface="Arial" panose="020B0604020202020204"/>
            </a:endParaRPr>
          </a:p>
          <a:p>
            <a:pPr marL="285750" indent="-285750">
              <a:spcBef>
                <a:spcPct val="20000"/>
              </a:spcBef>
              <a:buFont typeface="Arial" panose="05000000000000000000" pitchFamily="2" charset="2"/>
              <a:buChar char="•"/>
              <a:defRPr/>
            </a:pPr>
            <a:r>
              <a:rPr kumimoji="0" lang="sv-SE" altLang="sv-SE" sz="1600" b="0" dirty="0">
                <a:latin typeface="+mn-lt"/>
              </a:rPr>
              <a:t>	</a:t>
            </a:r>
            <a:r>
              <a:rPr kumimoji="0" lang="sv-SE" altLang="sv-SE" sz="1600" b="0" err="1">
                <a:latin typeface="+mn-lt"/>
              </a:rPr>
              <a:t>Education</a:t>
            </a:r>
            <a:endParaRPr lang="sv-SE" altLang="sv-SE" sz="1600" b="0">
              <a:latin typeface="+mn-lt"/>
              <a:cs typeface="Arial" panose="020B0604020202020204"/>
            </a:endParaRPr>
          </a:p>
          <a:p>
            <a:pPr marL="285750" indent="-285750">
              <a:spcBef>
                <a:spcPct val="20000"/>
              </a:spcBef>
              <a:buFont typeface="Arial" panose="05000000000000000000" pitchFamily="2" charset="2"/>
              <a:buChar char="•"/>
              <a:defRPr/>
            </a:pPr>
            <a:r>
              <a:rPr kumimoji="0" lang="sv-SE" altLang="sv-SE" sz="1600" b="0" dirty="0">
                <a:latin typeface="+mn-lt"/>
              </a:rPr>
              <a:t>	Support to research</a:t>
            </a:r>
            <a:endParaRPr lang="sv-SE" altLang="sv-SE" sz="1600" b="0" dirty="0">
              <a:latin typeface="+mn-lt"/>
              <a:cs typeface="Arial" panose="020B0604020202020204"/>
            </a:endParaRPr>
          </a:p>
          <a:p>
            <a:pPr marL="285750" indent="-285750">
              <a:spcBef>
                <a:spcPct val="20000"/>
              </a:spcBef>
              <a:buFont typeface="Arial" panose="05000000000000000000" pitchFamily="2" charset="2"/>
              <a:buChar char="•"/>
              <a:defRPr/>
            </a:pPr>
            <a:r>
              <a:rPr kumimoji="0" lang="sv-SE" altLang="sv-SE" sz="1600" b="0" dirty="0">
                <a:latin typeface="+mn-lt"/>
              </a:rPr>
              <a:t>	</a:t>
            </a:r>
            <a:r>
              <a:rPr kumimoji="0" lang="sv-SE" altLang="sv-SE" sz="1600" b="0" err="1">
                <a:latin typeface="+mn-lt"/>
              </a:rPr>
              <a:t>Facilities</a:t>
            </a:r>
            <a:r>
              <a:rPr kumimoji="0" lang="sv-SE" altLang="sv-SE" sz="1600" b="0" dirty="0">
                <a:latin typeface="+mn-lt"/>
              </a:rPr>
              <a:t> </a:t>
            </a:r>
            <a:endParaRPr lang="en-US" altLang="sv-SE" sz="1600" b="0" dirty="0">
              <a:latin typeface="+mn-lt"/>
              <a:cs typeface="Arial" panose="020B0604020202020204"/>
            </a:endParaRPr>
          </a:p>
          <a:p>
            <a:pPr marL="257175" indent="-257175">
              <a:spcBef>
                <a:spcPct val="20000"/>
              </a:spcBef>
              <a:buFont typeface="Arial" panose="020B0604020202020204" pitchFamily="34" charset="0"/>
              <a:buChar char="•"/>
              <a:defRPr/>
            </a:pPr>
            <a:endParaRPr lang="en-US" altLang="sv-SE" sz="1350" b="0" dirty="0">
              <a:latin typeface="+mn-lt"/>
              <a:cs typeface="Arial"/>
            </a:endParaRPr>
          </a:p>
        </p:txBody>
      </p:sp>
      <p:sp>
        <p:nvSpPr>
          <p:cNvPr id="10" name="Title 1">
            <a:extLst>
              <a:ext uri="{FF2B5EF4-FFF2-40B4-BE49-F238E27FC236}">
                <a16:creationId xmlns:a16="http://schemas.microsoft.com/office/drawing/2014/main" id="{E0E367D8-8503-D5B4-4AD7-6FA4704547FE}"/>
              </a:ext>
            </a:extLst>
          </p:cNvPr>
          <p:cNvSpPr>
            <a:spLocks noGrp="1"/>
          </p:cNvSpPr>
          <p:nvPr>
            <p:ph type="title"/>
          </p:nvPr>
        </p:nvSpPr>
        <p:spPr>
          <a:xfrm>
            <a:off x="297495" y="-194055"/>
            <a:ext cx="7038231" cy="994172"/>
          </a:xfrm>
        </p:spPr>
        <p:txBody>
          <a:bodyPr>
            <a:normAutofit/>
          </a:bodyPr>
          <a:lstStyle/>
          <a:p>
            <a:r>
              <a:rPr lang="sv-SE" sz="2800">
                <a:solidFill>
                  <a:schemeClr val="accent2"/>
                </a:solidFill>
              </a:rPr>
              <a:t>Intern </a:t>
            </a:r>
            <a:r>
              <a:rPr lang="sv-SE" sz="2800" err="1">
                <a:solidFill>
                  <a:schemeClr val="accent2"/>
                </a:solidFill>
              </a:rPr>
              <a:t>open</a:t>
            </a:r>
            <a:r>
              <a:rPr lang="sv-SE" sz="2800">
                <a:solidFill>
                  <a:schemeClr val="accent2"/>
                </a:solidFill>
              </a:rPr>
              <a:t> call </a:t>
            </a:r>
            <a:r>
              <a:rPr lang="sv-SE" sz="2800" err="1">
                <a:solidFill>
                  <a:schemeClr val="accent2"/>
                </a:solidFill>
              </a:rPr>
              <a:t>project</a:t>
            </a:r>
            <a:r>
              <a:rPr lang="sv-SE" sz="2800">
                <a:solidFill>
                  <a:schemeClr val="accent2"/>
                </a:solidFill>
              </a:rPr>
              <a:t> 2020-2022</a:t>
            </a:r>
          </a:p>
        </p:txBody>
      </p:sp>
    </p:spTree>
    <p:extLst>
      <p:ext uri="{BB962C8B-B14F-4D97-AF65-F5344CB8AC3E}">
        <p14:creationId xmlns:p14="http://schemas.microsoft.com/office/powerpoint/2010/main" val="2957784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F3C94B-A170-1B45-AFC2-2FE7E6BDA4D2}"/>
              </a:ext>
            </a:extLst>
          </p:cNvPr>
          <p:cNvSpPr>
            <a:spLocks noGrp="1"/>
          </p:cNvSpPr>
          <p:nvPr>
            <p:ph type="dt" sz="half" idx="10"/>
          </p:nvPr>
        </p:nvSpPr>
        <p:spPr>
          <a:xfrm>
            <a:off x="468890" y="4935625"/>
            <a:ext cx="2133600" cy="207875"/>
          </a:xfrm>
        </p:spPr>
        <p:txBody>
          <a:bodyPr/>
          <a:lstStyle/>
          <a:p>
            <a:fld id="{87546AEB-71F4-CD49-AD98-46653C446DDE}" type="datetime1">
              <a:rPr lang="sv-SE" smtClean="0"/>
              <a:t>2025-11-19</a:t>
            </a:fld>
            <a:endParaRPr lang="sv-SE"/>
          </a:p>
        </p:txBody>
      </p:sp>
      <p:sp>
        <p:nvSpPr>
          <p:cNvPr id="3" name="Footer Placeholder 2">
            <a:extLst>
              <a:ext uri="{FF2B5EF4-FFF2-40B4-BE49-F238E27FC236}">
                <a16:creationId xmlns:a16="http://schemas.microsoft.com/office/drawing/2014/main" id="{947D9166-959E-5B4A-9487-B1BF8EA4AB0B}"/>
              </a:ext>
            </a:extLst>
          </p:cNvPr>
          <p:cNvSpPr>
            <a:spLocks noGrp="1"/>
          </p:cNvSpPr>
          <p:nvPr>
            <p:ph type="ftr" sz="quarter" idx="11"/>
          </p:nvPr>
        </p:nvSpPr>
        <p:spPr>
          <a:xfrm>
            <a:off x="3124200" y="4972151"/>
            <a:ext cx="2895600" cy="207875"/>
          </a:xfrm>
        </p:spPr>
        <p:txBody>
          <a:bodyPr/>
          <a:lstStyle/>
          <a:p>
            <a:r>
              <a:rPr lang="sv-SE"/>
              <a:t>Chalmers tekniska högskola</a:t>
            </a:r>
          </a:p>
        </p:txBody>
      </p:sp>
      <p:sp>
        <p:nvSpPr>
          <p:cNvPr id="4" name="Slide Number Placeholder 3">
            <a:extLst>
              <a:ext uri="{FF2B5EF4-FFF2-40B4-BE49-F238E27FC236}">
                <a16:creationId xmlns:a16="http://schemas.microsoft.com/office/drawing/2014/main" id="{2186EEC4-8EB3-9445-866F-A484F90BA771}"/>
              </a:ext>
            </a:extLst>
          </p:cNvPr>
          <p:cNvSpPr>
            <a:spLocks noGrp="1"/>
          </p:cNvSpPr>
          <p:nvPr>
            <p:ph type="sldNum" sz="quarter" idx="12"/>
          </p:nvPr>
        </p:nvSpPr>
        <p:spPr>
          <a:xfrm>
            <a:off x="6553200" y="4935625"/>
            <a:ext cx="2133600" cy="207875"/>
          </a:xfrm>
        </p:spPr>
        <p:txBody>
          <a:bodyPr/>
          <a:lstStyle/>
          <a:p>
            <a:fld id="{344E8EA3-C3DD-5544-8A1C-EA00A1673D37}" type="slidenum">
              <a:rPr lang="sv-SE" smtClean="0"/>
              <a:pPr/>
              <a:t>11</a:t>
            </a:fld>
            <a:endParaRPr lang="sv-SE"/>
          </a:p>
        </p:txBody>
      </p:sp>
      <p:sp>
        <p:nvSpPr>
          <p:cNvPr id="5" name="Title 4">
            <a:extLst>
              <a:ext uri="{FF2B5EF4-FFF2-40B4-BE49-F238E27FC236}">
                <a16:creationId xmlns:a16="http://schemas.microsoft.com/office/drawing/2014/main" id="{90E6F3A3-1237-D94D-9C7E-133292E31BBC}"/>
              </a:ext>
            </a:extLst>
          </p:cNvPr>
          <p:cNvSpPr>
            <a:spLocks noGrp="1"/>
          </p:cNvSpPr>
          <p:nvPr>
            <p:ph type="title"/>
          </p:nvPr>
        </p:nvSpPr>
        <p:spPr>
          <a:xfrm>
            <a:off x="337066" y="236238"/>
            <a:ext cx="8217910" cy="668387"/>
          </a:xfrm>
        </p:spPr>
        <p:txBody>
          <a:bodyPr>
            <a:normAutofit/>
          </a:bodyPr>
          <a:lstStyle/>
          <a:p>
            <a:r>
              <a:rPr lang="en-US" sz="2800">
                <a:solidFill>
                  <a:schemeClr val="accent2"/>
                </a:solidFill>
              </a:rPr>
              <a:t>MENTORSHIP PROGRAM</a:t>
            </a:r>
          </a:p>
        </p:txBody>
      </p:sp>
      <p:sp>
        <p:nvSpPr>
          <p:cNvPr id="6" name="TextBox 5">
            <a:extLst>
              <a:ext uri="{FF2B5EF4-FFF2-40B4-BE49-F238E27FC236}">
                <a16:creationId xmlns:a16="http://schemas.microsoft.com/office/drawing/2014/main" id="{773A18C0-68F4-4076-AF8F-D80DDEA5AB9A}"/>
              </a:ext>
            </a:extLst>
          </p:cNvPr>
          <p:cNvSpPr txBox="1"/>
          <p:nvPr/>
        </p:nvSpPr>
        <p:spPr>
          <a:xfrm>
            <a:off x="501125" y="1014636"/>
            <a:ext cx="8217315" cy="3631763"/>
          </a:xfrm>
          <a:prstGeom prst="rect">
            <a:avLst/>
          </a:prstGeom>
          <a:noFill/>
        </p:spPr>
        <p:txBody>
          <a:bodyPr wrap="square" lIns="91440" tIns="45720" rIns="91440" bIns="45720" rtlCol="0" anchor="t">
            <a:spAutoFit/>
          </a:bodyPr>
          <a:lstStyle/>
          <a:p>
            <a:pPr fontAlgn="base"/>
            <a:r>
              <a:rPr lang="en-US" sz="1600" b="1">
                <a:solidFill>
                  <a:srgbClr val="194461"/>
                </a:solidFill>
              </a:rPr>
              <a:t>Rationale</a:t>
            </a:r>
            <a:r>
              <a:rPr lang="en-US" sz="1600"/>
              <a:t> </a:t>
            </a:r>
            <a:endParaRPr lang="en-US" sz="1200"/>
          </a:p>
          <a:p>
            <a:r>
              <a:rPr lang="en-US" sz="1200"/>
              <a:t>“</a:t>
            </a:r>
            <a:r>
              <a:rPr lang="en-US" sz="1200" i="1"/>
              <a:t>If you are a woman, it is difficult to feel that you belong in that environment when you see that all professors are men. We need role models, people to identify with, share experiences with and have trusting, open discussions with</a:t>
            </a:r>
            <a:r>
              <a:rPr lang="en-US" sz="1200"/>
              <a:t>,” </a:t>
            </a:r>
            <a:endParaRPr lang="en-US" sz="1200">
              <a:cs typeface="Arial"/>
            </a:endParaRPr>
          </a:p>
          <a:p>
            <a:r>
              <a:rPr lang="en-US" sz="1600"/>
              <a:t>                               </a:t>
            </a:r>
            <a:r>
              <a:rPr lang="en-US" sz="1200" i="1"/>
              <a:t>  Julia </a:t>
            </a:r>
            <a:r>
              <a:rPr lang="en-US" sz="1200" i="1" err="1"/>
              <a:t>Järlebark</a:t>
            </a:r>
            <a:endParaRPr lang="en-US" sz="1200" i="1">
              <a:cs typeface="Arial"/>
            </a:endParaRPr>
          </a:p>
          <a:p>
            <a:pPr fontAlgn="base"/>
            <a:endParaRPr lang="en-US" sz="1600"/>
          </a:p>
          <a:p>
            <a:pPr fontAlgn="base"/>
            <a:r>
              <a:rPr lang="en-US" sz="1600" b="1">
                <a:solidFill>
                  <a:srgbClr val="194461"/>
                </a:solidFill>
              </a:rPr>
              <a:t>Mentorship program for female PhD students / Post-docs</a:t>
            </a:r>
            <a:endParaRPr lang="sv-SE" sz="1600" b="1">
              <a:solidFill>
                <a:srgbClr val="194461"/>
              </a:solidFill>
            </a:endParaRPr>
          </a:p>
          <a:p>
            <a:r>
              <a:rPr lang="en-US" sz="1400">
                <a:ea typeface="+mn-lt"/>
                <a:cs typeface="+mn-lt"/>
              </a:rPr>
              <a:t>Initiative aiming to provide support to young female scientists by creating opportunities to exchange ideas, discuss challenges, receive career coaching, and, when needed, report difficulties or concerns.</a:t>
            </a:r>
            <a:endParaRPr lang="sv-SE"/>
          </a:p>
          <a:p>
            <a:pPr fontAlgn="base"/>
            <a:endParaRPr lang="sv-SE" sz="1600" b="1"/>
          </a:p>
          <a:p>
            <a:pPr fontAlgn="base"/>
            <a:r>
              <a:rPr lang="sv-SE" sz="1400" b="1" err="1">
                <a:solidFill>
                  <a:srgbClr val="385A73"/>
                </a:solidFill>
              </a:rPr>
              <a:t>Organizers</a:t>
            </a:r>
            <a:r>
              <a:rPr lang="sv-SE" sz="1400" b="1">
                <a:solidFill>
                  <a:srgbClr val="385A73"/>
                </a:solidFill>
              </a:rPr>
              <a:t>     </a:t>
            </a:r>
            <a:r>
              <a:rPr lang="en-US" sz="1400"/>
              <a:t>WISE – Workforce for Inclusive Science</a:t>
            </a:r>
            <a:endParaRPr lang="sv-SE" sz="1400">
              <a:cs typeface="Arial"/>
            </a:endParaRPr>
          </a:p>
          <a:p>
            <a:pPr fontAlgn="base"/>
            <a:r>
              <a:rPr lang="en-US" sz="1400"/>
              <a:t>	    Equality, diversity, and inclusion in WACQT</a:t>
            </a:r>
            <a:endParaRPr lang="en-US" sz="1400">
              <a:cs typeface="Arial"/>
            </a:endParaRPr>
          </a:p>
          <a:p>
            <a:pPr fontAlgn="base"/>
            <a:endParaRPr lang="en-US" sz="1400">
              <a:cs typeface="Arial"/>
            </a:endParaRPr>
          </a:p>
          <a:p>
            <a:pPr fontAlgn="base"/>
            <a:r>
              <a:rPr lang="sv-SE" sz="1400" b="1" err="1">
                <a:solidFill>
                  <a:srgbClr val="385A73"/>
                </a:solidFill>
              </a:rPr>
              <a:t>Details</a:t>
            </a:r>
            <a:r>
              <a:rPr lang="sv-SE" sz="1400" b="1">
                <a:solidFill>
                  <a:srgbClr val="385A73"/>
                </a:solidFill>
              </a:rPr>
              <a:t>:</a:t>
            </a:r>
            <a:r>
              <a:rPr lang="en-US" sz="1400"/>
              <a:t> 	   25-30 mentee-mentor pairs each year</a:t>
            </a:r>
            <a:r>
              <a:rPr lang="en-US" sz="1400">
                <a:cs typeface="Arial"/>
              </a:rPr>
              <a:t> (6 years)</a:t>
            </a:r>
          </a:p>
          <a:p>
            <a:r>
              <a:rPr lang="en-US" sz="1400">
                <a:cs typeface="Arial"/>
              </a:rPr>
              <a:t>      mentees: mainly from two depts, mentors: female faculty</a:t>
            </a:r>
          </a:p>
          <a:p>
            <a:pPr fontAlgn="base"/>
            <a:endParaRPr lang="en-US" sz="1400">
              <a:solidFill>
                <a:srgbClr val="262626"/>
              </a:solidFill>
              <a:cs typeface="Arial"/>
            </a:endParaRPr>
          </a:p>
          <a:p>
            <a:r>
              <a:rPr lang="en-US" sz="1400" b="1">
                <a:solidFill>
                  <a:srgbClr val="385A73"/>
                </a:solidFill>
                <a:cs typeface="Arial"/>
              </a:rPr>
              <a:t>Ongoing: </a:t>
            </a:r>
            <a:r>
              <a:rPr lang="en-US" sz="1400" b="1">
                <a:cs typeface="Arial"/>
              </a:rPr>
              <a:t>	</a:t>
            </a:r>
            <a:r>
              <a:rPr lang="en-US" sz="1400">
                <a:cs typeface="Arial"/>
              </a:rPr>
              <a:t> stepwise extend to entire Chalmers</a:t>
            </a:r>
          </a:p>
        </p:txBody>
      </p:sp>
      <p:sp>
        <p:nvSpPr>
          <p:cNvPr id="7" name="TextBox 6">
            <a:extLst>
              <a:ext uri="{FF2B5EF4-FFF2-40B4-BE49-F238E27FC236}">
                <a16:creationId xmlns:a16="http://schemas.microsoft.com/office/drawing/2014/main" id="{071FB272-68E7-F0AD-3561-B3D96B42631A}"/>
              </a:ext>
            </a:extLst>
          </p:cNvPr>
          <p:cNvSpPr txBox="1"/>
          <p:nvPr/>
        </p:nvSpPr>
        <p:spPr>
          <a:xfrm>
            <a:off x="-1020847" y="5250384"/>
            <a:ext cx="4572000" cy="823302"/>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rtl="0">
              <a:lnSpc>
                <a:spcPts val="2096"/>
              </a:lnSpc>
            </a:pPr>
            <a:r>
              <a:rPr lang="en-US" sz="1600" b="0" i="0" u="sng" strike="noStrike" baseline="0">
                <a:solidFill>
                  <a:srgbClr val="262626"/>
                </a:solidFill>
                <a:latin typeface="Arial"/>
                <a:hlinkClick r:id="rId3"/>
              </a:rPr>
              <a:t>https://www.chalmers.se/en/current/news/mentoring-to-break-down-gender-barriers-in-academia/</a:t>
            </a:r>
            <a:r>
              <a:rPr lang="en-US" sz="1600" b="0" i="0" u="none" strike="noStrike" baseline="0">
                <a:solidFill>
                  <a:srgbClr val="262626"/>
                </a:solidFill>
                <a:latin typeface="Arial"/>
              </a:rPr>
              <a:t>​</a:t>
            </a:r>
          </a:p>
          <a:p>
            <a:pPr algn="l">
              <a:lnSpc>
                <a:spcPct val="90000"/>
              </a:lnSpc>
              <a:spcBef>
                <a:spcPts val="600"/>
              </a:spcBef>
              <a:spcAft>
                <a:spcPts val="400"/>
              </a:spcAft>
            </a:pPr>
            <a:endParaRPr lang="en-US" sz="15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552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DABE8-C12E-D433-EA52-3BDBB0ED8A6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AC61380-E231-6262-2177-572418BB3B7C}"/>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A1D470B8-49F5-3F39-292C-E4FB9681C4DE}"/>
              </a:ext>
            </a:extLst>
          </p:cNvPr>
          <p:cNvSpPr>
            <a:spLocks noGrp="1"/>
          </p:cNvSpPr>
          <p:nvPr>
            <p:ph type="ftr" sz="quarter" idx="11"/>
          </p:nvPr>
        </p:nvSpPr>
        <p:spPr/>
        <p:txBody>
          <a:bodyPr/>
          <a:lstStyle/>
          <a:p>
            <a:r>
              <a:rPr lang="en-GB" noProof="0">
                <a:solidFill>
                  <a:schemeClr val="tx1"/>
                </a:solidFill>
              </a:rPr>
              <a:t>Chalmers University of Technology</a:t>
            </a:r>
          </a:p>
        </p:txBody>
      </p:sp>
      <p:sp>
        <p:nvSpPr>
          <p:cNvPr id="4" name="Slide Number Placeholder 3">
            <a:extLst>
              <a:ext uri="{FF2B5EF4-FFF2-40B4-BE49-F238E27FC236}">
                <a16:creationId xmlns:a16="http://schemas.microsoft.com/office/drawing/2014/main" id="{B79EAF24-5C34-0AA6-65CB-4BDAC7E0FB12}"/>
              </a:ext>
            </a:extLst>
          </p:cNvPr>
          <p:cNvSpPr>
            <a:spLocks noGrp="1"/>
          </p:cNvSpPr>
          <p:nvPr>
            <p:ph type="sldNum" sz="quarter" idx="12"/>
          </p:nvPr>
        </p:nvSpPr>
        <p:spPr/>
        <p:txBody>
          <a:bodyPr/>
          <a:lstStyle/>
          <a:p>
            <a:fld id="{344E8EA3-C3DD-5544-8A1C-EA00A1673D37}" type="slidenum">
              <a:rPr lang="sv-SE" smtClean="0">
                <a:solidFill>
                  <a:schemeClr val="tx1"/>
                </a:solidFill>
              </a:rPr>
              <a:pPr/>
              <a:t>12</a:t>
            </a:fld>
            <a:endParaRPr lang="sv-SE">
              <a:solidFill>
                <a:schemeClr val="tx1"/>
              </a:solidFill>
            </a:endParaRPr>
          </a:p>
        </p:txBody>
      </p:sp>
      <p:sp>
        <p:nvSpPr>
          <p:cNvPr id="7" name="AutoShape 21" descr="fpbodyimage02">
            <a:extLst>
              <a:ext uri="{FF2B5EF4-FFF2-40B4-BE49-F238E27FC236}">
                <a16:creationId xmlns:a16="http://schemas.microsoft.com/office/drawing/2014/main" id="{886FC470-465A-D6AA-F483-B570D9F50F77}"/>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8" name="AutoShape 23" descr="fpbodyimage02">
            <a:extLst>
              <a:ext uri="{FF2B5EF4-FFF2-40B4-BE49-F238E27FC236}">
                <a16:creationId xmlns:a16="http://schemas.microsoft.com/office/drawing/2014/main" id="{BC216BAE-45B7-8245-7949-06B244A40B05}"/>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24" name="TextBox 23">
            <a:extLst>
              <a:ext uri="{FF2B5EF4-FFF2-40B4-BE49-F238E27FC236}">
                <a16:creationId xmlns:a16="http://schemas.microsoft.com/office/drawing/2014/main" id="{4C5A94F0-0F6E-D0EA-58C4-112484CEFFFE}"/>
              </a:ext>
            </a:extLst>
          </p:cNvPr>
          <p:cNvSpPr txBox="1"/>
          <p:nvPr/>
        </p:nvSpPr>
        <p:spPr>
          <a:xfrm>
            <a:off x="2830991" y="2823769"/>
            <a:ext cx="2484281" cy="303274"/>
          </a:xfrm>
          <a:prstGeom prst="rect">
            <a:avLst/>
          </a:prstGeom>
          <a:noFill/>
        </p:spPr>
        <p:txBody>
          <a:bodyPr wrap="square">
            <a:spAutoFit/>
          </a:bodyPr>
          <a:lstStyle/>
          <a:p>
            <a:pPr marL="342900" indent="-342900">
              <a:spcBef>
                <a:spcPct val="20000"/>
              </a:spcBef>
              <a:buFont typeface="Arial" panose="020B0604020202020204" pitchFamily="34" charset="0"/>
              <a:buChar char="•"/>
              <a:defRPr/>
            </a:pPr>
            <a:endParaRPr kumimoji="0" lang="sv-SE" altLang="sv-SE" sz="1400" b="0">
              <a:latin typeface="+mj-lt"/>
            </a:endParaRPr>
          </a:p>
        </p:txBody>
      </p:sp>
      <p:sp>
        <p:nvSpPr>
          <p:cNvPr id="6" name="Title 1">
            <a:extLst>
              <a:ext uri="{FF2B5EF4-FFF2-40B4-BE49-F238E27FC236}">
                <a16:creationId xmlns:a16="http://schemas.microsoft.com/office/drawing/2014/main" id="{519712C9-4EF7-843F-763F-4248D3EE4E78}"/>
              </a:ext>
            </a:extLst>
          </p:cNvPr>
          <p:cNvSpPr>
            <a:spLocks noGrp="1"/>
          </p:cNvSpPr>
          <p:nvPr>
            <p:ph type="title"/>
          </p:nvPr>
        </p:nvSpPr>
        <p:spPr>
          <a:xfrm>
            <a:off x="568799" y="488229"/>
            <a:ext cx="7038231" cy="391535"/>
          </a:xfrm>
        </p:spPr>
        <p:txBody>
          <a:bodyPr>
            <a:noAutofit/>
          </a:bodyPr>
          <a:lstStyle/>
          <a:p>
            <a:r>
              <a:rPr lang="en-US" altLang="sv-SE" sz="2800" b="1">
                <a:solidFill>
                  <a:schemeClr val="accent2"/>
                </a:solidFill>
              </a:rPr>
              <a:t>Why women leave – Chemistry</a:t>
            </a:r>
            <a:endParaRPr lang="sv-SE" sz="2800">
              <a:solidFill>
                <a:schemeClr val="accent2"/>
              </a:solidFill>
            </a:endParaRPr>
          </a:p>
        </p:txBody>
      </p:sp>
      <p:sp>
        <p:nvSpPr>
          <p:cNvPr id="10" name="Content Placeholder 2">
            <a:extLst>
              <a:ext uri="{FF2B5EF4-FFF2-40B4-BE49-F238E27FC236}">
                <a16:creationId xmlns:a16="http://schemas.microsoft.com/office/drawing/2014/main" id="{EFDC7B0D-702B-BA90-E18C-657128DDE5F8}"/>
              </a:ext>
            </a:extLst>
          </p:cNvPr>
          <p:cNvSpPr>
            <a:spLocks noGrp="1"/>
          </p:cNvSpPr>
          <p:nvPr>
            <p:ph idx="1"/>
          </p:nvPr>
        </p:nvSpPr>
        <p:spPr>
          <a:xfrm>
            <a:off x="421200" y="1529597"/>
            <a:ext cx="6084375" cy="3578513"/>
          </a:xfrm>
        </p:spPr>
        <p:txBody>
          <a:bodyPr/>
          <a:lstStyle/>
          <a:p>
            <a:pPr marL="0" indent="0">
              <a:buNone/>
            </a:pPr>
            <a:r>
              <a:rPr lang="en-US" sz="1200">
                <a:solidFill>
                  <a:schemeClr val="tx1">
                    <a:lumMod val="50000"/>
                  </a:schemeClr>
                </a:solidFill>
                <a:latin typeface="+mn-lt"/>
                <a:ea typeface="Times New Roman" panose="02020603050405020304" pitchFamily="18" charset="0"/>
              </a:rPr>
              <a:t>Key findings:</a:t>
            </a:r>
          </a:p>
          <a:p>
            <a:pPr marL="285750" indent="-285750">
              <a:buBlip>
                <a:blip r:embed="rId3">
                  <a:extLst>
                    <a:ext uri="{96DAC541-7B7A-43D3-8B79-37D633B846F1}">
                      <asvg:svgBlip xmlns:asvg="http://schemas.microsoft.com/office/drawing/2016/SVG/main" r:embed="rId4"/>
                    </a:ext>
                  </a:extLst>
                </a:blip>
              </a:buBlip>
            </a:pPr>
            <a:r>
              <a:rPr lang="en-US" sz="1200">
                <a:solidFill>
                  <a:schemeClr val="tx1">
                    <a:lumMod val="50000"/>
                  </a:schemeClr>
                </a:solidFill>
                <a:latin typeface="+mn-lt"/>
                <a:ea typeface="Times New Roman" panose="02020603050405020304" pitchFamily="18" charset="0"/>
              </a:rPr>
              <a:t>academic chemistry </a:t>
            </a:r>
            <a:r>
              <a:rPr lang="en-US" sz="1200" b="1">
                <a:solidFill>
                  <a:schemeClr val="tx1">
                    <a:lumMod val="50000"/>
                  </a:schemeClr>
                </a:solidFill>
                <a:latin typeface="+mn-lt"/>
                <a:ea typeface="Times New Roman" panose="02020603050405020304" pitchFamily="18" charset="0"/>
              </a:rPr>
              <a:t>progress</a:t>
            </a:r>
            <a:r>
              <a:rPr lang="en-US" sz="1200">
                <a:solidFill>
                  <a:schemeClr val="tx1">
                    <a:lumMod val="50000"/>
                  </a:schemeClr>
                </a:solidFill>
                <a:latin typeface="+mn-lt"/>
                <a:ea typeface="Times New Roman" panose="02020603050405020304" pitchFamily="18" charset="0"/>
              </a:rPr>
              <a:t> was linked with </a:t>
            </a:r>
            <a:r>
              <a:rPr lang="en-US" sz="1200" b="1">
                <a:solidFill>
                  <a:schemeClr val="tx1">
                    <a:lumMod val="50000"/>
                  </a:schemeClr>
                </a:solidFill>
                <a:latin typeface="+mn-lt"/>
                <a:ea typeface="Times New Roman" panose="02020603050405020304" pitchFamily="18" charset="0"/>
              </a:rPr>
              <a:t>personal skills and significant support. </a:t>
            </a:r>
          </a:p>
          <a:p>
            <a:pPr marL="285750" indent="-285750">
              <a:buBlip>
                <a:blip r:embed="rId3">
                  <a:extLst>
                    <a:ext uri="{96DAC541-7B7A-43D3-8B79-37D633B846F1}">
                      <asvg:svgBlip xmlns:asvg="http://schemas.microsoft.com/office/drawing/2016/SVG/main" r:embed="rId4"/>
                    </a:ext>
                  </a:extLst>
                </a:blip>
              </a:buBlip>
            </a:pPr>
            <a:r>
              <a:rPr lang="en-US" sz="1200">
                <a:solidFill>
                  <a:schemeClr val="tx1">
                    <a:lumMod val="50000"/>
                  </a:schemeClr>
                </a:solidFill>
                <a:latin typeface="+mn-lt"/>
                <a:ea typeface="Times New Roman" panose="02020603050405020304" pitchFamily="18" charset="0"/>
              </a:rPr>
              <a:t>While the </a:t>
            </a:r>
            <a:r>
              <a:rPr lang="en-US" sz="1200" b="1">
                <a:solidFill>
                  <a:srgbClr val="000000"/>
                </a:solidFill>
                <a:latin typeface="+mn-lt"/>
                <a:ea typeface="Times New Roman" panose="02020603050405020304" pitchFamily="18" charset="0"/>
              </a:rPr>
              <a:t>obstacles</a:t>
            </a:r>
            <a:r>
              <a:rPr lang="en-US" sz="1200">
                <a:solidFill>
                  <a:srgbClr val="000000"/>
                </a:solidFill>
                <a:latin typeface="+mn-lt"/>
                <a:ea typeface="Times New Roman" panose="02020603050405020304" pitchFamily="18" charset="0"/>
              </a:rPr>
              <a:t> were more connected with the </a:t>
            </a:r>
            <a:r>
              <a:rPr lang="en-US" sz="1200" b="1">
                <a:solidFill>
                  <a:srgbClr val="000000"/>
                </a:solidFill>
                <a:latin typeface="+mn-lt"/>
                <a:ea typeface="Times New Roman" panose="02020603050405020304" pitchFamily="18" charset="0"/>
              </a:rPr>
              <a:t>academic organization and culture. </a:t>
            </a:r>
          </a:p>
          <a:p>
            <a:pPr marL="252000" lvl="1" indent="0">
              <a:buNone/>
            </a:pPr>
            <a:endParaRPr lang="en-US" sz="1200" b="1">
              <a:solidFill>
                <a:srgbClr val="000000"/>
              </a:solidFill>
              <a:latin typeface="+mn-lt"/>
              <a:ea typeface="Times New Roman" panose="02020603050405020304" pitchFamily="18" charset="0"/>
            </a:endParaRPr>
          </a:p>
          <a:p>
            <a:pPr marL="252000" lvl="1" indent="0">
              <a:buNone/>
            </a:pPr>
            <a:r>
              <a:rPr lang="en-US" sz="1200" b="1">
                <a:solidFill>
                  <a:srgbClr val="000000"/>
                </a:solidFill>
                <a:latin typeface="+mn-lt"/>
                <a:ea typeface="Times New Roman" panose="02020603050405020304" pitchFamily="18" charset="0"/>
              </a:rPr>
              <a:t>Identified Non-events: </a:t>
            </a:r>
          </a:p>
          <a:p>
            <a:pPr marL="537750" lvl="1" indent="-285750">
              <a:buBlip>
                <a:blip r:embed="rId3">
                  <a:extLst>
                    <a:ext uri="{96DAC541-7B7A-43D3-8B79-37D633B846F1}">
                      <asvg:svgBlip xmlns:asvg="http://schemas.microsoft.com/office/drawing/2016/SVG/main" r:embed="rId4"/>
                    </a:ext>
                  </a:extLst>
                </a:blip>
              </a:buBlip>
            </a:pPr>
            <a:r>
              <a:rPr lang="en-US" sz="1200">
                <a:solidFill>
                  <a:srgbClr val="000000"/>
                </a:solidFill>
                <a:latin typeface="+mn-lt"/>
              </a:rPr>
              <a:t>Faculty women were not invited to participate in groups and celebrations with colleagues.  </a:t>
            </a:r>
          </a:p>
          <a:p>
            <a:pPr marL="537750" lvl="1" indent="-285750">
              <a:buBlip>
                <a:blip r:embed="rId3">
                  <a:extLst>
                    <a:ext uri="{96DAC541-7B7A-43D3-8B79-37D633B846F1}">
                      <asvg:svgBlip xmlns:asvg="http://schemas.microsoft.com/office/drawing/2016/SVG/main" r:embed="rId4"/>
                    </a:ext>
                  </a:extLst>
                </a:blip>
              </a:buBlip>
            </a:pPr>
            <a:r>
              <a:rPr lang="en-US" sz="1200">
                <a:solidFill>
                  <a:srgbClr val="000000"/>
                </a:solidFill>
                <a:latin typeface="+mn-lt"/>
              </a:rPr>
              <a:t>Not invited to be in decision-making at the Department</a:t>
            </a:r>
          </a:p>
          <a:p>
            <a:pPr marL="537750" lvl="1" indent="-285750">
              <a:buBlip>
                <a:blip r:embed="rId3">
                  <a:extLst>
                    <a:ext uri="{96DAC541-7B7A-43D3-8B79-37D633B846F1}">
                      <asvg:svgBlip xmlns:asvg="http://schemas.microsoft.com/office/drawing/2016/SVG/main" r:embed="rId4"/>
                    </a:ext>
                  </a:extLst>
                </a:blip>
              </a:buBlip>
            </a:pPr>
            <a:r>
              <a:rPr lang="en-US" sz="1200">
                <a:solidFill>
                  <a:srgbClr val="000000"/>
                </a:solidFill>
              </a:rPr>
              <a:t>Faculty women needs were ignored and there was lack of support in their daily job tasks</a:t>
            </a:r>
          </a:p>
          <a:p>
            <a:pPr marL="537750" lvl="1" indent="-285750">
              <a:buBlip>
                <a:blip r:embed="rId3">
                  <a:extLst>
                    <a:ext uri="{96DAC541-7B7A-43D3-8B79-37D633B846F1}">
                      <asvg:svgBlip xmlns:asvg="http://schemas.microsoft.com/office/drawing/2016/SVG/main" r:embed="rId4"/>
                    </a:ext>
                  </a:extLst>
                </a:blip>
              </a:buBlip>
            </a:pPr>
            <a:r>
              <a:rPr lang="en-US" sz="1200">
                <a:solidFill>
                  <a:srgbClr val="000000"/>
                </a:solidFill>
              </a:rPr>
              <a:t>Women were not heard about their projects, ideas, previous experiences, recommendations, needs</a:t>
            </a:r>
          </a:p>
          <a:p>
            <a:pPr marL="252000" lvl="1" indent="0">
              <a:buNone/>
            </a:pPr>
            <a:endParaRPr lang="sv-SE" sz="1200">
              <a:solidFill>
                <a:srgbClr val="000000"/>
              </a:solidFill>
            </a:endParaRPr>
          </a:p>
          <a:p>
            <a:pPr marL="537750" lvl="1" indent="-285750">
              <a:buBlip>
                <a:blip r:embed="rId3">
                  <a:extLst>
                    <a:ext uri="{96DAC541-7B7A-43D3-8B79-37D633B846F1}">
                      <asvg:svgBlip xmlns:asvg="http://schemas.microsoft.com/office/drawing/2016/SVG/main" r:embed="rId4"/>
                    </a:ext>
                  </a:extLst>
                </a:blip>
              </a:buBlip>
            </a:pPr>
            <a:endParaRPr lang="sv-SE" sz="1200">
              <a:solidFill>
                <a:srgbClr val="000000"/>
              </a:solidFill>
              <a:latin typeface="+mn-lt"/>
            </a:endParaRPr>
          </a:p>
          <a:p>
            <a:pPr marL="537750" lvl="1" indent="-285750">
              <a:buBlip>
                <a:blip r:embed="rId3">
                  <a:extLst>
                    <a:ext uri="{96DAC541-7B7A-43D3-8B79-37D633B846F1}">
                      <asvg:svgBlip xmlns:asvg="http://schemas.microsoft.com/office/drawing/2016/SVG/main" r:embed="rId4"/>
                    </a:ext>
                  </a:extLst>
                </a:blip>
              </a:buBlip>
            </a:pPr>
            <a:endParaRPr lang="en-US" sz="1200" b="1">
              <a:solidFill>
                <a:schemeClr val="tx1">
                  <a:lumMod val="50000"/>
                </a:schemeClr>
              </a:solidFill>
              <a:latin typeface="+mn-lt"/>
              <a:ea typeface="Times New Roman" panose="02020603050405020304" pitchFamily="18" charset="0"/>
            </a:endParaRPr>
          </a:p>
          <a:p>
            <a:pPr marL="537750" lvl="1" indent="-285750">
              <a:buBlip>
                <a:blip r:embed="rId3">
                  <a:extLst>
                    <a:ext uri="{96DAC541-7B7A-43D3-8B79-37D633B846F1}">
                      <asvg:svgBlip xmlns:asvg="http://schemas.microsoft.com/office/drawing/2016/SVG/main" r:embed="rId4"/>
                    </a:ext>
                  </a:extLst>
                </a:blip>
              </a:buBlip>
            </a:pPr>
            <a:endParaRPr lang="sv-SE" sz="1200" b="1">
              <a:solidFill>
                <a:schemeClr val="tx1">
                  <a:lumMod val="50000"/>
                </a:schemeClr>
              </a:solidFill>
              <a:latin typeface="+mn-lt"/>
              <a:ea typeface="Times New Roman" panose="02020603050405020304" pitchFamily="18" charset="0"/>
            </a:endParaRPr>
          </a:p>
          <a:p>
            <a:pPr marL="285750" lvl="0" indent="-285750">
              <a:buBlip>
                <a:blip r:embed="rId3">
                  <a:extLst>
                    <a:ext uri="{96DAC541-7B7A-43D3-8B79-37D633B846F1}">
                      <asvg:svgBlip xmlns:asvg="http://schemas.microsoft.com/office/drawing/2016/SVG/main" r:embed="rId4"/>
                    </a:ext>
                  </a:extLst>
                </a:blip>
              </a:buBlip>
            </a:pPr>
            <a:endParaRPr lang="en-US" sz="1200">
              <a:solidFill>
                <a:srgbClr val="000000"/>
              </a:solidFill>
              <a:latin typeface="+mn-lt"/>
            </a:endParaRPr>
          </a:p>
          <a:p>
            <a:endParaRPr lang="sv-SE" sz="1200">
              <a:latin typeface="+mn-lt"/>
            </a:endParaRPr>
          </a:p>
        </p:txBody>
      </p:sp>
      <p:grpSp>
        <p:nvGrpSpPr>
          <p:cNvPr id="15" name="Grupp 14">
            <a:extLst>
              <a:ext uri="{FF2B5EF4-FFF2-40B4-BE49-F238E27FC236}">
                <a16:creationId xmlns:a16="http://schemas.microsoft.com/office/drawing/2014/main" id="{C446E59F-5E16-8315-DF6D-8BD02CEB5B93}"/>
              </a:ext>
            </a:extLst>
          </p:cNvPr>
          <p:cNvGrpSpPr/>
          <p:nvPr/>
        </p:nvGrpSpPr>
        <p:grpSpPr>
          <a:xfrm>
            <a:off x="6896100" y="1266627"/>
            <a:ext cx="2074863" cy="3517584"/>
            <a:chOff x="6896100" y="1266627"/>
            <a:chExt cx="2074863" cy="3517584"/>
          </a:xfrm>
        </p:grpSpPr>
        <p:pic>
          <p:nvPicPr>
            <p:cNvPr id="1026" name="Picture 2">
              <a:extLst>
                <a:ext uri="{FF2B5EF4-FFF2-40B4-BE49-F238E27FC236}">
                  <a16:creationId xmlns:a16="http://schemas.microsoft.com/office/drawing/2014/main" id="{FBA54521-0D63-D40E-9A8D-FB0F2E3EAF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6751" y="1266627"/>
              <a:ext cx="1794212" cy="2319731"/>
            </a:xfrm>
            <a:prstGeom prst="rect">
              <a:avLst/>
            </a:prstGeom>
            <a:noFill/>
            <a:extLst>
              <a:ext uri="{909E8E84-426E-40DD-AFC4-6F175D3DCCD1}">
                <a14:hiddenFill xmlns:a14="http://schemas.microsoft.com/office/drawing/2010/main">
                  <a:solidFill>
                    <a:srgbClr val="FFFFFF"/>
                  </a:solidFill>
                </a14:hiddenFill>
              </a:ext>
            </a:extLst>
          </p:spPr>
        </p:pic>
        <p:sp>
          <p:nvSpPr>
            <p:cNvPr id="14" name="textruta 13">
              <a:extLst>
                <a:ext uri="{FF2B5EF4-FFF2-40B4-BE49-F238E27FC236}">
                  <a16:creationId xmlns:a16="http://schemas.microsoft.com/office/drawing/2014/main" id="{DCCF5D1E-B6C3-587D-F6DC-C118950262AC}"/>
                </a:ext>
              </a:extLst>
            </p:cNvPr>
            <p:cNvSpPr txBox="1"/>
            <p:nvPr/>
          </p:nvSpPr>
          <p:spPr>
            <a:xfrm>
              <a:off x="6896100" y="3737771"/>
              <a:ext cx="2074863" cy="1046440"/>
            </a:xfrm>
            <a:prstGeom prst="rect">
              <a:avLst/>
            </a:prstGeom>
            <a:noFill/>
          </p:spPr>
          <p:txBody>
            <a:bodyPr wrap="square">
              <a:spAutoFit/>
            </a:bodyPr>
            <a:lstStyle/>
            <a:p>
              <a:r>
                <a:rPr lang="en-US" sz="1400"/>
                <a:t>“Non-events” also depicted; “Carrying a ton of feathers”</a:t>
              </a:r>
            </a:p>
            <a:p>
              <a:endParaRPr lang="en-US" sz="1000"/>
            </a:p>
            <a:p>
              <a:r>
                <a:rPr lang="en-US" sz="1000"/>
                <a:t>www.publicdomainpictures.net/</a:t>
              </a:r>
            </a:p>
          </p:txBody>
        </p:sp>
      </p:grpSp>
    </p:spTree>
    <p:extLst>
      <p:ext uri="{BB962C8B-B14F-4D97-AF65-F5344CB8AC3E}">
        <p14:creationId xmlns:p14="http://schemas.microsoft.com/office/powerpoint/2010/main" val="70918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697D6-1890-7D4B-A156-2DFD976FBE9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901C06D-1166-ABD5-E508-09F58C1B3DDC}"/>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70AF2C81-A4DD-3151-909B-7464FA01EBCB}"/>
              </a:ext>
            </a:extLst>
          </p:cNvPr>
          <p:cNvSpPr>
            <a:spLocks noGrp="1"/>
          </p:cNvSpPr>
          <p:nvPr>
            <p:ph type="ftr" sz="quarter" idx="11"/>
          </p:nvPr>
        </p:nvSpPr>
        <p:spPr/>
        <p:txBody>
          <a:bodyPr/>
          <a:lstStyle/>
          <a:p>
            <a:r>
              <a:rPr lang="en-GB" noProof="0">
                <a:solidFill>
                  <a:schemeClr val="tx1"/>
                </a:solidFill>
              </a:rPr>
              <a:t>Chalmers University of Technology</a:t>
            </a:r>
          </a:p>
        </p:txBody>
      </p:sp>
      <p:sp>
        <p:nvSpPr>
          <p:cNvPr id="4" name="Slide Number Placeholder 3">
            <a:extLst>
              <a:ext uri="{FF2B5EF4-FFF2-40B4-BE49-F238E27FC236}">
                <a16:creationId xmlns:a16="http://schemas.microsoft.com/office/drawing/2014/main" id="{8A274B0D-E396-5974-1A80-A885B2C1A844}"/>
              </a:ext>
            </a:extLst>
          </p:cNvPr>
          <p:cNvSpPr>
            <a:spLocks noGrp="1"/>
          </p:cNvSpPr>
          <p:nvPr>
            <p:ph type="sldNum" sz="quarter" idx="12"/>
          </p:nvPr>
        </p:nvSpPr>
        <p:spPr/>
        <p:txBody>
          <a:bodyPr/>
          <a:lstStyle/>
          <a:p>
            <a:fld id="{344E8EA3-C3DD-5544-8A1C-EA00A1673D37}" type="slidenum">
              <a:rPr lang="sv-SE" smtClean="0">
                <a:solidFill>
                  <a:schemeClr val="tx1"/>
                </a:solidFill>
              </a:rPr>
              <a:pPr/>
              <a:t>13</a:t>
            </a:fld>
            <a:endParaRPr lang="sv-SE">
              <a:solidFill>
                <a:schemeClr val="tx1"/>
              </a:solidFill>
            </a:endParaRPr>
          </a:p>
        </p:txBody>
      </p:sp>
      <p:sp>
        <p:nvSpPr>
          <p:cNvPr id="7" name="AutoShape 21" descr="fpbodyimage02">
            <a:extLst>
              <a:ext uri="{FF2B5EF4-FFF2-40B4-BE49-F238E27FC236}">
                <a16:creationId xmlns:a16="http://schemas.microsoft.com/office/drawing/2014/main" id="{AE4D4F02-B2B0-B881-C7A8-979290330E8D}"/>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8" name="AutoShape 23" descr="fpbodyimage02">
            <a:extLst>
              <a:ext uri="{FF2B5EF4-FFF2-40B4-BE49-F238E27FC236}">
                <a16:creationId xmlns:a16="http://schemas.microsoft.com/office/drawing/2014/main" id="{10A4E789-DBC4-A1F6-5A17-181680D43784}"/>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24" name="TextBox 23">
            <a:extLst>
              <a:ext uri="{FF2B5EF4-FFF2-40B4-BE49-F238E27FC236}">
                <a16:creationId xmlns:a16="http://schemas.microsoft.com/office/drawing/2014/main" id="{9DE6492A-D8FB-D9DE-4841-B086ED0039F2}"/>
              </a:ext>
            </a:extLst>
          </p:cNvPr>
          <p:cNvSpPr txBox="1"/>
          <p:nvPr/>
        </p:nvSpPr>
        <p:spPr>
          <a:xfrm>
            <a:off x="2830991" y="2823769"/>
            <a:ext cx="2484281" cy="303274"/>
          </a:xfrm>
          <a:prstGeom prst="rect">
            <a:avLst/>
          </a:prstGeom>
          <a:noFill/>
        </p:spPr>
        <p:txBody>
          <a:bodyPr wrap="square">
            <a:spAutoFit/>
          </a:bodyPr>
          <a:lstStyle/>
          <a:p>
            <a:pPr marL="342900" indent="-342900">
              <a:spcBef>
                <a:spcPct val="20000"/>
              </a:spcBef>
              <a:buFont typeface="Arial" panose="020B0604020202020204" pitchFamily="34" charset="0"/>
              <a:buChar char="•"/>
              <a:defRPr/>
            </a:pPr>
            <a:endParaRPr kumimoji="0" lang="sv-SE" altLang="sv-SE" sz="1400" b="0">
              <a:latin typeface="+mj-lt"/>
            </a:endParaRPr>
          </a:p>
        </p:txBody>
      </p:sp>
      <p:sp>
        <p:nvSpPr>
          <p:cNvPr id="6" name="Title 1">
            <a:extLst>
              <a:ext uri="{FF2B5EF4-FFF2-40B4-BE49-F238E27FC236}">
                <a16:creationId xmlns:a16="http://schemas.microsoft.com/office/drawing/2014/main" id="{AFAE4891-0A37-8D6E-73B6-6E10E66FDAC5}"/>
              </a:ext>
            </a:extLst>
          </p:cNvPr>
          <p:cNvSpPr>
            <a:spLocks noGrp="1"/>
          </p:cNvSpPr>
          <p:nvPr>
            <p:ph type="title"/>
          </p:nvPr>
        </p:nvSpPr>
        <p:spPr>
          <a:xfrm>
            <a:off x="573720" y="-8857"/>
            <a:ext cx="7038231" cy="994172"/>
          </a:xfrm>
        </p:spPr>
        <p:txBody>
          <a:bodyPr>
            <a:normAutofit/>
          </a:bodyPr>
          <a:lstStyle/>
          <a:p>
            <a:r>
              <a:rPr lang="sv-SE" sz="2800" err="1">
                <a:solidFill>
                  <a:schemeClr val="accent2"/>
                </a:solidFill>
              </a:rPr>
              <a:t>Invisible</a:t>
            </a:r>
            <a:r>
              <a:rPr lang="sv-SE" sz="2800">
                <a:solidFill>
                  <a:schemeClr val="accent2"/>
                </a:solidFill>
              </a:rPr>
              <a:t> Labour</a:t>
            </a:r>
          </a:p>
        </p:txBody>
      </p:sp>
      <p:sp>
        <p:nvSpPr>
          <p:cNvPr id="10" name="Content Placeholder 2">
            <a:extLst>
              <a:ext uri="{FF2B5EF4-FFF2-40B4-BE49-F238E27FC236}">
                <a16:creationId xmlns:a16="http://schemas.microsoft.com/office/drawing/2014/main" id="{E4C9AEBD-DBD9-49D7-26E2-F097D981AD43}"/>
              </a:ext>
            </a:extLst>
          </p:cNvPr>
          <p:cNvSpPr>
            <a:spLocks noGrp="1"/>
          </p:cNvSpPr>
          <p:nvPr>
            <p:ph idx="1"/>
          </p:nvPr>
        </p:nvSpPr>
        <p:spPr>
          <a:xfrm>
            <a:off x="573719" y="1782305"/>
            <a:ext cx="8357217" cy="2872966"/>
          </a:xfrm>
        </p:spPr>
        <p:txBody>
          <a:bodyPr/>
          <a:lstStyle/>
          <a:p>
            <a:pPr marL="0" indent="0">
              <a:buNone/>
            </a:pPr>
            <a:r>
              <a:rPr lang="en-US" sz="1400"/>
              <a:t>“Valuable </a:t>
            </a:r>
            <a:r>
              <a:rPr lang="en-US" sz="1400" err="1"/>
              <a:t>Labour</a:t>
            </a:r>
            <a:r>
              <a:rPr lang="en-US" sz="1400"/>
              <a:t>: Academic Citizenship in Promotion and Tenure”</a:t>
            </a:r>
            <a:endParaRPr lang="sv-SE" sz="1400" b="1"/>
          </a:p>
          <a:p>
            <a:pPr marL="0" indent="0">
              <a:buNone/>
            </a:pPr>
            <a:r>
              <a:rPr lang="en-US" sz="1400"/>
              <a:t>Posed the following research questions: </a:t>
            </a:r>
          </a:p>
          <a:p>
            <a:pPr marL="252000" lvl="1" indent="0">
              <a:buNone/>
            </a:pPr>
            <a:r>
              <a:rPr lang="en-US" sz="1400"/>
              <a:t>1. What academic service-related tasks are being done, and by whom? </a:t>
            </a:r>
          </a:p>
          <a:p>
            <a:pPr marL="252000" lvl="1" indent="0">
              <a:buNone/>
            </a:pPr>
            <a:r>
              <a:rPr lang="en-US" sz="1400"/>
              <a:t>2. What are the tradeoffs involved in participating? </a:t>
            </a:r>
          </a:p>
          <a:p>
            <a:pPr marL="252000" lvl="1" indent="0">
              <a:buNone/>
            </a:pPr>
            <a:r>
              <a:rPr lang="en-US" sz="1400"/>
              <a:t>3. How can we make academic citizenship visible and valued?</a:t>
            </a:r>
          </a:p>
          <a:p>
            <a:pPr marL="252000" lvl="1" indent="0">
              <a:buNone/>
            </a:pPr>
            <a:endParaRPr lang="en-US" sz="1400"/>
          </a:p>
          <a:p>
            <a:pPr marL="252000" lvl="1" indent="0">
              <a:buNone/>
            </a:pPr>
            <a:r>
              <a:rPr lang="en-US" sz="1400" u="sng"/>
              <a:t>Tasks being done:</a:t>
            </a:r>
            <a:r>
              <a:rPr lang="en-US" sz="1400"/>
              <a:t> academic leadership, institutional service, and collegiality</a:t>
            </a:r>
          </a:p>
          <a:p>
            <a:pPr marL="252000" lvl="1" indent="0">
              <a:buNone/>
            </a:pPr>
            <a:r>
              <a:rPr lang="en-US" sz="1400" b="1"/>
              <a:t>External institutional service</a:t>
            </a:r>
            <a:r>
              <a:rPr lang="en-US" sz="1400"/>
              <a:t> is more likely to be formalized and therefore valued more than internal service</a:t>
            </a:r>
          </a:p>
          <a:p>
            <a:pPr marL="252000" lvl="1" indent="0">
              <a:buNone/>
            </a:pPr>
            <a:r>
              <a:rPr lang="en-US" sz="1400" b="1"/>
              <a:t>Internal service </a:t>
            </a:r>
            <a:r>
              <a:rPr lang="en-US" sz="1400"/>
              <a:t>takes the most time and is the least visible</a:t>
            </a:r>
            <a:endParaRPr lang="sv-SE" sz="1400"/>
          </a:p>
        </p:txBody>
      </p:sp>
    </p:spTree>
    <p:extLst>
      <p:ext uri="{BB962C8B-B14F-4D97-AF65-F5344CB8AC3E}">
        <p14:creationId xmlns:p14="http://schemas.microsoft.com/office/powerpoint/2010/main" val="137377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232585-136D-D83F-0B7B-490408EB699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9A434EA-3FDC-41BE-BF0B-EC315B84E050}"/>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854A4B2D-DF05-1424-DDB2-CA6BC846B099}"/>
              </a:ext>
            </a:extLst>
          </p:cNvPr>
          <p:cNvSpPr>
            <a:spLocks noGrp="1"/>
          </p:cNvSpPr>
          <p:nvPr>
            <p:ph type="ftr" sz="quarter" idx="11"/>
          </p:nvPr>
        </p:nvSpPr>
        <p:spPr>
          <a:xfrm>
            <a:off x="2951246" y="4935625"/>
            <a:ext cx="2895600" cy="207875"/>
          </a:xfrm>
        </p:spPr>
        <p:txBody>
          <a:bodyPr/>
          <a:lstStyle/>
          <a:p>
            <a:r>
              <a:rPr lang="en-GB" noProof="0">
                <a:solidFill>
                  <a:schemeClr val="tx1"/>
                </a:solidFill>
              </a:rPr>
              <a:t>Chalmers University of Technology</a:t>
            </a:r>
          </a:p>
        </p:txBody>
      </p:sp>
      <p:sp>
        <p:nvSpPr>
          <p:cNvPr id="10" name="Rounded Rectangle 19">
            <a:extLst>
              <a:ext uri="{FF2B5EF4-FFF2-40B4-BE49-F238E27FC236}">
                <a16:creationId xmlns:a16="http://schemas.microsoft.com/office/drawing/2014/main" id="{4143B22D-D7D0-E3BE-77E0-B88263731DF9}"/>
              </a:ext>
            </a:extLst>
          </p:cNvPr>
          <p:cNvSpPr/>
          <p:nvPr/>
        </p:nvSpPr>
        <p:spPr>
          <a:xfrm>
            <a:off x="3629025" y="1054382"/>
            <a:ext cx="1609725" cy="525620"/>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58F03E7D-C611-A016-73A6-B0C9F892E7EC}"/>
              </a:ext>
            </a:extLst>
          </p:cNvPr>
          <p:cNvSpPr txBox="1"/>
          <p:nvPr/>
        </p:nvSpPr>
        <p:spPr>
          <a:xfrm>
            <a:off x="3236911" y="1063907"/>
            <a:ext cx="2384673" cy="461665"/>
          </a:xfrm>
          <a:prstGeom prst="rect">
            <a:avLst/>
          </a:prstGeom>
          <a:noFill/>
        </p:spPr>
        <p:txBody>
          <a:bodyPr wrap="square" lIns="91440" tIns="45720" rIns="91440" bIns="45720" rtlCol="0" anchor="t">
            <a:spAutoFit/>
          </a:bodyPr>
          <a:lstStyle/>
          <a:p>
            <a:pPr marL="0" marR="0" lvl="0" indent="0" algn="ctr" defTabSz="914400">
              <a:lnSpc>
                <a:spcPct val="100000"/>
              </a:lnSpc>
              <a:spcBef>
                <a:spcPts val="0"/>
              </a:spcBef>
              <a:spcAft>
                <a:spcPts val="0"/>
              </a:spcAft>
              <a:buNone/>
              <a:tabLst/>
              <a:defRPr/>
            </a:pPr>
            <a:r>
              <a:rPr lang="sv-SE" sz="2400" b="1">
                <a:solidFill>
                  <a:schemeClr val="accent2"/>
                </a:solidFill>
              </a:rPr>
              <a:t>Chalmers</a:t>
            </a:r>
            <a:endParaRPr lang="en-US" sz="2400">
              <a:solidFill>
                <a:schemeClr val="accent2"/>
              </a:solidFill>
            </a:endParaRPr>
          </a:p>
        </p:txBody>
      </p:sp>
      <p:grpSp>
        <p:nvGrpSpPr>
          <p:cNvPr id="16" name="Group 15">
            <a:extLst>
              <a:ext uri="{FF2B5EF4-FFF2-40B4-BE49-F238E27FC236}">
                <a16:creationId xmlns:a16="http://schemas.microsoft.com/office/drawing/2014/main" id="{82801EA1-F956-3215-8D99-C3D46260FB69}"/>
              </a:ext>
            </a:extLst>
          </p:cNvPr>
          <p:cNvGrpSpPr/>
          <p:nvPr/>
        </p:nvGrpSpPr>
        <p:grpSpPr>
          <a:xfrm>
            <a:off x="6024428" y="2267933"/>
            <a:ext cx="2318385" cy="683710"/>
            <a:chOff x="6023362" y="2245754"/>
            <a:chExt cx="2082985" cy="733943"/>
          </a:xfrm>
        </p:grpSpPr>
        <p:sp>
          <p:nvSpPr>
            <p:cNvPr id="13" name="Rounded Rectangle 22">
              <a:extLst>
                <a:ext uri="{FF2B5EF4-FFF2-40B4-BE49-F238E27FC236}">
                  <a16:creationId xmlns:a16="http://schemas.microsoft.com/office/drawing/2014/main" id="{62F86C43-61EC-29A5-6939-1AE2FEDD0A57}"/>
                </a:ext>
              </a:extLst>
            </p:cNvPr>
            <p:cNvSpPr/>
            <p:nvPr/>
          </p:nvSpPr>
          <p:spPr>
            <a:xfrm>
              <a:off x="6023362" y="2245754"/>
              <a:ext cx="2082985" cy="733943"/>
            </a:xfrm>
            <a:prstGeom prst="round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4E54ADBF-2159-AE77-3303-E84F30EBA3C1}"/>
                </a:ext>
              </a:extLst>
            </p:cNvPr>
            <p:cNvSpPr txBox="1"/>
            <p:nvPr/>
          </p:nvSpPr>
          <p:spPr>
            <a:xfrm>
              <a:off x="6397312" y="2451623"/>
              <a:ext cx="1337229" cy="31848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kumimoji="0" lang="sv-SE" sz="1400" b="1" i="0" u="none" strike="noStrike" kern="1200" cap="none" spc="0" normalizeH="0" baseline="0" noProof="0">
                  <a:ln>
                    <a:noFill/>
                  </a:ln>
                  <a:effectLst/>
                  <a:uLnTx/>
                  <a:uFillTx/>
                  <a:latin typeface="+mj-lt"/>
                  <a:ea typeface="+mn-ea"/>
                  <a:cs typeface="+mn-cs"/>
                </a:rPr>
                <a:t>Central actions</a:t>
              </a:r>
              <a:endParaRPr kumimoji="0" lang="sv-SE" sz="1400" b="1" i="0" u="none" strike="noStrike" kern="1200" cap="none" spc="0" normalizeH="0" noProof="0">
                <a:ln>
                  <a:noFill/>
                </a:ln>
                <a:effectLst/>
                <a:uLnTx/>
                <a:uFillTx/>
                <a:latin typeface="+mj-lt"/>
                <a:ea typeface="+mn-ea"/>
                <a:cs typeface="+mn-cs"/>
              </a:endParaRPr>
            </a:p>
          </p:txBody>
        </p:sp>
      </p:grpSp>
      <p:grpSp>
        <p:nvGrpSpPr>
          <p:cNvPr id="17" name="Group 16">
            <a:extLst>
              <a:ext uri="{FF2B5EF4-FFF2-40B4-BE49-F238E27FC236}">
                <a16:creationId xmlns:a16="http://schemas.microsoft.com/office/drawing/2014/main" id="{04608225-7EF2-6B03-ED25-FC5E0C767948}"/>
              </a:ext>
            </a:extLst>
          </p:cNvPr>
          <p:cNvGrpSpPr/>
          <p:nvPr/>
        </p:nvGrpSpPr>
        <p:grpSpPr>
          <a:xfrm>
            <a:off x="180385" y="2265027"/>
            <a:ext cx="2500240" cy="690514"/>
            <a:chOff x="800802" y="1853315"/>
            <a:chExt cx="2379577" cy="2606755"/>
          </a:xfrm>
        </p:grpSpPr>
        <p:sp>
          <p:nvSpPr>
            <p:cNvPr id="14" name="Rounded Rectangle 23">
              <a:extLst>
                <a:ext uri="{FF2B5EF4-FFF2-40B4-BE49-F238E27FC236}">
                  <a16:creationId xmlns:a16="http://schemas.microsoft.com/office/drawing/2014/main" id="{AE1D1EB7-0FF3-DDE4-D8FE-6249523099D8}"/>
                </a:ext>
              </a:extLst>
            </p:cNvPr>
            <p:cNvSpPr/>
            <p:nvPr/>
          </p:nvSpPr>
          <p:spPr>
            <a:xfrm>
              <a:off x="800802" y="1853315"/>
              <a:ext cx="2247987" cy="260675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064192F7-85E9-0F57-184D-268A5CEE5BE4}"/>
                </a:ext>
              </a:extLst>
            </p:cNvPr>
            <p:cNvSpPr txBox="1"/>
            <p:nvPr/>
          </p:nvSpPr>
          <p:spPr>
            <a:xfrm>
              <a:off x="810185" y="2254292"/>
              <a:ext cx="2318944" cy="1131154"/>
            </a:xfrm>
            <a:prstGeom prst="rect">
              <a:avLst/>
            </a:prstGeom>
            <a:noFill/>
          </p:spPr>
          <p:txBody>
            <a:bodyPr wrap="square" rtlCol="0">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sv-SE" sz="1400" b="1">
                  <a:latin typeface="+mj-lt"/>
                </a:rPr>
                <a:t> </a:t>
              </a:r>
              <a:endParaRPr kumimoji="0" lang="sv-SE" sz="1400" b="1" i="0" u="none" strike="noStrike" kern="1200" cap="none" spc="0" normalizeH="0" baseline="0" noProof="0">
                <a:ln>
                  <a:noFill/>
                </a:ln>
                <a:effectLst/>
                <a:uLnTx/>
                <a:uFillTx/>
                <a:latin typeface="+mj-lt"/>
                <a:ea typeface="+mn-ea"/>
                <a:cs typeface="+mn-cs"/>
              </a:endParaRPr>
            </a:p>
          </p:txBody>
        </p:sp>
        <p:sp>
          <p:nvSpPr>
            <p:cNvPr id="29" name="TextBox 28">
              <a:extLst>
                <a:ext uri="{FF2B5EF4-FFF2-40B4-BE49-F238E27FC236}">
                  <a16:creationId xmlns:a16="http://schemas.microsoft.com/office/drawing/2014/main" id="{4014BB56-8A84-2963-6690-6674DE9A0577}"/>
                </a:ext>
              </a:extLst>
            </p:cNvPr>
            <p:cNvSpPr txBox="1"/>
            <p:nvPr/>
          </p:nvSpPr>
          <p:spPr>
            <a:xfrm>
              <a:off x="1060853" y="2570994"/>
              <a:ext cx="2119526" cy="1131154"/>
            </a:xfrm>
            <a:prstGeom prst="rect">
              <a:avLst/>
            </a:prstGeom>
            <a:noFill/>
          </p:spPr>
          <p:txBody>
            <a:bodyPr wrap="square" lIns="91440" tIns="45720" rIns="91440" bIns="45720" anchor="t">
              <a:spAutoFit/>
            </a:bodyPr>
            <a:lstStyle/>
            <a:p>
              <a:pPr defTabSz="914400">
                <a:lnSpc>
                  <a:spcPts val="1700"/>
                </a:lnSpc>
                <a:defRPr/>
              </a:pPr>
              <a:r>
                <a:rPr lang="sv-SE" sz="1400" b="1" err="1">
                  <a:solidFill>
                    <a:schemeClr val="accent5"/>
                  </a:solidFill>
                  <a:cs typeface="Arial" panose="020B0604020202020204"/>
                </a:rPr>
                <a:t>Meassure</a:t>
              </a:r>
              <a:r>
                <a:rPr lang="sv-SE" sz="1400" b="1">
                  <a:solidFill>
                    <a:schemeClr val="accent5"/>
                  </a:solidFill>
                  <a:cs typeface="Arial" panose="020B0604020202020204"/>
                </a:rPr>
                <a:t>/</a:t>
              </a:r>
              <a:r>
                <a:rPr lang="sv-SE" sz="1400" b="1" err="1">
                  <a:solidFill>
                    <a:schemeClr val="accent5"/>
                  </a:solidFill>
                  <a:cs typeface="Arial" panose="020B0604020202020204"/>
                </a:rPr>
                <a:t>analyze</a:t>
              </a:r>
              <a:endParaRPr lang="sv-SE" sz="1400" b="1">
                <a:solidFill>
                  <a:schemeClr val="accent5"/>
                </a:solidFill>
                <a:cs typeface="Arial" panose="020B0604020202020204"/>
              </a:endParaRPr>
            </a:p>
          </p:txBody>
        </p:sp>
      </p:grpSp>
      <p:sp>
        <p:nvSpPr>
          <p:cNvPr id="25" name="Title 4">
            <a:extLst>
              <a:ext uri="{FF2B5EF4-FFF2-40B4-BE49-F238E27FC236}">
                <a16:creationId xmlns:a16="http://schemas.microsoft.com/office/drawing/2014/main" id="{3B895950-4E2D-B71D-AA40-C77B640B185D}"/>
              </a:ext>
            </a:extLst>
          </p:cNvPr>
          <p:cNvSpPr txBox="1">
            <a:spLocks/>
          </p:cNvSpPr>
          <p:nvPr/>
        </p:nvSpPr>
        <p:spPr>
          <a:xfrm>
            <a:off x="180385" y="-4519"/>
            <a:ext cx="5264135" cy="637328"/>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endParaRPr lang="sv-SE" sz="2400">
              <a:solidFill>
                <a:schemeClr val="accent2"/>
              </a:solidFill>
              <a:latin typeface="Arial"/>
              <a:cs typeface="Arial"/>
            </a:endParaRPr>
          </a:p>
        </p:txBody>
      </p:sp>
      <p:grpSp>
        <p:nvGrpSpPr>
          <p:cNvPr id="6" name="Group 5">
            <a:extLst>
              <a:ext uri="{FF2B5EF4-FFF2-40B4-BE49-F238E27FC236}">
                <a16:creationId xmlns:a16="http://schemas.microsoft.com/office/drawing/2014/main" id="{A3FE4BA9-CDB4-30DE-3496-1F683868FB9E}"/>
              </a:ext>
            </a:extLst>
          </p:cNvPr>
          <p:cNvGrpSpPr/>
          <p:nvPr/>
        </p:nvGrpSpPr>
        <p:grpSpPr>
          <a:xfrm>
            <a:off x="2834339" y="2258222"/>
            <a:ext cx="3309301" cy="690515"/>
            <a:chOff x="800802" y="1853315"/>
            <a:chExt cx="2641953" cy="2606755"/>
          </a:xfrm>
        </p:grpSpPr>
        <p:sp>
          <p:nvSpPr>
            <p:cNvPr id="19" name="Rounded Rectangle 23">
              <a:extLst>
                <a:ext uri="{FF2B5EF4-FFF2-40B4-BE49-F238E27FC236}">
                  <a16:creationId xmlns:a16="http://schemas.microsoft.com/office/drawing/2014/main" id="{42DE40D7-7B8F-6961-CA07-455FF6121425}"/>
                </a:ext>
              </a:extLst>
            </p:cNvPr>
            <p:cNvSpPr/>
            <p:nvPr/>
          </p:nvSpPr>
          <p:spPr>
            <a:xfrm>
              <a:off x="800802" y="1853315"/>
              <a:ext cx="2247987" cy="260675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AB7E227-CDB6-EBE9-ADC8-9E97639A7707}"/>
                </a:ext>
              </a:extLst>
            </p:cNvPr>
            <p:cNvSpPr txBox="1"/>
            <p:nvPr/>
          </p:nvSpPr>
          <p:spPr>
            <a:xfrm>
              <a:off x="810185" y="2254292"/>
              <a:ext cx="2318944" cy="1131154"/>
            </a:xfrm>
            <a:prstGeom prst="rect">
              <a:avLst/>
            </a:prstGeom>
            <a:noFill/>
          </p:spPr>
          <p:txBody>
            <a:bodyPr wrap="square" rtlCol="0">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sv-SE" sz="1400" b="1">
                  <a:latin typeface="+mj-lt"/>
                </a:rPr>
                <a:t> </a:t>
              </a:r>
              <a:endParaRPr kumimoji="0" lang="sv-SE" sz="1400" b="1" i="0" u="none" strike="noStrike" kern="1200" cap="none" spc="0" normalizeH="0" baseline="0" noProof="0">
                <a:ln>
                  <a:noFill/>
                </a:ln>
                <a:effectLst/>
                <a:uLnTx/>
                <a:uFillTx/>
                <a:latin typeface="+mj-lt"/>
                <a:ea typeface="+mn-ea"/>
                <a:cs typeface="+mn-cs"/>
              </a:endParaRPr>
            </a:p>
          </p:txBody>
        </p:sp>
        <p:sp>
          <p:nvSpPr>
            <p:cNvPr id="26" name="TextBox 25">
              <a:extLst>
                <a:ext uri="{FF2B5EF4-FFF2-40B4-BE49-F238E27FC236}">
                  <a16:creationId xmlns:a16="http://schemas.microsoft.com/office/drawing/2014/main" id="{1FE001CC-C0B3-7E09-A9CF-9A52BE7BB4F7}"/>
                </a:ext>
              </a:extLst>
            </p:cNvPr>
            <p:cNvSpPr txBox="1"/>
            <p:nvPr/>
          </p:nvSpPr>
          <p:spPr>
            <a:xfrm>
              <a:off x="915290" y="2594886"/>
              <a:ext cx="2527465" cy="1131152"/>
            </a:xfrm>
            <a:prstGeom prst="rect">
              <a:avLst/>
            </a:prstGeom>
            <a:noFill/>
          </p:spPr>
          <p:txBody>
            <a:bodyPr wrap="square" lIns="91440" tIns="45720" rIns="91440" bIns="45720" anchor="t">
              <a:spAutoFit/>
            </a:bodyPr>
            <a:lstStyle/>
            <a:p>
              <a:pPr defTabSz="914400">
                <a:lnSpc>
                  <a:spcPts val="1700"/>
                </a:lnSpc>
                <a:defRPr/>
              </a:pPr>
              <a:r>
                <a:rPr lang="sv-SE" sz="1400" b="1" err="1">
                  <a:latin typeface="+mj-lt"/>
                </a:rPr>
                <a:t>Activities</a:t>
              </a:r>
              <a:r>
                <a:rPr lang="sv-SE" sz="1400" b="1">
                  <a:latin typeface="+mj-lt"/>
                </a:rPr>
                <a:t> at the </a:t>
              </a:r>
              <a:r>
                <a:rPr lang="sv-SE" sz="1400" b="1" err="1">
                  <a:latin typeface="+mj-lt"/>
                </a:rPr>
                <a:t>departments</a:t>
              </a:r>
              <a:endParaRPr lang="en-US" err="1"/>
            </a:p>
          </p:txBody>
        </p:sp>
      </p:grpSp>
      <p:sp>
        <p:nvSpPr>
          <p:cNvPr id="9" name="textruta 18">
            <a:extLst>
              <a:ext uri="{FF2B5EF4-FFF2-40B4-BE49-F238E27FC236}">
                <a16:creationId xmlns:a16="http://schemas.microsoft.com/office/drawing/2014/main" id="{EF106B68-99B0-C62C-5C93-B30E63C59C53}"/>
              </a:ext>
            </a:extLst>
          </p:cNvPr>
          <p:cNvSpPr txBox="1"/>
          <p:nvPr/>
        </p:nvSpPr>
        <p:spPr>
          <a:xfrm>
            <a:off x="368805" y="3182706"/>
            <a:ext cx="2012836" cy="193899"/>
          </a:xfrm>
          <a:prstGeom prst="rect">
            <a:avLst/>
          </a:prstGeom>
          <a:noFill/>
        </p:spPr>
        <p:txBody>
          <a:bodyPr wrap="square" lIns="0" tIns="0" rIns="0" bIns="0" rtlCol="0" anchor="t" anchorCtr="0">
            <a:spAutoFit/>
          </a:bodyPr>
          <a:lstStyle/>
          <a:p>
            <a:pPr>
              <a:lnSpc>
                <a:spcPct val="90000"/>
              </a:lnSpc>
              <a:spcBef>
                <a:spcPts val="600"/>
              </a:spcBef>
              <a:spcAft>
                <a:spcPts val="400"/>
              </a:spcAft>
            </a:pPr>
            <a:r>
              <a:rPr lang="sv-SE" sz="1400" err="1">
                <a:solidFill>
                  <a:schemeClr val="accent5"/>
                </a:solidFill>
                <a:latin typeface="Arial"/>
                <a:cs typeface="Arial"/>
              </a:rPr>
              <a:t>Equality</a:t>
            </a:r>
            <a:r>
              <a:rPr lang="sv-SE" sz="1400">
                <a:solidFill>
                  <a:schemeClr val="accent5"/>
                </a:solidFill>
                <a:latin typeface="Arial"/>
                <a:cs typeface="Arial"/>
              </a:rPr>
              <a:t> </a:t>
            </a:r>
            <a:r>
              <a:rPr lang="sv-SE" sz="1400" err="1">
                <a:solidFill>
                  <a:schemeClr val="accent5"/>
                </a:solidFill>
                <a:latin typeface="Arial"/>
                <a:cs typeface="Arial"/>
              </a:rPr>
              <a:t>office</a:t>
            </a:r>
            <a:r>
              <a:rPr lang="sv-SE" sz="1400">
                <a:solidFill>
                  <a:schemeClr val="accent5"/>
                </a:solidFill>
                <a:latin typeface="Arial"/>
                <a:cs typeface="Arial"/>
              </a:rPr>
              <a:t> + HR </a:t>
            </a:r>
            <a:endParaRPr lang="sv-SE" sz="1400">
              <a:solidFill>
                <a:schemeClr val="accent5"/>
              </a:solidFill>
              <a:latin typeface="Arial" panose="020B0604020202020204" pitchFamily="34" charset="0"/>
              <a:cs typeface="Arial" panose="020B0604020202020204" pitchFamily="34" charset="0"/>
            </a:endParaRPr>
          </a:p>
        </p:txBody>
      </p:sp>
      <p:sp>
        <p:nvSpPr>
          <p:cNvPr id="11" name="Title 4">
            <a:extLst>
              <a:ext uri="{FF2B5EF4-FFF2-40B4-BE49-F238E27FC236}">
                <a16:creationId xmlns:a16="http://schemas.microsoft.com/office/drawing/2014/main" id="{AF979D28-D007-5F5A-2679-562780ACC107}"/>
              </a:ext>
            </a:extLst>
          </p:cNvPr>
          <p:cNvSpPr txBox="1">
            <a:spLocks/>
          </p:cNvSpPr>
          <p:nvPr/>
        </p:nvSpPr>
        <p:spPr>
          <a:xfrm>
            <a:off x="180385" y="3001"/>
            <a:ext cx="7438320" cy="614769"/>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r>
              <a:rPr lang="sv-SE" sz="2800">
                <a:solidFill>
                  <a:schemeClr val="accent2"/>
                </a:solidFill>
                <a:latin typeface="Arial"/>
                <a:cs typeface="Arial"/>
              </a:rPr>
              <a:t>Genie 2.0: Integration </a:t>
            </a:r>
            <a:endParaRPr lang="sv-SE" sz="2800">
              <a:solidFill>
                <a:schemeClr val="accent2"/>
              </a:solidFill>
            </a:endParaRPr>
          </a:p>
        </p:txBody>
      </p:sp>
      <p:sp>
        <p:nvSpPr>
          <p:cNvPr id="22" name="textruta 18">
            <a:extLst>
              <a:ext uri="{FF2B5EF4-FFF2-40B4-BE49-F238E27FC236}">
                <a16:creationId xmlns:a16="http://schemas.microsoft.com/office/drawing/2014/main" id="{2A22132C-C53B-1190-83F9-172CB8B41604}"/>
              </a:ext>
            </a:extLst>
          </p:cNvPr>
          <p:cNvSpPr txBox="1"/>
          <p:nvPr/>
        </p:nvSpPr>
        <p:spPr>
          <a:xfrm>
            <a:off x="2911731" y="3203112"/>
            <a:ext cx="2546736" cy="1676356"/>
          </a:xfrm>
          <a:prstGeom prst="rect">
            <a:avLst/>
          </a:prstGeom>
          <a:noFill/>
        </p:spPr>
        <p:txBody>
          <a:bodyPr wrap="square" lIns="0" tIns="0" rIns="0" bIns="0" rtlCol="0" anchor="t" anchorCtr="0">
            <a:spAutoFit/>
          </a:bodyPr>
          <a:lstStyle/>
          <a:p>
            <a:pPr>
              <a:lnSpc>
                <a:spcPct val="90000"/>
              </a:lnSpc>
              <a:spcBef>
                <a:spcPts val="600"/>
              </a:spcBef>
              <a:spcAft>
                <a:spcPts val="400"/>
              </a:spcAft>
            </a:pPr>
            <a:r>
              <a:rPr lang="sv-SE" sz="1400" err="1">
                <a:solidFill>
                  <a:schemeClr val="accent5"/>
                </a:solidFill>
                <a:latin typeface="Arial"/>
                <a:cs typeface="Arial"/>
              </a:rPr>
              <a:t>Equality</a:t>
            </a:r>
            <a:r>
              <a:rPr lang="sv-SE" sz="1400">
                <a:solidFill>
                  <a:schemeClr val="accent5"/>
                </a:solidFill>
                <a:latin typeface="Arial"/>
                <a:cs typeface="Arial"/>
              </a:rPr>
              <a:t> </a:t>
            </a:r>
            <a:r>
              <a:rPr lang="sv-SE" sz="1400" err="1">
                <a:solidFill>
                  <a:schemeClr val="accent5"/>
                </a:solidFill>
                <a:latin typeface="Arial"/>
                <a:cs typeface="Arial"/>
              </a:rPr>
              <a:t>group</a:t>
            </a:r>
            <a:endParaRPr lang="sv-SE" sz="1400">
              <a:solidFill>
                <a:schemeClr val="accent5"/>
              </a:solidFill>
              <a:latin typeface="Arial" panose="020B0604020202020204" pitchFamily="34" charset="0"/>
              <a:cs typeface="Arial" panose="020B0604020202020204" pitchFamily="34" charset="0"/>
            </a:endParaRPr>
          </a:p>
          <a:p>
            <a:pPr>
              <a:lnSpc>
                <a:spcPct val="90000"/>
              </a:lnSpc>
              <a:spcBef>
                <a:spcPts val="600"/>
              </a:spcBef>
              <a:spcAft>
                <a:spcPts val="400"/>
              </a:spcAft>
            </a:pPr>
            <a:r>
              <a:rPr lang="sv-SE" sz="1400" b="1">
                <a:latin typeface="Arial"/>
                <a:cs typeface="Arial"/>
              </a:rPr>
              <a:t>Genie &amp; Dr Genie reps</a:t>
            </a:r>
          </a:p>
          <a:p>
            <a:pPr>
              <a:lnSpc>
                <a:spcPct val="90000"/>
              </a:lnSpc>
              <a:spcBef>
                <a:spcPts val="600"/>
              </a:spcBef>
              <a:spcAft>
                <a:spcPts val="400"/>
              </a:spcAft>
            </a:pPr>
            <a:r>
              <a:rPr lang="sv-SE" sz="1400" b="1">
                <a:latin typeface="Arial"/>
                <a:cs typeface="Arial"/>
              </a:rPr>
              <a:t>Support for </a:t>
            </a:r>
            <a:r>
              <a:rPr lang="sv-SE" sz="1400" b="1" err="1">
                <a:latin typeface="Arial"/>
                <a:cs typeface="Arial"/>
              </a:rPr>
              <a:t>taylored</a:t>
            </a:r>
            <a:r>
              <a:rPr lang="sv-SE" sz="1400" b="1">
                <a:latin typeface="Arial"/>
                <a:cs typeface="Arial"/>
              </a:rPr>
              <a:t> </a:t>
            </a:r>
            <a:r>
              <a:rPr lang="sv-SE" sz="1400" b="1" err="1">
                <a:latin typeface="Arial"/>
                <a:cs typeface="Arial"/>
              </a:rPr>
              <a:t>departmental</a:t>
            </a:r>
            <a:r>
              <a:rPr lang="sv-SE" sz="1400" b="1">
                <a:latin typeface="Arial"/>
                <a:cs typeface="Arial"/>
              </a:rPr>
              <a:t> actions</a:t>
            </a:r>
          </a:p>
          <a:p>
            <a:pPr>
              <a:lnSpc>
                <a:spcPct val="90000"/>
              </a:lnSpc>
              <a:spcBef>
                <a:spcPts val="600"/>
              </a:spcBef>
              <a:spcAft>
                <a:spcPts val="400"/>
              </a:spcAft>
            </a:pPr>
            <a:endParaRPr lang="sv-SE" sz="1400">
              <a:solidFill>
                <a:srgbClr val="385A73"/>
              </a:solidFill>
              <a:latin typeface="Arial"/>
              <a:cs typeface="Arial"/>
            </a:endParaRPr>
          </a:p>
          <a:p>
            <a:pPr>
              <a:lnSpc>
                <a:spcPct val="90000"/>
              </a:lnSpc>
              <a:spcBef>
                <a:spcPts val="600"/>
              </a:spcBef>
              <a:spcAft>
                <a:spcPts val="400"/>
              </a:spcAft>
            </a:pPr>
            <a:r>
              <a:rPr lang="sv-SE" sz="1400">
                <a:solidFill>
                  <a:srgbClr val="385A73"/>
                </a:solidFill>
                <a:latin typeface="Arial"/>
                <a:cs typeface="Arial"/>
              </a:rPr>
              <a:t>  </a:t>
            </a:r>
            <a:endParaRPr lang="sv-SE" sz="1400">
              <a:solidFill>
                <a:srgbClr val="385A73"/>
              </a:solidFill>
              <a:latin typeface="Arial" panose="020B0604020202020204" pitchFamily="34" charset="0"/>
              <a:cs typeface="Arial" panose="020B0604020202020204" pitchFamily="34" charset="0"/>
            </a:endParaRPr>
          </a:p>
        </p:txBody>
      </p:sp>
      <p:sp>
        <p:nvSpPr>
          <p:cNvPr id="24" name="textruta 18">
            <a:extLst>
              <a:ext uri="{FF2B5EF4-FFF2-40B4-BE49-F238E27FC236}">
                <a16:creationId xmlns:a16="http://schemas.microsoft.com/office/drawing/2014/main" id="{0B67E008-D254-24CE-2382-F994F81164A2}"/>
              </a:ext>
            </a:extLst>
          </p:cNvPr>
          <p:cNvSpPr txBox="1"/>
          <p:nvPr/>
        </p:nvSpPr>
        <p:spPr>
          <a:xfrm>
            <a:off x="5988556" y="3182706"/>
            <a:ext cx="2869693" cy="1676356"/>
          </a:xfrm>
          <a:prstGeom prst="rect">
            <a:avLst/>
          </a:prstGeom>
          <a:noFill/>
        </p:spPr>
        <p:txBody>
          <a:bodyPr wrap="square" lIns="0" tIns="0" rIns="0" bIns="0" rtlCol="0" anchor="t" anchorCtr="0">
            <a:spAutoFit/>
          </a:bodyPr>
          <a:lstStyle/>
          <a:p>
            <a:pPr>
              <a:lnSpc>
                <a:spcPct val="90000"/>
              </a:lnSpc>
              <a:spcBef>
                <a:spcPts val="600"/>
              </a:spcBef>
              <a:spcAft>
                <a:spcPts val="400"/>
              </a:spcAft>
            </a:pPr>
            <a:r>
              <a:rPr lang="sv-SE" sz="1400" b="1">
                <a:cs typeface="Arial"/>
              </a:rPr>
              <a:t>GENIE council</a:t>
            </a:r>
          </a:p>
          <a:p>
            <a:pPr>
              <a:lnSpc>
                <a:spcPct val="90000"/>
              </a:lnSpc>
              <a:spcBef>
                <a:spcPts val="600"/>
              </a:spcBef>
              <a:spcAft>
                <a:spcPts val="400"/>
              </a:spcAft>
            </a:pPr>
            <a:r>
              <a:rPr lang="sv-SE" sz="1400" b="1">
                <a:latin typeface="Arial"/>
                <a:cs typeface="Arial"/>
              </a:rPr>
              <a:t>Chalmers </a:t>
            </a:r>
            <a:r>
              <a:rPr lang="sv-SE" sz="1400" b="1" err="1">
                <a:latin typeface="Arial"/>
                <a:cs typeface="Arial"/>
              </a:rPr>
              <a:t>women</a:t>
            </a:r>
            <a:r>
              <a:rPr lang="sv-SE" sz="1400" b="1">
                <a:latin typeface="Arial"/>
                <a:cs typeface="Arial"/>
              </a:rPr>
              <a:t> </a:t>
            </a:r>
            <a:r>
              <a:rPr lang="sv-SE" sz="1400" b="1" err="1">
                <a:latin typeface="Arial"/>
                <a:cs typeface="Arial"/>
              </a:rPr>
              <a:t>network</a:t>
            </a:r>
            <a:endParaRPr lang="sv-SE" sz="1400" b="1">
              <a:latin typeface="Arial"/>
              <a:cs typeface="Arial"/>
            </a:endParaRPr>
          </a:p>
          <a:p>
            <a:pPr>
              <a:lnSpc>
                <a:spcPct val="90000"/>
              </a:lnSpc>
              <a:spcBef>
                <a:spcPts val="600"/>
              </a:spcBef>
              <a:spcAft>
                <a:spcPts val="400"/>
              </a:spcAft>
            </a:pPr>
            <a:r>
              <a:rPr lang="sv-SE" sz="1400" b="1" err="1">
                <a:latin typeface="Arial"/>
                <a:cs typeface="Arial"/>
              </a:rPr>
              <a:t>Guestresearcher</a:t>
            </a:r>
            <a:r>
              <a:rPr lang="sv-SE" sz="1400" b="1">
                <a:latin typeface="Arial"/>
                <a:cs typeface="Arial"/>
              </a:rPr>
              <a:t>/professor program</a:t>
            </a:r>
            <a:endParaRPr lang="sv-SE" sz="1400" b="1">
              <a:cs typeface="Arial"/>
            </a:endParaRPr>
          </a:p>
          <a:p>
            <a:pPr>
              <a:lnSpc>
                <a:spcPct val="90000"/>
              </a:lnSpc>
              <a:spcBef>
                <a:spcPts val="600"/>
              </a:spcBef>
              <a:spcAft>
                <a:spcPts val="400"/>
              </a:spcAft>
            </a:pPr>
            <a:r>
              <a:rPr lang="sv-SE" sz="1400" b="1" err="1">
                <a:latin typeface="Arial"/>
                <a:cs typeface="Arial"/>
              </a:rPr>
              <a:t>Academic</a:t>
            </a:r>
            <a:r>
              <a:rPr lang="sv-SE" sz="1400" b="1">
                <a:latin typeface="Arial"/>
                <a:cs typeface="Arial"/>
              </a:rPr>
              <a:t> </a:t>
            </a:r>
            <a:r>
              <a:rPr lang="sv-SE" sz="1400" b="1" err="1">
                <a:latin typeface="Arial"/>
                <a:cs typeface="Arial"/>
              </a:rPr>
              <a:t>culture</a:t>
            </a:r>
            <a:r>
              <a:rPr lang="sv-SE" sz="1400" b="1">
                <a:latin typeface="Arial"/>
                <a:cs typeface="Arial"/>
              </a:rPr>
              <a:t> </a:t>
            </a:r>
            <a:r>
              <a:rPr lang="sv-SE" sz="1400" b="1" err="1">
                <a:latin typeface="Arial"/>
                <a:cs typeface="Arial"/>
              </a:rPr>
              <a:t>projects</a:t>
            </a:r>
            <a:endParaRPr lang="sv-SE" sz="1400" b="1">
              <a:latin typeface="Arial"/>
              <a:cs typeface="Arial"/>
            </a:endParaRPr>
          </a:p>
          <a:p>
            <a:pPr>
              <a:lnSpc>
                <a:spcPct val="90000"/>
              </a:lnSpc>
              <a:spcBef>
                <a:spcPts val="600"/>
              </a:spcBef>
              <a:spcAft>
                <a:spcPts val="400"/>
              </a:spcAft>
            </a:pPr>
            <a:r>
              <a:rPr lang="sv-SE" sz="1400">
                <a:latin typeface="Arial"/>
                <a:cs typeface="Arial"/>
              </a:rPr>
              <a:t>  </a:t>
            </a:r>
            <a:endParaRPr lang="sv-SE" sz="140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6219367C-6E88-DA93-1B85-4BA7BA1B9633}"/>
              </a:ext>
            </a:extLst>
          </p:cNvPr>
          <p:cNvSpPr txBox="1"/>
          <p:nvPr/>
        </p:nvSpPr>
        <p:spPr>
          <a:xfrm>
            <a:off x="228979" y="593001"/>
            <a:ext cx="5782677" cy="530915"/>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sv-SE" sz="1600" b="0" i="0" u="none" strike="noStrike" baseline="0" err="1">
                <a:solidFill>
                  <a:schemeClr val="accent2"/>
                </a:solidFill>
                <a:latin typeface="Arial"/>
                <a:ea typeface="Arial"/>
                <a:cs typeface="Arial"/>
              </a:rPr>
              <a:t>Translation</a:t>
            </a:r>
            <a:r>
              <a:rPr lang="sv-SE" sz="1600" b="0" i="0" u="none" strike="noStrike" baseline="0">
                <a:solidFill>
                  <a:schemeClr val="accent2"/>
                </a:solidFill>
                <a:latin typeface="Arial"/>
                <a:ea typeface="Arial"/>
                <a:cs typeface="Arial"/>
              </a:rPr>
              <a:t> of the best </a:t>
            </a:r>
            <a:r>
              <a:rPr lang="sv-SE" sz="1600" b="0" i="0" u="none" strike="noStrike" baseline="0" err="1">
                <a:solidFill>
                  <a:schemeClr val="accent2"/>
                </a:solidFill>
                <a:latin typeface="Arial"/>
                <a:ea typeface="Arial"/>
                <a:cs typeface="Arial"/>
              </a:rPr>
              <a:t>practices</a:t>
            </a:r>
            <a:r>
              <a:rPr lang="sv-SE" sz="1600" b="0" i="0" u="none" strike="noStrike" baseline="0">
                <a:solidFill>
                  <a:schemeClr val="accent2"/>
                </a:solidFill>
                <a:latin typeface="Arial"/>
                <a:ea typeface="Arial"/>
                <a:cs typeface="Arial"/>
              </a:rPr>
              <a:t> to </a:t>
            </a:r>
            <a:r>
              <a:rPr lang="sv-SE" sz="1600" b="0" i="0" u="none" strike="noStrike" baseline="0" err="1">
                <a:solidFill>
                  <a:schemeClr val="accent2"/>
                </a:solidFill>
                <a:latin typeface="Arial"/>
                <a:ea typeface="Arial"/>
                <a:cs typeface="Arial"/>
              </a:rPr>
              <a:t>academic</a:t>
            </a:r>
            <a:r>
              <a:rPr lang="sv-SE" sz="1600" b="0" i="0" u="none" strike="noStrike" baseline="0">
                <a:solidFill>
                  <a:schemeClr val="accent2"/>
                </a:solidFill>
                <a:latin typeface="Arial"/>
                <a:ea typeface="Arial"/>
                <a:cs typeface="Arial"/>
              </a:rPr>
              <a:t> </a:t>
            </a:r>
            <a:r>
              <a:rPr lang="sv-SE" sz="1600" b="0" i="0" u="none" strike="noStrike" baseline="0" err="1">
                <a:solidFill>
                  <a:schemeClr val="accent2"/>
                </a:solidFill>
                <a:latin typeface="Arial"/>
                <a:ea typeface="Arial"/>
                <a:cs typeface="Arial"/>
              </a:rPr>
              <a:t>structure</a:t>
            </a:r>
            <a:r>
              <a:rPr lang="sv-SE" sz="1600" b="0" i="0" u="none" strike="noStrike" baseline="0">
                <a:solidFill>
                  <a:schemeClr val="accent2"/>
                </a:solidFill>
                <a:latin typeface="Arial"/>
                <a:ea typeface="Arial"/>
                <a:cs typeface="Arial"/>
              </a:rPr>
              <a:t> </a:t>
            </a:r>
            <a:endParaRPr lang="en-US">
              <a:solidFill>
                <a:schemeClr val="accent2"/>
              </a:solidFill>
            </a:endParaRPr>
          </a:p>
          <a:p>
            <a:pPr algn="l">
              <a:lnSpc>
                <a:spcPct val="90000"/>
              </a:lnSpc>
              <a:spcBef>
                <a:spcPts val="600"/>
              </a:spcBef>
              <a:spcAft>
                <a:spcPts val="400"/>
              </a:spcAft>
            </a:pPr>
            <a:endParaRPr lang="en-US" sz="1500">
              <a:solidFill>
                <a:schemeClr val="accent2"/>
              </a:solidFill>
              <a:latin typeface="Arial" panose="020B0604020202020204" pitchFamily="34" charset="0"/>
              <a:cs typeface="Arial" panose="020B0604020202020204" pitchFamily="34" charset="0"/>
            </a:endParaRPr>
          </a:p>
        </p:txBody>
      </p:sp>
      <p:sp>
        <p:nvSpPr>
          <p:cNvPr id="31" name="textruta 18">
            <a:extLst>
              <a:ext uri="{FF2B5EF4-FFF2-40B4-BE49-F238E27FC236}">
                <a16:creationId xmlns:a16="http://schemas.microsoft.com/office/drawing/2014/main" id="{F20C9090-F9B4-F284-F09C-9B2E8B6B1CEB}"/>
              </a:ext>
            </a:extLst>
          </p:cNvPr>
          <p:cNvSpPr txBox="1"/>
          <p:nvPr/>
        </p:nvSpPr>
        <p:spPr>
          <a:xfrm>
            <a:off x="2619766" y="1690375"/>
            <a:ext cx="4778883" cy="193899"/>
          </a:xfrm>
          <a:prstGeom prst="rect">
            <a:avLst/>
          </a:prstGeom>
          <a:noFill/>
        </p:spPr>
        <p:txBody>
          <a:bodyPr wrap="square" lIns="0" tIns="0" rIns="0" bIns="0" rtlCol="0" anchor="t" anchorCtr="0">
            <a:spAutoFit/>
          </a:bodyPr>
          <a:lstStyle/>
          <a:p>
            <a:pPr>
              <a:lnSpc>
                <a:spcPct val="90000"/>
              </a:lnSpc>
              <a:spcBef>
                <a:spcPts val="600"/>
              </a:spcBef>
              <a:spcAft>
                <a:spcPts val="400"/>
              </a:spcAft>
            </a:pPr>
            <a:r>
              <a:rPr lang="sv-SE" sz="1400" err="1">
                <a:solidFill>
                  <a:schemeClr val="accent5"/>
                </a:solidFill>
                <a:cs typeface="Arial"/>
              </a:rPr>
              <a:t>Deputy</a:t>
            </a:r>
            <a:r>
              <a:rPr lang="sv-SE" sz="1400">
                <a:solidFill>
                  <a:schemeClr val="accent5"/>
                </a:solidFill>
                <a:cs typeface="Arial"/>
              </a:rPr>
              <a:t> President for </a:t>
            </a:r>
            <a:r>
              <a:rPr lang="sv-SE" sz="1400" err="1">
                <a:solidFill>
                  <a:schemeClr val="accent5"/>
                </a:solidFill>
                <a:cs typeface="Arial"/>
              </a:rPr>
              <a:t>leadership</a:t>
            </a:r>
            <a:r>
              <a:rPr lang="sv-SE" sz="1400">
                <a:solidFill>
                  <a:schemeClr val="accent5"/>
                </a:solidFill>
                <a:cs typeface="Arial"/>
              </a:rPr>
              <a:t> and </a:t>
            </a:r>
            <a:r>
              <a:rPr lang="sv-SE" sz="1400" err="1">
                <a:solidFill>
                  <a:schemeClr val="accent5"/>
                </a:solidFill>
                <a:cs typeface="Arial"/>
              </a:rPr>
              <a:t>equality</a:t>
            </a:r>
            <a:r>
              <a:rPr lang="sv-SE" sz="1400">
                <a:solidFill>
                  <a:schemeClr val="accent5"/>
                </a:solidFill>
                <a:cs typeface="Arial"/>
              </a:rPr>
              <a:t> </a:t>
            </a:r>
            <a:endParaRPr lang="en-US">
              <a:solidFill>
                <a:schemeClr val="accent5"/>
              </a:solidFill>
            </a:endParaRPr>
          </a:p>
        </p:txBody>
      </p:sp>
    </p:spTree>
    <p:extLst>
      <p:ext uri="{BB962C8B-B14F-4D97-AF65-F5344CB8AC3E}">
        <p14:creationId xmlns:p14="http://schemas.microsoft.com/office/powerpoint/2010/main" val="425837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2" grpId="0"/>
      <p:bldP spid="24"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5A07D94-652F-AC8E-0571-2739BE2FCCDB}"/>
              </a:ext>
            </a:extLst>
          </p:cNvPr>
          <p:cNvSpPr>
            <a:spLocks noGrp="1"/>
          </p:cNvSpPr>
          <p:nvPr>
            <p:ph type="dt" sz="half" idx="10"/>
          </p:nvPr>
        </p:nvSpPr>
        <p:spPr/>
        <p:txBody>
          <a:bodyPr/>
          <a:lstStyle/>
          <a:p>
            <a:fld id="{87546AEB-71F4-CD49-AD98-46653C446DDE}" type="datetime1">
              <a:rPr lang="sv-SE" smtClean="0"/>
              <a:t>2025-11-19</a:t>
            </a:fld>
            <a:endParaRPr lang="sv-SE"/>
          </a:p>
        </p:txBody>
      </p:sp>
      <p:sp>
        <p:nvSpPr>
          <p:cNvPr id="3" name="Platshållare för sidfot 2">
            <a:extLst>
              <a:ext uri="{FF2B5EF4-FFF2-40B4-BE49-F238E27FC236}">
                <a16:creationId xmlns:a16="http://schemas.microsoft.com/office/drawing/2014/main" id="{7538328F-4CBE-1031-0381-7DFF92868DBC}"/>
              </a:ext>
            </a:extLst>
          </p:cNvPr>
          <p:cNvSpPr>
            <a:spLocks noGrp="1"/>
          </p:cNvSpPr>
          <p:nvPr>
            <p:ph type="ftr" sz="quarter" idx="11"/>
          </p:nvPr>
        </p:nvSpPr>
        <p:spPr/>
        <p:txBody>
          <a:bodyPr/>
          <a:lstStyle/>
          <a:p>
            <a:r>
              <a:rPr lang="sv-SE"/>
              <a:t>Chalmers tekniska högskola</a:t>
            </a:r>
          </a:p>
        </p:txBody>
      </p:sp>
      <p:sp>
        <p:nvSpPr>
          <p:cNvPr id="4" name="Platshållare för bildnummer 3">
            <a:extLst>
              <a:ext uri="{FF2B5EF4-FFF2-40B4-BE49-F238E27FC236}">
                <a16:creationId xmlns:a16="http://schemas.microsoft.com/office/drawing/2014/main" id="{ACCE7772-7766-65E2-DF56-2BBB2CFD718B}"/>
              </a:ext>
            </a:extLst>
          </p:cNvPr>
          <p:cNvSpPr>
            <a:spLocks noGrp="1"/>
          </p:cNvSpPr>
          <p:nvPr>
            <p:ph type="sldNum" sz="quarter" idx="12"/>
          </p:nvPr>
        </p:nvSpPr>
        <p:spPr/>
        <p:txBody>
          <a:bodyPr/>
          <a:lstStyle/>
          <a:p>
            <a:fld id="{344E8EA3-C3DD-5544-8A1C-EA00A1673D37}" type="slidenum">
              <a:rPr lang="sv-SE" smtClean="0"/>
              <a:pPr/>
              <a:t>15</a:t>
            </a:fld>
            <a:endParaRPr lang="sv-SE"/>
          </a:p>
        </p:txBody>
      </p:sp>
      <p:sp>
        <p:nvSpPr>
          <p:cNvPr id="5" name="Rubrik 4">
            <a:extLst>
              <a:ext uri="{FF2B5EF4-FFF2-40B4-BE49-F238E27FC236}">
                <a16:creationId xmlns:a16="http://schemas.microsoft.com/office/drawing/2014/main" id="{BB2C8678-A27A-31CE-0F85-FA3DA433E416}"/>
              </a:ext>
            </a:extLst>
          </p:cNvPr>
          <p:cNvSpPr>
            <a:spLocks noGrp="1"/>
          </p:cNvSpPr>
          <p:nvPr>
            <p:ph type="title"/>
          </p:nvPr>
        </p:nvSpPr>
        <p:spPr>
          <a:xfrm>
            <a:off x="468890" y="166328"/>
            <a:ext cx="8217910" cy="668387"/>
          </a:xfrm>
        </p:spPr>
        <p:txBody>
          <a:bodyPr>
            <a:normAutofit/>
          </a:bodyPr>
          <a:lstStyle/>
          <a:p>
            <a:r>
              <a:rPr lang="sv-SE" sz="2800" err="1">
                <a:solidFill>
                  <a:schemeClr val="accent2"/>
                </a:solidFill>
              </a:rPr>
              <a:t>Lessons</a:t>
            </a:r>
            <a:r>
              <a:rPr lang="sv-SE" sz="2800">
                <a:solidFill>
                  <a:schemeClr val="accent2"/>
                </a:solidFill>
              </a:rPr>
              <a:t> </a:t>
            </a:r>
            <a:r>
              <a:rPr lang="sv-SE" sz="2800" err="1">
                <a:solidFill>
                  <a:schemeClr val="accent2"/>
                </a:solidFill>
              </a:rPr>
              <a:t>learnt</a:t>
            </a:r>
            <a:endParaRPr lang="en-US" sz="2800">
              <a:solidFill>
                <a:schemeClr val="accent2"/>
              </a:solidFill>
            </a:endParaRPr>
          </a:p>
        </p:txBody>
      </p:sp>
      <p:sp>
        <p:nvSpPr>
          <p:cNvPr id="7" name="Text Box 74">
            <a:extLst>
              <a:ext uri="{FF2B5EF4-FFF2-40B4-BE49-F238E27FC236}">
                <a16:creationId xmlns:a16="http://schemas.microsoft.com/office/drawing/2014/main" id="{7B436B1E-2FD4-065D-B6A8-011345998314}"/>
              </a:ext>
            </a:extLst>
          </p:cNvPr>
          <p:cNvSpPr txBox="1">
            <a:spLocks noChangeArrowheads="1"/>
          </p:cNvSpPr>
          <p:nvPr/>
        </p:nvSpPr>
        <p:spPr bwMode="auto">
          <a:xfrm>
            <a:off x="287915" y="1701009"/>
            <a:ext cx="3855303" cy="3008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t">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213995" indent="-213995" defTabSz="685800">
              <a:lnSpc>
                <a:spcPts val="2250"/>
              </a:lnSpc>
              <a:buFont typeface="Arial" panose="020B0604020202020204" pitchFamily="34" charset="0"/>
              <a:buChar char="•"/>
              <a:defRPr/>
            </a:pPr>
            <a:r>
              <a:rPr lang="sv-SE" altLang="sv-SE" sz="1400" err="1">
                <a:solidFill>
                  <a:schemeClr val="accent2"/>
                </a:solidFill>
                <a:latin typeface="+mn-lt"/>
              </a:rPr>
              <a:t>Limited</a:t>
            </a:r>
            <a:r>
              <a:rPr lang="sv-SE" altLang="sv-SE" sz="1400">
                <a:solidFill>
                  <a:schemeClr val="accent2"/>
                </a:solidFill>
                <a:latin typeface="+mn-lt"/>
              </a:rPr>
              <a:t> </a:t>
            </a:r>
            <a:r>
              <a:rPr lang="sv-SE" altLang="sv-SE" sz="1400" err="1">
                <a:solidFill>
                  <a:schemeClr val="accent2"/>
                </a:solidFill>
                <a:latin typeface="+mn-lt"/>
              </a:rPr>
              <a:t>faculty</a:t>
            </a:r>
            <a:r>
              <a:rPr lang="sv-SE" altLang="sv-SE" sz="1400">
                <a:solidFill>
                  <a:schemeClr val="accent2"/>
                </a:solidFill>
                <a:latin typeface="+mn-lt"/>
              </a:rPr>
              <a:t> </a:t>
            </a:r>
            <a:r>
              <a:rPr lang="sv-SE" altLang="sv-SE" sz="1400" err="1">
                <a:solidFill>
                  <a:schemeClr val="accent2"/>
                </a:solidFill>
                <a:latin typeface="+mn-lt"/>
              </a:rPr>
              <a:t>growth</a:t>
            </a:r>
            <a:r>
              <a:rPr lang="sv-SE" altLang="sv-SE" sz="1400">
                <a:solidFill>
                  <a:schemeClr val="accent2"/>
                </a:solidFill>
                <a:latin typeface="+mn-lt"/>
              </a:rPr>
              <a:t> </a:t>
            </a:r>
            <a:endParaRPr lang="en-US">
              <a:solidFill>
                <a:schemeClr val="accent2"/>
              </a:solidFill>
            </a:endParaRPr>
          </a:p>
          <a:p>
            <a:pPr marL="213995" indent="-213995" defTabSz="685800">
              <a:lnSpc>
                <a:spcPts val="2250"/>
              </a:lnSpc>
              <a:buFont typeface="Arial" panose="020B0604020202020204" pitchFamily="34" charset="0"/>
              <a:buChar char="•"/>
              <a:defRPr/>
            </a:pPr>
            <a:r>
              <a:rPr lang="sv-SE" altLang="sv-SE" sz="1400">
                <a:solidFill>
                  <a:schemeClr val="accent2"/>
                </a:solidFill>
                <a:latin typeface="+mn-lt"/>
              </a:rPr>
              <a:t>Hard to </a:t>
            </a:r>
            <a:r>
              <a:rPr lang="sv-SE" altLang="sv-SE" sz="1400" err="1">
                <a:solidFill>
                  <a:schemeClr val="accent2"/>
                </a:solidFill>
                <a:latin typeface="+mn-lt"/>
              </a:rPr>
              <a:t>put</a:t>
            </a:r>
            <a:r>
              <a:rPr lang="sv-SE" altLang="sv-SE" sz="1400">
                <a:solidFill>
                  <a:schemeClr val="accent2"/>
                </a:solidFill>
                <a:latin typeface="+mn-lt"/>
              </a:rPr>
              <a:t> Gender </a:t>
            </a:r>
            <a:r>
              <a:rPr lang="sv-SE" altLang="sv-SE" sz="1400" err="1">
                <a:solidFill>
                  <a:schemeClr val="accent2"/>
                </a:solidFill>
                <a:latin typeface="+mn-lt"/>
              </a:rPr>
              <a:t>Equality</a:t>
            </a:r>
            <a:r>
              <a:rPr lang="sv-SE" altLang="sv-SE" sz="1400">
                <a:solidFill>
                  <a:schemeClr val="accent2"/>
                </a:solidFill>
                <a:latin typeface="+mn-lt"/>
              </a:rPr>
              <a:t> </a:t>
            </a:r>
            <a:r>
              <a:rPr lang="sv-SE" altLang="sv-SE" sz="1400" err="1">
                <a:solidFill>
                  <a:schemeClr val="accent2"/>
                </a:solidFill>
                <a:latin typeface="+mn-lt"/>
              </a:rPr>
              <a:t>aspects</a:t>
            </a:r>
            <a:r>
              <a:rPr lang="sv-SE" altLang="sv-SE" sz="1400">
                <a:solidFill>
                  <a:schemeClr val="accent2"/>
                </a:solidFill>
                <a:latin typeface="+mn-lt"/>
              </a:rPr>
              <a:t> in </a:t>
            </a:r>
            <a:r>
              <a:rPr lang="sv-SE" altLang="sv-SE" sz="1400" err="1">
                <a:solidFill>
                  <a:schemeClr val="accent2"/>
                </a:solidFill>
                <a:latin typeface="+mn-lt"/>
              </a:rPr>
              <a:t>work</a:t>
            </a:r>
            <a:r>
              <a:rPr lang="sv-SE" altLang="sv-SE" sz="1400">
                <a:solidFill>
                  <a:schemeClr val="accent2"/>
                </a:solidFill>
                <a:latin typeface="+mn-lt"/>
              </a:rPr>
              <a:t> </a:t>
            </a:r>
            <a:r>
              <a:rPr lang="sv-SE" altLang="sv-SE" sz="1400" err="1">
                <a:solidFill>
                  <a:schemeClr val="accent2"/>
                </a:solidFill>
                <a:latin typeface="+mn-lt"/>
              </a:rPr>
              <a:t>processes</a:t>
            </a:r>
            <a:endParaRPr lang="sv-SE" altLang="sv-SE" sz="1400">
              <a:solidFill>
                <a:schemeClr val="accent2"/>
              </a:solidFill>
              <a:latin typeface="+mn-lt"/>
              <a:cs typeface="Arial" panose="020B0604020202020204"/>
            </a:endParaRPr>
          </a:p>
          <a:p>
            <a:pPr marL="213995" indent="-213995" defTabSz="685800">
              <a:lnSpc>
                <a:spcPts val="2250"/>
              </a:lnSpc>
              <a:buFont typeface="Arial" panose="020B0604020202020204" pitchFamily="34" charset="0"/>
              <a:buChar char="•"/>
              <a:defRPr/>
            </a:pPr>
            <a:r>
              <a:rPr lang="sv-SE" altLang="sv-SE" sz="1400">
                <a:solidFill>
                  <a:schemeClr val="accent2"/>
                </a:solidFill>
                <a:latin typeface="+mn-lt"/>
              </a:rPr>
              <a:t>Hard to </a:t>
            </a:r>
            <a:r>
              <a:rPr lang="sv-SE" altLang="sv-SE" sz="1400" b="1" err="1">
                <a:solidFill>
                  <a:schemeClr val="accent2"/>
                </a:solidFill>
                <a:latin typeface="+mn-lt"/>
              </a:rPr>
              <a:t>value</a:t>
            </a:r>
            <a:r>
              <a:rPr lang="sv-SE" altLang="sv-SE" sz="1400" b="1">
                <a:solidFill>
                  <a:schemeClr val="accent2"/>
                </a:solidFill>
                <a:latin typeface="+mn-lt"/>
              </a:rPr>
              <a:t> </a:t>
            </a:r>
            <a:r>
              <a:rPr lang="sv-SE" altLang="sv-SE" sz="1400" err="1">
                <a:solidFill>
                  <a:schemeClr val="accent2"/>
                </a:solidFill>
                <a:latin typeface="+mn-lt"/>
              </a:rPr>
              <a:t>equality</a:t>
            </a:r>
            <a:r>
              <a:rPr lang="sv-SE" altLang="sv-SE" sz="1400">
                <a:solidFill>
                  <a:schemeClr val="accent2"/>
                </a:solidFill>
                <a:latin typeface="+mn-lt"/>
              </a:rPr>
              <a:t> </a:t>
            </a:r>
            <a:r>
              <a:rPr lang="sv-SE" altLang="sv-SE" sz="1400" err="1">
                <a:solidFill>
                  <a:schemeClr val="accent2"/>
                </a:solidFill>
                <a:latin typeface="+mn-lt"/>
              </a:rPr>
              <a:t>work</a:t>
            </a:r>
            <a:r>
              <a:rPr lang="sv-SE" altLang="sv-SE" sz="1400">
                <a:solidFill>
                  <a:schemeClr val="accent2"/>
                </a:solidFill>
                <a:latin typeface="+mn-lt"/>
              </a:rPr>
              <a:t>/</a:t>
            </a:r>
            <a:r>
              <a:rPr lang="sv-SE" altLang="sv-SE" sz="1400" err="1">
                <a:solidFill>
                  <a:schemeClr val="accent2"/>
                </a:solidFill>
                <a:latin typeface="+mn-lt"/>
              </a:rPr>
              <a:t>academic</a:t>
            </a:r>
            <a:r>
              <a:rPr lang="sv-SE" altLang="sv-SE" sz="1400">
                <a:solidFill>
                  <a:schemeClr val="accent2"/>
                </a:solidFill>
                <a:latin typeface="+mn-lt"/>
              </a:rPr>
              <a:t> </a:t>
            </a:r>
            <a:r>
              <a:rPr lang="sv-SE" altLang="sv-SE" sz="1400" err="1">
                <a:solidFill>
                  <a:schemeClr val="accent2"/>
                </a:solidFill>
                <a:latin typeface="+mn-lt"/>
              </a:rPr>
              <a:t>citizenship</a:t>
            </a:r>
            <a:r>
              <a:rPr lang="sv-SE" altLang="sv-SE" sz="1400">
                <a:solidFill>
                  <a:schemeClr val="accent2"/>
                </a:solidFill>
                <a:latin typeface="+mn-lt"/>
              </a:rPr>
              <a:t> </a:t>
            </a:r>
            <a:endParaRPr lang="sv-SE" altLang="sv-SE" sz="1400">
              <a:solidFill>
                <a:schemeClr val="accent2"/>
              </a:solidFill>
              <a:latin typeface="+mn-lt"/>
              <a:cs typeface="Arial"/>
            </a:endParaRPr>
          </a:p>
          <a:p>
            <a:pPr marL="213995" indent="-213995" defTabSz="685800">
              <a:lnSpc>
                <a:spcPts val="2250"/>
              </a:lnSpc>
              <a:buFont typeface="Arial" panose="020B0604020202020204" pitchFamily="34" charset="0"/>
              <a:buChar char="•"/>
              <a:defRPr/>
            </a:pPr>
            <a:r>
              <a:rPr lang="sv-SE" altLang="sv-SE" sz="1400" b="1" err="1">
                <a:solidFill>
                  <a:schemeClr val="accent2"/>
                </a:solidFill>
                <a:latin typeface="+mn-lt"/>
              </a:rPr>
              <a:t>Resistance</a:t>
            </a:r>
            <a:r>
              <a:rPr lang="sv-SE" altLang="sv-SE" sz="1400" b="1">
                <a:solidFill>
                  <a:schemeClr val="accent2"/>
                </a:solidFill>
                <a:latin typeface="+mn-lt"/>
              </a:rPr>
              <a:t> </a:t>
            </a:r>
            <a:r>
              <a:rPr lang="sv-SE" altLang="sv-SE" sz="1400">
                <a:solidFill>
                  <a:schemeClr val="accent2"/>
                </a:solidFill>
                <a:latin typeface="+mn-lt"/>
              </a:rPr>
              <a:t>from </a:t>
            </a:r>
            <a:r>
              <a:rPr lang="sv-SE" altLang="sv-SE" sz="1400" err="1">
                <a:solidFill>
                  <a:schemeClr val="accent2"/>
                </a:solidFill>
                <a:latin typeface="+mn-lt"/>
              </a:rPr>
              <a:t>majority</a:t>
            </a:r>
            <a:r>
              <a:rPr lang="sv-SE" altLang="sv-SE" sz="1400">
                <a:solidFill>
                  <a:schemeClr val="accent2"/>
                </a:solidFill>
                <a:latin typeface="+mn-lt"/>
              </a:rPr>
              <a:t> </a:t>
            </a:r>
            <a:r>
              <a:rPr lang="sv-SE" altLang="sv-SE" sz="1400" err="1">
                <a:solidFill>
                  <a:schemeClr val="accent2"/>
                </a:solidFill>
                <a:latin typeface="+mn-lt"/>
              </a:rPr>
              <a:t>groups</a:t>
            </a:r>
            <a:r>
              <a:rPr lang="sv-SE" altLang="sv-SE" sz="1400" b="1">
                <a:solidFill>
                  <a:schemeClr val="accent2"/>
                </a:solidFill>
                <a:latin typeface="+mn-lt"/>
              </a:rPr>
              <a:t> </a:t>
            </a:r>
            <a:endParaRPr lang="sv-SE" altLang="sv-SE" sz="1400" b="1">
              <a:solidFill>
                <a:schemeClr val="accent2"/>
              </a:solidFill>
              <a:latin typeface="+mn-lt"/>
              <a:cs typeface="Arial"/>
            </a:endParaRPr>
          </a:p>
          <a:p>
            <a:pPr marL="213995" indent="-213995" defTabSz="685800">
              <a:lnSpc>
                <a:spcPts val="2250"/>
              </a:lnSpc>
              <a:buFont typeface="Arial" panose="020B0604020202020204" pitchFamily="34" charset="0"/>
              <a:buChar char="•"/>
              <a:defRPr/>
            </a:pPr>
            <a:r>
              <a:rPr lang="sv-SE" altLang="sv-SE" sz="1400">
                <a:solidFill>
                  <a:schemeClr val="accent2"/>
                </a:solidFill>
                <a:latin typeface="+mn-lt"/>
              </a:rPr>
              <a:t>Not </a:t>
            </a:r>
            <a:r>
              <a:rPr lang="sv-SE" altLang="sv-SE" sz="1400" err="1">
                <a:solidFill>
                  <a:schemeClr val="accent2"/>
                </a:solidFill>
                <a:latin typeface="+mn-lt"/>
              </a:rPr>
              <a:t>easy</a:t>
            </a:r>
            <a:r>
              <a:rPr lang="sv-SE" altLang="sv-SE" sz="1400">
                <a:solidFill>
                  <a:schemeClr val="accent2"/>
                </a:solidFill>
                <a:latin typeface="+mn-lt"/>
              </a:rPr>
              <a:t> to </a:t>
            </a:r>
            <a:r>
              <a:rPr lang="sv-SE" altLang="sv-SE" sz="1400" err="1">
                <a:solidFill>
                  <a:schemeClr val="accent2"/>
                </a:solidFill>
                <a:latin typeface="+mn-lt"/>
              </a:rPr>
              <a:t>convert</a:t>
            </a:r>
            <a:r>
              <a:rPr lang="sv-SE" altLang="sv-SE" sz="1400">
                <a:solidFill>
                  <a:schemeClr val="accent2"/>
                </a:solidFill>
                <a:latin typeface="+mn-lt"/>
              </a:rPr>
              <a:t> </a:t>
            </a:r>
            <a:r>
              <a:rPr lang="sv-SE" altLang="sv-SE" sz="1400" err="1">
                <a:solidFill>
                  <a:schemeClr val="accent2"/>
                </a:solidFill>
                <a:latin typeface="+mn-lt"/>
              </a:rPr>
              <a:t>theory</a:t>
            </a:r>
            <a:r>
              <a:rPr lang="sv-SE" altLang="sv-SE" sz="1400">
                <a:solidFill>
                  <a:schemeClr val="accent2"/>
                </a:solidFill>
                <a:latin typeface="+mn-lt"/>
              </a:rPr>
              <a:t> to implementation</a:t>
            </a:r>
            <a:endParaRPr lang="sv-SE" altLang="sv-SE" sz="1400">
              <a:solidFill>
                <a:schemeClr val="accent2"/>
              </a:solidFill>
              <a:latin typeface="+mn-lt"/>
              <a:cs typeface="Arial"/>
            </a:endParaRPr>
          </a:p>
          <a:p>
            <a:pPr marL="213995" indent="-213995" defTabSz="685800">
              <a:lnSpc>
                <a:spcPts val="2250"/>
              </a:lnSpc>
              <a:buFont typeface="Arial" panose="020B0604020202020204" pitchFamily="34" charset="0"/>
              <a:buChar char="•"/>
              <a:defRPr/>
            </a:pPr>
            <a:endParaRPr lang="sv-SE" altLang="sv-SE" sz="1400">
              <a:solidFill>
                <a:schemeClr val="accent2"/>
              </a:solidFill>
              <a:latin typeface="+mn-lt"/>
              <a:cs typeface="Arial"/>
            </a:endParaRPr>
          </a:p>
          <a:p>
            <a:pPr marL="213995" indent="-213995" defTabSz="685800">
              <a:lnSpc>
                <a:spcPts val="2250"/>
              </a:lnSpc>
              <a:buFont typeface="Arial" panose="020B0604020202020204" pitchFamily="34" charset="0"/>
              <a:buChar char="•"/>
              <a:defRPr/>
            </a:pPr>
            <a:endParaRPr lang="sv-SE" altLang="sv-SE" sz="1400">
              <a:solidFill>
                <a:schemeClr val="accent2"/>
              </a:solidFill>
              <a:latin typeface="+mn-lt"/>
              <a:cs typeface="Arial"/>
            </a:endParaRPr>
          </a:p>
        </p:txBody>
      </p:sp>
      <p:sp>
        <p:nvSpPr>
          <p:cNvPr id="8" name="Text Box 74">
            <a:extLst>
              <a:ext uri="{FF2B5EF4-FFF2-40B4-BE49-F238E27FC236}">
                <a16:creationId xmlns:a16="http://schemas.microsoft.com/office/drawing/2014/main" id="{13C1998B-4DCB-DA1F-C415-22390E1F1924}"/>
              </a:ext>
            </a:extLst>
          </p:cNvPr>
          <p:cNvSpPr txBox="1">
            <a:spLocks noChangeArrowheads="1"/>
          </p:cNvSpPr>
          <p:nvPr/>
        </p:nvSpPr>
        <p:spPr bwMode="auto">
          <a:xfrm>
            <a:off x="4417160" y="1697520"/>
            <a:ext cx="4532084" cy="3008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t">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213995" indent="-213995" defTabSz="685800">
              <a:lnSpc>
                <a:spcPts val="2250"/>
              </a:lnSpc>
              <a:buFont typeface="Arial" panose="020B0604020202020204" pitchFamily="34" charset="0"/>
              <a:buChar char="•"/>
              <a:defRPr/>
            </a:pPr>
            <a:r>
              <a:rPr lang="sv-SE" altLang="sv-SE" sz="1400" dirty="0" err="1">
                <a:solidFill>
                  <a:schemeClr val="accent2"/>
                </a:solidFill>
                <a:latin typeface="+mn-lt"/>
              </a:rPr>
              <a:t>Female</a:t>
            </a:r>
            <a:r>
              <a:rPr lang="sv-SE" altLang="sv-SE" sz="1400" dirty="0">
                <a:solidFill>
                  <a:schemeClr val="accent2"/>
                </a:solidFill>
                <a:latin typeface="+mn-lt"/>
              </a:rPr>
              <a:t> </a:t>
            </a:r>
            <a:r>
              <a:rPr lang="sv-SE" altLang="sv-SE" sz="1400" dirty="0" err="1">
                <a:solidFill>
                  <a:schemeClr val="accent2"/>
                </a:solidFill>
                <a:latin typeface="+mn-lt"/>
              </a:rPr>
              <a:t>faculty</a:t>
            </a:r>
            <a:r>
              <a:rPr lang="sv-SE" altLang="sv-SE" sz="1400" dirty="0">
                <a:solidFill>
                  <a:schemeClr val="accent2"/>
                </a:solidFill>
                <a:latin typeface="+mn-lt"/>
              </a:rPr>
              <a:t> has </a:t>
            </a:r>
            <a:r>
              <a:rPr lang="sv-SE" altLang="sv-SE" sz="1400" dirty="0" err="1">
                <a:solidFill>
                  <a:schemeClr val="accent2"/>
                </a:solidFill>
                <a:latin typeface="+mn-lt"/>
              </a:rPr>
              <a:t>increased</a:t>
            </a:r>
            <a:endParaRPr lang="sv-SE" altLang="sv-SE" sz="1400" dirty="0">
              <a:solidFill>
                <a:schemeClr val="accent2"/>
              </a:solidFill>
              <a:latin typeface="+mn-lt"/>
              <a:cs typeface="Arial" panose="020B0604020202020204"/>
            </a:endParaRPr>
          </a:p>
          <a:p>
            <a:pPr marL="213995" indent="-213995" defTabSz="685800">
              <a:lnSpc>
                <a:spcPts val="2250"/>
              </a:lnSpc>
              <a:buFont typeface="Arial" panose="020B0604020202020204" pitchFamily="34" charset="0"/>
              <a:buChar char="•"/>
              <a:defRPr/>
            </a:pPr>
            <a:r>
              <a:rPr lang="sv-SE" sz="1400" b="1" dirty="0" err="1">
                <a:solidFill>
                  <a:schemeClr val="accent2"/>
                </a:solidFill>
                <a:latin typeface="+mn-lt"/>
                <a:cs typeface="Arial"/>
              </a:rPr>
              <a:t>Hired</a:t>
            </a:r>
            <a:r>
              <a:rPr lang="sv-SE" sz="1400" b="1" dirty="0">
                <a:solidFill>
                  <a:schemeClr val="accent2"/>
                </a:solidFill>
                <a:latin typeface="+mn-lt"/>
                <a:cs typeface="Arial"/>
              </a:rPr>
              <a:t> </a:t>
            </a:r>
            <a:r>
              <a:rPr lang="sv-SE" sz="1400" b="1" dirty="0" err="1">
                <a:solidFill>
                  <a:schemeClr val="accent2"/>
                </a:solidFill>
                <a:latin typeface="+mn-lt"/>
                <a:cs typeface="Arial"/>
              </a:rPr>
              <a:t>great</a:t>
            </a:r>
            <a:r>
              <a:rPr lang="sv-SE" sz="1400" dirty="0">
                <a:solidFill>
                  <a:schemeClr val="accent2"/>
                </a:solidFill>
                <a:latin typeface="+mn-lt"/>
                <a:cs typeface="Arial"/>
              </a:rPr>
              <a:t> </a:t>
            </a:r>
            <a:r>
              <a:rPr lang="sv-SE" sz="1400" dirty="0" err="1">
                <a:solidFill>
                  <a:schemeClr val="accent2"/>
                </a:solidFill>
                <a:latin typeface="+mn-lt"/>
                <a:cs typeface="Arial"/>
              </a:rPr>
              <a:t>women</a:t>
            </a:r>
            <a:r>
              <a:rPr lang="sv-SE" sz="1400" dirty="0">
                <a:solidFill>
                  <a:schemeClr val="accent2"/>
                </a:solidFill>
                <a:latin typeface="+mn-lt"/>
                <a:cs typeface="Arial"/>
              </a:rPr>
              <a:t> to </a:t>
            </a:r>
            <a:r>
              <a:rPr lang="sv-SE" sz="1400" dirty="0" err="1">
                <a:solidFill>
                  <a:schemeClr val="accent2"/>
                </a:solidFill>
                <a:latin typeface="+mn-lt"/>
                <a:cs typeface="Arial"/>
              </a:rPr>
              <a:t>faculty</a:t>
            </a:r>
            <a:endParaRPr lang="sv-SE" altLang="sv-SE" sz="1400" dirty="0">
              <a:solidFill>
                <a:schemeClr val="accent2"/>
              </a:solidFill>
              <a:latin typeface="+mn-lt"/>
            </a:endParaRPr>
          </a:p>
          <a:p>
            <a:pPr marL="213995" indent="-213995" defTabSz="685800">
              <a:lnSpc>
                <a:spcPts val="2250"/>
              </a:lnSpc>
              <a:buFont typeface="Arial" panose="020B0604020202020204" pitchFamily="34" charset="0"/>
              <a:buChar char="•"/>
              <a:defRPr/>
            </a:pPr>
            <a:r>
              <a:rPr lang="sv-SE" sz="1400" b="1" dirty="0" err="1">
                <a:solidFill>
                  <a:schemeClr val="accent2"/>
                </a:solidFill>
                <a:latin typeface="+mn-lt"/>
                <a:cs typeface="Arial"/>
              </a:rPr>
              <a:t>Academic</a:t>
            </a:r>
            <a:r>
              <a:rPr lang="sv-SE" sz="1400" b="1" dirty="0">
                <a:solidFill>
                  <a:schemeClr val="accent2"/>
                </a:solidFill>
                <a:latin typeface="+mn-lt"/>
                <a:cs typeface="Arial"/>
              </a:rPr>
              <a:t> agenda </a:t>
            </a:r>
            <a:r>
              <a:rPr lang="sv-SE" sz="1400" dirty="0">
                <a:solidFill>
                  <a:schemeClr val="accent2"/>
                </a:solidFill>
                <a:latin typeface="+mn-lt"/>
                <a:cs typeface="Arial"/>
              </a:rPr>
              <a:t>in focus</a:t>
            </a:r>
          </a:p>
          <a:p>
            <a:pPr marL="956945" lvl="1" indent="-213995" defTabSz="685800">
              <a:lnSpc>
                <a:spcPts val="2250"/>
              </a:lnSpc>
              <a:buFont typeface="Arial" panose="020B0604020202020204" pitchFamily="34" charset="0"/>
              <a:buChar char="•"/>
              <a:defRPr/>
            </a:pPr>
            <a:r>
              <a:rPr lang="sv-SE" sz="1400" dirty="0" err="1">
                <a:solidFill>
                  <a:schemeClr val="accent5"/>
                </a:solidFill>
                <a:latin typeface="+mn-lt"/>
                <a:cs typeface="Arial"/>
              </a:rPr>
              <a:t>Deputy</a:t>
            </a:r>
            <a:r>
              <a:rPr lang="sv-SE" sz="1400" dirty="0">
                <a:solidFill>
                  <a:schemeClr val="accent5"/>
                </a:solidFill>
                <a:latin typeface="+mn-lt"/>
                <a:cs typeface="Arial"/>
              </a:rPr>
              <a:t> President for </a:t>
            </a:r>
            <a:r>
              <a:rPr lang="sv-SE" sz="1400" dirty="0" err="1">
                <a:solidFill>
                  <a:schemeClr val="accent5"/>
                </a:solidFill>
                <a:latin typeface="+mn-lt"/>
                <a:cs typeface="Arial"/>
              </a:rPr>
              <a:t>leadership</a:t>
            </a:r>
            <a:r>
              <a:rPr lang="sv-SE" sz="1400" dirty="0">
                <a:solidFill>
                  <a:schemeClr val="accent5"/>
                </a:solidFill>
                <a:latin typeface="+mn-lt"/>
                <a:cs typeface="Arial"/>
              </a:rPr>
              <a:t> and </a:t>
            </a:r>
            <a:r>
              <a:rPr lang="sv-SE" sz="1400" dirty="0" err="1">
                <a:solidFill>
                  <a:schemeClr val="accent5"/>
                </a:solidFill>
                <a:latin typeface="+mn-lt"/>
                <a:cs typeface="Arial"/>
              </a:rPr>
              <a:t>equality</a:t>
            </a:r>
          </a:p>
          <a:p>
            <a:pPr marL="956945" lvl="1" indent="-213995" defTabSz="685800">
              <a:lnSpc>
                <a:spcPts val="2250"/>
              </a:lnSpc>
              <a:buFont typeface="Arial,Sans-Serif" panose="020B0604020202020204" pitchFamily="34" charset="0"/>
              <a:buChar char="•"/>
              <a:defRPr/>
            </a:pPr>
            <a:r>
              <a:rPr lang="sv-SE" sz="1400" dirty="0" err="1">
                <a:solidFill>
                  <a:schemeClr val="accent2"/>
                </a:solidFill>
                <a:latin typeface="+mn-lt"/>
                <a:cs typeface="Arial"/>
              </a:rPr>
              <a:t>Higher</a:t>
            </a:r>
            <a:r>
              <a:rPr lang="sv-SE" sz="1400" dirty="0">
                <a:solidFill>
                  <a:schemeClr val="accent2"/>
                </a:solidFill>
                <a:latin typeface="+mn-lt"/>
                <a:cs typeface="Arial"/>
              </a:rPr>
              <a:t> </a:t>
            </a:r>
            <a:r>
              <a:rPr lang="sv-SE" sz="1400" b="1" dirty="0" err="1">
                <a:solidFill>
                  <a:schemeClr val="accent2"/>
                </a:solidFill>
                <a:latin typeface="+mn-lt"/>
                <a:cs typeface="Arial"/>
              </a:rPr>
              <a:t>awareness</a:t>
            </a:r>
            <a:r>
              <a:rPr lang="sv-SE" sz="1400" b="1" dirty="0">
                <a:solidFill>
                  <a:schemeClr val="accent2"/>
                </a:solidFill>
                <a:latin typeface="+mn-lt"/>
                <a:cs typeface="Arial"/>
              </a:rPr>
              <a:t> </a:t>
            </a:r>
            <a:r>
              <a:rPr lang="sv-SE" sz="1400" dirty="0" err="1">
                <a:solidFill>
                  <a:schemeClr val="accent2"/>
                </a:solidFill>
                <a:latin typeface="+mn-lt"/>
                <a:cs typeface="Arial"/>
              </a:rPr>
              <a:t>of</a:t>
            </a:r>
            <a:r>
              <a:rPr lang="sv-SE" sz="1400" dirty="0">
                <a:solidFill>
                  <a:schemeClr val="accent2"/>
                </a:solidFill>
                <a:latin typeface="+mn-lt"/>
                <a:cs typeface="Arial"/>
              </a:rPr>
              <a:t> gender in-</a:t>
            </a:r>
            <a:r>
              <a:rPr lang="sv-SE" sz="1400" dirty="0" err="1">
                <a:solidFill>
                  <a:schemeClr val="accent2"/>
                </a:solidFill>
                <a:latin typeface="+mn-lt"/>
                <a:cs typeface="Arial"/>
              </a:rPr>
              <a:t>equality</a:t>
            </a:r>
            <a:endParaRPr lang="sv-SE" sz="1400" dirty="0">
              <a:solidFill>
                <a:schemeClr val="accent2"/>
              </a:solidFill>
              <a:latin typeface="+mn-lt"/>
              <a:cs typeface="Arial"/>
            </a:endParaRPr>
          </a:p>
          <a:p>
            <a:pPr marL="956945" lvl="1" indent="-213995" defTabSz="685800">
              <a:lnSpc>
                <a:spcPts val="2250"/>
              </a:lnSpc>
              <a:buFont typeface="Arial,Sans-Serif" panose="020B0604020202020204" pitchFamily="34" charset="0"/>
              <a:buChar char="•"/>
              <a:defRPr/>
            </a:pPr>
            <a:r>
              <a:rPr lang="sv-SE" sz="1400" dirty="0" err="1">
                <a:solidFill>
                  <a:schemeClr val="accent2"/>
                </a:solidFill>
                <a:latin typeface="+mn-lt"/>
                <a:cs typeface="Arial"/>
              </a:rPr>
              <a:t>Increased</a:t>
            </a:r>
            <a:r>
              <a:rPr lang="sv-SE" sz="1400" dirty="0">
                <a:solidFill>
                  <a:schemeClr val="accent2"/>
                </a:solidFill>
                <a:latin typeface="+mn-lt"/>
                <a:cs typeface="Arial"/>
              </a:rPr>
              <a:t> </a:t>
            </a:r>
            <a:r>
              <a:rPr lang="sv-SE" sz="1400" b="1" dirty="0" err="1">
                <a:solidFill>
                  <a:schemeClr val="accent2"/>
                </a:solidFill>
                <a:latin typeface="+mn-lt"/>
                <a:cs typeface="Arial"/>
              </a:rPr>
              <a:t>engagement</a:t>
            </a:r>
            <a:r>
              <a:rPr lang="sv-SE" sz="1400" b="1" dirty="0">
                <a:solidFill>
                  <a:schemeClr val="accent2"/>
                </a:solidFill>
                <a:latin typeface="+mn-lt"/>
                <a:cs typeface="Arial"/>
              </a:rPr>
              <a:t> </a:t>
            </a:r>
          </a:p>
          <a:p>
            <a:pPr marL="213995" indent="-213995" defTabSz="685800">
              <a:lnSpc>
                <a:spcPts val="2250"/>
              </a:lnSpc>
              <a:buFont typeface="Arial,Sans-Serif" panose="020B0604020202020204" pitchFamily="34" charset="0"/>
              <a:buChar char="•"/>
              <a:defRPr/>
            </a:pPr>
            <a:r>
              <a:rPr lang="sv-SE" sz="1400" dirty="0" err="1">
                <a:solidFill>
                  <a:schemeClr val="accent2"/>
                </a:solidFill>
                <a:latin typeface="+mn-lt"/>
                <a:cs typeface="Arial"/>
              </a:rPr>
              <a:t>Built</a:t>
            </a:r>
            <a:r>
              <a:rPr lang="sv-SE" sz="1400" dirty="0">
                <a:solidFill>
                  <a:schemeClr val="accent2"/>
                </a:solidFill>
                <a:latin typeface="+mn-lt"/>
                <a:cs typeface="Arial"/>
              </a:rPr>
              <a:t> </a:t>
            </a:r>
            <a:r>
              <a:rPr lang="sv-SE" sz="1400" dirty="0" err="1">
                <a:solidFill>
                  <a:schemeClr val="accent2"/>
                </a:solidFill>
                <a:latin typeface="+mn-lt"/>
                <a:cs typeface="Arial"/>
              </a:rPr>
              <a:t>structure</a:t>
            </a:r>
            <a:r>
              <a:rPr lang="sv-SE" sz="1400" dirty="0">
                <a:solidFill>
                  <a:schemeClr val="accent2"/>
                </a:solidFill>
                <a:latin typeface="+mn-lt"/>
                <a:cs typeface="Arial"/>
              </a:rPr>
              <a:t> for </a:t>
            </a:r>
            <a:r>
              <a:rPr lang="sv-SE" sz="1400" dirty="0" err="1">
                <a:solidFill>
                  <a:schemeClr val="accent2"/>
                </a:solidFill>
                <a:latin typeface="+mn-lt"/>
                <a:cs typeface="Arial"/>
              </a:rPr>
              <a:t>equality</a:t>
            </a:r>
            <a:r>
              <a:rPr lang="sv-SE" sz="1400" dirty="0">
                <a:solidFill>
                  <a:schemeClr val="accent2"/>
                </a:solidFill>
                <a:latin typeface="+mn-lt"/>
                <a:cs typeface="Arial"/>
              </a:rPr>
              <a:t> </a:t>
            </a:r>
            <a:r>
              <a:rPr lang="sv-SE" sz="1400" dirty="0" err="1">
                <a:solidFill>
                  <a:schemeClr val="accent2"/>
                </a:solidFill>
                <a:latin typeface="+mn-lt"/>
                <a:cs typeface="Arial"/>
              </a:rPr>
              <a:t>work</a:t>
            </a:r>
            <a:r>
              <a:rPr lang="sv-SE" sz="1400" dirty="0">
                <a:solidFill>
                  <a:schemeClr val="accent2"/>
                </a:solidFill>
                <a:latin typeface="+mn-lt"/>
                <a:cs typeface="Arial"/>
              </a:rPr>
              <a:t> </a:t>
            </a:r>
          </a:p>
          <a:p>
            <a:pPr marL="213995" indent="-213995" defTabSz="685800">
              <a:lnSpc>
                <a:spcPts val="2250"/>
              </a:lnSpc>
              <a:buFont typeface="Arial,Sans-Serif" panose="020B0604020202020204" pitchFamily="34" charset="0"/>
              <a:buChar char="•"/>
              <a:defRPr/>
            </a:pPr>
            <a:r>
              <a:rPr lang="sv-SE" altLang="sv-SE" sz="1400" dirty="0" err="1">
                <a:solidFill>
                  <a:schemeClr val="accent2"/>
                </a:solidFill>
                <a:latin typeface="+mn-lt"/>
              </a:rPr>
              <a:t>Built</a:t>
            </a:r>
            <a:r>
              <a:rPr lang="sv-SE" altLang="sv-SE" sz="1400" dirty="0">
                <a:solidFill>
                  <a:schemeClr val="accent2"/>
                </a:solidFill>
                <a:latin typeface="+mn-lt"/>
              </a:rPr>
              <a:t> </a:t>
            </a:r>
            <a:r>
              <a:rPr lang="sv-SE" altLang="sv-SE" sz="1400" b="1" dirty="0">
                <a:solidFill>
                  <a:schemeClr val="accent2"/>
                </a:solidFill>
                <a:latin typeface="+mn-lt"/>
              </a:rPr>
              <a:t>trust</a:t>
            </a:r>
            <a:r>
              <a:rPr lang="sv-SE" altLang="sv-SE" sz="1400" dirty="0">
                <a:solidFill>
                  <a:schemeClr val="accent2"/>
                </a:solidFill>
                <a:latin typeface="+mn-lt"/>
              </a:rPr>
              <a:t> for Genie</a:t>
            </a:r>
            <a:endParaRPr lang="sv-SE" altLang="sv-SE" sz="1400" dirty="0">
              <a:solidFill>
                <a:schemeClr val="accent2"/>
              </a:solidFill>
              <a:latin typeface="+mn-lt"/>
              <a:cs typeface="Arial"/>
            </a:endParaRPr>
          </a:p>
          <a:p>
            <a:pPr marL="213995" indent="-213995" defTabSz="685800">
              <a:lnSpc>
                <a:spcPts val="2250"/>
              </a:lnSpc>
              <a:buFont typeface="Arial" panose="020B0604020202020204" pitchFamily="34" charset="0"/>
              <a:buChar char="•"/>
              <a:defRPr/>
            </a:pPr>
            <a:r>
              <a:rPr lang="sv-SE" altLang="sv-SE" sz="1400" b="1" dirty="0" err="1">
                <a:solidFill>
                  <a:schemeClr val="accent2"/>
                </a:solidFill>
                <a:latin typeface="+mn-lt"/>
              </a:rPr>
              <a:t>Visibility</a:t>
            </a:r>
            <a:r>
              <a:rPr lang="sv-SE" altLang="sv-SE" sz="1400" dirty="0">
                <a:solidFill>
                  <a:schemeClr val="accent2"/>
                </a:solidFill>
                <a:latin typeface="+mn-lt"/>
              </a:rPr>
              <a:t> is positive for </a:t>
            </a:r>
            <a:r>
              <a:rPr lang="sv-SE" altLang="sv-SE" sz="1400" b="1" dirty="0">
                <a:solidFill>
                  <a:schemeClr val="accent2"/>
                </a:solidFill>
                <a:latin typeface="+mn-lt"/>
              </a:rPr>
              <a:t>Chalmers reputation</a:t>
            </a:r>
            <a:endParaRPr lang="sv-SE" altLang="sv-SE" sz="1400" b="1" dirty="0">
              <a:solidFill>
                <a:schemeClr val="accent2"/>
              </a:solidFill>
              <a:latin typeface="+mn-lt"/>
              <a:cs typeface="Arial"/>
            </a:endParaRPr>
          </a:p>
        </p:txBody>
      </p:sp>
      <p:grpSp>
        <p:nvGrpSpPr>
          <p:cNvPr id="10" name="Group 16">
            <a:extLst>
              <a:ext uri="{FF2B5EF4-FFF2-40B4-BE49-F238E27FC236}">
                <a16:creationId xmlns:a16="http://schemas.microsoft.com/office/drawing/2014/main" id="{FCF6CA4C-1BB1-3051-D152-EFC1D8392E44}"/>
              </a:ext>
            </a:extLst>
          </p:cNvPr>
          <p:cNvGrpSpPr/>
          <p:nvPr/>
        </p:nvGrpSpPr>
        <p:grpSpPr>
          <a:xfrm>
            <a:off x="1029852" y="1132578"/>
            <a:ext cx="1767978" cy="590746"/>
            <a:chOff x="728215" y="1853315"/>
            <a:chExt cx="2320574" cy="3177151"/>
          </a:xfrm>
        </p:grpSpPr>
        <p:sp>
          <p:nvSpPr>
            <p:cNvPr id="11" name="Rounded Rectangle 23">
              <a:extLst>
                <a:ext uri="{FF2B5EF4-FFF2-40B4-BE49-F238E27FC236}">
                  <a16:creationId xmlns:a16="http://schemas.microsoft.com/office/drawing/2014/main" id="{BDF3A46E-6FB0-2329-E9EE-B3D4A7AA1099}"/>
                </a:ext>
              </a:extLst>
            </p:cNvPr>
            <p:cNvSpPr/>
            <p:nvPr/>
          </p:nvSpPr>
          <p:spPr>
            <a:xfrm>
              <a:off x="800802" y="1853315"/>
              <a:ext cx="2247987" cy="260675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2" name="TextBox 14">
              <a:extLst>
                <a:ext uri="{FF2B5EF4-FFF2-40B4-BE49-F238E27FC236}">
                  <a16:creationId xmlns:a16="http://schemas.microsoft.com/office/drawing/2014/main" id="{5AEA84E0-87E8-39AF-882F-1BE181E70683}"/>
                </a:ext>
              </a:extLst>
            </p:cNvPr>
            <p:cNvSpPr txBox="1"/>
            <p:nvPr/>
          </p:nvSpPr>
          <p:spPr>
            <a:xfrm>
              <a:off x="728215" y="2188893"/>
              <a:ext cx="2318944" cy="2841573"/>
            </a:xfrm>
            <a:prstGeom prst="rect">
              <a:avLst/>
            </a:prstGeom>
            <a:noFill/>
          </p:spPr>
          <p:txBody>
            <a:bodyPr wrap="square" lIns="91440" tIns="45720" rIns="91440" bIns="45720" rtlCol="0" anchor="t">
              <a:spAutoFit/>
            </a:bodyPr>
            <a:lstStyle/>
            <a:p>
              <a:pPr algn="ctr" defTabSz="914400">
                <a:lnSpc>
                  <a:spcPts val="1700"/>
                </a:lnSpc>
                <a:defRPr/>
              </a:pPr>
              <a:r>
                <a:rPr lang="sv-SE" b="1" dirty="0">
                  <a:solidFill>
                    <a:srgbClr val="6C8697"/>
                  </a:solidFill>
                  <a:latin typeface="+mj-lt"/>
                </a:rPr>
                <a:t> Learning</a:t>
              </a:r>
              <a:endParaRPr lang="en-US" dirty="0">
                <a:solidFill>
                  <a:srgbClr val="6C8697"/>
                </a:solidFill>
                <a:cs typeface="Arial"/>
              </a:endParaRPr>
            </a:p>
            <a:p>
              <a:pPr marL="0" marR="0" lvl="0" indent="0" algn="ctr" defTabSz="914400" rtl="0" eaLnBrk="1" fontAlgn="auto" latinLnBrk="0" hangingPunct="1">
                <a:lnSpc>
                  <a:spcPts val="1700"/>
                </a:lnSpc>
                <a:spcBef>
                  <a:spcPts val="0"/>
                </a:spcBef>
                <a:spcAft>
                  <a:spcPts val="0"/>
                </a:spcAft>
                <a:buClrTx/>
                <a:buSzTx/>
                <a:buFontTx/>
                <a:buNone/>
                <a:tabLst/>
                <a:defRPr/>
              </a:pPr>
              <a:endParaRPr kumimoji="0" lang="sv-SE" b="1" i="0" u="none" strike="noStrike" kern="1200" cap="none" spc="0" normalizeH="0" baseline="0" noProof="0" dirty="0">
                <a:ln>
                  <a:noFill/>
                </a:ln>
                <a:effectLst/>
                <a:uLnTx/>
                <a:uFillTx/>
                <a:latin typeface="+mj-lt"/>
                <a:ea typeface="+mn-ea"/>
                <a:cs typeface="+mn-cs"/>
              </a:endParaRPr>
            </a:p>
          </p:txBody>
        </p:sp>
      </p:grpSp>
      <p:grpSp>
        <p:nvGrpSpPr>
          <p:cNvPr id="14" name="Group 16">
            <a:extLst>
              <a:ext uri="{FF2B5EF4-FFF2-40B4-BE49-F238E27FC236}">
                <a16:creationId xmlns:a16="http://schemas.microsoft.com/office/drawing/2014/main" id="{C7144120-BD49-BF24-E62C-88C4DA7093DF}"/>
              </a:ext>
            </a:extLst>
          </p:cNvPr>
          <p:cNvGrpSpPr/>
          <p:nvPr/>
        </p:nvGrpSpPr>
        <p:grpSpPr>
          <a:xfrm>
            <a:off x="4936115" y="1083659"/>
            <a:ext cx="1766736" cy="820914"/>
            <a:chOff x="792055" y="1853315"/>
            <a:chExt cx="2318944" cy="4415041"/>
          </a:xfrm>
        </p:grpSpPr>
        <p:sp>
          <p:nvSpPr>
            <p:cNvPr id="15" name="Rounded Rectangle 23">
              <a:extLst>
                <a:ext uri="{FF2B5EF4-FFF2-40B4-BE49-F238E27FC236}">
                  <a16:creationId xmlns:a16="http://schemas.microsoft.com/office/drawing/2014/main" id="{31A5ACAB-046B-1CCF-32B6-D1897C690DF5}"/>
                </a:ext>
              </a:extLst>
            </p:cNvPr>
            <p:cNvSpPr/>
            <p:nvPr/>
          </p:nvSpPr>
          <p:spPr>
            <a:xfrm>
              <a:off x="800802" y="1853315"/>
              <a:ext cx="2247987" cy="260675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6" name="TextBox 14">
              <a:extLst>
                <a:ext uri="{FF2B5EF4-FFF2-40B4-BE49-F238E27FC236}">
                  <a16:creationId xmlns:a16="http://schemas.microsoft.com/office/drawing/2014/main" id="{6BAC0689-286E-920B-9E49-223F0D4A29DE}"/>
                </a:ext>
              </a:extLst>
            </p:cNvPr>
            <p:cNvSpPr txBox="1"/>
            <p:nvPr/>
          </p:nvSpPr>
          <p:spPr>
            <a:xfrm>
              <a:off x="792055" y="2254292"/>
              <a:ext cx="2318944" cy="4014064"/>
            </a:xfrm>
            <a:prstGeom prst="rect">
              <a:avLst/>
            </a:prstGeom>
            <a:noFill/>
          </p:spPr>
          <p:txBody>
            <a:bodyPr wrap="square" lIns="91440" tIns="45720" rIns="91440" bIns="45720" rtlCol="0" anchor="t">
              <a:spAutoFit/>
            </a:bodyPr>
            <a:lstStyle/>
            <a:p>
              <a:pPr algn="ctr" defTabSz="914400">
                <a:lnSpc>
                  <a:spcPts val="1700"/>
                </a:lnSpc>
                <a:defRPr/>
              </a:pPr>
              <a:r>
                <a:rPr lang="sv-SE" b="1">
                  <a:solidFill>
                    <a:srgbClr val="6C8697"/>
                  </a:solidFill>
                  <a:latin typeface="+mj-lt"/>
                </a:rPr>
                <a:t> </a:t>
              </a:r>
              <a:r>
                <a:rPr lang="sv-SE" altLang="sv-SE" b="1" err="1">
                  <a:solidFill>
                    <a:srgbClr val="6C8697"/>
                  </a:solidFill>
                </a:rPr>
                <a:t>Successes</a:t>
              </a:r>
              <a:endParaRPr lang="sv-SE" altLang="sv-SE" b="1">
                <a:solidFill>
                  <a:srgbClr val="6C8697"/>
                </a:solidFill>
                <a:cs typeface="Arial"/>
              </a:endParaRPr>
            </a:p>
            <a:p>
              <a:pPr defTabSz="914400">
                <a:lnSpc>
                  <a:spcPts val="1700"/>
                </a:lnSpc>
                <a:defRPr/>
              </a:pPr>
              <a:endParaRPr lang="sv-SE" altLang="sv-SE" b="1">
                <a:solidFill>
                  <a:schemeClr val="accent4">
                    <a:lumMod val="50000"/>
                  </a:schemeClr>
                </a:solidFill>
              </a:endParaRPr>
            </a:p>
            <a:p>
              <a:pPr marL="0" marR="0" lvl="0" indent="0" algn="l" defTabSz="914400" rtl="0" eaLnBrk="1" fontAlgn="auto" latinLnBrk="0" hangingPunct="1">
                <a:lnSpc>
                  <a:spcPts val="1700"/>
                </a:lnSpc>
                <a:spcBef>
                  <a:spcPts val="0"/>
                </a:spcBef>
                <a:spcAft>
                  <a:spcPts val="0"/>
                </a:spcAft>
                <a:buClrTx/>
                <a:buSzTx/>
                <a:buFontTx/>
                <a:buNone/>
                <a:tabLst/>
                <a:defRPr/>
              </a:pPr>
              <a:endParaRPr kumimoji="0" lang="sv-SE" b="1" i="0" u="none" strike="noStrike" kern="1200" cap="none" spc="0" normalizeH="0" baseline="0" noProof="0">
                <a:ln>
                  <a:noFill/>
                </a:ln>
                <a:effectLst/>
                <a:uLnTx/>
                <a:uFillTx/>
                <a:latin typeface="+mj-lt"/>
                <a:ea typeface="+mn-ea"/>
                <a:cs typeface="+mn-cs"/>
              </a:endParaRPr>
            </a:p>
          </p:txBody>
        </p:sp>
      </p:grpSp>
    </p:spTree>
    <p:extLst>
      <p:ext uri="{BB962C8B-B14F-4D97-AF65-F5344CB8AC3E}">
        <p14:creationId xmlns:p14="http://schemas.microsoft.com/office/powerpoint/2010/main" val="264223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FEEC308F-25CD-C348-9EAC-DBAE42A1087D}"/>
              </a:ext>
            </a:extLst>
          </p:cNvPr>
          <p:cNvSpPr>
            <a:spLocks noGrp="1"/>
          </p:cNvSpPr>
          <p:nvPr>
            <p:ph type="title" idx="4294967295"/>
          </p:nvPr>
        </p:nvSpPr>
        <p:spPr/>
        <p:txBody>
          <a:bodyPr/>
          <a:lstStyle/>
          <a:p>
            <a:r>
              <a:rPr lang="en-SE"/>
              <a:t>Logotype</a:t>
            </a:r>
          </a:p>
        </p:txBody>
      </p:sp>
      <p:sp>
        <p:nvSpPr>
          <p:cNvPr id="5" name="textruta 4">
            <a:extLst>
              <a:ext uri="{FF2B5EF4-FFF2-40B4-BE49-F238E27FC236}">
                <a16:creationId xmlns:a16="http://schemas.microsoft.com/office/drawing/2014/main" id="{D57B6C96-CE8A-AB7E-06E4-8E551F5602A4}"/>
              </a:ext>
            </a:extLst>
          </p:cNvPr>
          <p:cNvSpPr txBox="1"/>
          <p:nvPr/>
        </p:nvSpPr>
        <p:spPr>
          <a:xfrm>
            <a:off x="481263" y="433287"/>
            <a:ext cx="4572000" cy="1250983"/>
          </a:xfrm>
          <a:prstGeom prst="rect">
            <a:avLst/>
          </a:prstGeom>
          <a:noFill/>
        </p:spPr>
        <p:txBody>
          <a:bodyPr wrap="square">
            <a:spAutoFit/>
          </a:bodyPr>
          <a:lstStyle/>
          <a:p>
            <a:pPr defTabSz="685800">
              <a:lnSpc>
                <a:spcPts val="2250"/>
              </a:lnSpc>
              <a:defRPr/>
            </a:pPr>
            <a:r>
              <a:rPr lang="sv-SE" altLang="sv-SE" sz="3200" b="1" err="1">
                <a:solidFill>
                  <a:schemeClr val="accent5">
                    <a:lumMod val="20000"/>
                    <a:lumOff val="80000"/>
                  </a:schemeClr>
                </a:solidFill>
                <a:latin typeface="+mn-lt"/>
              </a:rPr>
              <a:t>Thank</a:t>
            </a:r>
            <a:r>
              <a:rPr lang="sv-SE" altLang="sv-SE" sz="3200" b="1">
                <a:solidFill>
                  <a:schemeClr val="accent5">
                    <a:lumMod val="20000"/>
                    <a:lumOff val="80000"/>
                  </a:schemeClr>
                </a:solidFill>
                <a:latin typeface="+mn-lt"/>
              </a:rPr>
              <a:t> </a:t>
            </a:r>
            <a:r>
              <a:rPr lang="sv-SE" altLang="sv-SE" sz="3200" b="1" err="1">
                <a:solidFill>
                  <a:schemeClr val="accent5">
                    <a:lumMod val="20000"/>
                    <a:lumOff val="80000"/>
                  </a:schemeClr>
                </a:solidFill>
                <a:latin typeface="+mn-lt"/>
              </a:rPr>
              <a:t>you</a:t>
            </a:r>
            <a:r>
              <a:rPr lang="sv-SE" altLang="sv-SE" sz="3200" b="1">
                <a:solidFill>
                  <a:schemeClr val="accent5">
                    <a:lumMod val="20000"/>
                    <a:lumOff val="80000"/>
                  </a:schemeClr>
                </a:solidFill>
                <a:latin typeface="+mn-lt"/>
              </a:rPr>
              <a:t>!</a:t>
            </a:r>
          </a:p>
          <a:p>
            <a:pPr defTabSz="685800">
              <a:lnSpc>
                <a:spcPts val="2250"/>
              </a:lnSpc>
              <a:defRPr/>
            </a:pPr>
            <a:endParaRPr lang="sv-SE" altLang="sv-SE" sz="3200" b="1">
              <a:solidFill>
                <a:schemeClr val="accent5">
                  <a:lumMod val="20000"/>
                  <a:lumOff val="80000"/>
                </a:schemeClr>
              </a:solidFill>
              <a:latin typeface="+mn-lt"/>
            </a:endParaRPr>
          </a:p>
          <a:p>
            <a:pPr defTabSz="685800">
              <a:lnSpc>
                <a:spcPts val="2250"/>
              </a:lnSpc>
              <a:defRPr/>
            </a:pPr>
            <a:r>
              <a:rPr lang="sv-SE" altLang="sv-SE" b="1">
                <a:solidFill>
                  <a:schemeClr val="accent5">
                    <a:lumMod val="20000"/>
                    <a:lumOff val="80000"/>
                  </a:schemeClr>
                </a:solidFill>
              </a:rPr>
              <a:t>genie</a:t>
            </a:r>
            <a:r>
              <a:rPr lang="sv-SE" altLang="sv-SE" sz="1800" b="1">
                <a:solidFill>
                  <a:schemeClr val="accent5">
                    <a:lumMod val="20000"/>
                    <a:lumOff val="80000"/>
                  </a:schemeClr>
                </a:solidFill>
                <a:latin typeface="+mn-lt"/>
              </a:rPr>
              <a:t>@chalmers.se</a:t>
            </a:r>
          </a:p>
          <a:p>
            <a:pPr defTabSz="685800">
              <a:lnSpc>
                <a:spcPts val="2250"/>
              </a:lnSpc>
              <a:defRPr/>
            </a:pPr>
            <a:r>
              <a:rPr lang="sv-SE" altLang="sv-SE" sz="1800" b="1">
                <a:solidFill>
                  <a:schemeClr val="accent5">
                    <a:lumMod val="20000"/>
                    <a:lumOff val="80000"/>
                  </a:schemeClr>
                </a:solidFill>
                <a:latin typeface="+mn-lt"/>
              </a:rPr>
              <a:t>Chalmers.se/genie</a:t>
            </a:r>
          </a:p>
        </p:txBody>
      </p:sp>
    </p:spTree>
    <p:extLst>
      <p:ext uri="{BB962C8B-B14F-4D97-AF65-F5344CB8AC3E}">
        <p14:creationId xmlns:p14="http://schemas.microsoft.com/office/powerpoint/2010/main" val="2053107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188E2-A30A-33E2-0BB6-67FBEF12E6B6}"/>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D9A539C-0156-5C5F-7EBF-FEA3C0458077}"/>
              </a:ext>
            </a:extLst>
          </p:cNvPr>
          <p:cNvSpPr>
            <a:spLocks noGrp="1"/>
          </p:cNvSpPr>
          <p:nvPr>
            <p:ph type="ftr" sz="quarter" idx="11"/>
          </p:nvPr>
        </p:nvSpPr>
        <p:spPr/>
        <p:txBody>
          <a:bodyPr/>
          <a:lstStyle/>
          <a:p>
            <a:r>
              <a:rPr lang="en-GB" noProof="0"/>
              <a:t>Chalmers University of Technology</a:t>
            </a:r>
          </a:p>
        </p:txBody>
      </p:sp>
      <p:sp>
        <p:nvSpPr>
          <p:cNvPr id="4" name="Slide Number Placeholder 3">
            <a:extLst>
              <a:ext uri="{FF2B5EF4-FFF2-40B4-BE49-F238E27FC236}">
                <a16:creationId xmlns:a16="http://schemas.microsoft.com/office/drawing/2014/main" id="{DE672F1A-4F68-A0E7-969D-9D86238CAB86}"/>
              </a:ext>
            </a:extLst>
          </p:cNvPr>
          <p:cNvSpPr>
            <a:spLocks noGrp="1"/>
          </p:cNvSpPr>
          <p:nvPr>
            <p:ph type="sldNum" sz="quarter" idx="12"/>
          </p:nvPr>
        </p:nvSpPr>
        <p:spPr/>
        <p:txBody>
          <a:bodyPr/>
          <a:lstStyle/>
          <a:p>
            <a:fld id="{344E8EA3-C3DD-5544-8A1C-EA00A1673D37}" type="slidenum">
              <a:rPr lang="sv-SE" smtClean="0"/>
              <a:pPr/>
              <a:t>2</a:t>
            </a:fld>
            <a:endParaRPr lang="sv-SE"/>
          </a:p>
        </p:txBody>
      </p:sp>
      <p:sp>
        <p:nvSpPr>
          <p:cNvPr id="2" name="Date Placeholder 1">
            <a:extLst>
              <a:ext uri="{FF2B5EF4-FFF2-40B4-BE49-F238E27FC236}">
                <a16:creationId xmlns:a16="http://schemas.microsoft.com/office/drawing/2014/main" id="{676A2003-5C9B-1FBB-E940-1C7049CC2123}"/>
              </a:ext>
            </a:extLst>
          </p:cNvPr>
          <p:cNvSpPr>
            <a:spLocks noGrp="1"/>
          </p:cNvSpPr>
          <p:nvPr>
            <p:ph type="dt" sz="half" idx="10"/>
          </p:nvPr>
        </p:nvSpPr>
        <p:spPr/>
        <p:txBody>
          <a:bodyPr/>
          <a:lstStyle/>
          <a:p>
            <a:fld id="{EA62EDE9-BA80-7E48-A3D1-784549844A76}" type="datetime1">
              <a:rPr lang="sv-SE" smtClean="0"/>
              <a:t>2025-11-19</a:t>
            </a:fld>
            <a:endParaRPr lang="sv-SE"/>
          </a:p>
        </p:txBody>
      </p:sp>
      <p:sp>
        <p:nvSpPr>
          <p:cNvPr id="12" name="Text Box 4">
            <a:extLst>
              <a:ext uri="{FF2B5EF4-FFF2-40B4-BE49-F238E27FC236}">
                <a16:creationId xmlns:a16="http://schemas.microsoft.com/office/drawing/2014/main" id="{82FDD4B8-7213-6213-6FA8-07A7F733A92D}"/>
              </a:ext>
            </a:extLst>
          </p:cNvPr>
          <p:cNvSpPr txBox="1">
            <a:spLocks noChangeArrowheads="1"/>
          </p:cNvSpPr>
          <p:nvPr/>
        </p:nvSpPr>
        <p:spPr bwMode="auto">
          <a:xfrm>
            <a:off x="250928" y="3352687"/>
            <a:ext cx="4569737" cy="1428083"/>
          </a:xfrm>
          <a:prstGeom prst="rect">
            <a:avLst/>
          </a:prstGeom>
          <a:noFill/>
          <a:ln w="12700" cap="sq">
            <a:no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ctr">
            <a:spAutoFit/>
          </a:bodyPr>
          <a:lstStyle>
            <a:lvl1pPr marL="228600" indent="-228600">
              <a:defRPr kumimoji="1" sz="2400" b="1">
                <a:solidFill>
                  <a:schemeClr val="tx1"/>
                </a:solidFill>
                <a:latin typeface="Times New Roman" pitchFamily="18" charset="0"/>
              </a:defRPr>
            </a:lvl1pPr>
            <a:lvl2pPr marL="742950" indent="-285750">
              <a:defRPr kumimoji="1" sz="2400" b="1">
                <a:solidFill>
                  <a:schemeClr val="tx1"/>
                </a:solidFill>
                <a:latin typeface="Times New Roman" pitchFamily="18" charset="0"/>
              </a:defRPr>
            </a:lvl2pPr>
            <a:lvl3pPr marL="1143000" indent="-228600">
              <a:defRPr kumimoji="1" sz="2400" b="1">
                <a:solidFill>
                  <a:schemeClr val="tx1"/>
                </a:solidFill>
                <a:latin typeface="Times New Roman" pitchFamily="18" charset="0"/>
              </a:defRPr>
            </a:lvl3pPr>
            <a:lvl4pPr marL="1600200" indent="-228600">
              <a:defRPr kumimoji="1" sz="2400" b="1">
                <a:solidFill>
                  <a:schemeClr val="tx1"/>
                </a:solidFill>
                <a:latin typeface="Times New Roman" pitchFamily="18" charset="0"/>
              </a:defRPr>
            </a:lvl4pPr>
            <a:lvl5pPr marL="2057400" indent="-228600">
              <a:defRPr kumimoji="1" sz="2400" b="1">
                <a:solidFill>
                  <a:schemeClr val="tx1"/>
                </a:solidFill>
                <a:latin typeface="Times New Roman" pitchFamily="18" charset="0"/>
              </a:defRPr>
            </a:lvl5pPr>
            <a:lvl6pPr marL="2514600" indent="-228600" eaLnBrk="0" fontAlgn="base" hangingPunct="0">
              <a:spcBef>
                <a:spcPct val="0"/>
              </a:spcBef>
              <a:spcAft>
                <a:spcPct val="0"/>
              </a:spcAft>
              <a:defRPr kumimoji="1" sz="2400" b="1">
                <a:solidFill>
                  <a:schemeClr val="tx1"/>
                </a:solidFill>
                <a:latin typeface="Times New Roman" pitchFamily="18" charset="0"/>
              </a:defRPr>
            </a:lvl6pPr>
            <a:lvl7pPr marL="2971800" indent="-228600" eaLnBrk="0" fontAlgn="base" hangingPunct="0">
              <a:spcBef>
                <a:spcPct val="0"/>
              </a:spcBef>
              <a:spcAft>
                <a:spcPct val="0"/>
              </a:spcAft>
              <a:defRPr kumimoji="1" sz="2400" b="1">
                <a:solidFill>
                  <a:schemeClr val="tx1"/>
                </a:solidFill>
                <a:latin typeface="Times New Roman" pitchFamily="18" charset="0"/>
              </a:defRPr>
            </a:lvl7pPr>
            <a:lvl8pPr marL="3429000" indent="-228600" eaLnBrk="0" fontAlgn="base" hangingPunct="0">
              <a:spcBef>
                <a:spcPct val="0"/>
              </a:spcBef>
              <a:spcAft>
                <a:spcPct val="0"/>
              </a:spcAft>
              <a:defRPr kumimoji="1" sz="2400" b="1">
                <a:solidFill>
                  <a:schemeClr val="tx1"/>
                </a:solidFill>
                <a:latin typeface="Times New Roman" pitchFamily="18" charset="0"/>
              </a:defRPr>
            </a:lvl8pPr>
            <a:lvl9pPr marL="3886200" indent="-228600" eaLnBrk="0" fontAlgn="base" hangingPunct="0">
              <a:spcBef>
                <a:spcPct val="0"/>
              </a:spcBef>
              <a:spcAft>
                <a:spcPct val="0"/>
              </a:spcAft>
              <a:defRPr kumimoji="1" sz="2400" b="1">
                <a:solidFill>
                  <a:schemeClr val="tx1"/>
                </a:solidFill>
                <a:latin typeface="Times New Roman" pitchFamily="18" charset="0"/>
              </a:defRPr>
            </a:lvl9pPr>
          </a:lstStyle>
          <a:p>
            <a:pPr marL="285750" marR="0" lvl="0"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1" lang="sv-SE" altLang="sv-SE" sz="1400" u="none" strike="noStrike" kern="1200" cap="none" spc="0" normalizeH="0" baseline="0" noProof="0" err="1">
                <a:ln>
                  <a:noFill/>
                </a:ln>
                <a:solidFill>
                  <a:srgbClr val="000000"/>
                </a:solidFill>
                <a:effectLst/>
                <a:uLnTx/>
                <a:uFillTx/>
                <a:latin typeface="Arial"/>
                <a:cs typeface="Arial"/>
              </a:rPr>
              <a:t>I</a:t>
            </a:r>
            <a:r>
              <a:rPr kumimoji="1" lang="sv-SE" altLang="sv-SE" sz="1400" u="none" strike="noStrike" kern="1200" cap="none" spc="0" normalizeH="0" baseline="0" noProof="0" err="1">
                <a:ln>
                  <a:noFill/>
                </a:ln>
                <a:solidFill>
                  <a:srgbClr val="000000"/>
                </a:solidFill>
                <a:effectLst/>
                <a:uLnTx/>
                <a:uFillTx/>
                <a:latin typeface="+mj-lt"/>
              </a:rPr>
              <a:t>ncreased</a:t>
            </a:r>
            <a:r>
              <a:rPr kumimoji="1" lang="sv-SE" altLang="sv-SE" sz="1400" u="none" strike="noStrike" kern="1200" cap="none" spc="0" normalizeH="0" baseline="0" noProof="0">
                <a:ln>
                  <a:noFill/>
                </a:ln>
                <a:solidFill>
                  <a:srgbClr val="000000"/>
                </a:solidFill>
                <a:effectLst/>
                <a:uLnTx/>
                <a:uFillTx/>
                <a:latin typeface="+mj-lt"/>
              </a:rPr>
              <a:t> </a:t>
            </a:r>
            <a:r>
              <a:rPr kumimoji="1" lang="sv-SE" altLang="sv-SE" sz="1400" u="none" strike="noStrike" kern="1200" cap="none" spc="0" normalizeH="0" baseline="0" noProof="0" err="1">
                <a:ln>
                  <a:noFill/>
                </a:ln>
                <a:solidFill>
                  <a:srgbClr val="000000"/>
                </a:solidFill>
                <a:effectLst/>
                <a:uLnTx/>
                <a:uFillTx/>
                <a:latin typeface="+mj-lt"/>
              </a:rPr>
              <a:t>female</a:t>
            </a:r>
            <a:r>
              <a:rPr kumimoji="1" lang="sv-SE" altLang="sv-SE" sz="1400" u="none" strike="noStrike" kern="1200" cap="none" spc="0" normalizeH="0" baseline="0" noProof="0">
                <a:ln>
                  <a:noFill/>
                </a:ln>
                <a:solidFill>
                  <a:srgbClr val="000000"/>
                </a:solidFill>
                <a:effectLst/>
                <a:uLnTx/>
                <a:uFillTx/>
                <a:latin typeface="+mj-lt"/>
              </a:rPr>
              <a:t> </a:t>
            </a:r>
            <a:r>
              <a:rPr kumimoji="1" lang="sv-SE" altLang="sv-SE" sz="1400" u="none" strike="noStrike" kern="1200" cap="none" spc="0" normalizeH="0" baseline="0" noProof="0" err="1">
                <a:ln>
                  <a:noFill/>
                </a:ln>
                <a:solidFill>
                  <a:srgbClr val="000000"/>
                </a:solidFill>
                <a:effectLst/>
                <a:uLnTx/>
                <a:uFillTx/>
                <a:latin typeface="+mj-lt"/>
              </a:rPr>
              <a:t>faculty</a:t>
            </a:r>
            <a:r>
              <a:rPr kumimoji="1" lang="sv-SE" altLang="sv-SE" sz="1400" u="none" strike="noStrike" kern="1200" cap="none" spc="0" normalizeH="0" baseline="0" noProof="0">
                <a:ln>
                  <a:noFill/>
                </a:ln>
                <a:solidFill>
                  <a:srgbClr val="000000"/>
                </a:solidFill>
                <a:effectLst/>
                <a:uLnTx/>
                <a:uFillTx/>
                <a:latin typeface="+mj-lt"/>
              </a:rPr>
              <a:t> </a:t>
            </a:r>
            <a:endParaRPr lang="en-US">
              <a:solidFill>
                <a:srgbClr val="000000"/>
              </a:solidFill>
              <a:cs typeface="Times New Roman"/>
            </a:endParaRPr>
          </a:p>
          <a:p>
            <a:pPr marL="285750" marR="0" lvl="0"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1400">
                <a:solidFill>
                  <a:srgbClr val="000000"/>
                </a:solidFill>
                <a:latin typeface="+mj-lt"/>
              </a:rPr>
              <a:t>Eliminate structural and cultural barriers </a:t>
            </a:r>
            <a:r>
              <a:rPr lang="en-US" sz="1400" b="0">
                <a:solidFill>
                  <a:srgbClr val="000000"/>
                </a:solidFill>
                <a:latin typeface="+mj-lt"/>
              </a:rPr>
              <a:t>that hamper women's careers</a:t>
            </a:r>
            <a:endParaRPr lang="en-US" sz="1400" b="0">
              <a:solidFill>
                <a:srgbClr val="000000"/>
              </a:solidFill>
              <a:latin typeface="+mj-lt"/>
              <a:cs typeface="Arial"/>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sv-SE" altLang="sv-SE" sz="1400" b="0" i="0" u="none" strike="noStrike" cap="none" normalizeH="0" baseline="0" err="1">
                <a:ln>
                  <a:noFill/>
                </a:ln>
                <a:solidFill>
                  <a:srgbClr val="000000"/>
                </a:solidFill>
                <a:effectLst/>
                <a:latin typeface="+mj-lt"/>
              </a:rPr>
              <a:t>Create</a:t>
            </a:r>
            <a:r>
              <a:rPr kumimoji="0" lang="sv-SE" altLang="sv-SE" sz="1400" b="0" i="0" u="none" strike="noStrike" cap="none" normalizeH="0" baseline="0">
                <a:ln>
                  <a:noFill/>
                </a:ln>
                <a:solidFill>
                  <a:srgbClr val="000000"/>
                </a:solidFill>
                <a:effectLst/>
                <a:latin typeface="+mj-lt"/>
              </a:rPr>
              <a:t> an </a:t>
            </a:r>
            <a:r>
              <a:rPr kumimoji="0" lang="sv-SE" altLang="sv-SE" sz="1400" b="0" i="0" u="none" strike="noStrike" cap="none" normalizeH="0" baseline="0" err="1">
                <a:ln>
                  <a:noFill/>
                </a:ln>
                <a:solidFill>
                  <a:srgbClr val="000000"/>
                </a:solidFill>
                <a:effectLst/>
                <a:latin typeface="+mj-lt"/>
              </a:rPr>
              <a:t>workenvironment</a:t>
            </a:r>
            <a:r>
              <a:rPr kumimoji="0" lang="sv-SE" altLang="sv-SE" sz="1400" b="0">
                <a:solidFill>
                  <a:srgbClr val="000000"/>
                </a:solidFill>
                <a:latin typeface="+mj-lt"/>
              </a:rPr>
              <a:t>, </a:t>
            </a:r>
            <a:r>
              <a:rPr kumimoji="0" lang="sv-SE" altLang="sv-SE" sz="1400" b="0" err="1">
                <a:solidFill>
                  <a:srgbClr val="000000"/>
                </a:solidFill>
                <a:latin typeface="+mj-lt"/>
              </a:rPr>
              <a:t>which</a:t>
            </a:r>
            <a:r>
              <a:rPr kumimoji="0" lang="sv-SE" altLang="sv-SE" sz="1400" b="0">
                <a:solidFill>
                  <a:srgbClr val="000000"/>
                </a:solidFill>
                <a:latin typeface="+mj-lt"/>
              </a:rPr>
              <a:t> is </a:t>
            </a:r>
            <a:r>
              <a:rPr kumimoji="0" lang="sv-SE" altLang="sv-SE" sz="1400" err="1">
                <a:solidFill>
                  <a:srgbClr val="000000"/>
                </a:solidFill>
                <a:latin typeface="+mj-lt"/>
              </a:rPr>
              <a:t>inclusive</a:t>
            </a:r>
            <a:r>
              <a:rPr kumimoji="0" lang="sv-SE" altLang="sv-SE" sz="1400" b="0">
                <a:solidFill>
                  <a:srgbClr val="000000"/>
                </a:solidFill>
                <a:latin typeface="+mj-lt"/>
              </a:rPr>
              <a:t>, </a:t>
            </a:r>
            <a:r>
              <a:rPr kumimoji="0" lang="sv-SE" altLang="sv-SE" sz="1400">
                <a:solidFill>
                  <a:srgbClr val="000000"/>
                </a:solidFill>
                <a:latin typeface="+mj-lt"/>
              </a:rPr>
              <a:t>diverse</a:t>
            </a:r>
            <a:r>
              <a:rPr kumimoji="0" lang="sv-SE" altLang="sv-SE" sz="1400" b="0">
                <a:solidFill>
                  <a:srgbClr val="000000"/>
                </a:solidFill>
                <a:latin typeface="+mj-lt"/>
              </a:rPr>
              <a:t> and </a:t>
            </a:r>
            <a:r>
              <a:rPr kumimoji="0" lang="sv-SE" altLang="sv-SE" sz="1400">
                <a:solidFill>
                  <a:srgbClr val="000000"/>
                </a:solidFill>
                <a:latin typeface="+mj-lt"/>
              </a:rPr>
              <a:t>supports </a:t>
            </a:r>
            <a:r>
              <a:rPr kumimoji="0" lang="sv-SE" altLang="sv-SE" sz="1400" err="1">
                <a:solidFill>
                  <a:srgbClr val="000000"/>
                </a:solidFill>
                <a:latin typeface="+mj-lt"/>
              </a:rPr>
              <a:t>excellence</a:t>
            </a:r>
            <a:r>
              <a:rPr kumimoji="0" lang="sv-SE" altLang="sv-SE" sz="1400">
                <a:solidFill>
                  <a:srgbClr val="000000"/>
                </a:solidFill>
                <a:latin typeface="+mj-lt"/>
              </a:rPr>
              <a:t> </a:t>
            </a:r>
            <a:r>
              <a:rPr kumimoji="0" lang="sv-SE" altLang="sv-SE" sz="1400" b="0">
                <a:solidFill>
                  <a:srgbClr val="000000"/>
                </a:solidFill>
                <a:latin typeface="+mj-lt"/>
              </a:rPr>
              <a:t>in research and </a:t>
            </a:r>
            <a:r>
              <a:rPr kumimoji="0" lang="sv-SE" altLang="sv-SE" sz="1400" b="0" err="1">
                <a:solidFill>
                  <a:srgbClr val="000000"/>
                </a:solidFill>
                <a:latin typeface="+mj-lt"/>
              </a:rPr>
              <a:t>education</a:t>
            </a:r>
            <a:endParaRPr lang="sv-SE" altLang="sv-SE" sz="1400" b="0" i="0" u="none" strike="noStrike" cap="none" normalizeH="0" baseline="0" err="1">
              <a:ln>
                <a:noFill/>
              </a:ln>
              <a:solidFill>
                <a:srgbClr val="000000"/>
              </a:solidFill>
              <a:effectLst/>
              <a:latin typeface="+mj-lt"/>
              <a:cs typeface="Arial"/>
            </a:endParaRPr>
          </a:p>
        </p:txBody>
      </p:sp>
      <p:sp>
        <p:nvSpPr>
          <p:cNvPr id="18" name="Text Box 74">
            <a:extLst>
              <a:ext uri="{FF2B5EF4-FFF2-40B4-BE49-F238E27FC236}">
                <a16:creationId xmlns:a16="http://schemas.microsoft.com/office/drawing/2014/main" id="{D383A2C7-B870-B4AE-85B5-FC778559DAFD}"/>
              </a:ext>
            </a:extLst>
          </p:cNvPr>
          <p:cNvSpPr txBox="1">
            <a:spLocks noChangeArrowheads="1"/>
          </p:cNvSpPr>
          <p:nvPr/>
        </p:nvSpPr>
        <p:spPr bwMode="auto">
          <a:xfrm>
            <a:off x="2160288" y="572056"/>
            <a:ext cx="57373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sv-SE" sz="1600" b="0" i="1" u="none" strike="noStrike" kern="1200" cap="none" spc="0" normalizeH="0" baseline="0" noProof="0">
                <a:ln>
                  <a:noFill/>
                </a:ln>
                <a:solidFill>
                  <a:schemeClr val="accent3"/>
                </a:solidFill>
                <a:effectLst/>
                <a:uLnTx/>
                <a:uFillTx/>
                <a:latin typeface="+mj-lt"/>
                <a:ea typeface="+mn-ea"/>
                <a:cs typeface="+mn-cs"/>
              </a:rPr>
              <a:t>…strategy to increase success and excellence at Chalmers!</a:t>
            </a:r>
          </a:p>
        </p:txBody>
      </p:sp>
      <p:sp>
        <p:nvSpPr>
          <p:cNvPr id="26" name="Text Box 74">
            <a:extLst>
              <a:ext uri="{FF2B5EF4-FFF2-40B4-BE49-F238E27FC236}">
                <a16:creationId xmlns:a16="http://schemas.microsoft.com/office/drawing/2014/main" id="{66BB9911-8FA5-34B3-AFC3-5323D931C342}"/>
              </a:ext>
            </a:extLst>
          </p:cNvPr>
          <p:cNvSpPr txBox="1">
            <a:spLocks noChangeArrowheads="1"/>
          </p:cNvSpPr>
          <p:nvPr/>
        </p:nvSpPr>
        <p:spPr bwMode="auto">
          <a:xfrm>
            <a:off x="184902" y="1707909"/>
            <a:ext cx="4171468" cy="738664"/>
          </a:xfrm>
          <a:prstGeom prst="rect">
            <a:avLst/>
          </a:prstGeom>
          <a:noFill/>
          <a:ln w="28575" cap="sq">
            <a:no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285750" indent="-285750" defTabSz="914400">
              <a:buFont typeface="Arial"/>
              <a:buChar char="•"/>
              <a:defRPr/>
            </a:pPr>
            <a:r>
              <a:rPr lang="sv-SE" altLang="sv-SE" sz="1400">
                <a:latin typeface="+mj-lt"/>
              </a:rPr>
              <a:t>Money</a:t>
            </a:r>
            <a:r>
              <a:rPr kumimoji="1" lang="sv-SE" altLang="sv-SE" sz="1400" i="0" u="none" strike="noStrike" kern="1200" cap="none" spc="0" normalizeH="0" baseline="0" noProof="0">
                <a:ln>
                  <a:noFill/>
                </a:ln>
                <a:effectLst/>
                <a:uLnTx/>
                <a:uFillTx/>
                <a:latin typeface="+mj-lt"/>
                <a:ea typeface="+mn-ea"/>
                <a:cs typeface="+mn-cs"/>
              </a:rPr>
              <a:t> </a:t>
            </a:r>
            <a:r>
              <a:rPr lang="sv-SE" altLang="sv-SE" sz="1400">
                <a:latin typeface="+mj-lt"/>
              </a:rPr>
              <a:t>   </a:t>
            </a:r>
            <a:r>
              <a:rPr kumimoji="1" lang="sv-SE" altLang="sv-SE" sz="1400" i="0" u="none" strike="noStrike" kern="1200" cap="none" spc="0" normalizeH="0" baseline="0" noProof="0">
                <a:ln>
                  <a:noFill/>
                </a:ln>
                <a:effectLst/>
                <a:uLnTx/>
                <a:uFillTx/>
                <a:latin typeface="+mj-lt"/>
                <a:ea typeface="+mn-ea"/>
                <a:cs typeface="+mn-cs"/>
              </a:rPr>
              <a:t>300 MSEK  (30 </a:t>
            </a:r>
            <a:r>
              <a:rPr lang="sv-SE" altLang="sv-SE" sz="1400" err="1">
                <a:latin typeface="+mj-lt"/>
              </a:rPr>
              <a:t>MEuro</a:t>
            </a:r>
            <a:r>
              <a:rPr lang="sv-SE" altLang="sv-SE" sz="1400">
                <a:latin typeface="+mj-lt"/>
              </a:rPr>
              <a:t>)</a:t>
            </a:r>
            <a:endParaRPr lang="en-US" sz="1400">
              <a:cs typeface="Times New Roman" panose="02020603050405020304" pitchFamily="18" charset="0"/>
            </a:endParaRPr>
          </a:p>
          <a:p>
            <a:pPr marL="285750" indent="-285750" defTabSz="914400">
              <a:buFont typeface="Arial"/>
              <a:buChar char="•"/>
              <a:defRPr/>
            </a:pPr>
            <a:r>
              <a:rPr lang="sv-SE" altLang="sv-SE" sz="1400">
                <a:latin typeface="+mj-lt"/>
              </a:rPr>
              <a:t>Long</a:t>
            </a:r>
            <a:r>
              <a:rPr kumimoji="1" lang="sv-SE" altLang="sv-SE" sz="1400" i="0" u="none" strike="noStrike" kern="1200" cap="none" spc="0" normalizeH="0" baseline="0" noProof="0">
                <a:ln>
                  <a:noFill/>
                </a:ln>
                <a:effectLst/>
                <a:uLnTx/>
                <a:uFillTx/>
                <a:latin typeface="+mj-lt"/>
                <a:ea typeface="+mn-ea"/>
                <a:cs typeface="+mn-cs"/>
              </a:rPr>
              <a:t> term </a:t>
            </a:r>
            <a:r>
              <a:rPr lang="sv-SE" altLang="sv-SE" sz="1400">
                <a:latin typeface="+mj-lt"/>
              </a:rPr>
              <a:t>   </a:t>
            </a:r>
            <a:r>
              <a:rPr kumimoji="1" lang="sv-SE" altLang="sv-SE" sz="1400" i="0" u="none" strike="noStrike" kern="1200" cap="none" spc="0" normalizeH="0" baseline="0" noProof="0">
                <a:ln>
                  <a:noFill/>
                </a:ln>
                <a:effectLst/>
                <a:uLnTx/>
                <a:uFillTx/>
                <a:latin typeface="+mj-lt"/>
                <a:ea typeface="+mn-ea"/>
                <a:cs typeface="+mn-cs"/>
              </a:rPr>
              <a:t>10 </a:t>
            </a:r>
            <a:r>
              <a:rPr kumimoji="1" lang="sv-SE" altLang="sv-SE" sz="1400" i="0" u="none" strike="noStrike" kern="1200" cap="none" spc="0" normalizeH="0" baseline="0" noProof="0" err="1">
                <a:ln>
                  <a:noFill/>
                </a:ln>
                <a:effectLst/>
                <a:uLnTx/>
                <a:uFillTx/>
                <a:latin typeface="+mj-lt"/>
                <a:ea typeface="+mn-ea"/>
                <a:cs typeface="+mn-cs"/>
              </a:rPr>
              <a:t>years</a:t>
            </a:r>
            <a:r>
              <a:rPr kumimoji="1" lang="sv-SE" altLang="sv-SE" sz="1400" i="0" u="none" strike="noStrike" kern="1200" cap="none" spc="0" normalizeH="0" baseline="0" noProof="0">
                <a:ln>
                  <a:noFill/>
                </a:ln>
                <a:effectLst/>
                <a:uLnTx/>
                <a:uFillTx/>
                <a:latin typeface="+mj-lt"/>
                <a:ea typeface="+mn-ea"/>
                <a:cs typeface="+mn-cs"/>
              </a:rPr>
              <a:t>, 2019-2028</a:t>
            </a:r>
            <a:endParaRPr lang="en-US" sz="1400">
              <a:cs typeface="Times New Roman"/>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sv-SE" altLang="sv-SE" sz="1400" err="1">
                <a:latin typeface="+mj-lt"/>
              </a:rPr>
              <a:t>Initiated</a:t>
            </a:r>
            <a:r>
              <a:rPr kumimoji="1" lang="sv-SE" altLang="sv-SE" sz="1400" i="0" u="none" strike="noStrike" kern="1200" cap="none" spc="0" normalizeH="0" baseline="0" noProof="0">
                <a:ln>
                  <a:noFill/>
                </a:ln>
                <a:effectLst/>
                <a:uLnTx/>
                <a:uFillTx/>
                <a:latin typeface="+mj-lt"/>
                <a:ea typeface="+mn-ea"/>
                <a:cs typeface="+mn-cs"/>
              </a:rPr>
              <a:t> and </a:t>
            </a:r>
            <a:r>
              <a:rPr lang="sv-SE" altLang="sv-SE" sz="1400" err="1">
                <a:latin typeface="+mj-lt"/>
              </a:rPr>
              <a:t>l</a:t>
            </a:r>
            <a:r>
              <a:rPr kumimoji="1" lang="sv-SE" altLang="sv-SE" sz="1400" i="0" u="none" strike="noStrike" kern="1200" cap="none" spc="0" normalizeH="0" baseline="0" noProof="0" err="1">
                <a:ln>
                  <a:noFill/>
                </a:ln>
                <a:effectLst/>
                <a:uLnTx/>
                <a:uFillTx/>
                <a:latin typeface="+mj-lt"/>
                <a:ea typeface="+mn-ea"/>
                <a:cs typeface="+mn-cs"/>
              </a:rPr>
              <a:t>ead</a:t>
            </a:r>
            <a:r>
              <a:rPr kumimoji="1" lang="sv-SE" altLang="sv-SE" sz="1400" i="0" u="none" strike="noStrike" kern="1200" cap="none" spc="0" normalizeH="0" baseline="0" noProof="0">
                <a:ln>
                  <a:noFill/>
                </a:ln>
                <a:effectLst/>
                <a:uLnTx/>
                <a:uFillTx/>
                <a:latin typeface="+mj-lt"/>
                <a:ea typeface="+mn-ea"/>
                <a:cs typeface="+mn-cs"/>
              </a:rPr>
              <a:t> by </a:t>
            </a:r>
            <a:r>
              <a:rPr kumimoji="1" lang="sv-SE" altLang="sv-SE" sz="1400" i="0" u="none" strike="noStrike" kern="1200" cap="none" spc="0" normalizeH="0" baseline="0" noProof="0" err="1">
                <a:ln>
                  <a:noFill/>
                </a:ln>
                <a:effectLst/>
                <a:uLnTx/>
                <a:uFillTx/>
                <a:latin typeface="+mj-lt"/>
                <a:ea typeface="+mn-ea"/>
                <a:cs typeface="+mn-cs"/>
              </a:rPr>
              <a:t>faculty</a:t>
            </a:r>
            <a:r>
              <a:rPr kumimoji="1" lang="sv-SE" altLang="sv-SE" sz="1400" i="0" u="none" strike="noStrike" kern="1200" cap="none" spc="0" normalizeH="0" baseline="0" noProof="0">
                <a:ln>
                  <a:noFill/>
                </a:ln>
                <a:effectLst/>
                <a:uLnTx/>
                <a:uFillTx/>
                <a:latin typeface="+mj-lt"/>
                <a:ea typeface="+mn-ea"/>
                <a:cs typeface="+mn-cs"/>
              </a:rPr>
              <a:t>  </a:t>
            </a:r>
            <a:endParaRPr lang="en-US" altLang="sv-SE" sz="1400" i="0" u="none" strike="noStrike" kern="1200" cap="none" spc="0" normalizeH="0" baseline="0" noProof="0">
              <a:ln>
                <a:noFill/>
              </a:ln>
              <a:effectLst/>
              <a:uLnTx/>
              <a:uFillTx/>
              <a:latin typeface="+mj-lt"/>
              <a:cs typeface="Arial" panose="020B0604020202020204"/>
            </a:endParaRPr>
          </a:p>
        </p:txBody>
      </p:sp>
      <p:sp>
        <p:nvSpPr>
          <p:cNvPr id="11" name="Title 4">
            <a:extLst>
              <a:ext uri="{FF2B5EF4-FFF2-40B4-BE49-F238E27FC236}">
                <a16:creationId xmlns:a16="http://schemas.microsoft.com/office/drawing/2014/main" id="{047CEFBF-9EF0-D2B4-4564-037185FF74D8}"/>
              </a:ext>
            </a:extLst>
          </p:cNvPr>
          <p:cNvSpPr txBox="1">
            <a:spLocks/>
          </p:cNvSpPr>
          <p:nvPr/>
        </p:nvSpPr>
        <p:spPr>
          <a:xfrm>
            <a:off x="180385" y="-35578"/>
            <a:ext cx="3189342" cy="668387"/>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r>
              <a:rPr lang="sv-SE" sz="2800" err="1">
                <a:solidFill>
                  <a:schemeClr val="accent2"/>
                </a:solidFill>
                <a:latin typeface="Arial"/>
                <a:cs typeface="Arial"/>
              </a:rPr>
              <a:t>What</a:t>
            </a:r>
            <a:r>
              <a:rPr lang="sv-SE" sz="2800">
                <a:solidFill>
                  <a:schemeClr val="accent2"/>
                </a:solidFill>
                <a:latin typeface="Arial"/>
                <a:cs typeface="Arial"/>
              </a:rPr>
              <a:t> is </a:t>
            </a:r>
            <a:r>
              <a:rPr lang="sv-SE" sz="2800" err="1">
                <a:solidFill>
                  <a:schemeClr val="accent2"/>
                </a:solidFill>
                <a:latin typeface="Arial"/>
                <a:cs typeface="Arial"/>
              </a:rPr>
              <a:t>GENIe</a:t>
            </a:r>
            <a:endParaRPr lang="en-US" sz="2800"/>
          </a:p>
        </p:txBody>
      </p:sp>
      <p:sp>
        <p:nvSpPr>
          <p:cNvPr id="22" name="Text Box 74">
            <a:extLst>
              <a:ext uri="{FF2B5EF4-FFF2-40B4-BE49-F238E27FC236}">
                <a16:creationId xmlns:a16="http://schemas.microsoft.com/office/drawing/2014/main" id="{12BE6B49-9716-FEB5-9F97-76F3179A12C0}"/>
              </a:ext>
            </a:extLst>
          </p:cNvPr>
          <p:cNvSpPr txBox="1">
            <a:spLocks noChangeArrowheads="1"/>
          </p:cNvSpPr>
          <p:nvPr/>
        </p:nvSpPr>
        <p:spPr bwMode="auto">
          <a:xfrm>
            <a:off x="253020" y="2913200"/>
            <a:ext cx="8727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t">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a:lnSpc>
                <a:spcPct val="100000"/>
              </a:lnSpc>
              <a:spcBef>
                <a:spcPts val="0"/>
              </a:spcBef>
              <a:spcAft>
                <a:spcPts val="0"/>
              </a:spcAft>
              <a:buNone/>
              <a:tabLst/>
              <a:defRPr/>
            </a:pPr>
            <a:r>
              <a:rPr lang="en-US" altLang="sv-SE" sz="1600" b="1">
                <a:solidFill>
                  <a:srgbClr val="194461"/>
                </a:solidFill>
                <a:latin typeface="+mj-lt"/>
              </a:rPr>
              <a:t>Goals</a:t>
            </a:r>
            <a:endParaRPr lang="en-US" sz="1600" b="1">
              <a:solidFill>
                <a:srgbClr val="194461"/>
              </a:solidFill>
              <a:cs typeface="Times New Roman"/>
            </a:endParaRPr>
          </a:p>
        </p:txBody>
      </p:sp>
      <p:sp>
        <p:nvSpPr>
          <p:cNvPr id="23" name="Text Box 74">
            <a:extLst>
              <a:ext uri="{FF2B5EF4-FFF2-40B4-BE49-F238E27FC236}">
                <a16:creationId xmlns:a16="http://schemas.microsoft.com/office/drawing/2014/main" id="{A4C9EB36-F7E3-ADA4-1F3C-DCBEEDB985B1}"/>
              </a:ext>
            </a:extLst>
          </p:cNvPr>
          <p:cNvSpPr txBox="1">
            <a:spLocks noChangeArrowheads="1"/>
          </p:cNvSpPr>
          <p:nvPr/>
        </p:nvSpPr>
        <p:spPr bwMode="auto">
          <a:xfrm>
            <a:off x="253020" y="1319732"/>
            <a:ext cx="16279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t">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a:lnSpc>
                <a:spcPct val="100000"/>
              </a:lnSpc>
              <a:spcBef>
                <a:spcPts val="0"/>
              </a:spcBef>
              <a:spcAft>
                <a:spcPts val="0"/>
              </a:spcAft>
              <a:buNone/>
              <a:tabLst/>
              <a:defRPr/>
            </a:pPr>
            <a:r>
              <a:rPr lang="en-US" altLang="sv-SE" sz="1600" b="1">
                <a:solidFill>
                  <a:srgbClr val="194461"/>
                </a:solidFill>
                <a:latin typeface="+mj-lt"/>
              </a:rPr>
              <a:t>Background</a:t>
            </a:r>
            <a:endParaRPr lang="en-US" sz="1600" err="1"/>
          </a:p>
        </p:txBody>
      </p:sp>
      <p:pic>
        <p:nvPicPr>
          <p:cNvPr id="6" name="Picture 5">
            <a:extLst>
              <a:ext uri="{FF2B5EF4-FFF2-40B4-BE49-F238E27FC236}">
                <a16:creationId xmlns:a16="http://schemas.microsoft.com/office/drawing/2014/main" id="{362C582F-BBB1-1A61-C033-779CAFB15669}"/>
              </a:ext>
            </a:extLst>
          </p:cNvPr>
          <p:cNvPicPr>
            <a:picLocks noChangeAspect="1"/>
          </p:cNvPicPr>
          <p:nvPr/>
        </p:nvPicPr>
        <p:blipFill rotWithShape="1">
          <a:blip r:embed="rId3">
            <a:extLst>
              <a:ext uri="{28A0092B-C50C-407E-A947-70E740481C1C}">
                <a14:useLocalDpi xmlns:a14="http://schemas.microsoft.com/office/drawing/2010/main" val="0"/>
              </a:ext>
            </a:extLst>
          </a:blip>
          <a:srcRect l="83093" t="45918" r="5833" b="27317"/>
          <a:stretch/>
        </p:blipFill>
        <p:spPr>
          <a:xfrm>
            <a:off x="6188411" y="1276686"/>
            <a:ext cx="796950" cy="1054968"/>
          </a:xfrm>
          <a:prstGeom prst="rect">
            <a:avLst/>
          </a:prstGeom>
        </p:spPr>
      </p:pic>
      <p:pic>
        <p:nvPicPr>
          <p:cNvPr id="8" name="Picture 7" descr="A person smiling at the camera&#10;&#10;AI-generated content may be incorrect.">
            <a:extLst>
              <a:ext uri="{FF2B5EF4-FFF2-40B4-BE49-F238E27FC236}">
                <a16:creationId xmlns:a16="http://schemas.microsoft.com/office/drawing/2014/main" id="{61899288-92E8-E01C-7EA8-F7DA83A2260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190" t="3968" r="36508" b="16270"/>
          <a:stretch/>
        </p:blipFill>
        <p:spPr>
          <a:xfrm>
            <a:off x="5084910" y="1304796"/>
            <a:ext cx="775636" cy="1067700"/>
          </a:xfrm>
          <a:prstGeom prst="rect">
            <a:avLst/>
          </a:prstGeom>
        </p:spPr>
      </p:pic>
      <p:sp>
        <p:nvSpPr>
          <p:cNvPr id="10" name="Text Box 4">
            <a:extLst>
              <a:ext uri="{FF2B5EF4-FFF2-40B4-BE49-F238E27FC236}">
                <a16:creationId xmlns:a16="http://schemas.microsoft.com/office/drawing/2014/main" id="{DCCAED18-1178-BFD3-010B-4BF957824471}"/>
              </a:ext>
            </a:extLst>
          </p:cNvPr>
          <p:cNvSpPr txBox="1">
            <a:spLocks noChangeArrowheads="1"/>
          </p:cNvSpPr>
          <p:nvPr/>
        </p:nvSpPr>
        <p:spPr bwMode="auto">
          <a:xfrm>
            <a:off x="5006092" y="1022782"/>
            <a:ext cx="324325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ctr">
            <a:spAutoFit/>
          </a:bodyPr>
          <a:lstStyle>
            <a:lvl1pPr marL="228600" indent="-228600">
              <a:defRPr kumimoji="1" sz="2400" b="1">
                <a:solidFill>
                  <a:schemeClr val="tx1"/>
                </a:solidFill>
                <a:latin typeface="Times New Roman" pitchFamily="18" charset="0"/>
              </a:defRPr>
            </a:lvl1pPr>
            <a:lvl2pPr marL="742950" indent="-285750">
              <a:defRPr kumimoji="1" sz="2400" b="1">
                <a:solidFill>
                  <a:schemeClr val="tx1"/>
                </a:solidFill>
                <a:latin typeface="Times New Roman" pitchFamily="18" charset="0"/>
              </a:defRPr>
            </a:lvl2pPr>
            <a:lvl3pPr marL="1143000" indent="-228600">
              <a:defRPr kumimoji="1" sz="2400" b="1">
                <a:solidFill>
                  <a:schemeClr val="tx1"/>
                </a:solidFill>
                <a:latin typeface="Times New Roman" pitchFamily="18" charset="0"/>
              </a:defRPr>
            </a:lvl3pPr>
            <a:lvl4pPr marL="1600200" indent="-228600">
              <a:defRPr kumimoji="1" sz="2400" b="1">
                <a:solidFill>
                  <a:schemeClr val="tx1"/>
                </a:solidFill>
                <a:latin typeface="Times New Roman" pitchFamily="18" charset="0"/>
              </a:defRPr>
            </a:lvl4pPr>
            <a:lvl5pPr marL="2057400" indent="-228600">
              <a:defRPr kumimoji="1" sz="2400" b="1">
                <a:solidFill>
                  <a:schemeClr val="tx1"/>
                </a:solidFill>
                <a:latin typeface="Times New Roman" pitchFamily="18" charset="0"/>
              </a:defRPr>
            </a:lvl5pPr>
            <a:lvl6pPr marL="2514600" indent="-228600" eaLnBrk="0" fontAlgn="base" hangingPunct="0">
              <a:spcBef>
                <a:spcPct val="0"/>
              </a:spcBef>
              <a:spcAft>
                <a:spcPct val="0"/>
              </a:spcAft>
              <a:defRPr kumimoji="1" sz="2400" b="1">
                <a:solidFill>
                  <a:schemeClr val="tx1"/>
                </a:solidFill>
                <a:latin typeface="Times New Roman" pitchFamily="18" charset="0"/>
              </a:defRPr>
            </a:lvl6pPr>
            <a:lvl7pPr marL="2971800" indent="-228600" eaLnBrk="0" fontAlgn="base" hangingPunct="0">
              <a:spcBef>
                <a:spcPct val="0"/>
              </a:spcBef>
              <a:spcAft>
                <a:spcPct val="0"/>
              </a:spcAft>
              <a:defRPr kumimoji="1" sz="2400" b="1">
                <a:solidFill>
                  <a:schemeClr val="tx1"/>
                </a:solidFill>
                <a:latin typeface="Times New Roman" pitchFamily="18" charset="0"/>
              </a:defRPr>
            </a:lvl7pPr>
            <a:lvl8pPr marL="3429000" indent="-228600" eaLnBrk="0" fontAlgn="base" hangingPunct="0">
              <a:spcBef>
                <a:spcPct val="0"/>
              </a:spcBef>
              <a:spcAft>
                <a:spcPct val="0"/>
              </a:spcAft>
              <a:defRPr kumimoji="1" sz="2400" b="1">
                <a:solidFill>
                  <a:schemeClr val="tx1"/>
                </a:solidFill>
                <a:latin typeface="Times New Roman" pitchFamily="18" charset="0"/>
              </a:defRPr>
            </a:lvl8pPr>
            <a:lvl9pPr marL="3886200" indent="-228600" eaLnBrk="0" fontAlgn="base" hangingPunct="0">
              <a:spcBef>
                <a:spcPct val="0"/>
              </a:spcBef>
              <a:spcAft>
                <a:spcPct val="0"/>
              </a:spcAft>
              <a:defRPr kumimoji="1" sz="2400" b="1">
                <a:solidFill>
                  <a:schemeClr val="tx1"/>
                </a:solidFill>
                <a:latin typeface="Times New Roman" pitchFamily="18" charset="0"/>
              </a:defRPr>
            </a:lvl9pPr>
          </a:lstStyle>
          <a:p>
            <a:pPr marL="0" indent="0">
              <a:spcBef>
                <a:spcPts val="600"/>
              </a:spcBef>
              <a:defRPr/>
            </a:pPr>
            <a:r>
              <a:rPr lang="en-US" altLang="sv-SE" sz="1100">
                <a:latin typeface="+mn-lt"/>
              </a:rPr>
              <a:t>LEADERSHIP</a:t>
            </a:r>
            <a:r>
              <a:rPr kumimoji="1" lang="en-US" altLang="sv-SE" sz="1100" strike="noStrike" kern="1200" cap="none" spc="0" normalizeH="0" baseline="0" noProof="0">
                <a:ln>
                  <a:noFill/>
                </a:ln>
                <a:effectLst/>
                <a:uLnTx/>
                <a:uFillTx/>
                <a:latin typeface="+mn-lt"/>
              </a:rPr>
              <a:t> 2019-2022; </a:t>
            </a:r>
          </a:p>
        </p:txBody>
      </p:sp>
      <p:sp>
        <p:nvSpPr>
          <p:cNvPr id="15" name="TextBox 14">
            <a:extLst>
              <a:ext uri="{FF2B5EF4-FFF2-40B4-BE49-F238E27FC236}">
                <a16:creationId xmlns:a16="http://schemas.microsoft.com/office/drawing/2014/main" id="{CB9581F9-3A79-ED65-9387-68DBC3FF1B7B}"/>
              </a:ext>
            </a:extLst>
          </p:cNvPr>
          <p:cNvSpPr txBox="1"/>
          <p:nvPr/>
        </p:nvSpPr>
        <p:spPr>
          <a:xfrm>
            <a:off x="7100118" y="1382301"/>
            <a:ext cx="1935713" cy="1015663"/>
          </a:xfrm>
          <a:prstGeom prst="rect">
            <a:avLst/>
          </a:prstGeom>
          <a:noFill/>
        </p:spPr>
        <p:txBody>
          <a:bodyPr wrap="square">
            <a:spAutoFit/>
          </a:bodyPr>
          <a:lstStyle/>
          <a:p>
            <a:pPr marL="0" indent="0">
              <a:spcBef>
                <a:spcPts val="600"/>
              </a:spcBef>
              <a:defRPr/>
            </a:pPr>
            <a:r>
              <a:rPr kumimoji="1" lang="en-US" altLang="sv-SE" sz="1100" b="0" i="1" strike="noStrike" kern="1200" cap="none" spc="0" normalizeH="0" baseline="0" noProof="0">
                <a:ln>
                  <a:noFill/>
                </a:ln>
                <a:effectLst/>
                <a:uLnTx/>
                <a:uFillTx/>
              </a:rPr>
              <a:t>Pernilla Wittung-Stafshede, Prof. </a:t>
            </a:r>
            <a:r>
              <a:rPr kumimoji="1" lang="en-US" altLang="sv-SE" sz="1100" i="1"/>
              <a:t> Rice Univ. Houston, TX, USA</a:t>
            </a:r>
          </a:p>
          <a:p>
            <a:pPr marL="0" indent="0">
              <a:spcBef>
                <a:spcPts val="600"/>
              </a:spcBef>
              <a:defRPr/>
            </a:pPr>
            <a:r>
              <a:rPr kumimoji="1" lang="en-US" altLang="sv-SE" sz="1100" b="0" i="1" strike="noStrike" kern="1200" cap="none" spc="0" normalizeH="0" baseline="0" noProof="0">
                <a:ln>
                  <a:noFill/>
                </a:ln>
                <a:effectLst/>
                <a:uLnTx/>
                <a:uFillTx/>
              </a:rPr>
              <a:t>Mary Sheeran, Prof. CSE. emerita </a:t>
            </a:r>
            <a:endParaRPr lang="en-US" altLang="sv-SE" sz="1100" b="0" i="1"/>
          </a:p>
        </p:txBody>
      </p:sp>
      <p:pic>
        <p:nvPicPr>
          <p:cNvPr id="17" name="Picture 2" descr="Jämställdhet ett kraftfullt verktyg för högre kvalitet | Chalmers">
            <a:extLst>
              <a:ext uri="{FF2B5EF4-FFF2-40B4-BE49-F238E27FC236}">
                <a16:creationId xmlns:a16="http://schemas.microsoft.com/office/drawing/2014/main" id="{4944FBDF-E39A-5BB0-3D56-A83997D33CA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8946" r="20910"/>
          <a:stretch/>
        </p:blipFill>
        <p:spPr bwMode="auto">
          <a:xfrm>
            <a:off x="5098222" y="2652860"/>
            <a:ext cx="658296" cy="908714"/>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4">
            <a:extLst>
              <a:ext uri="{FF2B5EF4-FFF2-40B4-BE49-F238E27FC236}">
                <a16:creationId xmlns:a16="http://schemas.microsoft.com/office/drawing/2014/main" id="{13ACC857-FE96-D886-AB80-BD881D94FDD0}"/>
              </a:ext>
            </a:extLst>
          </p:cNvPr>
          <p:cNvSpPr txBox="1">
            <a:spLocks noChangeArrowheads="1"/>
          </p:cNvSpPr>
          <p:nvPr/>
        </p:nvSpPr>
        <p:spPr bwMode="auto">
          <a:xfrm>
            <a:off x="6187238" y="2607543"/>
            <a:ext cx="103245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ctr">
            <a:spAutoFit/>
          </a:bodyPr>
          <a:lstStyle>
            <a:lvl1pPr marL="228600" indent="-228600">
              <a:defRPr kumimoji="1" sz="2400" b="1">
                <a:solidFill>
                  <a:schemeClr val="tx1"/>
                </a:solidFill>
                <a:latin typeface="Times New Roman" pitchFamily="18" charset="0"/>
              </a:defRPr>
            </a:lvl1pPr>
            <a:lvl2pPr marL="742950" indent="-285750">
              <a:defRPr kumimoji="1" sz="2400" b="1">
                <a:solidFill>
                  <a:schemeClr val="tx1"/>
                </a:solidFill>
                <a:latin typeface="Times New Roman" pitchFamily="18" charset="0"/>
              </a:defRPr>
            </a:lvl2pPr>
            <a:lvl3pPr marL="1143000" indent="-228600">
              <a:defRPr kumimoji="1" sz="2400" b="1">
                <a:solidFill>
                  <a:schemeClr val="tx1"/>
                </a:solidFill>
                <a:latin typeface="Times New Roman" pitchFamily="18" charset="0"/>
              </a:defRPr>
            </a:lvl3pPr>
            <a:lvl4pPr marL="1600200" indent="-228600">
              <a:defRPr kumimoji="1" sz="2400" b="1">
                <a:solidFill>
                  <a:schemeClr val="tx1"/>
                </a:solidFill>
                <a:latin typeface="Times New Roman" pitchFamily="18" charset="0"/>
              </a:defRPr>
            </a:lvl4pPr>
            <a:lvl5pPr marL="2057400" indent="-228600">
              <a:defRPr kumimoji="1" sz="2400" b="1">
                <a:solidFill>
                  <a:schemeClr val="tx1"/>
                </a:solidFill>
                <a:latin typeface="Times New Roman" pitchFamily="18" charset="0"/>
              </a:defRPr>
            </a:lvl5pPr>
            <a:lvl6pPr marL="2514600" indent="-228600" eaLnBrk="0" fontAlgn="base" hangingPunct="0">
              <a:spcBef>
                <a:spcPct val="0"/>
              </a:spcBef>
              <a:spcAft>
                <a:spcPct val="0"/>
              </a:spcAft>
              <a:defRPr kumimoji="1" sz="2400" b="1">
                <a:solidFill>
                  <a:schemeClr val="tx1"/>
                </a:solidFill>
                <a:latin typeface="Times New Roman" pitchFamily="18" charset="0"/>
              </a:defRPr>
            </a:lvl6pPr>
            <a:lvl7pPr marL="2971800" indent="-228600" eaLnBrk="0" fontAlgn="base" hangingPunct="0">
              <a:spcBef>
                <a:spcPct val="0"/>
              </a:spcBef>
              <a:spcAft>
                <a:spcPct val="0"/>
              </a:spcAft>
              <a:defRPr kumimoji="1" sz="2400" b="1">
                <a:solidFill>
                  <a:schemeClr val="tx1"/>
                </a:solidFill>
                <a:latin typeface="Times New Roman" pitchFamily="18" charset="0"/>
              </a:defRPr>
            </a:lvl7pPr>
            <a:lvl8pPr marL="3429000" indent="-228600" eaLnBrk="0" fontAlgn="base" hangingPunct="0">
              <a:spcBef>
                <a:spcPct val="0"/>
              </a:spcBef>
              <a:spcAft>
                <a:spcPct val="0"/>
              </a:spcAft>
              <a:defRPr kumimoji="1" sz="2400" b="1">
                <a:solidFill>
                  <a:schemeClr val="tx1"/>
                </a:solidFill>
                <a:latin typeface="Times New Roman" pitchFamily="18" charset="0"/>
              </a:defRPr>
            </a:lvl8pPr>
            <a:lvl9pPr marL="3886200" indent="-228600" eaLnBrk="0" fontAlgn="base" hangingPunct="0">
              <a:spcBef>
                <a:spcPct val="0"/>
              </a:spcBef>
              <a:spcAft>
                <a:spcPct val="0"/>
              </a:spcAft>
              <a:defRPr kumimoji="1" sz="2400" b="1">
                <a:solidFill>
                  <a:schemeClr val="tx1"/>
                </a:solidFill>
                <a:latin typeface="Times New Roman" pitchFamily="18" charset="0"/>
              </a:defRPr>
            </a:lvl9pPr>
          </a:lstStyle>
          <a:p>
            <a:pPr marL="0" indent="0">
              <a:spcBef>
                <a:spcPts val="600"/>
              </a:spcBef>
              <a:defRPr/>
            </a:pPr>
            <a:r>
              <a:rPr kumimoji="1" lang="en-US" altLang="sv-SE" sz="1100" strike="noStrike" kern="1200" cap="none" spc="0" normalizeH="0" baseline="0" noProof="0">
                <a:ln>
                  <a:noFill/>
                </a:ln>
                <a:effectLst/>
                <a:uLnTx/>
                <a:uFillTx/>
                <a:latin typeface="+mn-lt"/>
              </a:rPr>
              <a:t>2022-2023; </a:t>
            </a:r>
          </a:p>
        </p:txBody>
      </p:sp>
      <p:sp>
        <p:nvSpPr>
          <p:cNvPr id="25" name="TextBox 24">
            <a:extLst>
              <a:ext uri="{FF2B5EF4-FFF2-40B4-BE49-F238E27FC236}">
                <a16:creationId xmlns:a16="http://schemas.microsoft.com/office/drawing/2014/main" id="{66E0AAF6-36D9-77A4-69EF-170DCE1BBC47}"/>
              </a:ext>
            </a:extLst>
          </p:cNvPr>
          <p:cNvSpPr txBox="1"/>
          <p:nvPr/>
        </p:nvSpPr>
        <p:spPr>
          <a:xfrm>
            <a:off x="6188411" y="2835769"/>
            <a:ext cx="1919605" cy="630155"/>
          </a:xfrm>
          <a:prstGeom prst="rect">
            <a:avLst/>
          </a:prstGeom>
          <a:noFill/>
        </p:spPr>
        <p:txBody>
          <a:bodyPr wrap="square">
            <a:spAutoFit/>
          </a:bodyPr>
          <a:lstStyle/>
          <a:p>
            <a:pPr marL="0" indent="0">
              <a:spcBef>
                <a:spcPts val="600"/>
              </a:spcBef>
              <a:defRPr/>
            </a:pPr>
            <a:r>
              <a:rPr kumimoji="1" lang="en-US" altLang="sv-SE" sz="1100" b="0" i="1" strike="noStrike" kern="1200" cap="none" spc="0" normalizeH="0" baseline="0" noProof="0">
                <a:ln>
                  <a:noFill/>
                </a:ln>
                <a:effectLst/>
                <a:uLnTx/>
                <a:uFillTx/>
              </a:rPr>
              <a:t>Paul Walton, Prof. </a:t>
            </a:r>
            <a:r>
              <a:rPr kumimoji="1" lang="en-US" altLang="sv-SE" sz="1100" i="1"/>
              <a:t>Chemistry, York Univ, UK</a:t>
            </a:r>
          </a:p>
          <a:p>
            <a:pPr marL="0" indent="0">
              <a:spcBef>
                <a:spcPts val="600"/>
              </a:spcBef>
              <a:defRPr/>
            </a:pPr>
            <a:r>
              <a:rPr kumimoji="1" lang="en-US" altLang="sv-SE" sz="1100" b="0" i="1"/>
              <a:t>Visiting Prof. Chalmers</a:t>
            </a:r>
            <a:endParaRPr lang="en-US" altLang="sv-SE" sz="1100" b="0" i="1"/>
          </a:p>
        </p:txBody>
      </p:sp>
      <p:sp>
        <p:nvSpPr>
          <p:cNvPr id="28" name="Text Box 4">
            <a:extLst>
              <a:ext uri="{FF2B5EF4-FFF2-40B4-BE49-F238E27FC236}">
                <a16:creationId xmlns:a16="http://schemas.microsoft.com/office/drawing/2014/main" id="{7D04EDDF-EF8B-2298-8EE2-E5893DDB9876}"/>
              </a:ext>
            </a:extLst>
          </p:cNvPr>
          <p:cNvSpPr txBox="1">
            <a:spLocks noChangeArrowheads="1"/>
          </p:cNvSpPr>
          <p:nvPr/>
        </p:nvSpPr>
        <p:spPr bwMode="auto">
          <a:xfrm>
            <a:off x="6186691" y="3817461"/>
            <a:ext cx="324325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ctr">
            <a:spAutoFit/>
          </a:bodyPr>
          <a:lstStyle>
            <a:lvl1pPr marL="228600" indent="-228600">
              <a:defRPr kumimoji="1" sz="2400" b="1">
                <a:solidFill>
                  <a:schemeClr val="tx1"/>
                </a:solidFill>
                <a:latin typeface="Times New Roman" pitchFamily="18" charset="0"/>
              </a:defRPr>
            </a:lvl1pPr>
            <a:lvl2pPr marL="742950" indent="-285750">
              <a:defRPr kumimoji="1" sz="2400" b="1">
                <a:solidFill>
                  <a:schemeClr val="tx1"/>
                </a:solidFill>
                <a:latin typeface="Times New Roman" pitchFamily="18" charset="0"/>
              </a:defRPr>
            </a:lvl2pPr>
            <a:lvl3pPr marL="1143000" indent="-228600">
              <a:defRPr kumimoji="1" sz="2400" b="1">
                <a:solidFill>
                  <a:schemeClr val="tx1"/>
                </a:solidFill>
                <a:latin typeface="Times New Roman" pitchFamily="18" charset="0"/>
              </a:defRPr>
            </a:lvl3pPr>
            <a:lvl4pPr marL="1600200" indent="-228600">
              <a:defRPr kumimoji="1" sz="2400" b="1">
                <a:solidFill>
                  <a:schemeClr val="tx1"/>
                </a:solidFill>
                <a:latin typeface="Times New Roman" pitchFamily="18" charset="0"/>
              </a:defRPr>
            </a:lvl4pPr>
            <a:lvl5pPr marL="2057400" indent="-228600">
              <a:defRPr kumimoji="1" sz="2400" b="1">
                <a:solidFill>
                  <a:schemeClr val="tx1"/>
                </a:solidFill>
                <a:latin typeface="Times New Roman" pitchFamily="18" charset="0"/>
              </a:defRPr>
            </a:lvl5pPr>
            <a:lvl6pPr marL="2514600" indent="-228600" eaLnBrk="0" fontAlgn="base" hangingPunct="0">
              <a:spcBef>
                <a:spcPct val="0"/>
              </a:spcBef>
              <a:spcAft>
                <a:spcPct val="0"/>
              </a:spcAft>
              <a:defRPr kumimoji="1" sz="2400" b="1">
                <a:solidFill>
                  <a:schemeClr val="tx1"/>
                </a:solidFill>
                <a:latin typeface="Times New Roman" pitchFamily="18" charset="0"/>
              </a:defRPr>
            </a:lvl6pPr>
            <a:lvl7pPr marL="2971800" indent="-228600" eaLnBrk="0" fontAlgn="base" hangingPunct="0">
              <a:spcBef>
                <a:spcPct val="0"/>
              </a:spcBef>
              <a:spcAft>
                <a:spcPct val="0"/>
              </a:spcAft>
              <a:defRPr kumimoji="1" sz="2400" b="1">
                <a:solidFill>
                  <a:schemeClr val="tx1"/>
                </a:solidFill>
                <a:latin typeface="Times New Roman" pitchFamily="18" charset="0"/>
              </a:defRPr>
            </a:lvl7pPr>
            <a:lvl8pPr marL="3429000" indent="-228600" eaLnBrk="0" fontAlgn="base" hangingPunct="0">
              <a:spcBef>
                <a:spcPct val="0"/>
              </a:spcBef>
              <a:spcAft>
                <a:spcPct val="0"/>
              </a:spcAft>
              <a:defRPr kumimoji="1" sz="2400" b="1">
                <a:solidFill>
                  <a:schemeClr val="tx1"/>
                </a:solidFill>
                <a:latin typeface="Times New Roman" pitchFamily="18" charset="0"/>
              </a:defRPr>
            </a:lvl8pPr>
            <a:lvl9pPr marL="3886200" indent="-228600" eaLnBrk="0" fontAlgn="base" hangingPunct="0">
              <a:spcBef>
                <a:spcPct val="0"/>
              </a:spcBef>
              <a:spcAft>
                <a:spcPct val="0"/>
              </a:spcAft>
              <a:defRPr kumimoji="1" sz="2400" b="1">
                <a:solidFill>
                  <a:schemeClr val="tx1"/>
                </a:solidFill>
                <a:latin typeface="Times New Roman" pitchFamily="18" charset="0"/>
              </a:defRPr>
            </a:lvl9pPr>
          </a:lstStyle>
          <a:p>
            <a:pPr marL="0" indent="0">
              <a:spcBef>
                <a:spcPts val="600"/>
              </a:spcBef>
              <a:defRPr/>
            </a:pPr>
            <a:r>
              <a:rPr lang="en-US" altLang="sv-SE" sz="1100">
                <a:latin typeface="+mn-lt"/>
              </a:rPr>
              <a:t>2025 - </a:t>
            </a:r>
            <a:r>
              <a:rPr kumimoji="1" lang="en-US" altLang="sv-SE" sz="1100" strike="noStrike" kern="1200" cap="none" spc="0" normalizeH="0" baseline="0" noProof="0">
                <a:ln>
                  <a:noFill/>
                </a:ln>
                <a:effectLst/>
                <a:uLnTx/>
                <a:uFillTx/>
                <a:latin typeface="+mn-lt"/>
              </a:rPr>
              <a:t> </a:t>
            </a:r>
            <a:r>
              <a:rPr lang="en-US" altLang="sv-SE" sz="1100">
                <a:latin typeface="+mn-lt"/>
              </a:rPr>
              <a:t> </a:t>
            </a:r>
            <a:endParaRPr kumimoji="1" lang="en-US" altLang="sv-SE" sz="1100" strike="noStrike" kern="1200" cap="none" spc="0" normalizeH="0" baseline="0" noProof="0">
              <a:ln>
                <a:noFill/>
              </a:ln>
              <a:effectLst/>
              <a:uLnTx/>
              <a:uFillTx/>
              <a:latin typeface="+mn-lt"/>
            </a:endParaRPr>
          </a:p>
        </p:txBody>
      </p:sp>
      <p:sp>
        <p:nvSpPr>
          <p:cNvPr id="30" name="textruta 16">
            <a:extLst>
              <a:ext uri="{FF2B5EF4-FFF2-40B4-BE49-F238E27FC236}">
                <a16:creationId xmlns:a16="http://schemas.microsoft.com/office/drawing/2014/main" id="{5CD94A1D-1547-B127-E256-46341300460B}"/>
              </a:ext>
            </a:extLst>
          </p:cNvPr>
          <p:cNvSpPr txBox="1"/>
          <p:nvPr/>
        </p:nvSpPr>
        <p:spPr>
          <a:xfrm>
            <a:off x="6177835" y="4075711"/>
            <a:ext cx="2714588" cy="677108"/>
          </a:xfrm>
          <a:prstGeom prst="rect">
            <a:avLst/>
          </a:prstGeom>
          <a:noFill/>
        </p:spPr>
        <p:txBody>
          <a:bodyPr wrap="square">
            <a:spAutoFit/>
          </a:bodyPr>
          <a:lstStyle/>
          <a:p>
            <a:pPr>
              <a:spcBef>
                <a:spcPts val="600"/>
              </a:spcBef>
              <a:defRPr/>
            </a:pPr>
            <a:r>
              <a:rPr kumimoji="1" lang="en-US" altLang="sv-SE" sz="1100" b="0" i="1" strike="noStrike" kern="1200" cap="none" spc="0" normalizeH="0" baseline="0" noProof="0">
                <a:ln>
                  <a:noFill/>
                </a:ln>
                <a:effectLst/>
                <a:uLnTx/>
                <a:uFillTx/>
              </a:rPr>
              <a:t>Remodeled to Network-based Initiative, </a:t>
            </a:r>
          </a:p>
          <a:p>
            <a:pPr>
              <a:spcBef>
                <a:spcPts val="600"/>
              </a:spcBef>
              <a:defRPr/>
            </a:pPr>
            <a:r>
              <a:rPr kumimoji="1" lang="en-US" altLang="sv-SE" sz="1100" b="0" i="1" strike="noStrike" kern="1200" cap="none" spc="0" normalizeH="0" baseline="0" noProof="0">
                <a:ln>
                  <a:noFill/>
                </a:ln>
                <a:effectLst/>
                <a:uLnTx/>
                <a:uFillTx/>
              </a:rPr>
              <a:t>Chair of the network: </a:t>
            </a:r>
            <a:r>
              <a:rPr kumimoji="1" lang="en-US" altLang="sv-SE" sz="1100" i="1"/>
              <a:t>Hana Dobsicek Trefna, Prof. E2</a:t>
            </a:r>
            <a:endParaRPr kumimoji="1" lang="en-US" altLang="sv-SE" sz="1100" b="0" i="1" strike="noStrike" kern="1200" cap="none" spc="0" normalizeH="0" baseline="0" noProof="0">
              <a:ln>
                <a:noFill/>
              </a:ln>
              <a:effectLst/>
              <a:uLnTx/>
              <a:uFillTx/>
            </a:endParaRPr>
          </a:p>
        </p:txBody>
      </p:sp>
      <p:pic>
        <p:nvPicPr>
          <p:cNvPr id="33" name="Picture 32" descr="ICHO2025">
            <a:extLst>
              <a:ext uri="{FF2B5EF4-FFF2-40B4-BE49-F238E27FC236}">
                <a16:creationId xmlns:a16="http://schemas.microsoft.com/office/drawing/2014/main" id="{C6138348-5C4C-7BAF-22D0-E16AFF1EE63F}"/>
              </a:ext>
            </a:extLst>
          </p:cNvPr>
          <p:cNvPicPr>
            <a:picLocks noChangeAspect="1"/>
          </p:cNvPicPr>
          <p:nvPr/>
        </p:nvPicPr>
        <p:blipFill>
          <a:blip r:embed="rId6"/>
          <a:stretch>
            <a:fillRect/>
          </a:stretch>
        </p:blipFill>
        <p:spPr>
          <a:xfrm>
            <a:off x="5098882" y="3817519"/>
            <a:ext cx="856248" cy="1005139"/>
          </a:xfrm>
          <a:prstGeom prst="rect">
            <a:avLst/>
          </a:prstGeom>
        </p:spPr>
      </p:pic>
    </p:spTree>
    <p:extLst>
      <p:ext uri="{BB962C8B-B14F-4D97-AF65-F5344CB8AC3E}">
        <p14:creationId xmlns:p14="http://schemas.microsoft.com/office/powerpoint/2010/main" val="139852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F3C94B-A170-1B45-AFC2-2FE7E6BDA4D2}"/>
              </a:ext>
            </a:extLst>
          </p:cNvPr>
          <p:cNvSpPr>
            <a:spLocks noGrp="1"/>
          </p:cNvSpPr>
          <p:nvPr>
            <p:ph type="dt" sz="half" idx="10"/>
          </p:nvPr>
        </p:nvSpPr>
        <p:spPr>
          <a:xfrm>
            <a:off x="468890" y="4935625"/>
            <a:ext cx="2133600" cy="207875"/>
          </a:xfrm>
        </p:spPr>
        <p:txBody>
          <a:bodyPr/>
          <a:lstStyle/>
          <a:p>
            <a:fld id="{87546AEB-71F4-CD49-AD98-46653C446DDE}" type="datetime1">
              <a:rPr lang="sv-SE" smtClean="0"/>
              <a:t>2025-11-19</a:t>
            </a:fld>
            <a:endParaRPr lang="sv-SE"/>
          </a:p>
        </p:txBody>
      </p:sp>
      <p:sp>
        <p:nvSpPr>
          <p:cNvPr id="3" name="Footer Placeholder 2">
            <a:extLst>
              <a:ext uri="{FF2B5EF4-FFF2-40B4-BE49-F238E27FC236}">
                <a16:creationId xmlns:a16="http://schemas.microsoft.com/office/drawing/2014/main" id="{947D9166-959E-5B4A-9487-B1BF8EA4AB0B}"/>
              </a:ext>
            </a:extLst>
          </p:cNvPr>
          <p:cNvSpPr>
            <a:spLocks noGrp="1"/>
          </p:cNvSpPr>
          <p:nvPr>
            <p:ph type="ftr" sz="quarter" idx="11"/>
          </p:nvPr>
        </p:nvSpPr>
        <p:spPr>
          <a:xfrm>
            <a:off x="3124200" y="4972151"/>
            <a:ext cx="2895600" cy="207875"/>
          </a:xfrm>
        </p:spPr>
        <p:txBody>
          <a:bodyPr/>
          <a:lstStyle/>
          <a:p>
            <a:r>
              <a:rPr lang="sv-SE"/>
              <a:t>Chalmers tekniska högskola</a:t>
            </a:r>
          </a:p>
        </p:txBody>
      </p:sp>
      <p:sp>
        <p:nvSpPr>
          <p:cNvPr id="4" name="Slide Number Placeholder 3">
            <a:extLst>
              <a:ext uri="{FF2B5EF4-FFF2-40B4-BE49-F238E27FC236}">
                <a16:creationId xmlns:a16="http://schemas.microsoft.com/office/drawing/2014/main" id="{2186EEC4-8EB3-9445-866F-A484F90BA771}"/>
              </a:ext>
            </a:extLst>
          </p:cNvPr>
          <p:cNvSpPr>
            <a:spLocks noGrp="1"/>
          </p:cNvSpPr>
          <p:nvPr>
            <p:ph type="sldNum" sz="quarter" idx="12"/>
          </p:nvPr>
        </p:nvSpPr>
        <p:spPr>
          <a:xfrm>
            <a:off x="6553200" y="4935625"/>
            <a:ext cx="2133600" cy="207875"/>
          </a:xfrm>
        </p:spPr>
        <p:txBody>
          <a:bodyPr/>
          <a:lstStyle/>
          <a:p>
            <a:fld id="{344E8EA3-C3DD-5544-8A1C-EA00A1673D37}" type="slidenum">
              <a:rPr lang="sv-SE" smtClean="0"/>
              <a:pPr/>
              <a:t>3</a:t>
            </a:fld>
            <a:endParaRPr lang="sv-SE"/>
          </a:p>
        </p:txBody>
      </p:sp>
      <p:sp>
        <p:nvSpPr>
          <p:cNvPr id="5" name="Title 4">
            <a:extLst>
              <a:ext uri="{FF2B5EF4-FFF2-40B4-BE49-F238E27FC236}">
                <a16:creationId xmlns:a16="http://schemas.microsoft.com/office/drawing/2014/main" id="{90E6F3A3-1237-D94D-9C7E-133292E31BBC}"/>
              </a:ext>
            </a:extLst>
          </p:cNvPr>
          <p:cNvSpPr>
            <a:spLocks noGrp="1"/>
          </p:cNvSpPr>
          <p:nvPr>
            <p:ph type="title"/>
          </p:nvPr>
        </p:nvSpPr>
        <p:spPr>
          <a:xfrm>
            <a:off x="337066" y="17163"/>
            <a:ext cx="8217910" cy="668387"/>
          </a:xfrm>
        </p:spPr>
        <p:txBody>
          <a:bodyPr>
            <a:normAutofit/>
          </a:bodyPr>
          <a:lstStyle/>
          <a:p>
            <a:r>
              <a:rPr lang="en-US" sz="2800">
                <a:solidFill>
                  <a:schemeClr val="accent2"/>
                </a:solidFill>
                <a:latin typeface="Arial"/>
                <a:cs typeface="Arial"/>
              </a:rPr>
              <a:t>Genie organization  </a:t>
            </a:r>
          </a:p>
        </p:txBody>
      </p:sp>
      <p:sp>
        <p:nvSpPr>
          <p:cNvPr id="6" name="TextBox 5">
            <a:extLst>
              <a:ext uri="{FF2B5EF4-FFF2-40B4-BE49-F238E27FC236}">
                <a16:creationId xmlns:a16="http://schemas.microsoft.com/office/drawing/2014/main" id="{773A18C0-68F4-4076-AF8F-D80DDEA5AB9A}"/>
              </a:ext>
            </a:extLst>
          </p:cNvPr>
          <p:cNvSpPr txBox="1"/>
          <p:nvPr/>
        </p:nvSpPr>
        <p:spPr>
          <a:xfrm>
            <a:off x="344071" y="2174939"/>
            <a:ext cx="4951940" cy="1354217"/>
          </a:xfrm>
          <a:prstGeom prst="rect">
            <a:avLst/>
          </a:prstGeom>
          <a:noFill/>
        </p:spPr>
        <p:txBody>
          <a:bodyPr wrap="square" lIns="91440" tIns="45720" rIns="91440" bIns="45720" rtlCol="0" anchor="t">
            <a:spAutoFit/>
          </a:bodyPr>
          <a:lstStyle/>
          <a:p>
            <a:pPr fontAlgn="base"/>
            <a:r>
              <a:rPr lang="sv-SE" sz="1600" b="1" err="1">
                <a:solidFill>
                  <a:srgbClr val="194461"/>
                </a:solidFill>
              </a:rPr>
              <a:t>Advisory</a:t>
            </a:r>
            <a:r>
              <a:rPr lang="sv-SE" sz="1600" b="1">
                <a:solidFill>
                  <a:srgbClr val="194461"/>
                </a:solidFill>
              </a:rPr>
              <a:t> </a:t>
            </a:r>
            <a:r>
              <a:rPr lang="sv-SE" sz="1600" b="1" err="1">
                <a:solidFill>
                  <a:srgbClr val="194461"/>
                </a:solidFill>
              </a:rPr>
              <a:t>group</a:t>
            </a:r>
            <a:endParaRPr lang="sv-SE" sz="1600" b="1">
              <a:solidFill>
                <a:srgbClr val="194461"/>
              </a:solidFill>
              <a:cs typeface="Arial"/>
            </a:endParaRPr>
          </a:p>
          <a:p>
            <a:pPr fontAlgn="base"/>
            <a:r>
              <a:rPr lang="sv-SE" sz="1200"/>
              <a:t>Paul Walton, (York University) </a:t>
            </a:r>
            <a:r>
              <a:rPr lang="sv-SE" sz="1200" i="1"/>
              <a:t>Interim </a:t>
            </a:r>
            <a:r>
              <a:rPr lang="sv-SE" sz="1200" i="1" err="1"/>
              <a:t>leader</a:t>
            </a:r>
            <a:r>
              <a:rPr lang="sv-SE" sz="1200" i="1"/>
              <a:t> </a:t>
            </a:r>
            <a:r>
              <a:rPr lang="sv-SE" sz="1200" i="1" err="1"/>
              <a:t>sept</a:t>
            </a:r>
            <a:r>
              <a:rPr lang="sv-SE" sz="1200" i="1"/>
              <a:t> 2023-feb 2024</a:t>
            </a:r>
            <a:endParaRPr lang="sv-SE" sz="1200" i="1">
              <a:cs typeface="Arial"/>
            </a:endParaRPr>
          </a:p>
          <a:p>
            <a:pPr fontAlgn="base"/>
            <a:r>
              <a:rPr lang="sv-SE" sz="1200"/>
              <a:t>Lena Gustafsson (Umeå Univ. Chalmers)</a:t>
            </a:r>
            <a:endParaRPr lang="sv-SE" sz="1200">
              <a:cs typeface="Arial"/>
            </a:endParaRPr>
          </a:p>
          <a:p>
            <a:pPr fontAlgn="base"/>
            <a:r>
              <a:rPr lang="sv-SE" sz="1200" err="1"/>
              <a:t>Liisa</a:t>
            </a:r>
            <a:r>
              <a:rPr lang="sv-SE" sz="1200"/>
              <a:t> </a:t>
            </a:r>
            <a:r>
              <a:rPr lang="sv-SE" sz="1200" err="1"/>
              <a:t>Husu</a:t>
            </a:r>
            <a:r>
              <a:rPr lang="sv-SE" sz="1200"/>
              <a:t>, (Örebro University) </a:t>
            </a:r>
            <a:endParaRPr lang="sv-SE" sz="1200">
              <a:cs typeface="Arial"/>
            </a:endParaRPr>
          </a:p>
          <a:p>
            <a:pPr fontAlgn="base"/>
            <a:r>
              <a:rPr lang="sv-SE" sz="1200"/>
              <a:t>Peter </a:t>
            </a:r>
            <a:r>
              <a:rPr lang="sv-SE" sz="1200" err="1"/>
              <a:t>Sestoft</a:t>
            </a:r>
            <a:r>
              <a:rPr lang="sv-SE" sz="1200"/>
              <a:t> (IT Univ. Copenhagen)</a:t>
            </a:r>
            <a:endParaRPr lang="sv-SE" sz="1200">
              <a:cs typeface="Arial"/>
            </a:endParaRPr>
          </a:p>
          <a:p>
            <a:pPr fontAlgn="base"/>
            <a:endParaRPr lang="sv-SE"/>
          </a:p>
        </p:txBody>
      </p:sp>
      <p:sp>
        <p:nvSpPr>
          <p:cNvPr id="7" name="Rectangle 6">
            <a:extLst>
              <a:ext uri="{FF2B5EF4-FFF2-40B4-BE49-F238E27FC236}">
                <a16:creationId xmlns:a16="http://schemas.microsoft.com/office/drawing/2014/main" id="{A9A579DB-7583-49E3-8450-62A31470E97C}"/>
              </a:ext>
            </a:extLst>
          </p:cNvPr>
          <p:cNvSpPr/>
          <p:nvPr/>
        </p:nvSpPr>
        <p:spPr>
          <a:xfrm>
            <a:off x="338562" y="911732"/>
            <a:ext cx="5094460" cy="1261884"/>
          </a:xfrm>
          <a:prstGeom prst="rect">
            <a:avLst/>
          </a:prstGeom>
        </p:spPr>
        <p:txBody>
          <a:bodyPr wrap="square" lIns="91440" tIns="45720" rIns="91440" bIns="45720" anchor="t">
            <a:spAutoFit/>
          </a:bodyPr>
          <a:lstStyle/>
          <a:p>
            <a:pPr fontAlgn="base"/>
            <a:r>
              <a:rPr lang="en-US" sz="1600" b="1">
                <a:solidFill>
                  <a:srgbClr val="194461"/>
                </a:solidFill>
              </a:rPr>
              <a:t>Steering group</a:t>
            </a:r>
            <a:endParaRPr lang="en-US" sz="1600" b="1">
              <a:solidFill>
                <a:srgbClr val="194461"/>
              </a:solidFill>
              <a:cs typeface="Arial"/>
            </a:endParaRPr>
          </a:p>
          <a:p>
            <a:pPr fontAlgn="base"/>
            <a:r>
              <a:rPr lang="en-US" sz="1200" b="1"/>
              <a:t>Maria Elmquist, Deputy president (Equality and leadership) </a:t>
            </a:r>
            <a:endParaRPr lang="en-US" sz="1200" b="1">
              <a:cs typeface="Arial"/>
            </a:endParaRPr>
          </a:p>
          <a:p>
            <a:pPr fontAlgn="base"/>
            <a:r>
              <a:rPr lang="en-US" sz="1200"/>
              <a:t>Ragne </a:t>
            </a:r>
            <a:r>
              <a:rPr lang="en-US" sz="1200" err="1"/>
              <a:t>Ernadsson</a:t>
            </a:r>
            <a:r>
              <a:rPr lang="en-US" sz="1200"/>
              <a:t> (Head of Dept. rep.)</a:t>
            </a:r>
            <a:endParaRPr lang="en-US" sz="1200">
              <a:cs typeface="Arial"/>
            </a:endParaRPr>
          </a:p>
          <a:p>
            <a:pPr fontAlgn="base"/>
            <a:r>
              <a:rPr lang="en-US" sz="1200"/>
              <a:t>Anders Johansson (Faculty rep.) </a:t>
            </a:r>
            <a:endParaRPr lang="en-US" sz="1200">
              <a:cs typeface="Arial"/>
            </a:endParaRPr>
          </a:p>
          <a:p>
            <a:pPr fontAlgn="base"/>
            <a:r>
              <a:rPr lang="en-US" sz="1200"/>
              <a:t>Angela Hillemyr (Head of HR) </a:t>
            </a:r>
            <a:endParaRPr lang="en-US" sz="1200">
              <a:cs typeface="Arial"/>
            </a:endParaRPr>
          </a:p>
          <a:p>
            <a:pPr fontAlgn="base"/>
            <a:endParaRPr lang="en-US" sz="1200"/>
          </a:p>
        </p:txBody>
      </p:sp>
      <p:pic>
        <p:nvPicPr>
          <p:cNvPr id="12" name="Picture 7">
            <a:extLst>
              <a:ext uri="{FF2B5EF4-FFF2-40B4-BE49-F238E27FC236}">
                <a16:creationId xmlns:a16="http://schemas.microsoft.com/office/drawing/2014/main" id="{24ABB714-F8C5-9A52-EB64-6493816F4395}"/>
              </a:ext>
            </a:extLst>
          </p:cNvPr>
          <p:cNvPicPr>
            <a:picLocks noChangeAspect="1"/>
          </p:cNvPicPr>
          <p:nvPr/>
        </p:nvPicPr>
        <p:blipFill rotWithShape="1">
          <a:blip r:embed="rId3"/>
          <a:srcRect l="27869" t="14534" r="44184" b="15494"/>
          <a:stretch/>
        </p:blipFill>
        <p:spPr>
          <a:xfrm>
            <a:off x="6104119" y="1164859"/>
            <a:ext cx="2618682" cy="3687942"/>
          </a:xfrm>
          <a:prstGeom prst="rect">
            <a:avLst/>
          </a:prstGeom>
        </p:spPr>
      </p:pic>
      <p:sp>
        <p:nvSpPr>
          <p:cNvPr id="8" name="TextBox 7">
            <a:extLst>
              <a:ext uri="{FF2B5EF4-FFF2-40B4-BE49-F238E27FC236}">
                <a16:creationId xmlns:a16="http://schemas.microsoft.com/office/drawing/2014/main" id="{CD8D1A84-8D01-B1CD-D008-65C1844AA361}"/>
              </a:ext>
            </a:extLst>
          </p:cNvPr>
          <p:cNvSpPr txBox="1"/>
          <p:nvPr/>
        </p:nvSpPr>
        <p:spPr>
          <a:xfrm>
            <a:off x="344070" y="3448816"/>
            <a:ext cx="4951940" cy="523220"/>
          </a:xfrm>
          <a:prstGeom prst="rect">
            <a:avLst/>
          </a:prstGeom>
          <a:noFill/>
        </p:spPr>
        <p:txBody>
          <a:bodyPr wrap="square" lIns="91440" tIns="45720" rIns="91440" bIns="45720" rtlCol="0" anchor="t">
            <a:spAutoFit/>
          </a:bodyPr>
          <a:lstStyle/>
          <a:p>
            <a:r>
              <a:rPr lang="sv-SE" sz="1600" b="1">
                <a:solidFill>
                  <a:srgbClr val="194461"/>
                </a:solidFill>
              </a:rPr>
              <a:t>Genie representatives </a:t>
            </a:r>
            <a:r>
              <a:rPr lang="sv-SE" sz="1600" b="1" err="1">
                <a:solidFill>
                  <a:srgbClr val="194461"/>
                </a:solidFill>
              </a:rPr>
              <a:t>group</a:t>
            </a:r>
            <a:endParaRPr lang="en-US" err="1"/>
          </a:p>
          <a:p>
            <a:r>
              <a:rPr lang="sv-SE" sz="1200" err="1"/>
              <a:t>Faculty</a:t>
            </a:r>
            <a:r>
              <a:rPr lang="sv-SE" sz="1200"/>
              <a:t> representative from </a:t>
            </a:r>
            <a:r>
              <a:rPr lang="sv-SE" sz="1200" err="1"/>
              <a:t>each</a:t>
            </a:r>
            <a:r>
              <a:rPr lang="sv-SE" sz="1200"/>
              <a:t> </a:t>
            </a:r>
            <a:r>
              <a:rPr lang="sv-SE" sz="1200" err="1"/>
              <a:t>department</a:t>
            </a:r>
            <a:endParaRPr lang="sv-SE" sz="1200" err="1">
              <a:cs typeface="Arial"/>
            </a:endParaRPr>
          </a:p>
        </p:txBody>
      </p:sp>
      <p:sp>
        <p:nvSpPr>
          <p:cNvPr id="9" name="TextBox 8">
            <a:extLst>
              <a:ext uri="{FF2B5EF4-FFF2-40B4-BE49-F238E27FC236}">
                <a16:creationId xmlns:a16="http://schemas.microsoft.com/office/drawing/2014/main" id="{64A023A4-49C4-8552-0BC1-EACBF058AE0E}"/>
              </a:ext>
            </a:extLst>
          </p:cNvPr>
          <p:cNvSpPr txBox="1"/>
          <p:nvPr/>
        </p:nvSpPr>
        <p:spPr>
          <a:xfrm>
            <a:off x="374608" y="4155557"/>
            <a:ext cx="4951940" cy="523220"/>
          </a:xfrm>
          <a:prstGeom prst="rect">
            <a:avLst/>
          </a:prstGeom>
          <a:noFill/>
        </p:spPr>
        <p:txBody>
          <a:bodyPr wrap="square" lIns="91440" tIns="45720" rIns="91440" bIns="45720" rtlCol="0" anchor="t">
            <a:spAutoFit/>
          </a:bodyPr>
          <a:lstStyle/>
          <a:p>
            <a:r>
              <a:rPr lang="sv-SE" sz="1600" b="1" err="1">
                <a:solidFill>
                  <a:srgbClr val="194461"/>
                </a:solidFill>
              </a:rPr>
              <a:t>DrGenie</a:t>
            </a:r>
            <a:r>
              <a:rPr lang="sv-SE" sz="1600" b="1">
                <a:solidFill>
                  <a:srgbClr val="194461"/>
                </a:solidFill>
              </a:rPr>
              <a:t> representatives </a:t>
            </a:r>
            <a:r>
              <a:rPr lang="sv-SE" sz="1600" b="1" err="1">
                <a:solidFill>
                  <a:srgbClr val="194461"/>
                </a:solidFill>
              </a:rPr>
              <a:t>group</a:t>
            </a:r>
            <a:endParaRPr lang="en-US" err="1"/>
          </a:p>
          <a:p>
            <a:r>
              <a:rPr lang="sv-SE" sz="1200"/>
              <a:t>PhD student representative arom </a:t>
            </a:r>
            <a:r>
              <a:rPr lang="sv-SE" sz="1200" err="1"/>
              <a:t>each</a:t>
            </a:r>
            <a:r>
              <a:rPr lang="sv-SE" sz="1200"/>
              <a:t> </a:t>
            </a:r>
            <a:r>
              <a:rPr lang="sv-SE" sz="1200" err="1"/>
              <a:t>department</a:t>
            </a:r>
            <a:endParaRPr lang="sv-SE" sz="1200">
              <a:cs typeface="Arial"/>
            </a:endParaRPr>
          </a:p>
        </p:txBody>
      </p:sp>
    </p:spTree>
    <p:extLst>
      <p:ext uri="{BB962C8B-B14F-4D97-AF65-F5344CB8AC3E}">
        <p14:creationId xmlns:p14="http://schemas.microsoft.com/office/powerpoint/2010/main" val="3755652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188E2-A30A-33E2-0BB6-67FBEF12E6B6}"/>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D9A539C-0156-5C5F-7EBF-FEA3C0458077}"/>
              </a:ext>
            </a:extLst>
          </p:cNvPr>
          <p:cNvSpPr>
            <a:spLocks noGrp="1"/>
          </p:cNvSpPr>
          <p:nvPr>
            <p:ph type="ftr" sz="quarter" idx="11"/>
          </p:nvPr>
        </p:nvSpPr>
        <p:spPr/>
        <p:txBody>
          <a:bodyPr/>
          <a:lstStyle/>
          <a:p>
            <a:r>
              <a:rPr lang="en-GB" noProof="0"/>
              <a:t>Chalmers University of Technology</a:t>
            </a:r>
          </a:p>
        </p:txBody>
      </p:sp>
      <p:sp>
        <p:nvSpPr>
          <p:cNvPr id="4" name="Slide Number Placeholder 3">
            <a:extLst>
              <a:ext uri="{FF2B5EF4-FFF2-40B4-BE49-F238E27FC236}">
                <a16:creationId xmlns:a16="http://schemas.microsoft.com/office/drawing/2014/main" id="{DE672F1A-4F68-A0E7-969D-9D86238CAB86}"/>
              </a:ext>
            </a:extLst>
          </p:cNvPr>
          <p:cNvSpPr>
            <a:spLocks noGrp="1"/>
          </p:cNvSpPr>
          <p:nvPr>
            <p:ph type="sldNum" sz="quarter" idx="12"/>
          </p:nvPr>
        </p:nvSpPr>
        <p:spPr/>
        <p:txBody>
          <a:bodyPr/>
          <a:lstStyle/>
          <a:p>
            <a:fld id="{344E8EA3-C3DD-5544-8A1C-EA00A1673D37}" type="slidenum">
              <a:rPr lang="sv-SE" smtClean="0"/>
              <a:pPr/>
              <a:t>4</a:t>
            </a:fld>
            <a:endParaRPr lang="sv-SE"/>
          </a:p>
        </p:txBody>
      </p:sp>
      <p:sp>
        <p:nvSpPr>
          <p:cNvPr id="2" name="Date Placeholder 1">
            <a:extLst>
              <a:ext uri="{FF2B5EF4-FFF2-40B4-BE49-F238E27FC236}">
                <a16:creationId xmlns:a16="http://schemas.microsoft.com/office/drawing/2014/main" id="{676A2003-5C9B-1FBB-E940-1C7049CC2123}"/>
              </a:ext>
            </a:extLst>
          </p:cNvPr>
          <p:cNvSpPr>
            <a:spLocks noGrp="1"/>
          </p:cNvSpPr>
          <p:nvPr>
            <p:ph type="dt" sz="half" idx="10"/>
          </p:nvPr>
        </p:nvSpPr>
        <p:spPr/>
        <p:txBody>
          <a:bodyPr/>
          <a:lstStyle/>
          <a:p>
            <a:fld id="{EA62EDE9-BA80-7E48-A3D1-784549844A76}" type="datetime1">
              <a:rPr lang="sv-SE" smtClean="0"/>
              <a:t>2025-11-19</a:t>
            </a:fld>
            <a:endParaRPr lang="sv-SE"/>
          </a:p>
        </p:txBody>
      </p:sp>
      <p:sp>
        <p:nvSpPr>
          <p:cNvPr id="18" name="Text Box 74">
            <a:extLst>
              <a:ext uri="{FF2B5EF4-FFF2-40B4-BE49-F238E27FC236}">
                <a16:creationId xmlns:a16="http://schemas.microsoft.com/office/drawing/2014/main" id="{D383A2C7-B870-B4AE-85B5-FC778559DAFD}"/>
              </a:ext>
            </a:extLst>
          </p:cNvPr>
          <p:cNvSpPr txBox="1">
            <a:spLocks noChangeArrowheads="1"/>
          </p:cNvSpPr>
          <p:nvPr/>
        </p:nvSpPr>
        <p:spPr bwMode="auto">
          <a:xfrm>
            <a:off x="2160288" y="707411"/>
            <a:ext cx="57373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sv-SE" sz="1600" b="0" i="1" u="none" strike="noStrike" kern="1200" cap="none" spc="0" normalizeH="0" baseline="0" noProof="0">
                <a:ln>
                  <a:noFill/>
                </a:ln>
                <a:solidFill>
                  <a:schemeClr val="accent3"/>
                </a:solidFill>
                <a:effectLst/>
                <a:uLnTx/>
                <a:uFillTx/>
                <a:latin typeface="+mj-lt"/>
                <a:ea typeface="+mn-ea"/>
                <a:cs typeface="+mn-cs"/>
              </a:rPr>
              <a:t>…strategy to increase success and excellence at Chalmers!</a:t>
            </a:r>
          </a:p>
        </p:txBody>
      </p:sp>
      <p:pic>
        <p:nvPicPr>
          <p:cNvPr id="14" name="Bildobjekt 13">
            <a:extLst>
              <a:ext uri="{FF2B5EF4-FFF2-40B4-BE49-F238E27FC236}">
                <a16:creationId xmlns:a16="http://schemas.microsoft.com/office/drawing/2014/main" id="{4569B57D-D739-E417-65FA-A74C1EB24839}"/>
              </a:ext>
            </a:extLst>
          </p:cNvPr>
          <p:cNvPicPr>
            <a:picLocks noChangeAspect="1"/>
          </p:cNvPicPr>
          <p:nvPr/>
        </p:nvPicPr>
        <p:blipFill>
          <a:blip r:embed="rId3"/>
          <a:srcRect t="2375" r="-131" b="29812"/>
          <a:stretch>
            <a:fillRect/>
          </a:stretch>
        </p:blipFill>
        <p:spPr>
          <a:xfrm>
            <a:off x="4817782" y="1282115"/>
            <a:ext cx="3866552" cy="2171495"/>
          </a:xfrm>
          <a:prstGeom prst="rect">
            <a:avLst/>
          </a:prstGeom>
        </p:spPr>
      </p:pic>
      <p:sp>
        <p:nvSpPr>
          <p:cNvPr id="19" name="textruta 18">
            <a:extLst>
              <a:ext uri="{FF2B5EF4-FFF2-40B4-BE49-F238E27FC236}">
                <a16:creationId xmlns:a16="http://schemas.microsoft.com/office/drawing/2014/main" id="{63DFA1DE-282C-EEAE-8E9B-9AB4C7B16EBE}"/>
              </a:ext>
            </a:extLst>
          </p:cNvPr>
          <p:cNvSpPr txBox="1"/>
          <p:nvPr/>
        </p:nvSpPr>
        <p:spPr>
          <a:xfrm>
            <a:off x="4817073" y="3612673"/>
            <a:ext cx="4556933" cy="215444"/>
          </a:xfrm>
          <a:prstGeom prst="rect">
            <a:avLst/>
          </a:prstGeom>
          <a:noFill/>
        </p:spPr>
        <p:txBody>
          <a:bodyPr wrap="square" lIns="91440" tIns="45720" rIns="91440" bIns="45720" anchor="t">
            <a:spAutoFit/>
          </a:bodyPr>
          <a:lstStyle/>
          <a:p>
            <a:r>
              <a:rPr lang="en-US" sz="800" i="1"/>
              <a:t>April 10, 2029, https://www.universityworldnews.com/post.php?story=20190410073042444</a:t>
            </a:r>
          </a:p>
        </p:txBody>
      </p:sp>
      <p:sp>
        <p:nvSpPr>
          <p:cNvPr id="11" name="Title 4">
            <a:extLst>
              <a:ext uri="{FF2B5EF4-FFF2-40B4-BE49-F238E27FC236}">
                <a16:creationId xmlns:a16="http://schemas.microsoft.com/office/drawing/2014/main" id="{047CEFBF-9EF0-D2B4-4564-037185FF74D8}"/>
              </a:ext>
            </a:extLst>
          </p:cNvPr>
          <p:cNvSpPr txBox="1">
            <a:spLocks/>
          </p:cNvSpPr>
          <p:nvPr/>
        </p:nvSpPr>
        <p:spPr>
          <a:xfrm>
            <a:off x="180385" y="-35578"/>
            <a:ext cx="3189342" cy="668387"/>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r>
              <a:rPr lang="sv-SE" sz="2800" err="1">
                <a:solidFill>
                  <a:schemeClr val="accent2"/>
                </a:solidFill>
                <a:latin typeface="Arial"/>
                <a:cs typeface="Arial"/>
              </a:rPr>
              <a:t>GENIe</a:t>
            </a:r>
            <a:r>
              <a:rPr lang="sv-SE" sz="2800">
                <a:solidFill>
                  <a:schemeClr val="accent2"/>
                </a:solidFill>
                <a:latin typeface="Arial"/>
                <a:cs typeface="Arial"/>
              </a:rPr>
              <a:t> 2019 - 2024</a:t>
            </a:r>
            <a:endParaRPr lang="en-US" sz="2800">
              <a:solidFill>
                <a:schemeClr val="accent2"/>
              </a:solidFill>
            </a:endParaRPr>
          </a:p>
        </p:txBody>
      </p:sp>
      <p:sp>
        <p:nvSpPr>
          <p:cNvPr id="23" name="Text Box 74">
            <a:extLst>
              <a:ext uri="{FF2B5EF4-FFF2-40B4-BE49-F238E27FC236}">
                <a16:creationId xmlns:a16="http://schemas.microsoft.com/office/drawing/2014/main" id="{A4C9EB36-F7E3-ADA4-1F3C-DCBEEDB985B1}"/>
              </a:ext>
            </a:extLst>
          </p:cNvPr>
          <p:cNvSpPr txBox="1">
            <a:spLocks noChangeArrowheads="1"/>
          </p:cNvSpPr>
          <p:nvPr/>
        </p:nvSpPr>
        <p:spPr bwMode="auto">
          <a:xfrm>
            <a:off x="253020" y="1319732"/>
            <a:ext cx="16279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91440" tIns="45720" rIns="91440" bIns="45720" anchor="t">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defTabSz="914400">
              <a:defRPr/>
            </a:pPr>
            <a:r>
              <a:rPr lang="en-US" altLang="sv-SE" sz="1600" b="1">
                <a:solidFill>
                  <a:srgbClr val="194461"/>
                </a:solidFill>
                <a:latin typeface="+mj-lt"/>
              </a:rPr>
              <a:t>Initial phase</a:t>
            </a:r>
            <a:endParaRPr lang="en-US"/>
          </a:p>
        </p:txBody>
      </p:sp>
      <p:sp>
        <p:nvSpPr>
          <p:cNvPr id="6" name="textruta 3">
            <a:extLst>
              <a:ext uri="{FF2B5EF4-FFF2-40B4-BE49-F238E27FC236}">
                <a16:creationId xmlns:a16="http://schemas.microsoft.com/office/drawing/2014/main" id="{411EFB43-70B0-7EFD-EEAD-3D7A9A2B09BC}"/>
              </a:ext>
            </a:extLst>
          </p:cNvPr>
          <p:cNvSpPr txBox="1"/>
          <p:nvPr/>
        </p:nvSpPr>
        <p:spPr>
          <a:xfrm>
            <a:off x="313129" y="1814432"/>
            <a:ext cx="3829886" cy="2431435"/>
          </a:xfrm>
          <a:prstGeom prst="rect">
            <a:avLst/>
          </a:prstGeom>
          <a:noFill/>
        </p:spPr>
        <p:txBody>
          <a:bodyPr wrap="square" lIns="0" tIns="0" rIns="0" bIns="0" rtlCol="0" anchor="t" anchorCtr="0">
            <a:spAutoFit/>
          </a:bodyPr>
          <a:lstStyle/>
          <a:p>
            <a:pPr marL="285750" indent="-285750" algn="l">
              <a:lnSpc>
                <a:spcPct val="90000"/>
              </a:lnSpc>
              <a:spcBef>
                <a:spcPts val="600"/>
              </a:spcBef>
              <a:spcAft>
                <a:spcPts val="400"/>
              </a:spcAft>
              <a:buFont typeface="Arial" panose="020B0604020202020204" pitchFamily="34" charset="0"/>
              <a:buChar char="•"/>
            </a:pPr>
            <a:r>
              <a:rPr lang="sv-SE" sz="1500" err="1">
                <a:latin typeface="Arial" panose="020B0604020202020204" pitchFamily="34" charset="0"/>
                <a:cs typeface="Arial" panose="020B0604020202020204" pitchFamily="34" charset="0"/>
              </a:rPr>
              <a:t>Listened</a:t>
            </a:r>
            <a:r>
              <a:rPr lang="sv-SE" sz="1500">
                <a:latin typeface="Arial" panose="020B0604020202020204" pitchFamily="34" charset="0"/>
                <a:cs typeface="Arial" panose="020B0604020202020204" pitchFamily="34" charset="0"/>
              </a:rPr>
              <a:t> </a:t>
            </a:r>
            <a:r>
              <a:rPr lang="sv-SE" sz="1500" err="1">
                <a:latin typeface="Arial" panose="020B0604020202020204" pitchFamily="34" charset="0"/>
                <a:cs typeface="Arial" panose="020B0604020202020204" pitchFamily="34" charset="0"/>
              </a:rPr>
              <a:t>listened</a:t>
            </a:r>
            <a:r>
              <a:rPr lang="sv-SE" sz="1500">
                <a:latin typeface="Arial" panose="020B0604020202020204" pitchFamily="34" charset="0"/>
                <a:cs typeface="Arial" panose="020B0604020202020204" pitchFamily="34" charset="0"/>
              </a:rPr>
              <a:t> </a:t>
            </a:r>
            <a:r>
              <a:rPr lang="sv-SE" sz="1500" err="1">
                <a:latin typeface="Arial" panose="020B0604020202020204" pitchFamily="34" charset="0"/>
                <a:cs typeface="Arial" panose="020B0604020202020204" pitchFamily="34" charset="0"/>
              </a:rPr>
              <a:t>listened</a:t>
            </a:r>
            <a:r>
              <a:rPr lang="sv-SE" sz="1500">
                <a:latin typeface="Arial" panose="020B0604020202020204" pitchFamily="34" charset="0"/>
                <a:cs typeface="Arial" panose="020B0604020202020204" pitchFamily="34" charset="0"/>
              </a:rPr>
              <a:t>…</a:t>
            </a:r>
          </a:p>
          <a:p>
            <a:pPr marL="285750" indent="-285750" algn="l">
              <a:lnSpc>
                <a:spcPct val="90000"/>
              </a:lnSpc>
              <a:spcBef>
                <a:spcPts val="600"/>
              </a:spcBef>
              <a:spcAft>
                <a:spcPts val="400"/>
              </a:spcAft>
              <a:buFont typeface="Arial" panose="020B0604020202020204" pitchFamily="34" charset="0"/>
              <a:buChar char="•"/>
            </a:pPr>
            <a:r>
              <a:rPr lang="sv-SE" sz="1500" err="1">
                <a:latin typeface="Arial" panose="020B0604020202020204" pitchFamily="34" charset="0"/>
                <a:cs typeface="Arial" panose="020B0604020202020204" pitchFamily="34" charset="0"/>
              </a:rPr>
              <a:t>Brought</a:t>
            </a:r>
            <a:r>
              <a:rPr lang="sv-SE" sz="1500">
                <a:latin typeface="Arial" panose="020B0604020202020204" pitchFamily="34" charset="0"/>
                <a:cs typeface="Arial" panose="020B0604020202020204" pitchFamily="34" charset="0"/>
              </a:rPr>
              <a:t> on </a:t>
            </a:r>
            <a:r>
              <a:rPr lang="sv-SE" sz="1500" err="1">
                <a:latin typeface="Arial" panose="020B0604020202020204" pitchFamily="34" charset="0"/>
                <a:cs typeface="Arial" panose="020B0604020202020204" pitchFamily="34" charset="0"/>
              </a:rPr>
              <a:t>advisors</a:t>
            </a:r>
            <a:r>
              <a:rPr lang="sv-SE" sz="1500">
                <a:latin typeface="Arial" panose="020B0604020202020204" pitchFamily="34" charset="0"/>
                <a:cs typeface="Arial" panose="020B0604020202020204" pitchFamily="34" charset="0"/>
              </a:rPr>
              <a:t> and experts</a:t>
            </a:r>
          </a:p>
          <a:p>
            <a:pPr marL="285750" indent="-285750" algn="l">
              <a:lnSpc>
                <a:spcPct val="90000"/>
              </a:lnSpc>
              <a:spcBef>
                <a:spcPts val="600"/>
              </a:spcBef>
              <a:spcAft>
                <a:spcPts val="400"/>
              </a:spcAft>
              <a:buFont typeface="Arial" panose="020B0604020202020204" pitchFamily="34" charset="0"/>
              <a:buChar char="•"/>
            </a:pPr>
            <a:r>
              <a:rPr lang="sv-SE" sz="1500" err="1">
                <a:latin typeface="Arial" panose="020B0604020202020204" pitchFamily="34" charset="0"/>
                <a:cs typeface="Arial" panose="020B0604020202020204" pitchFamily="34" charset="0"/>
              </a:rPr>
              <a:t>Created</a:t>
            </a:r>
            <a:r>
              <a:rPr lang="sv-SE" sz="1500">
                <a:latin typeface="Arial" panose="020B0604020202020204" pitchFamily="34" charset="0"/>
                <a:cs typeface="Arial" panose="020B0604020202020204" pitchFamily="34" charset="0"/>
              </a:rPr>
              <a:t> actions </a:t>
            </a:r>
            <a:r>
              <a:rPr lang="sv-SE" sz="1500" err="1">
                <a:latin typeface="Arial" panose="020B0604020202020204" pitchFamily="34" charset="0"/>
                <a:cs typeface="Arial" panose="020B0604020202020204" pitchFamily="34" charset="0"/>
              </a:rPr>
              <a:t>based</a:t>
            </a:r>
            <a:r>
              <a:rPr lang="sv-SE" sz="1500">
                <a:latin typeface="Arial" panose="020B0604020202020204" pitchFamily="34" charset="0"/>
                <a:cs typeface="Arial" panose="020B0604020202020204" pitchFamily="34" charset="0"/>
              </a:rPr>
              <a:t> on </a:t>
            </a:r>
            <a:r>
              <a:rPr lang="sv-SE" sz="1500" err="1">
                <a:latin typeface="Arial" panose="020B0604020202020204" pitchFamily="34" charset="0"/>
                <a:cs typeface="Arial" panose="020B0604020202020204" pitchFamily="34" charset="0"/>
              </a:rPr>
              <a:t>needs</a:t>
            </a:r>
            <a:endParaRPr lang="sv-SE" sz="1500">
              <a:latin typeface="Arial" panose="020B0604020202020204" pitchFamily="34" charset="0"/>
              <a:cs typeface="Arial" panose="020B0604020202020204" pitchFamily="34" charset="0"/>
            </a:endParaRPr>
          </a:p>
          <a:p>
            <a:pPr marL="285750" indent="-285750" algn="l">
              <a:lnSpc>
                <a:spcPct val="90000"/>
              </a:lnSpc>
              <a:spcBef>
                <a:spcPts val="600"/>
              </a:spcBef>
              <a:spcAft>
                <a:spcPts val="400"/>
              </a:spcAft>
              <a:buFont typeface="Arial" panose="020B0604020202020204" pitchFamily="34" charset="0"/>
              <a:buChar char="•"/>
            </a:pPr>
            <a:r>
              <a:rPr lang="sv-SE" sz="1500" err="1">
                <a:latin typeface="Arial" panose="020B0604020202020204" pitchFamily="34" charset="0"/>
                <a:cs typeface="Arial" panose="020B0604020202020204" pitchFamily="34" charset="0"/>
              </a:rPr>
              <a:t>Based</a:t>
            </a:r>
            <a:r>
              <a:rPr lang="sv-SE" sz="1500">
                <a:latin typeface="Arial" panose="020B0604020202020204" pitchFamily="34" charset="0"/>
                <a:cs typeface="Arial" panose="020B0604020202020204" pitchFamily="34" charset="0"/>
              </a:rPr>
              <a:t> all </a:t>
            </a:r>
            <a:r>
              <a:rPr lang="sv-SE" sz="1500" err="1">
                <a:latin typeface="Arial" panose="020B0604020202020204" pitchFamily="34" charset="0"/>
                <a:cs typeface="Arial" panose="020B0604020202020204" pitchFamily="34" charset="0"/>
              </a:rPr>
              <a:t>work</a:t>
            </a:r>
            <a:r>
              <a:rPr lang="sv-SE" sz="1500">
                <a:latin typeface="Arial" panose="020B0604020202020204" pitchFamily="34" charset="0"/>
                <a:cs typeface="Arial" panose="020B0604020202020204" pitchFamily="34" charset="0"/>
              </a:rPr>
              <a:t> in trust </a:t>
            </a:r>
          </a:p>
          <a:p>
            <a:pPr marL="285750" indent="-285750" algn="l">
              <a:lnSpc>
                <a:spcPct val="90000"/>
              </a:lnSpc>
              <a:spcBef>
                <a:spcPts val="600"/>
              </a:spcBef>
              <a:spcAft>
                <a:spcPts val="400"/>
              </a:spcAft>
              <a:buFont typeface="Arial" panose="020B0604020202020204" pitchFamily="34" charset="0"/>
              <a:buChar char="•"/>
            </a:pPr>
            <a:r>
              <a:rPr lang="sv-SE" sz="1500" err="1">
                <a:latin typeface="Arial" panose="020B0604020202020204" pitchFamily="34" charset="0"/>
                <a:cs typeface="Arial" panose="020B0604020202020204" pitchFamily="34" charset="0"/>
              </a:rPr>
              <a:t>Trained</a:t>
            </a:r>
            <a:r>
              <a:rPr lang="sv-SE" sz="1500">
                <a:latin typeface="Arial" panose="020B0604020202020204" pitchFamily="34" charset="0"/>
                <a:cs typeface="Arial" panose="020B0604020202020204" pitchFamily="34" charset="0"/>
              </a:rPr>
              <a:t> </a:t>
            </a:r>
            <a:r>
              <a:rPr lang="sv-SE" sz="1500" err="1">
                <a:latin typeface="Arial" panose="020B0604020202020204" pitchFamily="34" charset="0"/>
                <a:cs typeface="Arial" panose="020B0604020202020204" pitchFamily="34" charset="0"/>
              </a:rPr>
              <a:t>ambassadors</a:t>
            </a:r>
            <a:r>
              <a:rPr lang="sv-SE" sz="1500">
                <a:latin typeface="Arial" panose="020B0604020202020204" pitchFamily="34" charset="0"/>
                <a:cs typeface="Arial" panose="020B0604020202020204" pitchFamily="34" charset="0"/>
              </a:rPr>
              <a:t>/Genie representatives</a:t>
            </a:r>
          </a:p>
          <a:p>
            <a:pPr algn="l">
              <a:lnSpc>
                <a:spcPct val="90000"/>
              </a:lnSpc>
              <a:spcBef>
                <a:spcPts val="600"/>
              </a:spcBef>
              <a:spcAft>
                <a:spcPts val="400"/>
              </a:spcAft>
            </a:pPr>
            <a:r>
              <a:rPr lang="sv-SE" sz="1500">
                <a:latin typeface="Arial" panose="020B0604020202020204" pitchFamily="34" charset="0"/>
                <a:cs typeface="Arial" panose="020B0604020202020204" pitchFamily="34" charset="0"/>
              </a:rPr>
              <a:t> </a:t>
            </a:r>
          </a:p>
          <a:p>
            <a:pPr algn="l">
              <a:lnSpc>
                <a:spcPct val="90000"/>
              </a:lnSpc>
              <a:spcBef>
                <a:spcPts val="600"/>
              </a:spcBef>
              <a:spcAft>
                <a:spcPts val="400"/>
              </a:spcAft>
            </a:pPr>
            <a:endParaRPr lang="en-US" sz="15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9417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7F3D75-C89E-4D4E-9505-5C5A7EB85F24}"/>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0225F514-EDED-4FA8-9AE3-1DF81BD5AACD}"/>
              </a:ext>
            </a:extLst>
          </p:cNvPr>
          <p:cNvSpPr>
            <a:spLocks noGrp="1"/>
          </p:cNvSpPr>
          <p:nvPr>
            <p:ph type="ftr" sz="quarter" idx="11"/>
          </p:nvPr>
        </p:nvSpPr>
        <p:spPr/>
        <p:txBody>
          <a:bodyPr/>
          <a:lstStyle/>
          <a:p>
            <a:r>
              <a:rPr lang="en-GB" noProof="0">
                <a:solidFill>
                  <a:schemeClr val="tx1"/>
                </a:solidFill>
              </a:rPr>
              <a:t>Chalmers University of Technology</a:t>
            </a:r>
          </a:p>
        </p:txBody>
      </p:sp>
      <p:sp>
        <p:nvSpPr>
          <p:cNvPr id="4" name="Slide Number Placeholder 3">
            <a:extLst>
              <a:ext uri="{FF2B5EF4-FFF2-40B4-BE49-F238E27FC236}">
                <a16:creationId xmlns:a16="http://schemas.microsoft.com/office/drawing/2014/main" id="{09A7D9FA-8BA4-40CE-B939-C11388E9A9D0}"/>
              </a:ext>
            </a:extLst>
          </p:cNvPr>
          <p:cNvSpPr>
            <a:spLocks noGrp="1"/>
          </p:cNvSpPr>
          <p:nvPr>
            <p:ph type="sldNum" sz="quarter" idx="12"/>
          </p:nvPr>
        </p:nvSpPr>
        <p:spPr/>
        <p:txBody>
          <a:bodyPr/>
          <a:lstStyle/>
          <a:p>
            <a:fld id="{344E8EA3-C3DD-5544-8A1C-EA00A1673D37}" type="slidenum">
              <a:rPr lang="sv-SE" smtClean="0">
                <a:solidFill>
                  <a:schemeClr val="tx1"/>
                </a:solidFill>
              </a:rPr>
              <a:pPr/>
              <a:t>5</a:t>
            </a:fld>
            <a:endParaRPr lang="sv-SE">
              <a:solidFill>
                <a:schemeClr val="tx1"/>
              </a:solidFill>
            </a:endParaRPr>
          </a:p>
        </p:txBody>
      </p:sp>
      <p:sp>
        <p:nvSpPr>
          <p:cNvPr id="7" name="AutoShape 21" descr="fpbodyimage02">
            <a:extLst>
              <a:ext uri="{FF2B5EF4-FFF2-40B4-BE49-F238E27FC236}">
                <a16:creationId xmlns:a16="http://schemas.microsoft.com/office/drawing/2014/main" id="{F9E0B2D1-E7F0-44EF-B90F-0500DBA88B88}"/>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8" name="AutoShape 23" descr="fpbodyimage02">
            <a:extLst>
              <a:ext uri="{FF2B5EF4-FFF2-40B4-BE49-F238E27FC236}">
                <a16:creationId xmlns:a16="http://schemas.microsoft.com/office/drawing/2014/main" id="{63665435-C4F2-4691-90D5-E102C285BA92}"/>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10" name="Rounded Rectangle 19">
            <a:extLst>
              <a:ext uri="{FF2B5EF4-FFF2-40B4-BE49-F238E27FC236}">
                <a16:creationId xmlns:a16="http://schemas.microsoft.com/office/drawing/2014/main" id="{11352DAE-2ED8-4FDF-8323-5942466BC00F}"/>
              </a:ext>
            </a:extLst>
          </p:cNvPr>
          <p:cNvSpPr/>
          <p:nvPr/>
        </p:nvSpPr>
        <p:spPr>
          <a:xfrm>
            <a:off x="3261052" y="873233"/>
            <a:ext cx="1926609" cy="517580"/>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5DD2432B-E6D2-4E7B-AB58-653E30AA6BAC}"/>
              </a:ext>
            </a:extLst>
          </p:cNvPr>
          <p:cNvSpPr txBox="1"/>
          <p:nvPr/>
        </p:nvSpPr>
        <p:spPr>
          <a:xfrm>
            <a:off x="3260095" y="842049"/>
            <a:ext cx="185254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3200" b="1" i="0" u="none" strike="noStrike" kern="1200" cap="none" spc="0" normalizeH="0" baseline="0" noProof="0">
                <a:ln>
                  <a:noFill/>
                </a:ln>
                <a:effectLst/>
                <a:uLnTx/>
                <a:uFillTx/>
                <a:latin typeface="Calibri" panose="020F0502020204030204"/>
                <a:ea typeface="+mn-ea"/>
                <a:cs typeface="+mn-cs"/>
              </a:rPr>
              <a:t>GENIE</a:t>
            </a:r>
            <a:endParaRPr kumimoji="0" lang="en-US" sz="3200" b="1" i="0" u="none" strike="noStrike" kern="1200" cap="none" spc="0" normalizeH="0" baseline="0" noProof="0">
              <a:ln>
                <a:noFill/>
              </a:ln>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8EE093B4-B8C8-4A41-B5EC-E10643159C01}"/>
              </a:ext>
            </a:extLst>
          </p:cNvPr>
          <p:cNvGrpSpPr/>
          <p:nvPr/>
        </p:nvGrpSpPr>
        <p:grpSpPr>
          <a:xfrm>
            <a:off x="6024428" y="1653821"/>
            <a:ext cx="2318385" cy="683710"/>
            <a:chOff x="6023362" y="2245754"/>
            <a:chExt cx="2082985" cy="733943"/>
          </a:xfrm>
        </p:grpSpPr>
        <p:sp>
          <p:nvSpPr>
            <p:cNvPr id="13" name="Rounded Rectangle 22">
              <a:extLst>
                <a:ext uri="{FF2B5EF4-FFF2-40B4-BE49-F238E27FC236}">
                  <a16:creationId xmlns:a16="http://schemas.microsoft.com/office/drawing/2014/main" id="{EBA78421-6BC9-4B88-A94B-6555C337E1D8}"/>
                </a:ext>
              </a:extLst>
            </p:cNvPr>
            <p:cNvSpPr/>
            <p:nvPr/>
          </p:nvSpPr>
          <p:spPr>
            <a:xfrm>
              <a:off x="6023362" y="2245754"/>
              <a:ext cx="2082985" cy="733943"/>
            </a:xfrm>
            <a:prstGeom prst="round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1B24DF4C-0837-4F15-A0E0-4B098A39E6DF}"/>
                </a:ext>
              </a:extLst>
            </p:cNvPr>
            <p:cNvSpPr txBox="1"/>
            <p:nvPr/>
          </p:nvSpPr>
          <p:spPr>
            <a:xfrm>
              <a:off x="6397312" y="2451623"/>
              <a:ext cx="1337229" cy="31848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kumimoji="0" lang="sv-SE" sz="1400" b="1" i="0" u="none" strike="noStrike" kern="1200" cap="none" spc="0" normalizeH="0" baseline="0" noProof="0">
                  <a:ln>
                    <a:noFill/>
                  </a:ln>
                  <a:effectLst/>
                  <a:uLnTx/>
                  <a:uFillTx/>
                  <a:latin typeface="+mj-lt"/>
                  <a:ea typeface="+mn-ea"/>
                  <a:cs typeface="+mn-cs"/>
                </a:rPr>
                <a:t>Central actions</a:t>
              </a:r>
              <a:endParaRPr kumimoji="0" lang="sv-SE" sz="1400" b="1" i="0" u="none" strike="noStrike" kern="1200" cap="none" spc="0" normalizeH="0" noProof="0">
                <a:ln>
                  <a:noFill/>
                </a:ln>
                <a:effectLst/>
                <a:uLnTx/>
                <a:uFillTx/>
                <a:latin typeface="+mj-lt"/>
                <a:ea typeface="+mn-ea"/>
                <a:cs typeface="+mn-cs"/>
              </a:endParaRPr>
            </a:p>
          </p:txBody>
        </p:sp>
      </p:grpSp>
      <p:grpSp>
        <p:nvGrpSpPr>
          <p:cNvPr id="47" name="Group 46">
            <a:extLst>
              <a:ext uri="{FF2B5EF4-FFF2-40B4-BE49-F238E27FC236}">
                <a16:creationId xmlns:a16="http://schemas.microsoft.com/office/drawing/2014/main" id="{C0CF64F0-8B70-3352-94CD-071B3E79D299}"/>
              </a:ext>
            </a:extLst>
          </p:cNvPr>
          <p:cNvGrpSpPr/>
          <p:nvPr/>
        </p:nvGrpSpPr>
        <p:grpSpPr>
          <a:xfrm>
            <a:off x="180385" y="1650915"/>
            <a:ext cx="2500240" cy="690514"/>
            <a:chOff x="134834" y="2189975"/>
            <a:chExt cx="2500240" cy="2531531"/>
          </a:xfrm>
        </p:grpSpPr>
        <p:grpSp>
          <p:nvGrpSpPr>
            <p:cNvPr id="17" name="Group 16">
              <a:extLst>
                <a:ext uri="{FF2B5EF4-FFF2-40B4-BE49-F238E27FC236}">
                  <a16:creationId xmlns:a16="http://schemas.microsoft.com/office/drawing/2014/main" id="{F96BE9CC-89B2-4B43-B2B9-149161687382}"/>
                </a:ext>
              </a:extLst>
            </p:cNvPr>
            <p:cNvGrpSpPr/>
            <p:nvPr/>
          </p:nvGrpSpPr>
          <p:grpSpPr>
            <a:xfrm>
              <a:off x="134834" y="2189975"/>
              <a:ext cx="2500240" cy="2531531"/>
              <a:chOff x="800802" y="1853315"/>
              <a:chExt cx="2379577" cy="2606755"/>
            </a:xfrm>
          </p:grpSpPr>
          <p:sp>
            <p:nvSpPr>
              <p:cNvPr id="14" name="Rounded Rectangle 23">
                <a:extLst>
                  <a:ext uri="{FF2B5EF4-FFF2-40B4-BE49-F238E27FC236}">
                    <a16:creationId xmlns:a16="http://schemas.microsoft.com/office/drawing/2014/main" id="{0E960D82-DD8E-470B-8A23-112E2E755D43}"/>
                  </a:ext>
                </a:extLst>
              </p:cNvPr>
              <p:cNvSpPr/>
              <p:nvPr/>
            </p:nvSpPr>
            <p:spPr>
              <a:xfrm>
                <a:off x="800802" y="1853315"/>
                <a:ext cx="2247987" cy="260675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C5E813A8-F51A-48C7-9BDF-438D24A79220}"/>
                  </a:ext>
                </a:extLst>
              </p:cNvPr>
              <p:cNvSpPr txBox="1"/>
              <p:nvPr/>
            </p:nvSpPr>
            <p:spPr>
              <a:xfrm>
                <a:off x="810185" y="2254292"/>
                <a:ext cx="2318944" cy="1131154"/>
              </a:xfrm>
              <a:prstGeom prst="rect">
                <a:avLst/>
              </a:prstGeom>
              <a:noFill/>
            </p:spPr>
            <p:txBody>
              <a:bodyPr wrap="square" rtlCol="0">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sv-SE" sz="1400" b="1">
                    <a:latin typeface="+mj-lt"/>
                  </a:rPr>
                  <a:t> </a:t>
                </a:r>
                <a:endParaRPr kumimoji="0" lang="sv-SE" sz="1400" b="1" i="0" u="none" strike="noStrike" kern="1200" cap="none" spc="0" normalizeH="0" baseline="0" noProof="0">
                  <a:ln>
                    <a:noFill/>
                  </a:ln>
                  <a:effectLst/>
                  <a:uLnTx/>
                  <a:uFillTx/>
                  <a:latin typeface="+mj-lt"/>
                  <a:ea typeface="+mn-ea"/>
                  <a:cs typeface="+mn-cs"/>
                </a:endParaRPr>
              </a:p>
            </p:txBody>
          </p:sp>
          <p:sp>
            <p:nvSpPr>
              <p:cNvPr id="29" name="TextBox 28">
                <a:extLst>
                  <a:ext uri="{FF2B5EF4-FFF2-40B4-BE49-F238E27FC236}">
                    <a16:creationId xmlns:a16="http://schemas.microsoft.com/office/drawing/2014/main" id="{C55C5928-5566-4A7D-B767-E51D55F16B64}"/>
                  </a:ext>
                </a:extLst>
              </p:cNvPr>
              <p:cNvSpPr txBox="1"/>
              <p:nvPr/>
            </p:nvSpPr>
            <p:spPr>
              <a:xfrm>
                <a:off x="1060853" y="2570994"/>
                <a:ext cx="2119526" cy="1131154"/>
              </a:xfrm>
              <a:prstGeom prst="rect">
                <a:avLst/>
              </a:prstGeom>
              <a:noFill/>
            </p:spPr>
            <p:txBody>
              <a:bodyPr wrap="square">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kumimoji="0" lang="sv-SE" sz="1400" b="1" i="0" u="none" strike="noStrike" kern="1200" cap="none" spc="0" normalizeH="0" baseline="0" noProof="0" err="1">
                    <a:ln>
                      <a:noFill/>
                    </a:ln>
                    <a:effectLst/>
                    <a:uLnTx/>
                    <a:uFillTx/>
                    <a:latin typeface="+mj-lt"/>
                  </a:rPr>
                  <a:t>Meassure</a:t>
                </a:r>
                <a:r>
                  <a:rPr kumimoji="0" lang="sv-SE" sz="1400" b="1" i="0" u="none" strike="noStrike" kern="1200" cap="none" spc="0" normalizeH="0" baseline="0" noProof="0">
                    <a:ln>
                      <a:noFill/>
                    </a:ln>
                    <a:effectLst/>
                    <a:uLnTx/>
                    <a:uFillTx/>
                    <a:latin typeface="+mj-lt"/>
                  </a:rPr>
                  <a:t>/</a:t>
                </a:r>
                <a:r>
                  <a:rPr kumimoji="0" lang="sv-SE" sz="1400" b="1" i="0" u="none" strike="noStrike" kern="1200" cap="none" spc="0" normalizeH="0" baseline="0" noProof="0" err="1">
                    <a:ln>
                      <a:noFill/>
                    </a:ln>
                    <a:effectLst/>
                    <a:uLnTx/>
                    <a:uFillTx/>
                    <a:latin typeface="+mj-lt"/>
                  </a:rPr>
                  <a:t>analyze</a:t>
                </a:r>
                <a:endParaRPr kumimoji="0" lang="sv-SE" sz="1400" b="1" i="0" u="none" strike="noStrike" kern="1200" cap="none" spc="0" normalizeH="0" baseline="0" noProof="0">
                  <a:ln>
                    <a:noFill/>
                  </a:ln>
                  <a:effectLst/>
                  <a:uLnTx/>
                  <a:uFillTx/>
                  <a:latin typeface="+mj-lt"/>
                </a:endParaRPr>
              </a:p>
            </p:txBody>
          </p:sp>
        </p:grpSp>
        <p:sp>
          <p:nvSpPr>
            <p:cNvPr id="30" name="TextBox 29">
              <a:extLst>
                <a:ext uri="{FF2B5EF4-FFF2-40B4-BE49-F238E27FC236}">
                  <a16:creationId xmlns:a16="http://schemas.microsoft.com/office/drawing/2014/main" id="{5B4284A7-9F27-B6D1-F1AA-03FC504D933E}"/>
                </a:ext>
              </a:extLst>
            </p:cNvPr>
            <p:cNvSpPr txBox="1"/>
            <p:nvPr/>
          </p:nvSpPr>
          <p:spPr>
            <a:xfrm>
              <a:off x="146635" y="3256863"/>
              <a:ext cx="2361977" cy="1139585"/>
            </a:xfrm>
            <a:prstGeom prst="rect">
              <a:avLst/>
            </a:prstGeom>
            <a:noFill/>
          </p:spPr>
          <p:txBody>
            <a:bodyPr wrap="square">
              <a:spAutoFit/>
            </a:bodyPr>
            <a:lstStyle/>
            <a:p>
              <a:pPr marL="171450" indent="-171450" defTabSz="914400">
                <a:buFont typeface="Arial" panose="020B0604020202020204" pitchFamily="34" charset="0"/>
                <a:buChar char="•"/>
                <a:defRPr/>
              </a:pPr>
              <a:endParaRPr lang="fr-FR" altLang="sv-SE" sz="1400"/>
            </a:p>
          </p:txBody>
        </p:sp>
      </p:grpSp>
      <p:sp>
        <p:nvSpPr>
          <p:cNvPr id="25" name="Title 4">
            <a:extLst>
              <a:ext uri="{FF2B5EF4-FFF2-40B4-BE49-F238E27FC236}">
                <a16:creationId xmlns:a16="http://schemas.microsoft.com/office/drawing/2014/main" id="{AEC52691-E2D8-A0FE-6DF9-B8D37E360DBC}"/>
              </a:ext>
            </a:extLst>
          </p:cNvPr>
          <p:cNvSpPr txBox="1">
            <a:spLocks/>
          </p:cNvSpPr>
          <p:nvPr/>
        </p:nvSpPr>
        <p:spPr>
          <a:xfrm>
            <a:off x="180385" y="-4519"/>
            <a:ext cx="5264135" cy="637328"/>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r>
              <a:rPr lang="sv-SE" sz="2800">
                <a:solidFill>
                  <a:schemeClr val="accent2"/>
                </a:solidFill>
                <a:latin typeface="Arial"/>
                <a:cs typeface="Arial"/>
              </a:rPr>
              <a:t> </a:t>
            </a:r>
            <a:r>
              <a:rPr lang="sv-SE" sz="2800" err="1">
                <a:solidFill>
                  <a:schemeClr val="accent2"/>
                </a:solidFill>
                <a:latin typeface="Arial"/>
                <a:cs typeface="Arial"/>
              </a:rPr>
              <a:t>Activity</a:t>
            </a:r>
            <a:r>
              <a:rPr lang="sv-SE" sz="2800">
                <a:solidFill>
                  <a:schemeClr val="accent2"/>
                </a:solidFill>
                <a:latin typeface="Arial"/>
                <a:cs typeface="Arial"/>
              </a:rPr>
              <a:t> </a:t>
            </a:r>
            <a:r>
              <a:rPr lang="sv-SE" sz="2800" err="1">
                <a:solidFill>
                  <a:schemeClr val="accent2"/>
                </a:solidFill>
                <a:latin typeface="Arial"/>
                <a:cs typeface="Arial"/>
              </a:rPr>
              <a:t>structure</a:t>
            </a:r>
            <a:r>
              <a:rPr lang="sv-SE" sz="2800">
                <a:solidFill>
                  <a:schemeClr val="accent2"/>
                </a:solidFill>
                <a:latin typeface="Arial"/>
                <a:cs typeface="Arial"/>
              </a:rPr>
              <a:t> 2019-2024</a:t>
            </a:r>
          </a:p>
        </p:txBody>
      </p:sp>
      <p:grpSp>
        <p:nvGrpSpPr>
          <p:cNvPr id="6" name="Group 5">
            <a:extLst>
              <a:ext uri="{FF2B5EF4-FFF2-40B4-BE49-F238E27FC236}">
                <a16:creationId xmlns:a16="http://schemas.microsoft.com/office/drawing/2014/main" id="{9F1A596D-DF43-1C2A-7AFC-A174D7B5EB2E}"/>
              </a:ext>
            </a:extLst>
          </p:cNvPr>
          <p:cNvGrpSpPr/>
          <p:nvPr/>
        </p:nvGrpSpPr>
        <p:grpSpPr>
          <a:xfrm>
            <a:off x="2834339" y="1644110"/>
            <a:ext cx="3309301" cy="690515"/>
            <a:chOff x="800802" y="1853315"/>
            <a:chExt cx="2641953" cy="2606755"/>
          </a:xfrm>
        </p:grpSpPr>
        <p:sp>
          <p:nvSpPr>
            <p:cNvPr id="19" name="Rounded Rectangle 23">
              <a:extLst>
                <a:ext uri="{FF2B5EF4-FFF2-40B4-BE49-F238E27FC236}">
                  <a16:creationId xmlns:a16="http://schemas.microsoft.com/office/drawing/2014/main" id="{40E4E282-9BD6-E6C0-B960-7C801F77F3CB}"/>
                </a:ext>
              </a:extLst>
            </p:cNvPr>
            <p:cNvSpPr/>
            <p:nvPr/>
          </p:nvSpPr>
          <p:spPr>
            <a:xfrm>
              <a:off x="800802" y="1853315"/>
              <a:ext cx="2247987" cy="260675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3BFA00F-4EA6-69BC-DF40-B27D325A26D1}"/>
                </a:ext>
              </a:extLst>
            </p:cNvPr>
            <p:cNvSpPr txBox="1"/>
            <p:nvPr/>
          </p:nvSpPr>
          <p:spPr>
            <a:xfrm>
              <a:off x="810185" y="2254292"/>
              <a:ext cx="2318944" cy="1131154"/>
            </a:xfrm>
            <a:prstGeom prst="rect">
              <a:avLst/>
            </a:prstGeom>
            <a:noFill/>
          </p:spPr>
          <p:txBody>
            <a:bodyPr wrap="square" rtlCol="0">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sv-SE" sz="1400" b="1">
                  <a:latin typeface="+mj-lt"/>
                </a:rPr>
                <a:t> </a:t>
              </a:r>
              <a:endParaRPr kumimoji="0" lang="sv-SE" sz="1400" b="1" i="0" u="none" strike="noStrike" kern="1200" cap="none" spc="0" normalizeH="0" baseline="0" noProof="0">
                <a:ln>
                  <a:noFill/>
                </a:ln>
                <a:effectLst/>
                <a:uLnTx/>
                <a:uFillTx/>
                <a:latin typeface="+mj-lt"/>
                <a:ea typeface="+mn-ea"/>
                <a:cs typeface="+mn-cs"/>
              </a:endParaRPr>
            </a:p>
          </p:txBody>
        </p:sp>
        <p:sp>
          <p:nvSpPr>
            <p:cNvPr id="26" name="TextBox 25">
              <a:extLst>
                <a:ext uri="{FF2B5EF4-FFF2-40B4-BE49-F238E27FC236}">
                  <a16:creationId xmlns:a16="http://schemas.microsoft.com/office/drawing/2014/main" id="{C6043844-E120-63EA-364A-73A85AE0D777}"/>
                </a:ext>
              </a:extLst>
            </p:cNvPr>
            <p:cNvSpPr txBox="1"/>
            <p:nvPr/>
          </p:nvSpPr>
          <p:spPr>
            <a:xfrm>
              <a:off x="915290" y="2594886"/>
              <a:ext cx="2527465" cy="1131152"/>
            </a:xfrm>
            <a:prstGeom prst="rect">
              <a:avLst/>
            </a:prstGeom>
            <a:noFill/>
          </p:spPr>
          <p:txBody>
            <a:bodyPr wrap="square" lIns="91440" tIns="45720" rIns="91440" bIns="45720" anchor="t">
              <a:spAutoFit/>
            </a:bodyPr>
            <a:lstStyle/>
            <a:p>
              <a:pPr defTabSz="914400">
                <a:lnSpc>
                  <a:spcPts val="1700"/>
                </a:lnSpc>
                <a:defRPr/>
              </a:pPr>
              <a:r>
                <a:rPr lang="sv-SE" sz="1400" b="1" err="1">
                  <a:latin typeface="+mj-lt"/>
                </a:rPr>
                <a:t>Activities</a:t>
              </a:r>
              <a:r>
                <a:rPr lang="sv-SE" sz="1400" b="1">
                  <a:latin typeface="+mj-lt"/>
                </a:rPr>
                <a:t> at the </a:t>
              </a:r>
              <a:r>
                <a:rPr lang="sv-SE" sz="1400" b="1" err="1">
                  <a:latin typeface="+mj-lt"/>
                </a:rPr>
                <a:t>departments</a:t>
              </a:r>
              <a:endParaRPr lang="en-US" err="1"/>
            </a:p>
          </p:txBody>
        </p:sp>
      </p:grpSp>
    </p:spTree>
    <p:extLst>
      <p:ext uri="{BB962C8B-B14F-4D97-AF65-F5344CB8AC3E}">
        <p14:creationId xmlns:p14="http://schemas.microsoft.com/office/powerpoint/2010/main" val="2832500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EF869-9A2D-2ECC-6D38-70F9D4196F0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E9DB533-EB8B-79CA-BCE6-BA86CE7DC634}"/>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60273460-7B7D-6A33-3048-FFDDEE7DD70A}"/>
              </a:ext>
            </a:extLst>
          </p:cNvPr>
          <p:cNvSpPr>
            <a:spLocks noGrp="1"/>
          </p:cNvSpPr>
          <p:nvPr>
            <p:ph type="ftr" sz="quarter" idx="11"/>
          </p:nvPr>
        </p:nvSpPr>
        <p:spPr/>
        <p:txBody>
          <a:bodyPr/>
          <a:lstStyle/>
          <a:p>
            <a:r>
              <a:rPr lang="en-GB" noProof="0">
                <a:solidFill>
                  <a:schemeClr val="tx1"/>
                </a:solidFill>
              </a:rPr>
              <a:t>Chalmers University of Technology</a:t>
            </a:r>
          </a:p>
        </p:txBody>
      </p:sp>
      <p:sp>
        <p:nvSpPr>
          <p:cNvPr id="4" name="Slide Number Placeholder 3">
            <a:extLst>
              <a:ext uri="{FF2B5EF4-FFF2-40B4-BE49-F238E27FC236}">
                <a16:creationId xmlns:a16="http://schemas.microsoft.com/office/drawing/2014/main" id="{1708AC3F-0106-9BB2-1E49-B51D54E74418}"/>
              </a:ext>
            </a:extLst>
          </p:cNvPr>
          <p:cNvSpPr>
            <a:spLocks noGrp="1"/>
          </p:cNvSpPr>
          <p:nvPr>
            <p:ph type="sldNum" sz="quarter" idx="12"/>
          </p:nvPr>
        </p:nvSpPr>
        <p:spPr/>
        <p:txBody>
          <a:bodyPr/>
          <a:lstStyle/>
          <a:p>
            <a:fld id="{344E8EA3-C3DD-5544-8A1C-EA00A1673D37}" type="slidenum">
              <a:rPr lang="sv-SE" smtClean="0">
                <a:solidFill>
                  <a:schemeClr val="tx1"/>
                </a:solidFill>
              </a:rPr>
              <a:pPr/>
              <a:t>6</a:t>
            </a:fld>
            <a:endParaRPr lang="sv-SE">
              <a:solidFill>
                <a:schemeClr val="tx1"/>
              </a:solidFill>
            </a:endParaRPr>
          </a:p>
        </p:txBody>
      </p:sp>
      <p:sp>
        <p:nvSpPr>
          <p:cNvPr id="7" name="AutoShape 21" descr="fpbodyimage02">
            <a:extLst>
              <a:ext uri="{FF2B5EF4-FFF2-40B4-BE49-F238E27FC236}">
                <a16:creationId xmlns:a16="http://schemas.microsoft.com/office/drawing/2014/main" id="{72CD86FA-857C-629F-02A9-EC2827C468F4}"/>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8" name="AutoShape 23" descr="fpbodyimage02">
            <a:extLst>
              <a:ext uri="{FF2B5EF4-FFF2-40B4-BE49-F238E27FC236}">
                <a16:creationId xmlns:a16="http://schemas.microsoft.com/office/drawing/2014/main" id="{B08FDD9E-77D8-DC03-5C90-3B22AEC73769}"/>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10" name="Rounded Rectangle 19">
            <a:extLst>
              <a:ext uri="{FF2B5EF4-FFF2-40B4-BE49-F238E27FC236}">
                <a16:creationId xmlns:a16="http://schemas.microsoft.com/office/drawing/2014/main" id="{5A7C4C74-2B17-077B-129E-0B78EE5437F4}"/>
              </a:ext>
            </a:extLst>
          </p:cNvPr>
          <p:cNvSpPr/>
          <p:nvPr/>
        </p:nvSpPr>
        <p:spPr>
          <a:xfrm>
            <a:off x="3261052" y="873233"/>
            <a:ext cx="1926609" cy="517580"/>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8A55C683-900A-EF68-4B4C-C40C6682AF98}"/>
              </a:ext>
            </a:extLst>
          </p:cNvPr>
          <p:cNvSpPr txBox="1"/>
          <p:nvPr/>
        </p:nvSpPr>
        <p:spPr>
          <a:xfrm>
            <a:off x="3260095" y="842049"/>
            <a:ext cx="185254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3200" b="1" i="0" u="none" strike="noStrike" kern="1200" cap="none" spc="0" normalizeH="0" baseline="0" noProof="0">
                <a:ln>
                  <a:noFill/>
                </a:ln>
                <a:effectLst/>
                <a:uLnTx/>
                <a:uFillTx/>
                <a:latin typeface="Calibri" panose="020F0502020204030204"/>
                <a:ea typeface="+mn-ea"/>
                <a:cs typeface="+mn-cs"/>
              </a:rPr>
              <a:t>GENIE</a:t>
            </a:r>
            <a:endParaRPr kumimoji="0" lang="en-US" sz="3200" b="1" i="0" u="none" strike="noStrike" kern="1200" cap="none" spc="0" normalizeH="0" baseline="0" noProof="0">
              <a:ln>
                <a:noFill/>
              </a:ln>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E6B11EA0-5BBF-5E6E-3F3F-68A17AEC6DB9}"/>
              </a:ext>
            </a:extLst>
          </p:cNvPr>
          <p:cNvSpPr txBox="1"/>
          <p:nvPr/>
        </p:nvSpPr>
        <p:spPr>
          <a:xfrm>
            <a:off x="2830991" y="2823769"/>
            <a:ext cx="2484281" cy="303274"/>
          </a:xfrm>
          <a:prstGeom prst="rect">
            <a:avLst/>
          </a:prstGeom>
          <a:noFill/>
        </p:spPr>
        <p:txBody>
          <a:bodyPr wrap="square">
            <a:spAutoFit/>
          </a:bodyPr>
          <a:lstStyle/>
          <a:p>
            <a:pPr marL="342900" indent="-342900">
              <a:spcBef>
                <a:spcPct val="20000"/>
              </a:spcBef>
              <a:buFont typeface="Arial" panose="020B0604020202020204" pitchFamily="34" charset="0"/>
              <a:buChar char="•"/>
              <a:defRPr/>
            </a:pPr>
            <a:endParaRPr kumimoji="0" lang="sv-SE" altLang="sv-SE" sz="1400" b="0">
              <a:latin typeface="+mj-lt"/>
            </a:endParaRPr>
          </a:p>
        </p:txBody>
      </p:sp>
      <p:grpSp>
        <p:nvGrpSpPr>
          <p:cNvPr id="47" name="Group 46">
            <a:extLst>
              <a:ext uri="{FF2B5EF4-FFF2-40B4-BE49-F238E27FC236}">
                <a16:creationId xmlns:a16="http://schemas.microsoft.com/office/drawing/2014/main" id="{5B6117A3-ECEA-AA30-82E5-1880CD83AD27}"/>
              </a:ext>
            </a:extLst>
          </p:cNvPr>
          <p:cNvGrpSpPr/>
          <p:nvPr/>
        </p:nvGrpSpPr>
        <p:grpSpPr>
          <a:xfrm>
            <a:off x="180385" y="1650915"/>
            <a:ext cx="2500240" cy="690514"/>
            <a:chOff x="134834" y="2189975"/>
            <a:chExt cx="2500240" cy="2531531"/>
          </a:xfrm>
        </p:grpSpPr>
        <p:grpSp>
          <p:nvGrpSpPr>
            <p:cNvPr id="17" name="Group 16">
              <a:extLst>
                <a:ext uri="{FF2B5EF4-FFF2-40B4-BE49-F238E27FC236}">
                  <a16:creationId xmlns:a16="http://schemas.microsoft.com/office/drawing/2014/main" id="{22F64E66-C7A2-B1C5-4536-C7F15C424EC4}"/>
                </a:ext>
              </a:extLst>
            </p:cNvPr>
            <p:cNvGrpSpPr/>
            <p:nvPr/>
          </p:nvGrpSpPr>
          <p:grpSpPr>
            <a:xfrm>
              <a:off x="134834" y="2189975"/>
              <a:ext cx="2500240" cy="2531531"/>
              <a:chOff x="800802" y="1853315"/>
              <a:chExt cx="2379577" cy="2606755"/>
            </a:xfrm>
          </p:grpSpPr>
          <p:sp>
            <p:nvSpPr>
              <p:cNvPr id="14" name="Rounded Rectangle 23">
                <a:extLst>
                  <a:ext uri="{FF2B5EF4-FFF2-40B4-BE49-F238E27FC236}">
                    <a16:creationId xmlns:a16="http://schemas.microsoft.com/office/drawing/2014/main" id="{7C078FFE-15C1-93C8-0722-6B042287E3C4}"/>
                  </a:ext>
                </a:extLst>
              </p:cNvPr>
              <p:cNvSpPr/>
              <p:nvPr/>
            </p:nvSpPr>
            <p:spPr>
              <a:xfrm>
                <a:off x="800802" y="1853315"/>
                <a:ext cx="2247987" cy="260675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B6FCA1CB-0C2A-9C8D-61E6-4FB698A2EA82}"/>
                  </a:ext>
                </a:extLst>
              </p:cNvPr>
              <p:cNvSpPr txBox="1"/>
              <p:nvPr/>
            </p:nvSpPr>
            <p:spPr>
              <a:xfrm>
                <a:off x="810185" y="2254292"/>
                <a:ext cx="2318944" cy="1131154"/>
              </a:xfrm>
              <a:prstGeom prst="rect">
                <a:avLst/>
              </a:prstGeom>
              <a:noFill/>
            </p:spPr>
            <p:txBody>
              <a:bodyPr wrap="square" rtlCol="0">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sv-SE" sz="1400" b="1">
                    <a:latin typeface="+mj-lt"/>
                  </a:rPr>
                  <a:t> </a:t>
                </a:r>
                <a:endParaRPr kumimoji="0" lang="sv-SE" sz="1400" b="1" i="0" u="none" strike="noStrike" kern="1200" cap="none" spc="0" normalizeH="0" baseline="0" noProof="0">
                  <a:ln>
                    <a:noFill/>
                  </a:ln>
                  <a:effectLst/>
                  <a:uLnTx/>
                  <a:uFillTx/>
                  <a:latin typeface="+mj-lt"/>
                  <a:ea typeface="+mn-ea"/>
                  <a:cs typeface="+mn-cs"/>
                </a:endParaRPr>
              </a:p>
            </p:txBody>
          </p:sp>
          <p:sp>
            <p:nvSpPr>
              <p:cNvPr id="29" name="TextBox 28">
                <a:extLst>
                  <a:ext uri="{FF2B5EF4-FFF2-40B4-BE49-F238E27FC236}">
                    <a16:creationId xmlns:a16="http://schemas.microsoft.com/office/drawing/2014/main" id="{68094938-BC09-6D7F-A671-1EB3B723A384}"/>
                  </a:ext>
                </a:extLst>
              </p:cNvPr>
              <p:cNvSpPr txBox="1"/>
              <p:nvPr/>
            </p:nvSpPr>
            <p:spPr>
              <a:xfrm>
                <a:off x="1060853" y="2570994"/>
                <a:ext cx="2119526" cy="1131154"/>
              </a:xfrm>
              <a:prstGeom prst="rect">
                <a:avLst/>
              </a:prstGeom>
              <a:noFill/>
            </p:spPr>
            <p:txBody>
              <a:bodyPr wrap="square">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kumimoji="0" lang="sv-SE" sz="1400" b="1" i="0" u="none" strike="noStrike" kern="1200" cap="none" spc="0" normalizeH="0" baseline="0" noProof="0" err="1">
                    <a:ln>
                      <a:noFill/>
                    </a:ln>
                    <a:effectLst/>
                    <a:uLnTx/>
                    <a:uFillTx/>
                    <a:latin typeface="+mj-lt"/>
                  </a:rPr>
                  <a:t>Meassure</a:t>
                </a:r>
                <a:r>
                  <a:rPr kumimoji="0" lang="sv-SE" sz="1400" b="1" i="0" u="none" strike="noStrike" kern="1200" cap="none" spc="0" normalizeH="0" baseline="0" noProof="0">
                    <a:ln>
                      <a:noFill/>
                    </a:ln>
                    <a:effectLst/>
                    <a:uLnTx/>
                    <a:uFillTx/>
                    <a:latin typeface="+mj-lt"/>
                  </a:rPr>
                  <a:t>/</a:t>
                </a:r>
                <a:r>
                  <a:rPr kumimoji="0" lang="sv-SE" sz="1400" b="1" i="0" u="none" strike="noStrike" kern="1200" cap="none" spc="0" normalizeH="0" baseline="0" noProof="0" err="1">
                    <a:ln>
                      <a:noFill/>
                    </a:ln>
                    <a:effectLst/>
                    <a:uLnTx/>
                    <a:uFillTx/>
                    <a:latin typeface="+mj-lt"/>
                  </a:rPr>
                  <a:t>analyze</a:t>
                </a:r>
                <a:endParaRPr kumimoji="0" lang="sv-SE" sz="1400" b="1" i="0" u="none" strike="noStrike" kern="1200" cap="none" spc="0" normalizeH="0" baseline="0" noProof="0">
                  <a:ln>
                    <a:noFill/>
                  </a:ln>
                  <a:effectLst/>
                  <a:uLnTx/>
                  <a:uFillTx/>
                  <a:latin typeface="+mj-lt"/>
                </a:endParaRPr>
              </a:p>
            </p:txBody>
          </p:sp>
        </p:grpSp>
        <p:sp>
          <p:nvSpPr>
            <p:cNvPr id="30" name="TextBox 29">
              <a:extLst>
                <a:ext uri="{FF2B5EF4-FFF2-40B4-BE49-F238E27FC236}">
                  <a16:creationId xmlns:a16="http://schemas.microsoft.com/office/drawing/2014/main" id="{14602306-9A66-FD86-3596-210B3FEB0029}"/>
                </a:ext>
              </a:extLst>
            </p:cNvPr>
            <p:cNvSpPr txBox="1"/>
            <p:nvPr/>
          </p:nvSpPr>
          <p:spPr>
            <a:xfrm>
              <a:off x="146635" y="3256863"/>
              <a:ext cx="2361977" cy="1139585"/>
            </a:xfrm>
            <a:prstGeom prst="rect">
              <a:avLst/>
            </a:prstGeom>
            <a:noFill/>
          </p:spPr>
          <p:txBody>
            <a:bodyPr wrap="square">
              <a:spAutoFit/>
            </a:bodyPr>
            <a:lstStyle/>
            <a:p>
              <a:pPr marL="171450" indent="-171450" defTabSz="914400">
                <a:buFont typeface="Arial" panose="020B0604020202020204" pitchFamily="34" charset="0"/>
                <a:buChar char="•"/>
                <a:defRPr/>
              </a:pPr>
              <a:endParaRPr lang="fr-FR" altLang="sv-SE" sz="1400"/>
            </a:p>
          </p:txBody>
        </p:sp>
      </p:grpSp>
      <p:sp>
        <p:nvSpPr>
          <p:cNvPr id="25" name="Title 4">
            <a:extLst>
              <a:ext uri="{FF2B5EF4-FFF2-40B4-BE49-F238E27FC236}">
                <a16:creationId xmlns:a16="http://schemas.microsoft.com/office/drawing/2014/main" id="{7EFCCEB9-2160-E83B-0DEC-5674C106C434}"/>
              </a:ext>
            </a:extLst>
          </p:cNvPr>
          <p:cNvSpPr txBox="1">
            <a:spLocks/>
          </p:cNvSpPr>
          <p:nvPr/>
        </p:nvSpPr>
        <p:spPr>
          <a:xfrm>
            <a:off x="180385" y="-4519"/>
            <a:ext cx="5264135" cy="637328"/>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r>
              <a:rPr lang="sv-SE" sz="2800">
                <a:solidFill>
                  <a:schemeClr val="accent2"/>
                </a:solidFill>
                <a:latin typeface="Arial"/>
                <a:cs typeface="Arial"/>
              </a:rPr>
              <a:t> </a:t>
            </a:r>
            <a:r>
              <a:rPr lang="sv-SE" sz="2800" err="1">
                <a:solidFill>
                  <a:schemeClr val="accent2"/>
                </a:solidFill>
                <a:latin typeface="Arial"/>
                <a:cs typeface="Arial"/>
              </a:rPr>
              <a:t>Activity</a:t>
            </a:r>
            <a:r>
              <a:rPr lang="sv-SE" sz="2800">
                <a:solidFill>
                  <a:schemeClr val="accent2"/>
                </a:solidFill>
                <a:latin typeface="Arial"/>
                <a:cs typeface="Arial"/>
              </a:rPr>
              <a:t> </a:t>
            </a:r>
            <a:r>
              <a:rPr lang="sv-SE" sz="2800" err="1">
                <a:solidFill>
                  <a:schemeClr val="accent2"/>
                </a:solidFill>
                <a:latin typeface="Arial"/>
                <a:cs typeface="Arial"/>
              </a:rPr>
              <a:t>structure</a:t>
            </a:r>
            <a:r>
              <a:rPr lang="sv-SE" sz="2800">
                <a:solidFill>
                  <a:schemeClr val="accent2"/>
                </a:solidFill>
                <a:latin typeface="Arial"/>
                <a:cs typeface="Arial"/>
              </a:rPr>
              <a:t> 2019-2024</a:t>
            </a:r>
          </a:p>
        </p:txBody>
      </p:sp>
      <p:sp>
        <p:nvSpPr>
          <p:cNvPr id="5" name="TextBox 4">
            <a:extLst>
              <a:ext uri="{FF2B5EF4-FFF2-40B4-BE49-F238E27FC236}">
                <a16:creationId xmlns:a16="http://schemas.microsoft.com/office/drawing/2014/main" id="{8135DBC7-F4F6-7D9D-F5C5-D76466C8AFB9}"/>
              </a:ext>
            </a:extLst>
          </p:cNvPr>
          <p:cNvSpPr txBox="1"/>
          <p:nvPr/>
        </p:nvSpPr>
        <p:spPr>
          <a:xfrm>
            <a:off x="270711" y="2571751"/>
            <a:ext cx="4516606" cy="111004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1450" lvl="0" indent="-171450" algn="l" rtl="0">
              <a:lnSpc>
                <a:spcPts val="1441"/>
              </a:lnSpc>
              <a:buFont typeface="Arial,Sans-Serif"/>
              <a:buChar char="•"/>
            </a:pPr>
            <a:r>
              <a:rPr lang="en-US" sz="1100" b="1" i="0" u="none" strike="noStrike" baseline="0" dirty="0">
                <a:solidFill>
                  <a:schemeClr val="accent2"/>
                </a:solidFill>
                <a:latin typeface="Arial"/>
                <a:ea typeface="Arial"/>
                <a:cs typeface="Arial"/>
              </a:rPr>
              <a:t>Gender divided data </a:t>
            </a:r>
            <a:r>
              <a:rPr lang="en-US" sz="1100" b="1" dirty="0">
                <a:solidFill>
                  <a:schemeClr val="accent2"/>
                </a:solidFill>
                <a:latin typeface="Arial"/>
                <a:ea typeface="Arial"/>
                <a:cs typeface="Arial"/>
              </a:rPr>
              <a:t>2018-2023</a:t>
            </a:r>
            <a:endParaRPr lang="en-US" sz="1100" b="1" i="0" dirty="0">
              <a:solidFill>
                <a:schemeClr val="accent2"/>
              </a:solidFill>
              <a:latin typeface="Arial"/>
              <a:ea typeface="Arial"/>
              <a:cs typeface="Arial"/>
            </a:endParaRPr>
          </a:p>
          <a:p>
            <a:pPr marL="171450" lvl="0" indent="-171450" algn="l" rtl="0">
              <a:lnSpc>
                <a:spcPts val="1441"/>
              </a:lnSpc>
              <a:buFont typeface="Arial,Sans-Serif"/>
              <a:buChar char="•"/>
            </a:pPr>
            <a:r>
              <a:rPr lang="en-US" sz="1100" b="0" i="0" u="none" strike="noStrike" baseline="0" dirty="0" err="1">
                <a:latin typeface="Arial"/>
                <a:ea typeface="Arial"/>
                <a:cs typeface="Arial"/>
              </a:rPr>
              <a:t>Bibliomentry</a:t>
            </a:r>
            <a:r>
              <a:rPr lang="en-US" sz="1100" b="0" i="0" u="none" strike="noStrike" baseline="0" dirty="0">
                <a:latin typeface="Arial"/>
                <a:ea typeface="Arial"/>
                <a:cs typeface="Arial"/>
              </a:rPr>
              <a:t> gender divided</a:t>
            </a:r>
            <a:r>
              <a:rPr lang="en-US" sz="1100" b="0" i="0" dirty="0">
                <a:latin typeface="Arial"/>
                <a:ea typeface="Arial"/>
                <a:cs typeface="Arial"/>
              </a:rPr>
              <a:t>​</a:t>
            </a:r>
          </a:p>
          <a:p>
            <a:pPr marL="171450" indent="-171450">
              <a:buFont typeface="Arial,Sans-Serif"/>
              <a:buChar char="•"/>
            </a:pPr>
            <a:r>
              <a:rPr lang="fr-FR" sz="1100" dirty="0">
                <a:cs typeface="Arial"/>
              </a:rPr>
              <a:t>Added questions about </a:t>
            </a:r>
            <a:r>
              <a:rPr lang="fr-FR" sz="1100" dirty="0" err="1">
                <a:cs typeface="Arial"/>
              </a:rPr>
              <a:t>belonging</a:t>
            </a:r>
            <a:r>
              <a:rPr lang="fr-FR" sz="1100" dirty="0">
                <a:cs typeface="Arial"/>
              </a:rPr>
              <a:t> and </a:t>
            </a:r>
            <a:r>
              <a:rPr lang="fr-FR" sz="1100" dirty="0" err="1">
                <a:cs typeface="Arial"/>
              </a:rPr>
              <a:t>academic</a:t>
            </a:r>
            <a:r>
              <a:rPr lang="fr-FR" sz="1100" dirty="0">
                <a:cs typeface="Arial"/>
              </a:rPr>
              <a:t> culture to the </a:t>
            </a:r>
            <a:r>
              <a:rPr lang="fr-FR" sz="1100" dirty="0" err="1">
                <a:cs typeface="Arial"/>
              </a:rPr>
              <a:t>empoyee-survey</a:t>
            </a:r>
            <a:endParaRPr lang="fr-FR" sz="1100" dirty="0">
              <a:cs typeface="Arial"/>
            </a:endParaRPr>
          </a:p>
          <a:p>
            <a:pPr marL="171450" indent="-171450">
              <a:buFont typeface="Arial,Sans-Serif"/>
              <a:buChar char="•"/>
            </a:pPr>
            <a:r>
              <a:rPr lang="fr-FR" sz="1100" dirty="0" err="1">
                <a:cs typeface="Arial"/>
              </a:rPr>
              <a:t>Collect</a:t>
            </a:r>
            <a:r>
              <a:rPr lang="fr-FR" sz="1100" dirty="0">
                <a:cs typeface="Arial"/>
              </a:rPr>
              <a:t> and </a:t>
            </a:r>
            <a:r>
              <a:rPr lang="fr-FR" sz="1100" dirty="0" err="1">
                <a:cs typeface="Arial"/>
              </a:rPr>
              <a:t>share</a:t>
            </a:r>
            <a:r>
              <a:rPr lang="fr-FR" sz="1100" dirty="0">
                <a:cs typeface="Arial"/>
              </a:rPr>
              <a:t> good </a:t>
            </a:r>
            <a:r>
              <a:rPr lang="fr-FR" sz="1100" dirty="0" err="1">
                <a:cs typeface="Arial"/>
              </a:rPr>
              <a:t>examples</a:t>
            </a:r>
            <a:r>
              <a:rPr lang="fr-FR" sz="1100" dirty="0">
                <a:cs typeface="Arial"/>
              </a:rPr>
              <a:t> </a:t>
            </a:r>
            <a:endParaRPr dirty="0">
              <a:cs typeface="Arial"/>
            </a:endParaRPr>
          </a:p>
          <a:p>
            <a:pPr algn="l">
              <a:lnSpc>
                <a:spcPct val="90000"/>
              </a:lnSpc>
              <a:spcBef>
                <a:spcPts val="600"/>
              </a:spcBef>
              <a:spcAft>
                <a:spcPts val="400"/>
              </a:spcAft>
            </a:pP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2695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4416C-211D-0AC4-E56B-ABBF785FBD3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1B052F8-86DD-E80F-E856-7AFD2D9686F1}"/>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CC93E9D9-9F81-9DB7-376E-6F469163DEF2}"/>
              </a:ext>
            </a:extLst>
          </p:cNvPr>
          <p:cNvSpPr>
            <a:spLocks noGrp="1"/>
          </p:cNvSpPr>
          <p:nvPr>
            <p:ph type="ftr" sz="quarter" idx="11"/>
          </p:nvPr>
        </p:nvSpPr>
        <p:spPr/>
        <p:txBody>
          <a:bodyPr/>
          <a:lstStyle/>
          <a:p>
            <a:r>
              <a:rPr lang="en-GB" noProof="0">
                <a:solidFill>
                  <a:schemeClr val="tx1"/>
                </a:solidFill>
              </a:rPr>
              <a:t>Chalmers University of Technology</a:t>
            </a:r>
          </a:p>
        </p:txBody>
      </p:sp>
      <p:sp>
        <p:nvSpPr>
          <p:cNvPr id="4" name="Slide Number Placeholder 3">
            <a:extLst>
              <a:ext uri="{FF2B5EF4-FFF2-40B4-BE49-F238E27FC236}">
                <a16:creationId xmlns:a16="http://schemas.microsoft.com/office/drawing/2014/main" id="{4A5FCDDC-621A-EE02-6743-BD5F9C969D4F}"/>
              </a:ext>
            </a:extLst>
          </p:cNvPr>
          <p:cNvSpPr>
            <a:spLocks noGrp="1"/>
          </p:cNvSpPr>
          <p:nvPr>
            <p:ph type="sldNum" sz="quarter" idx="12"/>
          </p:nvPr>
        </p:nvSpPr>
        <p:spPr/>
        <p:txBody>
          <a:bodyPr/>
          <a:lstStyle/>
          <a:p>
            <a:fld id="{344E8EA3-C3DD-5544-8A1C-EA00A1673D37}" type="slidenum">
              <a:rPr lang="sv-SE" smtClean="0">
                <a:solidFill>
                  <a:schemeClr val="tx1"/>
                </a:solidFill>
              </a:rPr>
              <a:pPr/>
              <a:t>7</a:t>
            </a:fld>
            <a:endParaRPr lang="sv-SE">
              <a:solidFill>
                <a:schemeClr val="tx1"/>
              </a:solidFill>
            </a:endParaRPr>
          </a:p>
        </p:txBody>
      </p:sp>
      <p:sp>
        <p:nvSpPr>
          <p:cNvPr id="7" name="AutoShape 21" descr="fpbodyimage02">
            <a:extLst>
              <a:ext uri="{FF2B5EF4-FFF2-40B4-BE49-F238E27FC236}">
                <a16:creationId xmlns:a16="http://schemas.microsoft.com/office/drawing/2014/main" id="{2B7628CD-62AE-DF5D-5EA2-76124A87203B}"/>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8" name="AutoShape 23" descr="fpbodyimage02">
            <a:extLst>
              <a:ext uri="{FF2B5EF4-FFF2-40B4-BE49-F238E27FC236}">
                <a16:creationId xmlns:a16="http://schemas.microsoft.com/office/drawing/2014/main" id="{C353ACF3-6CF2-B494-5E45-E2BA6E1D0E1C}"/>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10" name="Rounded Rectangle 19">
            <a:extLst>
              <a:ext uri="{FF2B5EF4-FFF2-40B4-BE49-F238E27FC236}">
                <a16:creationId xmlns:a16="http://schemas.microsoft.com/office/drawing/2014/main" id="{10D4A733-6BAE-02E2-9C5F-1AE405D4E246}"/>
              </a:ext>
            </a:extLst>
          </p:cNvPr>
          <p:cNvSpPr/>
          <p:nvPr/>
        </p:nvSpPr>
        <p:spPr>
          <a:xfrm>
            <a:off x="3261052" y="873233"/>
            <a:ext cx="1926609" cy="517580"/>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EEC57BA6-6B15-8C27-1CED-FD1D08C77177}"/>
              </a:ext>
            </a:extLst>
          </p:cNvPr>
          <p:cNvSpPr txBox="1"/>
          <p:nvPr/>
        </p:nvSpPr>
        <p:spPr>
          <a:xfrm>
            <a:off x="3260095" y="842049"/>
            <a:ext cx="185254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3200" b="1" i="0" u="none" strike="noStrike" kern="1200" cap="none" spc="0" normalizeH="0" baseline="0" noProof="0">
                <a:ln>
                  <a:noFill/>
                </a:ln>
                <a:effectLst/>
                <a:uLnTx/>
                <a:uFillTx/>
                <a:latin typeface="Calibri" panose="020F0502020204030204"/>
                <a:ea typeface="+mn-ea"/>
                <a:cs typeface="+mn-cs"/>
              </a:rPr>
              <a:t>GENIE</a:t>
            </a:r>
            <a:endParaRPr kumimoji="0" lang="en-US" sz="3200" b="1" i="0" u="none" strike="noStrike" kern="1200" cap="none" spc="0" normalizeH="0" baseline="0" noProof="0">
              <a:ln>
                <a:noFill/>
              </a:ln>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C5F9CB84-20FD-6C87-A746-9C0700B72CBC}"/>
              </a:ext>
            </a:extLst>
          </p:cNvPr>
          <p:cNvSpPr txBox="1"/>
          <p:nvPr/>
        </p:nvSpPr>
        <p:spPr>
          <a:xfrm>
            <a:off x="2830991" y="2823769"/>
            <a:ext cx="2484281" cy="303274"/>
          </a:xfrm>
          <a:prstGeom prst="rect">
            <a:avLst/>
          </a:prstGeom>
          <a:noFill/>
        </p:spPr>
        <p:txBody>
          <a:bodyPr wrap="square">
            <a:spAutoFit/>
          </a:bodyPr>
          <a:lstStyle/>
          <a:p>
            <a:pPr marL="342900" indent="-342900">
              <a:spcBef>
                <a:spcPct val="20000"/>
              </a:spcBef>
              <a:buFont typeface="Arial" panose="020B0604020202020204" pitchFamily="34" charset="0"/>
              <a:buChar char="•"/>
              <a:defRPr/>
            </a:pPr>
            <a:endParaRPr kumimoji="0" lang="sv-SE" altLang="sv-SE" sz="1400" b="0">
              <a:latin typeface="+mj-lt"/>
            </a:endParaRPr>
          </a:p>
        </p:txBody>
      </p:sp>
      <p:sp>
        <p:nvSpPr>
          <p:cNvPr id="25" name="Title 4">
            <a:extLst>
              <a:ext uri="{FF2B5EF4-FFF2-40B4-BE49-F238E27FC236}">
                <a16:creationId xmlns:a16="http://schemas.microsoft.com/office/drawing/2014/main" id="{6AFE429D-A288-EFA2-663A-D4FA3A950918}"/>
              </a:ext>
            </a:extLst>
          </p:cNvPr>
          <p:cNvSpPr txBox="1">
            <a:spLocks/>
          </p:cNvSpPr>
          <p:nvPr/>
        </p:nvSpPr>
        <p:spPr>
          <a:xfrm>
            <a:off x="180385" y="-4519"/>
            <a:ext cx="5264135" cy="637328"/>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r>
              <a:rPr lang="sv-SE" sz="2800">
                <a:solidFill>
                  <a:schemeClr val="accent2"/>
                </a:solidFill>
                <a:latin typeface="Arial"/>
                <a:cs typeface="Arial"/>
              </a:rPr>
              <a:t> </a:t>
            </a:r>
            <a:r>
              <a:rPr lang="sv-SE" sz="2800" err="1">
                <a:solidFill>
                  <a:schemeClr val="accent2"/>
                </a:solidFill>
                <a:latin typeface="Arial"/>
                <a:cs typeface="Arial"/>
              </a:rPr>
              <a:t>Activity</a:t>
            </a:r>
            <a:r>
              <a:rPr lang="sv-SE" sz="2800">
                <a:solidFill>
                  <a:schemeClr val="accent2"/>
                </a:solidFill>
                <a:latin typeface="Arial"/>
                <a:cs typeface="Arial"/>
              </a:rPr>
              <a:t> </a:t>
            </a:r>
            <a:r>
              <a:rPr lang="sv-SE" sz="2800" err="1">
                <a:solidFill>
                  <a:schemeClr val="accent2"/>
                </a:solidFill>
                <a:latin typeface="Arial"/>
                <a:cs typeface="Arial"/>
              </a:rPr>
              <a:t>structure</a:t>
            </a:r>
            <a:r>
              <a:rPr lang="sv-SE" sz="2800">
                <a:solidFill>
                  <a:schemeClr val="accent2"/>
                </a:solidFill>
                <a:latin typeface="Arial"/>
                <a:cs typeface="Arial"/>
              </a:rPr>
              <a:t> 2019-2024</a:t>
            </a:r>
          </a:p>
        </p:txBody>
      </p:sp>
      <p:grpSp>
        <p:nvGrpSpPr>
          <p:cNvPr id="6" name="Group 5">
            <a:extLst>
              <a:ext uri="{FF2B5EF4-FFF2-40B4-BE49-F238E27FC236}">
                <a16:creationId xmlns:a16="http://schemas.microsoft.com/office/drawing/2014/main" id="{32A69648-37D7-8872-276D-8A16B0D57AB1}"/>
              </a:ext>
            </a:extLst>
          </p:cNvPr>
          <p:cNvGrpSpPr/>
          <p:nvPr/>
        </p:nvGrpSpPr>
        <p:grpSpPr>
          <a:xfrm>
            <a:off x="2834339" y="1644110"/>
            <a:ext cx="3309301" cy="690515"/>
            <a:chOff x="800802" y="1853315"/>
            <a:chExt cx="2641953" cy="2606755"/>
          </a:xfrm>
        </p:grpSpPr>
        <p:sp>
          <p:nvSpPr>
            <p:cNvPr id="19" name="Rounded Rectangle 23">
              <a:extLst>
                <a:ext uri="{FF2B5EF4-FFF2-40B4-BE49-F238E27FC236}">
                  <a16:creationId xmlns:a16="http://schemas.microsoft.com/office/drawing/2014/main" id="{0E9B4541-C88A-797F-6F4B-1576C316E7D6}"/>
                </a:ext>
              </a:extLst>
            </p:cNvPr>
            <p:cNvSpPr/>
            <p:nvPr/>
          </p:nvSpPr>
          <p:spPr>
            <a:xfrm>
              <a:off x="800802" y="1853315"/>
              <a:ext cx="2247987" cy="2606755"/>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A3D15980-71E2-D2F6-22CA-D88B384AEC2B}"/>
                </a:ext>
              </a:extLst>
            </p:cNvPr>
            <p:cNvSpPr txBox="1"/>
            <p:nvPr/>
          </p:nvSpPr>
          <p:spPr>
            <a:xfrm>
              <a:off x="810185" y="2254292"/>
              <a:ext cx="2318944" cy="1131154"/>
            </a:xfrm>
            <a:prstGeom prst="rect">
              <a:avLst/>
            </a:prstGeom>
            <a:noFill/>
          </p:spPr>
          <p:txBody>
            <a:bodyPr wrap="square" rtlCol="0">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sv-SE" sz="1400" b="1">
                  <a:latin typeface="+mj-lt"/>
                </a:rPr>
                <a:t> </a:t>
              </a:r>
              <a:endParaRPr kumimoji="0" lang="sv-SE" sz="1400" b="1" i="0" u="none" strike="noStrike" kern="1200" cap="none" spc="0" normalizeH="0" baseline="0" noProof="0">
                <a:ln>
                  <a:noFill/>
                </a:ln>
                <a:effectLst/>
                <a:uLnTx/>
                <a:uFillTx/>
                <a:latin typeface="+mj-lt"/>
                <a:ea typeface="+mn-ea"/>
                <a:cs typeface="+mn-cs"/>
              </a:endParaRPr>
            </a:p>
          </p:txBody>
        </p:sp>
        <p:sp>
          <p:nvSpPr>
            <p:cNvPr id="26" name="TextBox 25">
              <a:extLst>
                <a:ext uri="{FF2B5EF4-FFF2-40B4-BE49-F238E27FC236}">
                  <a16:creationId xmlns:a16="http://schemas.microsoft.com/office/drawing/2014/main" id="{D4ED2899-06E2-0DE5-512D-A22274F990FA}"/>
                </a:ext>
              </a:extLst>
            </p:cNvPr>
            <p:cNvSpPr txBox="1"/>
            <p:nvPr/>
          </p:nvSpPr>
          <p:spPr>
            <a:xfrm>
              <a:off x="915290" y="2594886"/>
              <a:ext cx="2527465" cy="1131152"/>
            </a:xfrm>
            <a:prstGeom prst="rect">
              <a:avLst/>
            </a:prstGeom>
            <a:noFill/>
          </p:spPr>
          <p:txBody>
            <a:bodyPr wrap="square" lIns="91440" tIns="45720" rIns="91440" bIns="45720" anchor="t">
              <a:spAutoFit/>
            </a:bodyPr>
            <a:lstStyle/>
            <a:p>
              <a:pPr defTabSz="914400">
                <a:lnSpc>
                  <a:spcPts val="1700"/>
                </a:lnSpc>
                <a:defRPr/>
              </a:pPr>
              <a:r>
                <a:rPr lang="sv-SE" sz="1400" b="1" err="1">
                  <a:latin typeface="+mj-lt"/>
                </a:rPr>
                <a:t>Activities</a:t>
              </a:r>
              <a:r>
                <a:rPr lang="sv-SE" sz="1400" b="1">
                  <a:latin typeface="+mj-lt"/>
                </a:rPr>
                <a:t> at the </a:t>
              </a:r>
              <a:r>
                <a:rPr lang="sv-SE" sz="1400" b="1" err="1">
                  <a:latin typeface="+mj-lt"/>
                </a:rPr>
                <a:t>departments</a:t>
              </a:r>
              <a:endParaRPr lang="en-US" err="1"/>
            </a:p>
          </p:txBody>
        </p:sp>
      </p:grpSp>
      <p:sp>
        <p:nvSpPr>
          <p:cNvPr id="5" name="TextBox 4">
            <a:extLst>
              <a:ext uri="{FF2B5EF4-FFF2-40B4-BE49-F238E27FC236}">
                <a16:creationId xmlns:a16="http://schemas.microsoft.com/office/drawing/2014/main" id="{3D5DC0F9-6E25-454D-0E93-895CBAB44FAB}"/>
              </a:ext>
            </a:extLst>
          </p:cNvPr>
          <p:cNvSpPr txBox="1"/>
          <p:nvPr/>
        </p:nvSpPr>
        <p:spPr>
          <a:xfrm>
            <a:off x="341897" y="2823769"/>
            <a:ext cx="6716128" cy="190000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342900" indent="-342900">
              <a:spcBef>
                <a:spcPct val="20000"/>
              </a:spcBef>
              <a:buFont typeface="Arial,Sans-Serif"/>
              <a:buChar char="•"/>
            </a:pPr>
            <a:r>
              <a:rPr lang="sv-SE" sz="1200" dirty="0" err="1">
                <a:latin typeface="Arial"/>
                <a:ea typeface="Arial"/>
                <a:cs typeface="Arial"/>
              </a:rPr>
              <a:t>Each</a:t>
            </a:r>
            <a:r>
              <a:rPr lang="sv-SE" sz="1200" dirty="0">
                <a:latin typeface="Arial"/>
                <a:ea typeface="Arial"/>
                <a:cs typeface="Arial"/>
              </a:rPr>
              <a:t> institution </a:t>
            </a:r>
            <a:r>
              <a:rPr lang="sv-SE" sz="1200" dirty="0" err="1">
                <a:latin typeface="Arial"/>
                <a:ea typeface="Arial"/>
                <a:cs typeface="Arial"/>
              </a:rPr>
              <a:t>received</a:t>
            </a:r>
            <a:r>
              <a:rPr lang="sv-SE" sz="1200" dirty="0">
                <a:latin typeface="Arial"/>
                <a:ea typeface="Arial"/>
                <a:cs typeface="Arial"/>
              </a:rPr>
              <a:t> 2MSek for </a:t>
            </a:r>
            <a:r>
              <a:rPr lang="sv-SE" sz="1200" dirty="0" err="1">
                <a:latin typeface="Arial"/>
                <a:ea typeface="Arial"/>
                <a:cs typeface="Arial"/>
              </a:rPr>
              <a:t>local</a:t>
            </a:r>
            <a:r>
              <a:rPr lang="sv-SE" sz="1200" dirty="0">
                <a:latin typeface="Arial"/>
                <a:ea typeface="Arial"/>
                <a:cs typeface="Arial"/>
              </a:rPr>
              <a:t> actions</a:t>
            </a:r>
          </a:p>
          <a:p>
            <a:pPr marL="342900" indent="-342900">
              <a:spcBef>
                <a:spcPct val="20000"/>
              </a:spcBef>
              <a:buFont typeface="Arial,Sans-Serif"/>
              <a:buChar char="•"/>
            </a:pPr>
            <a:r>
              <a:rPr lang="sv-SE" sz="1200" dirty="0">
                <a:latin typeface="Arial"/>
                <a:ea typeface="Arial"/>
                <a:cs typeface="Arial"/>
              </a:rPr>
              <a:t>Genie representative/inst. (13)</a:t>
            </a:r>
          </a:p>
          <a:p>
            <a:pPr marL="342900" indent="-342900">
              <a:spcBef>
                <a:spcPct val="20000"/>
              </a:spcBef>
              <a:buFont typeface="Arial,Sans-Serif"/>
              <a:buChar char="•"/>
            </a:pPr>
            <a:r>
              <a:rPr lang="en-US" sz="1200" b="1" dirty="0">
                <a:solidFill>
                  <a:srgbClr val="385A73"/>
                </a:solidFill>
                <a:cs typeface="Arial"/>
              </a:rPr>
              <a:t>Connected to Chalmers Rules of Procedure: </a:t>
            </a:r>
            <a:r>
              <a:rPr lang="fr-FR" sz="1200" b="1" i="1" dirty="0">
                <a:solidFill>
                  <a:srgbClr val="385A73"/>
                </a:solidFill>
                <a:cs typeface="Arial"/>
              </a:rPr>
              <a:t>‘</a:t>
            </a:r>
            <a:r>
              <a:rPr lang="fr-FR" sz="1200" b="1" i="1" dirty="0" err="1">
                <a:solidFill>
                  <a:srgbClr val="385A73"/>
                </a:solidFill>
                <a:cs typeface="Arial"/>
              </a:rPr>
              <a:t>academic</a:t>
            </a:r>
            <a:r>
              <a:rPr lang="fr-FR" sz="1200" b="1" i="1" dirty="0">
                <a:solidFill>
                  <a:srgbClr val="385A73"/>
                </a:solidFill>
                <a:cs typeface="Arial"/>
              </a:rPr>
              <a:t> </a:t>
            </a:r>
            <a:r>
              <a:rPr lang="fr-FR" sz="1200" b="1" i="1" dirty="0" err="1">
                <a:solidFill>
                  <a:srgbClr val="385A73"/>
                </a:solidFill>
                <a:cs typeface="Arial"/>
              </a:rPr>
              <a:t>household</a:t>
            </a:r>
            <a:r>
              <a:rPr lang="fr-FR" sz="1200" b="1" i="1" dirty="0">
                <a:solidFill>
                  <a:srgbClr val="385A73"/>
                </a:solidFill>
                <a:cs typeface="Arial"/>
              </a:rPr>
              <a:t> </a:t>
            </a:r>
            <a:r>
              <a:rPr lang="fr-FR" sz="1200" b="1" i="1" dirty="0" err="1">
                <a:solidFill>
                  <a:srgbClr val="385A73"/>
                </a:solidFill>
                <a:cs typeface="Arial"/>
              </a:rPr>
              <a:t>work</a:t>
            </a:r>
            <a:r>
              <a:rPr lang="fr-FR" sz="1200" b="1" i="1" dirty="0">
                <a:solidFill>
                  <a:srgbClr val="385A73"/>
                </a:solidFill>
                <a:cs typeface="Arial"/>
              </a:rPr>
              <a:t>’ (ACE)</a:t>
            </a:r>
            <a:endParaRPr lang="en-US" sz="1200" b="1" dirty="0">
              <a:solidFill>
                <a:srgbClr val="385A73"/>
              </a:solidFill>
              <a:cs typeface="Arial"/>
            </a:endParaRPr>
          </a:p>
          <a:p>
            <a:pPr marL="342900" indent="-342900">
              <a:spcBef>
                <a:spcPct val="20000"/>
              </a:spcBef>
              <a:buFont typeface="Arial,Sans-Serif"/>
              <a:buChar char="•"/>
            </a:pPr>
            <a:r>
              <a:rPr lang="sv-SE" sz="1200" dirty="0" err="1">
                <a:latin typeface="Arial"/>
                <a:ea typeface="Arial"/>
                <a:cs typeface="Arial"/>
              </a:rPr>
              <a:t>Network</a:t>
            </a:r>
            <a:r>
              <a:rPr lang="sv-SE" sz="1200" dirty="0">
                <a:latin typeface="Arial"/>
                <a:ea typeface="Arial"/>
                <a:cs typeface="Arial"/>
              </a:rPr>
              <a:t> of PhD students – DrGenie</a:t>
            </a:r>
            <a:endParaRPr lang="en-US" sz="1200" dirty="0">
              <a:latin typeface="Arial"/>
              <a:ea typeface="Arial"/>
              <a:cs typeface="Arial"/>
            </a:endParaRPr>
          </a:p>
          <a:p>
            <a:pPr marL="342900" indent="-342900">
              <a:spcBef>
                <a:spcPct val="20000"/>
              </a:spcBef>
              <a:buFont typeface="Arial,Sans-Serif"/>
              <a:buChar char="•"/>
            </a:pPr>
            <a:r>
              <a:rPr lang="sv-SE" sz="1200" dirty="0">
                <a:latin typeface="Arial"/>
                <a:ea typeface="Arial"/>
                <a:cs typeface="Arial"/>
              </a:rPr>
              <a:t>Plans</a:t>
            </a:r>
            <a:r>
              <a:rPr lang="sv-SE" sz="1200" b="0" i="0" u="none" strike="noStrike" baseline="0" dirty="0">
                <a:latin typeface="Arial"/>
                <a:ea typeface="Arial"/>
                <a:cs typeface="Arial"/>
              </a:rPr>
              <a:t> and </a:t>
            </a:r>
            <a:r>
              <a:rPr lang="sv-SE" sz="1200" b="0" i="0" u="none" strike="noStrike" baseline="0" dirty="0" err="1">
                <a:latin typeface="Arial"/>
                <a:ea typeface="Arial"/>
                <a:cs typeface="Arial"/>
              </a:rPr>
              <a:t>goals</a:t>
            </a:r>
            <a:r>
              <a:rPr lang="sv-SE" sz="1200" b="0" i="0" u="none" strike="noStrike" baseline="0" dirty="0">
                <a:latin typeface="Arial"/>
                <a:ea typeface="Arial"/>
                <a:cs typeface="Arial"/>
              </a:rPr>
              <a:t> for GE </a:t>
            </a:r>
            <a:r>
              <a:rPr lang="sv-SE" sz="1200" b="0" i="0" u="none" strike="noStrike" baseline="0" dirty="0" err="1">
                <a:latin typeface="Arial"/>
                <a:ea typeface="Arial"/>
                <a:cs typeface="Arial"/>
              </a:rPr>
              <a:t>work</a:t>
            </a:r>
            <a:r>
              <a:rPr lang="sv-SE" sz="1200" b="0" i="0" u="none" strike="noStrike" baseline="0" dirty="0">
                <a:latin typeface="Arial"/>
                <a:ea typeface="Arial"/>
                <a:cs typeface="Arial"/>
              </a:rPr>
              <a:t> </a:t>
            </a:r>
            <a:r>
              <a:rPr lang="sv-SE" sz="1200" b="0" i="0" u="none" strike="noStrike" baseline="0" dirty="0" err="1">
                <a:latin typeface="Arial"/>
                <a:ea typeface="Arial"/>
                <a:cs typeface="Arial"/>
              </a:rPr>
              <a:t>into</a:t>
            </a:r>
            <a:r>
              <a:rPr lang="sv-SE" sz="1200" b="0" i="0" u="none" strike="noStrike" baseline="0" dirty="0">
                <a:latin typeface="Arial"/>
                <a:ea typeface="Arial"/>
                <a:cs typeface="Arial"/>
              </a:rPr>
              <a:t> </a:t>
            </a:r>
            <a:r>
              <a:rPr lang="sv-SE" sz="1200" b="0" i="0" u="none" strike="noStrike" baseline="0" dirty="0" err="1">
                <a:latin typeface="Arial"/>
                <a:ea typeface="Arial"/>
                <a:cs typeface="Arial"/>
              </a:rPr>
              <a:t>yearly</a:t>
            </a:r>
            <a:r>
              <a:rPr lang="sv-SE" sz="1200" b="0" i="0" u="none" strike="noStrike" baseline="0" dirty="0">
                <a:latin typeface="Arial"/>
                <a:ea typeface="Arial"/>
                <a:cs typeface="Arial"/>
              </a:rPr>
              <a:t> </a:t>
            </a:r>
            <a:r>
              <a:rPr lang="sv-SE" sz="1200" b="0" i="0" u="none" strike="noStrike" baseline="0" dirty="0" err="1">
                <a:latin typeface="Arial"/>
                <a:ea typeface="Arial"/>
                <a:cs typeface="Arial"/>
              </a:rPr>
              <a:t>Operational</a:t>
            </a:r>
            <a:r>
              <a:rPr lang="sv-SE" sz="1200" b="0" i="0" u="none" strike="noStrike" baseline="0" dirty="0">
                <a:latin typeface="Arial"/>
                <a:ea typeface="Arial"/>
                <a:cs typeface="Arial"/>
              </a:rPr>
              <a:t> Plan </a:t>
            </a:r>
            <a:r>
              <a:rPr lang="en-US" sz="1200" b="0" i="0" dirty="0">
                <a:latin typeface="Arial"/>
                <a:ea typeface="Arial"/>
                <a:cs typeface="Arial"/>
              </a:rPr>
              <a:t>​</a:t>
            </a:r>
          </a:p>
          <a:p>
            <a:pPr marL="342900" indent="-342900">
              <a:spcBef>
                <a:spcPct val="20000"/>
              </a:spcBef>
              <a:buFont typeface="Arial,Sans-Serif"/>
              <a:buChar char="•"/>
            </a:pPr>
            <a:r>
              <a:rPr lang="en-US" sz="1200" b="1" dirty="0">
                <a:solidFill>
                  <a:srgbClr val="385A73"/>
                </a:solidFill>
                <a:ea typeface="Arial"/>
                <a:cs typeface="Arial"/>
              </a:rPr>
              <a:t>“Why women leave – Chemistry” (non-events)​</a:t>
            </a:r>
            <a:endParaRPr lang="en-US" sz="1200" dirty="0">
              <a:cs typeface="Arial"/>
            </a:endParaRPr>
          </a:p>
          <a:p>
            <a:pPr marL="342900" lvl="0" indent="-342900" algn="l" rtl="0">
              <a:lnSpc>
                <a:spcPts val="1441"/>
              </a:lnSpc>
              <a:buFont typeface="Arial,Sans-Serif"/>
              <a:buChar char="•"/>
            </a:pPr>
            <a:r>
              <a:rPr lang="sv-SE" sz="1200" b="0" i="0" u="none" strike="noStrike" baseline="0" dirty="0" err="1">
                <a:latin typeface="Arial"/>
                <a:ea typeface="Arial"/>
                <a:cs typeface="Arial"/>
              </a:rPr>
              <a:t>Toolbox</a:t>
            </a:r>
            <a:r>
              <a:rPr lang="sv-SE" sz="1200" b="0" i="0" u="none" strike="noStrike" baseline="0" dirty="0">
                <a:latin typeface="Arial"/>
                <a:ea typeface="Arial"/>
                <a:cs typeface="Arial"/>
              </a:rPr>
              <a:t> </a:t>
            </a:r>
            <a:r>
              <a:rPr lang="sv-SE" sz="1200" b="0" i="0" u="none" strike="noStrike" baseline="0" dirty="0" err="1">
                <a:latin typeface="Arial"/>
                <a:ea typeface="Arial"/>
                <a:cs typeface="Arial"/>
              </a:rPr>
              <a:t>with</a:t>
            </a:r>
            <a:r>
              <a:rPr lang="sv-SE" sz="1200" b="0" i="0" u="none" strike="noStrike" baseline="0" dirty="0">
                <a:latin typeface="Arial"/>
                <a:ea typeface="Arial"/>
                <a:cs typeface="Arial"/>
              </a:rPr>
              <a:t> </a:t>
            </a:r>
            <a:r>
              <a:rPr lang="sv-SE" sz="1200" b="0" i="0" u="none" strike="noStrike" baseline="0" dirty="0" err="1">
                <a:latin typeface="Arial"/>
                <a:ea typeface="Arial"/>
                <a:cs typeface="Arial"/>
              </a:rPr>
              <a:t>ideas</a:t>
            </a:r>
            <a:r>
              <a:rPr lang="sv-SE" sz="1200" b="0" i="0" u="none" strike="noStrike" baseline="0" dirty="0">
                <a:latin typeface="Arial"/>
                <a:ea typeface="Arial"/>
                <a:cs typeface="Arial"/>
              </a:rPr>
              <a:t> on </a:t>
            </a:r>
            <a:r>
              <a:rPr lang="sv-SE" sz="1200" b="0" i="0" u="none" strike="noStrike" baseline="0" dirty="0" err="1">
                <a:latin typeface="Arial"/>
                <a:ea typeface="Arial"/>
                <a:cs typeface="Arial"/>
              </a:rPr>
              <a:t>what</a:t>
            </a:r>
            <a:r>
              <a:rPr lang="sv-SE" sz="1200" b="0" i="0" u="none" strike="noStrike" baseline="0" dirty="0">
                <a:latin typeface="Arial"/>
                <a:ea typeface="Arial"/>
                <a:cs typeface="Arial"/>
              </a:rPr>
              <a:t> to do + </a:t>
            </a:r>
            <a:r>
              <a:rPr lang="sv-SE" sz="1200" b="0" i="0" u="none" strike="noStrike" baseline="0" dirty="0" err="1">
                <a:latin typeface="Arial"/>
                <a:ea typeface="Arial"/>
                <a:cs typeface="Arial"/>
              </a:rPr>
              <a:t>reference</a:t>
            </a:r>
            <a:r>
              <a:rPr lang="sv-SE" sz="1200" b="0" i="0" u="none" strike="noStrike" baseline="0" dirty="0">
                <a:latin typeface="Arial"/>
                <a:ea typeface="Arial"/>
                <a:cs typeface="Arial"/>
              </a:rPr>
              <a:t> and </a:t>
            </a:r>
            <a:r>
              <a:rPr lang="sv-SE" sz="1200" b="0" i="0" u="none" strike="noStrike" baseline="0" dirty="0" err="1">
                <a:latin typeface="Arial"/>
                <a:ea typeface="Arial"/>
                <a:cs typeface="Arial"/>
              </a:rPr>
              <a:t>links</a:t>
            </a:r>
            <a:endParaRPr lang="sv-SE" sz="1200" b="0" i="0" u="none" strike="noStrike" baseline="0" dirty="0">
              <a:latin typeface="Arial"/>
              <a:ea typeface="Arial"/>
              <a:cs typeface="Arial"/>
            </a:endParaRPr>
          </a:p>
          <a:p>
            <a:endParaRPr sz="1200" dirty="0">
              <a:cs typeface="Arial"/>
            </a:endParaRPr>
          </a:p>
          <a:p>
            <a:pPr algn="l">
              <a:lnSpc>
                <a:spcPct val="90000"/>
              </a:lnSpc>
              <a:spcBef>
                <a:spcPts val="600"/>
              </a:spcBef>
              <a:spcAft>
                <a:spcPts val="400"/>
              </a:spcAft>
            </a:pP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5842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3C77A8-7850-FFBA-A332-03DE2028738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2958B62-0528-1F03-491F-D66BC82DAEDF}"/>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01FA8C65-1059-E92C-6EE1-D8791276EBC6}"/>
              </a:ext>
            </a:extLst>
          </p:cNvPr>
          <p:cNvSpPr>
            <a:spLocks noGrp="1"/>
          </p:cNvSpPr>
          <p:nvPr>
            <p:ph type="ftr" sz="quarter" idx="11"/>
          </p:nvPr>
        </p:nvSpPr>
        <p:spPr/>
        <p:txBody>
          <a:bodyPr/>
          <a:lstStyle/>
          <a:p>
            <a:r>
              <a:rPr lang="en-GB" noProof="0">
                <a:solidFill>
                  <a:schemeClr val="tx1"/>
                </a:solidFill>
              </a:rPr>
              <a:t>Chalmers University of Technology</a:t>
            </a:r>
          </a:p>
        </p:txBody>
      </p:sp>
      <p:sp>
        <p:nvSpPr>
          <p:cNvPr id="4" name="Slide Number Placeholder 3">
            <a:extLst>
              <a:ext uri="{FF2B5EF4-FFF2-40B4-BE49-F238E27FC236}">
                <a16:creationId xmlns:a16="http://schemas.microsoft.com/office/drawing/2014/main" id="{6A3F99B8-4440-F3FA-B0E8-CF4BC2DCFA16}"/>
              </a:ext>
            </a:extLst>
          </p:cNvPr>
          <p:cNvSpPr>
            <a:spLocks noGrp="1"/>
          </p:cNvSpPr>
          <p:nvPr>
            <p:ph type="sldNum" sz="quarter" idx="12"/>
          </p:nvPr>
        </p:nvSpPr>
        <p:spPr/>
        <p:txBody>
          <a:bodyPr/>
          <a:lstStyle/>
          <a:p>
            <a:fld id="{344E8EA3-C3DD-5544-8A1C-EA00A1673D37}" type="slidenum">
              <a:rPr lang="sv-SE" smtClean="0">
                <a:solidFill>
                  <a:schemeClr val="tx1"/>
                </a:solidFill>
              </a:rPr>
              <a:pPr/>
              <a:t>8</a:t>
            </a:fld>
            <a:endParaRPr lang="sv-SE">
              <a:solidFill>
                <a:schemeClr val="tx1"/>
              </a:solidFill>
            </a:endParaRPr>
          </a:p>
        </p:txBody>
      </p:sp>
      <p:sp>
        <p:nvSpPr>
          <p:cNvPr id="7" name="AutoShape 21" descr="fpbodyimage02">
            <a:extLst>
              <a:ext uri="{FF2B5EF4-FFF2-40B4-BE49-F238E27FC236}">
                <a16:creationId xmlns:a16="http://schemas.microsoft.com/office/drawing/2014/main" id="{EE60C63A-437E-DE4C-18EC-6D7B0F43B313}"/>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8" name="AutoShape 23" descr="fpbodyimage02">
            <a:extLst>
              <a:ext uri="{FF2B5EF4-FFF2-40B4-BE49-F238E27FC236}">
                <a16:creationId xmlns:a16="http://schemas.microsoft.com/office/drawing/2014/main" id="{836D3601-774C-A170-7DFE-65302E8FDBCA}"/>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10" name="Rounded Rectangle 19">
            <a:extLst>
              <a:ext uri="{FF2B5EF4-FFF2-40B4-BE49-F238E27FC236}">
                <a16:creationId xmlns:a16="http://schemas.microsoft.com/office/drawing/2014/main" id="{F65E15A6-FB1E-837C-AAC4-3F3684A99A70}"/>
              </a:ext>
            </a:extLst>
          </p:cNvPr>
          <p:cNvSpPr/>
          <p:nvPr/>
        </p:nvSpPr>
        <p:spPr>
          <a:xfrm>
            <a:off x="3261052" y="873233"/>
            <a:ext cx="1926609" cy="517580"/>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6704BCD2-6586-1B33-9DCC-587CF5514659}"/>
              </a:ext>
            </a:extLst>
          </p:cNvPr>
          <p:cNvSpPr txBox="1"/>
          <p:nvPr/>
        </p:nvSpPr>
        <p:spPr>
          <a:xfrm>
            <a:off x="3260095" y="842049"/>
            <a:ext cx="185254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3200" b="1" i="0" u="none" strike="noStrike" kern="1200" cap="none" spc="0" normalizeH="0" baseline="0" noProof="0">
                <a:ln>
                  <a:noFill/>
                </a:ln>
                <a:effectLst/>
                <a:uLnTx/>
                <a:uFillTx/>
                <a:latin typeface="Calibri" panose="020F0502020204030204"/>
                <a:ea typeface="+mn-ea"/>
                <a:cs typeface="+mn-cs"/>
              </a:rPr>
              <a:t>GENIE</a:t>
            </a:r>
            <a:endParaRPr kumimoji="0" lang="en-US" sz="3200" b="1" i="0" u="none" strike="noStrike" kern="1200" cap="none" spc="0" normalizeH="0" baseline="0" noProof="0">
              <a:ln>
                <a:noFill/>
              </a:ln>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6C7BE5D2-651C-C1C7-E79A-9D9A448A2300}"/>
              </a:ext>
            </a:extLst>
          </p:cNvPr>
          <p:cNvGrpSpPr/>
          <p:nvPr/>
        </p:nvGrpSpPr>
        <p:grpSpPr>
          <a:xfrm>
            <a:off x="6024428" y="1653821"/>
            <a:ext cx="2318385" cy="683710"/>
            <a:chOff x="6023362" y="2245754"/>
            <a:chExt cx="2082985" cy="733943"/>
          </a:xfrm>
        </p:grpSpPr>
        <p:sp>
          <p:nvSpPr>
            <p:cNvPr id="13" name="Rounded Rectangle 22">
              <a:extLst>
                <a:ext uri="{FF2B5EF4-FFF2-40B4-BE49-F238E27FC236}">
                  <a16:creationId xmlns:a16="http://schemas.microsoft.com/office/drawing/2014/main" id="{3569011E-8D41-FE6B-00A4-7ACDDFCF5D5A}"/>
                </a:ext>
              </a:extLst>
            </p:cNvPr>
            <p:cNvSpPr/>
            <p:nvPr/>
          </p:nvSpPr>
          <p:spPr>
            <a:xfrm>
              <a:off x="6023362" y="2245754"/>
              <a:ext cx="2082985" cy="733943"/>
            </a:xfrm>
            <a:prstGeom prst="round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926A6B35-F74D-3E64-8D87-A7A289872024}"/>
                </a:ext>
              </a:extLst>
            </p:cNvPr>
            <p:cNvSpPr txBox="1"/>
            <p:nvPr/>
          </p:nvSpPr>
          <p:spPr>
            <a:xfrm>
              <a:off x="6397312" y="2451623"/>
              <a:ext cx="1337229" cy="31848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ts val="1700"/>
                </a:lnSpc>
                <a:spcBef>
                  <a:spcPts val="0"/>
                </a:spcBef>
                <a:spcAft>
                  <a:spcPts val="0"/>
                </a:spcAft>
                <a:buClrTx/>
                <a:buSzTx/>
                <a:buFontTx/>
                <a:buNone/>
                <a:tabLst/>
                <a:defRPr/>
              </a:pPr>
              <a:r>
                <a:rPr kumimoji="0" lang="sv-SE" sz="1400" b="1" i="0" u="none" strike="noStrike" kern="1200" cap="none" spc="0" normalizeH="0" baseline="0" noProof="0">
                  <a:ln>
                    <a:noFill/>
                  </a:ln>
                  <a:effectLst/>
                  <a:uLnTx/>
                  <a:uFillTx/>
                  <a:latin typeface="+mj-lt"/>
                  <a:ea typeface="+mn-ea"/>
                  <a:cs typeface="+mn-cs"/>
                </a:rPr>
                <a:t>Central actions</a:t>
              </a:r>
              <a:endParaRPr kumimoji="0" lang="sv-SE" sz="1400" b="1" i="0" u="none" strike="noStrike" kern="1200" cap="none" spc="0" normalizeH="0" noProof="0">
                <a:ln>
                  <a:noFill/>
                </a:ln>
                <a:effectLst/>
                <a:uLnTx/>
                <a:uFillTx/>
                <a:latin typeface="+mj-lt"/>
                <a:ea typeface="+mn-ea"/>
                <a:cs typeface="+mn-cs"/>
              </a:endParaRPr>
            </a:p>
          </p:txBody>
        </p:sp>
      </p:grpSp>
      <p:sp>
        <p:nvSpPr>
          <p:cNvPr id="24" name="TextBox 23">
            <a:extLst>
              <a:ext uri="{FF2B5EF4-FFF2-40B4-BE49-F238E27FC236}">
                <a16:creationId xmlns:a16="http://schemas.microsoft.com/office/drawing/2014/main" id="{289EE9C6-BDF1-3BC0-277E-32E9562D2476}"/>
              </a:ext>
            </a:extLst>
          </p:cNvPr>
          <p:cNvSpPr txBox="1"/>
          <p:nvPr/>
        </p:nvSpPr>
        <p:spPr>
          <a:xfrm>
            <a:off x="2830991" y="2823769"/>
            <a:ext cx="2484281" cy="303274"/>
          </a:xfrm>
          <a:prstGeom prst="rect">
            <a:avLst/>
          </a:prstGeom>
          <a:noFill/>
        </p:spPr>
        <p:txBody>
          <a:bodyPr wrap="square">
            <a:spAutoFit/>
          </a:bodyPr>
          <a:lstStyle/>
          <a:p>
            <a:pPr marL="342900" indent="-342900">
              <a:spcBef>
                <a:spcPct val="20000"/>
              </a:spcBef>
              <a:buFont typeface="Arial" panose="020B0604020202020204" pitchFamily="34" charset="0"/>
              <a:buChar char="•"/>
              <a:defRPr/>
            </a:pPr>
            <a:endParaRPr kumimoji="0" lang="sv-SE" altLang="sv-SE" sz="1400" b="0">
              <a:latin typeface="+mj-lt"/>
            </a:endParaRPr>
          </a:p>
        </p:txBody>
      </p:sp>
      <p:sp>
        <p:nvSpPr>
          <p:cNvPr id="25" name="Title 4">
            <a:extLst>
              <a:ext uri="{FF2B5EF4-FFF2-40B4-BE49-F238E27FC236}">
                <a16:creationId xmlns:a16="http://schemas.microsoft.com/office/drawing/2014/main" id="{7DBF32C1-2BA4-4441-59E9-199936EE41D7}"/>
              </a:ext>
            </a:extLst>
          </p:cNvPr>
          <p:cNvSpPr txBox="1">
            <a:spLocks/>
          </p:cNvSpPr>
          <p:nvPr/>
        </p:nvSpPr>
        <p:spPr>
          <a:xfrm>
            <a:off x="180385" y="-4519"/>
            <a:ext cx="5264135" cy="637328"/>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r>
              <a:rPr lang="sv-SE" sz="2800" dirty="0">
                <a:solidFill>
                  <a:schemeClr val="accent2"/>
                </a:solidFill>
                <a:latin typeface="Arial"/>
                <a:cs typeface="Arial"/>
              </a:rPr>
              <a:t> </a:t>
            </a:r>
            <a:r>
              <a:rPr lang="sv-SE" sz="2800" dirty="0" err="1">
                <a:solidFill>
                  <a:schemeClr val="accent2"/>
                </a:solidFill>
                <a:latin typeface="Arial"/>
                <a:cs typeface="Arial"/>
              </a:rPr>
              <a:t>Activity</a:t>
            </a:r>
            <a:r>
              <a:rPr lang="sv-SE" sz="2800" dirty="0">
                <a:solidFill>
                  <a:schemeClr val="accent2"/>
                </a:solidFill>
                <a:latin typeface="Arial"/>
                <a:cs typeface="Arial"/>
              </a:rPr>
              <a:t> </a:t>
            </a:r>
            <a:r>
              <a:rPr lang="sv-SE" sz="2800" dirty="0" err="1">
                <a:solidFill>
                  <a:schemeClr val="accent2"/>
                </a:solidFill>
                <a:latin typeface="Arial"/>
                <a:cs typeface="Arial"/>
              </a:rPr>
              <a:t>structure</a:t>
            </a:r>
            <a:r>
              <a:rPr lang="sv-SE" sz="2800" dirty="0">
                <a:solidFill>
                  <a:schemeClr val="accent2"/>
                </a:solidFill>
                <a:latin typeface="Arial"/>
                <a:cs typeface="Arial"/>
              </a:rPr>
              <a:t> 2019-2024</a:t>
            </a:r>
          </a:p>
        </p:txBody>
      </p:sp>
      <p:sp>
        <p:nvSpPr>
          <p:cNvPr id="9" name="TextBox 8">
            <a:extLst>
              <a:ext uri="{FF2B5EF4-FFF2-40B4-BE49-F238E27FC236}">
                <a16:creationId xmlns:a16="http://schemas.microsoft.com/office/drawing/2014/main" id="{FFADF04C-1DD5-F243-CDB0-BF7F1F1EE903}"/>
              </a:ext>
            </a:extLst>
          </p:cNvPr>
          <p:cNvSpPr txBox="1"/>
          <p:nvPr/>
        </p:nvSpPr>
        <p:spPr>
          <a:xfrm>
            <a:off x="178866" y="2759342"/>
            <a:ext cx="2460504" cy="2223173"/>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nSpc>
                <a:spcPts val="1441"/>
              </a:lnSpc>
            </a:pPr>
            <a:r>
              <a:rPr lang="en-US" sz="1200" u="sng" dirty="0">
                <a:solidFill>
                  <a:srgbClr val="194461"/>
                </a:solidFill>
                <a:latin typeface="Arial"/>
              </a:rPr>
              <a:t>New Recruitments</a:t>
            </a:r>
            <a:endParaRPr lang="en-US" sz="1200" b="0" i="0" dirty="0">
              <a:latin typeface="Arial"/>
              <a:cs typeface="Arial"/>
            </a:endParaRPr>
          </a:p>
          <a:p>
            <a:pPr>
              <a:lnSpc>
                <a:spcPts val="1441"/>
              </a:lnSpc>
            </a:pPr>
            <a:endParaRPr lang="en-US" sz="1200" u="sng" dirty="0">
              <a:solidFill>
                <a:srgbClr val="194461"/>
              </a:solidFill>
              <a:latin typeface="Arial"/>
              <a:ea typeface="Arial"/>
              <a:cs typeface="Arial"/>
            </a:endParaRPr>
          </a:p>
          <a:p>
            <a:pPr marL="171450" indent="-171450">
              <a:lnSpc>
                <a:spcPts val="1441"/>
              </a:lnSpc>
              <a:buFont typeface="Arial"/>
              <a:buChar char="•"/>
            </a:pPr>
            <a:r>
              <a:rPr lang="en-US" sz="1200" b="0" i="0" u="none" strike="noStrike" baseline="0" dirty="0">
                <a:solidFill>
                  <a:srgbClr val="262626"/>
                </a:solidFill>
                <a:latin typeface="Arial"/>
                <a:ea typeface="Arial"/>
                <a:cs typeface="Arial"/>
              </a:rPr>
              <a:t>3 Full Professor </a:t>
            </a:r>
            <a:r>
              <a:rPr lang="en-US" sz="1200" b="0" i="0" dirty="0">
                <a:latin typeface="Arial"/>
                <a:ea typeface="Arial"/>
                <a:cs typeface="Arial"/>
              </a:rPr>
              <a:t>​</a:t>
            </a:r>
            <a:endParaRPr lang="en-US" sz="1200" u="sng" dirty="0">
              <a:solidFill>
                <a:srgbClr val="194461"/>
              </a:solidFill>
              <a:latin typeface="Arial"/>
              <a:ea typeface="Arial"/>
              <a:cs typeface="Arial"/>
            </a:endParaRPr>
          </a:p>
          <a:p>
            <a:pPr marL="171450" indent="-171450">
              <a:lnSpc>
                <a:spcPts val="1441"/>
              </a:lnSpc>
              <a:buFont typeface="Arial"/>
              <a:buChar char="•"/>
            </a:pPr>
            <a:r>
              <a:rPr lang="en-US" sz="1200" b="0" i="0" u="none" strike="noStrike" baseline="0" dirty="0">
                <a:solidFill>
                  <a:srgbClr val="262626"/>
                </a:solidFill>
                <a:latin typeface="Arial"/>
                <a:ea typeface="Arial"/>
                <a:cs typeface="Arial"/>
              </a:rPr>
              <a:t>1 Professor </a:t>
            </a:r>
            <a:r>
              <a:rPr lang="en-US" sz="1200" b="0" i="0" dirty="0">
                <a:latin typeface="Arial"/>
                <a:ea typeface="Arial"/>
                <a:cs typeface="Arial"/>
              </a:rPr>
              <a:t>​</a:t>
            </a:r>
            <a:endParaRPr lang="en-US" sz="1200" u="sng" dirty="0">
              <a:solidFill>
                <a:srgbClr val="194461"/>
              </a:solidFill>
              <a:latin typeface="Arial"/>
              <a:ea typeface="Arial"/>
              <a:cs typeface="Arial"/>
            </a:endParaRPr>
          </a:p>
          <a:p>
            <a:pPr marL="171450" indent="-171450">
              <a:lnSpc>
                <a:spcPts val="1441"/>
              </a:lnSpc>
              <a:buFont typeface="Arial"/>
              <a:buChar char="•"/>
            </a:pPr>
            <a:r>
              <a:rPr lang="en-US" sz="1200" b="0" i="0" u="none" strike="noStrike" baseline="0" dirty="0">
                <a:solidFill>
                  <a:srgbClr val="262626"/>
                </a:solidFill>
                <a:latin typeface="Arial"/>
                <a:ea typeface="Arial"/>
                <a:cs typeface="Arial"/>
              </a:rPr>
              <a:t>1 Associate professor</a:t>
            </a:r>
            <a:r>
              <a:rPr lang="en-US" sz="1200" b="0" i="0">
                <a:latin typeface="Arial"/>
                <a:ea typeface="Arial"/>
                <a:cs typeface="Arial"/>
              </a:rPr>
              <a:t>​</a:t>
            </a:r>
            <a:endParaRPr lang="en-US" sz="1200" u="sng" dirty="0">
              <a:solidFill>
                <a:srgbClr val="194461"/>
              </a:solidFill>
              <a:latin typeface="Arial"/>
              <a:ea typeface="Arial"/>
              <a:cs typeface="Arial"/>
            </a:endParaRPr>
          </a:p>
          <a:p>
            <a:pPr marL="171450" indent="-171450">
              <a:lnSpc>
                <a:spcPts val="1441"/>
              </a:lnSpc>
              <a:buFont typeface="Arial"/>
              <a:buChar char="•"/>
            </a:pPr>
            <a:r>
              <a:rPr lang="en-US" sz="1200" b="0" i="0" u="none" strike="noStrike" baseline="0" dirty="0">
                <a:solidFill>
                  <a:srgbClr val="262626"/>
                </a:solidFill>
                <a:latin typeface="Arial"/>
                <a:ea typeface="Arial"/>
                <a:cs typeface="Arial"/>
              </a:rPr>
              <a:t>6 </a:t>
            </a:r>
            <a:r>
              <a:rPr lang="en-US" sz="1200" b="0" i="0" u="none" strike="noStrike" baseline="0">
                <a:solidFill>
                  <a:srgbClr val="262626"/>
                </a:solidFill>
                <a:latin typeface="Arial"/>
                <a:ea typeface="Arial"/>
                <a:cs typeface="Arial"/>
              </a:rPr>
              <a:t>Assistant professors</a:t>
            </a:r>
            <a:r>
              <a:rPr lang="en-US" sz="1200" b="0" i="0" dirty="0">
                <a:latin typeface="Arial"/>
                <a:ea typeface="Arial"/>
                <a:cs typeface="Arial"/>
              </a:rPr>
              <a:t>​</a:t>
            </a:r>
            <a:endParaRPr lang="en-US" sz="1200" u="sng" dirty="0">
              <a:solidFill>
                <a:srgbClr val="194461"/>
              </a:solidFill>
              <a:latin typeface="Arial"/>
              <a:ea typeface="Arial"/>
              <a:cs typeface="Arial"/>
            </a:endParaRPr>
          </a:p>
          <a:p>
            <a:pPr marL="171450" indent="-171450">
              <a:lnSpc>
                <a:spcPts val="1441"/>
              </a:lnSpc>
              <a:buFont typeface="Arial"/>
              <a:buChar char="•"/>
            </a:pPr>
            <a:r>
              <a:rPr lang="en-US" sz="1200" b="0" i="0" u="none" strike="noStrike" baseline="0" dirty="0">
                <a:solidFill>
                  <a:srgbClr val="262626"/>
                </a:solidFill>
                <a:latin typeface="Arial"/>
                <a:ea typeface="Arial"/>
                <a:cs typeface="Arial"/>
              </a:rPr>
              <a:t>15 Postdocs </a:t>
            </a:r>
            <a:r>
              <a:rPr lang="en-US" sz="1200" b="0" i="0" dirty="0">
                <a:latin typeface="Arial"/>
                <a:ea typeface="Arial"/>
                <a:cs typeface="Arial"/>
              </a:rPr>
              <a:t>​</a:t>
            </a:r>
            <a:endParaRPr lang="en-US" sz="1200" u="sng" dirty="0">
              <a:solidFill>
                <a:srgbClr val="194461"/>
              </a:solidFill>
              <a:latin typeface="Arial"/>
              <a:ea typeface="Arial"/>
              <a:cs typeface="Arial"/>
            </a:endParaRPr>
          </a:p>
          <a:p>
            <a:pPr marL="171450" indent="-171450">
              <a:lnSpc>
                <a:spcPts val="1441"/>
              </a:lnSpc>
              <a:buFont typeface="Arial"/>
              <a:buChar char="•"/>
            </a:pPr>
            <a:r>
              <a:rPr lang="en-US" sz="1200" b="0" i="0" u="none" strike="noStrike" baseline="0" dirty="0">
                <a:solidFill>
                  <a:srgbClr val="262626"/>
                </a:solidFill>
                <a:latin typeface="Arial"/>
                <a:ea typeface="Arial"/>
                <a:cs typeface="Arial"/>
              </a:rPr>
              <a:t>3 PhD-students </a:t>
            </a:r>
            <a:r>
              <a:rPr lang="en-US" sz="1200" b="0" i="0" dirty="0">
                <a:latin typeface="Arial"/>
                <a:ea typeface="Arial"/>
                <a:cs typeface="Arial"/>
              </a:rPr>
              <a:t>​</a:t>
            </a:r>
            <a:endParaRPr lang="en-US" sz="1200" u="sng" dirty="0">
              <a:solidFill>
                <a:srgbClr val="194461"/>
              </a:solidFill>
              <a:latin typeface="Arial"/>
              <a:ea typeface="Arial"/>
              <a:cs typeface="Arial"/>
            </a:endParaRPr>
          </a:p>
          <a:p>
            <a:pPr marL="171450" indent="-171450">
              <a:lnSpc>
                <a:spcPts val="1441"/>
              </a:lnSpc>
              <a:buFont typeface="Arial"/>
              <a:buChar char="•"/>
            </a:pPr>
            <a:r>
              <a:rPr lang="en-US" sz="1200" b="0" i="0" u="none" strike="noStrike" baseline="0" dirty="0">
                <a:solidFill>
                  <a:srgbClr val="262626"/>
                </a:solidFill>
                <a:latin typeface="Arial"/>
                <a:ea typeface="Arial"/>
                <a:cs typeface="Arial"/>
              </a:rPr>
              <a:t>3 internal support </a:t>
            </a:r>
            <a:r>
              <a:rPr lang="en-US" sz="1200" b="0" i="0" dirty="0">
                <a:latin typeface="Arial"/>
                <a:ea typeface="Arial"/>
                <a:cs typeface="Arial"/>
              </a:rPr>
              <a:t>​</a:t>
            </a:r>
            <a:endParaRPr lang="en-US" sz="1200" u="sng" dirty="0">
              <a:solidFill>
                <a:srgbClr val="194461"/>
              </a:solidFill>
              <a:latin typeface="Arial"/>
              <a:ea typeface="Arial"/>
              <a:cs typeface="Arial"/>
            </a:endParaRPr>
          </a:p>
          <a:p>
            <a:pPr marL="171450" indent="-171450" algn="l">
              <a:lnSpc>
                <a:spcPts val="1441"/>
              </a:lnSpc>
              <a:buFont typeface="Arial"/>
              <a:buChar char="•"/>
            </a:pPr>
            <a:r>
              <a:rPr lang="en-US" sz="1200" b="0" i="0" u="none" strike="noStrike" baseline="0" dirty="0">
                <a:solidFill>
                  <a:srgbClr val="262626"/>
                </a:solidFill>
                <a:latin typeface="Arial"/>
                <a:ea typeface="Arial"/>
                <a:cs typeface="Arial"/>
              </a:rPr>
              <a:t>16 Visiting researchers</a:t>
            </a:r>
            <a:r>
              <a:rPr lang="en-US" sz="1200" b="0" i="0" dirty="0">
                <a:latin typeface="Arial"/>
                <a:ea typeface="Arial"/>
                <a:cs typeface="Arial"/>
              </a:rPr>
              <a:t>​</a:t>
            </a:r>
            <a:endParaRPr lang="en-US" sz="1200" b="0" i="0" u="sng" dirty="0">
              <a:solidFill>
                <a:srgbClr val="194461"/>
              </a:solidFill>
              <a:latin typeface="Arial"/>
              <a:ea typeface="Arial"/>
              <a:cs typeface="Arial"/>
            </a:endParaRPr>
          </a:p>
          <a:p>
            <a:endParaRPr lang="en-US" sz="1200"/>
          </a:p>
          <a:p>
            <a:pPr algn="l">
              <a:lnSpc>
                <a:spcPct val="90000"/>
              </a:lnSpc>
              <a:spcBef>
                <a:spcPts val="600"/>
              </a:spcBef>
              <a:spcAft>
                <a:spcPts val="400"/>
              </a:spcAft>
            </a:pPr>
            <a:endParaRPr lang="en-US" sz="12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A2DA359D-E786-D930-2BE4-CF1183908A9E}"/>
              </a:ext>
            </a:extLst>
          </p:cNvPr>
          <p:cNvSpPr txBox="1"/>
          <p:nvPr/>
        </p:nvSpPr>
        <p:spPr>
          <a:xfrm>
            <a:off x="6116358" y="2571751"/>
            <a:ext cx="2656821" cy="2459135"/>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rtl="0"/>
            <a:endParaRPr lang="en-US" sz="1200" b="0" i="0" dirty="0">
              <a:latin typeface="Arial"/>
              <a:ea typeface="Arial"/>
              <a:cs typeface="Arial"/>
            </a:endParaRPr>
          </a:p>
          <a:p>
            <a:r>
              <a:rPr lang="en-US" sz="1200" b="0" i="0" u="sng" baseline="0" dirty="0">
                <a:solidFill>
                  <a:srgbClr val="194461"/>
                </a:solidFill>
                <a:latin typeface="Arial"/>
              </a:rPr>
              <a:t>Education </a:t>
            </a:r>
            <a:r>
              <a:rPr lang="en-US" sz="1200" b="0" i="0" dirty="0">
                <a:solidFill>
                  <a:srgbClr val="194461"/>
                </a:solidFill>
                <a:latin typeface="Arial"/>
              </a:rPr>
              <a:t>​</a:t>
            </a:r>
            <a:endParaRPr lang="en-US" sz="1200" dirty="0">
              <a:solidFill>
                <a:srgbClr val="194461"/>
              </a:solidFill>
              <a:latin typeface="Arial"/>
              <a:cs typeface="Arial"/>
            </a:endParaRPr>
          </a:p>
          <a:p>
            <a:endParaRPr lang="en-US" sz="1200" dirty="0">
              <a:solidFill>
                <a:srgbClr val="194461"/>
              </a:solidFill>
              <a:latin typeface="Arial"/>
              <a:ea typeface="Arial"/>
              <a:cs typeface="Arial"/>
            </a:endParaRPr>
          </a:p>
          <a:p>
            <a:pPr marL="171450" indent="-171450">
              <a:buFont typeface="Arial"/>
              <a:buChar char="•"/>
            </a:pPr>
            <a:r>
              <a:rPr lang="en-US" sz="1200" b="0" i="0" u="none" strike="noStrike" baseline="0" dirty="0">
                <a:solidFill>
                  <a:srgbClr val="262626"/>
                </a:solidFill>
                <a:latin typeface="Arial"/>
                <a:ea typeface="Arial"/>
                <a:cs typeface="Arial"/>
              </a:rPr>
              <a:t>Culture change course, </a:t>
            </a:r>
            <a:r>
              <a:rPr lang="en-US" sz="1200" b="0" i="0" dirty="0">
                <a:latin typeface="Arial"/>
                <a:ea typeface="Arial"/>
                <a:cs typeface="Arial"/>
              </a:rPr>
              <a:t>​</a:t>
            </a:r>
            <a:endParaRPr lang="en-US" sz="1200" dirty="0">
              <a:solidFill>
                <a:srgbClr val="194461"/>
              </a:solidFill>
              <a:latin typeface="Arial"/>
              <a:ea typeface="Arial"/>
              <a:cs typeface="Arial"/>
            </a:endParaRPr>
          </a:p>
          <a:p>
            <a:pPr marL="171450" indent="-171450">
              <a:buFont typeface="Arial"/>
              <a:buChar char="•"/>
            </a:pPr>
            <a:r>
              <a:rPr lang="en-US" sz="1200" b="0" i="0" u="none" strike="noStrike" baseline="0" dirty="0">
                <a:solidFill>
                  <a:srgbClr val="262626"/>
                </a:solidFill>
                <a:latin typeface="Arial"/>
                <a:ea typeface="Arial"/>
                <a:cs typeface="Arial"/>
              </a:rPr>
              <a:t>DEI in undergraduate </a:t>
            </a:r>
            <a:r>
              <a:rPr lang="en-US" sz="1200" b="0" i="0" u="none" strike="noStrike" baseline="0" dirty="0" err="1">
                <a:solidFill>
                  <a:srgbClr val="262626"/>
                </a:solidFill>
                <a:latin typeface="Arial"/>
                <a:ea typeface="Arial"/>
                <a:cs typeface="Arial"/>
              </a:rPr>
              <a:t>edu</a:t>
            </a:r>
            <a:r>
              <a:rPr lang="en-US" sz="1200" b="0" i="0" u="none" strike="noStrike" baseline="0" dirty="0">
                <a:solidFill>
                  <a:srgbClr val="262626"/>
                </a:solidFill>
                <a:latin typeface="Arial"/>
                <a:ea typeface="Arial"/>
                <a:cs typeface="Arial"/>
              </a:rPr>
              <a:t>. </a:t>
            </a:r>
            <a:r>
              <a:rPr lang="en-US" sz="1200" b="0" i="0" dirty="0">
                <a:latin typeface="Arial"/>
                <a:ea typeface="Arial"/>
                <a:cs typeface="Arial"/>
              </a:rPr>
              <a:t>​</a:t>
            </a:r>
            <a:endParaRPr lang="en-US" sz="1200" dirty="0">
              <a:solidFill>
                <a:srgbClr val="194461"/>
              </a:solidFill>
              <a:latin typeface="Arial"/>
              <a:ea typeface="Arial"/>
              <a:cs typeface="Arial"/>
            </a:endParaRPr>
          </a:p>
          <a:p>
            <a:pPr marL="171450" indent="-171450">
              <a:buFont typeface="Arial"/>
              <a:buChar char="•"/>
            </a:pPr>
            <a:r>
              <a:rPr lang="en-US" sz="1200" b="0" i="0" u="none" strike="noStrike" baseline="0" dirty="0">
                <a:solidFill>
                  <a:srgbClr val="262626"/>
                </a:solidFill>
                <a:latin typeface="Arial"/>
                <a:ea typeface="Arial"/>
                <a:cs typeface="Arial"/>
              </a:rPr>
              <a:t>Male leaders “walk the talk” - course</a:t>
            </a:r>
            <a:r>
              <a:rPr lang="en-US" sz="1200" b="0" i="0" dirty="0">
                <a:latin typeface="Arial"/>
                <a:ea typeface="Arial"/>
                <a:cs typeface="Arial"/>
              </a:rPr>
              <a:t>​</a:t>
            </a:r>
            <a:endParaRPr lang="en-US" sz="1200" dirty="0">
              <a:solidFill>
                <a:srgbClr val="194461"/>
              </a:solidFill>
              <a:latin typeface="Arial"/>
              <a:ea typeface="Arial"/>
              <a:cs typeface="Arial"/>
            </a:endParaRPr>
          </a:p>
          <a:p>
            <a:pPr marL="171450" indent="-171450">
              <a:buFont typeface="Arial"/>
              <a:buChar char="•"/>
            </a:pPr>
            <a:r>
              <a:rPr lang="en-US" sz="1200" b="0" i="0" u="none" strike="noStrike" baseline="0" dirty="0">
                <a:solidFill>
                  <a:srgbClr val="262626"/>
                </a:solidFill>
                <a:latin typeface="Arial"/>
                <a:ea typeface="Arial"/>
                <a:cs typeface="Arial"/>
              </a:rPr>
              <a:t>Female leadership program + build community</a:t>
            </a:r>
            <a:r>
              <a:rPr lang="en-US" sz="1200" b="0" i="0" dirty="0">
                <a:latin typeface="Arial"/>
                <a:ea typeface="Arial"/>
                <a:cs typeface="Arial"/>
              </a:rPr>
              <a:t>​</a:t>
            </a:r>
            <a:endParaRPr lang="en-US" sz="1200" dirty="0">
              <a:solidFill>
                <a:srgbClr val="194461"/>
              </a:solidFill>
              <a:latin typeface="Arial"/>
              <a:ea typeface="Arial"/>
              <a:cs typeface="Arial"/>
            </a:endParaRPr>
          </a:p>
          <a:p>
            <a:pPr marL="171450" indent="-171450" algn="l">
              <a:buFont typeface="Arial"/>
              <a:buChar char="•"/>
            </a:pPr>
            <a:r>
              <a:rPr lang="en-US" sz="1200" b="0" i="0" u="none" strike="noStrike" baseline="0" dirty="0">
                <a:solidFill>
                  <a:srgbClr val="262626"/>
                </a:solidFill>
                <a:latin typeface="Arial"/>
                <a:ea typeface="Arial"/>
                <a:cs typeface="Arial"/>
              </a:rPr>
              <a:t>Leadership program: “inclusive outstanding research environments”</a:t>
            </a:r>
            <a:r>
              <a:rPr lang="en-US" sz="1200" b="0" i="0" dirty="0">
                <a:latin typeface="Arial"/>
                <a:ea typeface="Arial"/>
                <a:cs typeface="Arial"/>
              </a:rPr>
              <a:t>​</a:t>
            </a:r>
            <a:endParaRPr lang="en-US" sz="1200" b="0" i="0" dirty="0">
              <a:solidFill>
                <a:srgbClr val="194461"/>
              </a:solidFill>
              <a:latin typeface="Arial"/>
              <a:ea typeface="Arial"/>
              <a:cs typeface="Arial"/>
            </a:endParaRPr>
          </a:p>
          <a:p>
            <a:pPr algn="l" rtl="0"/>
            <a:endParaRPr lang="en-US" sz="1200" b="0" i="0" dirty="0">
              <a:latin typeface="Arial"/>
              <a:ea typeface="Arial"/>
              <a:cs typeface="Arial"/>
            </a:endParaRPr>
          </a:p>
          <a:p>
            <a:endParaRPr lang="en-US" sz="1200"/>
          </a:p>
          <a:p>
            <a:pPr algn="l">
              <a:lnSpc>
                <a:spcPct val="90000"/>
              </a:lnSpc>
              <a:spcBef>
                <a:spcPts val="600"/>
              </a:spcBef>
              <a:spcAft>
                <a:spcPts val="400"/>
              </a:spcAft>
            </a:pPr>
            <a:endParaRPr lang="en-US" sz="12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17DE3467-30B9-CC00-0F09-C6E0F80423D8}"/>
              </a:ext>
            </a:extLst>
          </p:cNvPr>
          <p:cNvSpPr txBox="1"/>
          <p:nvPr/>
        </p:nvSpPr>
        <p:spPr>
          <a:xfrm>
            <a:off x="2905488" y="2759343"/>
            <a:ext cx="2552120" cy="1107996"/>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1200" b="0" i="0" u="sng" baseline="0" dirty="0">
                <a:solidFill>
                  <a:srgbClr val="194461"/>
                </a:solidFill>
                <a:latin typeface="Arial"/>
              </a:rPr>
              <a:t>Support to existing faculty</a:t>
            </a:r>
            <a:endParaRPr lang="en-US" sz="1200" dirty="0">
              <a:solidFill>
                <a:srgbClr val="194461"/>
              </a:solidFill>
              <a:latin typeface="Arial"/>
              <a:cs typeface="Arial"/>
            </a:endParaRPr>
          </a:p>
          <a:p>
            <a:endParaRPr lang="en-US" sz="1200" dirty="0">
              <a:solidFill>
                <a:srgbClr val="262626"/>
              </a:solidFill>
              <a:latin typeface="Arial"/>
              <a:cs typeface="Arial"/>
            </a:endParaRPr>
          </a:p>
          <a:p>
            <a:pPr marL="171450" indent="-171450">
              <a:buFont typeface="Arial"/>
              <a:buChar char="•"/>
            </a:pPr>
            <a:r>
              <a:rPr lang="en-US" sz="1200" b="0" i="0" u="none" strike="noStrike" baseline="0" dirty="0">
                <a:solidFill>
                  <a:srgbClr val="262626"/>
                </a:solidFill>
                <a:latin typeface="Arial"/>
                <a:ea typeface="Arial"/>
                <a:cs typeface="Arial"/>
              </a:rPr>
              <a:t>Support to 15 female PI​</a:t>
            </a:r>
            <a:r>
              <a:rPr lang="en-US" sz="1200" b="0" i="0" dirty="0">
                <a:latin typeface="Arial"/>
                <a:ea typeface="Arial"/>
                <a:cs typeface="Arial"/>
              </a:rPr>
              <a:t>​</a:t>
            </a:r>
            <a:endParaRPr lang="en-US" sz="1200" dirty="0">
              <a:solidFill>
                <a:srgbClr val="262626"/>
              </a:solidFill>
              <a:latin typeface="Arial"/>
              <a:ea typeface="Arial"/>
              <a:cs typeface="Arial"/>
            </a:endParaRPr>
          </a:p>
          <a:p>
            <a:pPr marL="171450" indent="-171450">
              <a:buFont typeface="Arial"/>
              <a:buChar char="•"/>
            </a:pPr>
            <a:r>
              <a:rPr lang="en-US" sz="1200" b="1" i="0" u="none" strike="noStrike" baseline="0" dirty="0">
                <a:solidFill>
                  <a:srgbClr val="385A73"/>
                </a:solidFill>
                <a:latin typeface="Arial"/>
                <a:ea typeface="Arial"/>
                <a:cs typeface="Arial"/>
              </a:rPr>
              <a:t>30 project (</a:t>
            </a:r>
            <a:r>
              <a:rPr lang="en-US" sz="1200" b="1" i="0" u="none" strike="noStrike" baseline="0" dirty="0" err="1">
                <a:solidFill>
                  <a:srgbClr val="385A73"/>
                </a:solidFill>
                <a:latin typeface="Arial"/>
                <a:ea typeface="Arial"/>
                <a:cs typeface="Arial"/>
              </a:rPr>
              <a:t>Gender+excellence</a:t>
            </a:r>
            <a:r>
              <a:rPr lang="en-US" sz="1200" b="0" i="0" u="none" strike="noStrike" baseline="0" dirty="0">
                <a:solidFill>
                  <a:srgbClr val="262626"/>
                </a:solidFill>
                <a:latin typeface="Arial"/>
                <a:ea typeface="Arial"/>
                <a:cs typeface="Arial"/>
              </a:rPr>
              <a:t>) ​</a:t>
            </a:r>
            <a:r>
              <a:rPr lang="en-US" sz="1200" b="0" i="0" dirty="0">
                <a:latin typeface="Arial"/>
                <a:ea typeface="Arial"/>
                <a:cs typeface="Arial"/>
              </a:rPr>
              <a:t>​</a:t>
            </a:r>
            <a:endParaRPr lang="en-US" sz="1200" dirty="0">
              <a:solidFill>
                <a:srgbClr val="262626"/>
              </a:solidFill>
              <a:latin typeface="Arial"/>
              <a:ea typeface="Arial"/>
              <a:cs typeface="Arial"/>
            </a:endParaRPr>
          </a:p>
          <a:p>
            <a:pPr marL="171450" indent="-171450" algn="l">
              <a:buFont typeface="Arial"/>
              <a:buChar char="•"/>
            </a:pPr>
            <a:r>
              <a:rPr lang="en-US" sz="1200" b="1" i="0" u="none" strike="noStrike" baseline="0" dirty="0">
                <a:solidFill>
                  <a:srgbClr val="385A73"/>
                </a:solidFill>
                <a:latin typeface="Arial"/>
                <a:ea typeface="Arial"/>
                <a:cs typeface="Arial"/>
              </a:rPr>
              <a:t>Mentorship, </a:t>
            </a:r>
            <a:r>
              <a:rPr lang="en-US" sz="1200" b="0" i="0" u="none" strike="noStrike" baseline="0" dirty="0">
                <a:solidFill>
                  <a:srgbClr val="262626"/>
                </a:solidFill>
                <a:latin typeface="Arial"/>
                <a:ea typeface="Arial"/>
                <a:cs typeface="Arial"/>
              </a:rPr>
              <a:t>student networks (CWA) ​</a:t>
            </a:r>
          </a:p>
        </p:txBody>
      </p:sp>
      <p:sp>
        <p:nvSpPr>
          <p:cNvPr id="22" name="TextBox 21">
            <a:extLst>
              <a:ext uri="{FF2B5EF4-FFF2-40B4-BE49-F238E27FC236}">
                <a16:creationId xmlns:a16="http://schemas.microsoft.com/office/drawing/2014/main" id="{B7911E53-28CE-4C83-762E-C09F1241A43C}"/>
              </a:ext>
            </a:extLst>
          </p:cNvPr>
          <p:cNvSpPr txBox="1"/>
          <p:nvPr/>
        </p:nvSpPr>
        <p:spPr>
          <a:xfrm>
            <a:off x="2905489" y="4037582"/>
            <a:ext cx="2573932" cy="79714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1200" b="0" i="0" u="sng" baseline="0" dirty="0">
                <a:solidFill>
                  <a:srgbClr val="194461"/>
                </a:solidFill>
                <a:latin typeface="Arial"/>
              </a:rPr>
              <a:t>Seminars and outreach</a:t>
            </a:r>
            <a:r>
              <a:rPr lang="en-US" sz="1200" b="0" i="0" u="none" strike="noStrike" baseline="0" dirty="0">
                <a:solidFill>
                  <a:srgbClr val="194461"/>
                </a:solidFill>
                <a:latin typeface="Arial"/>
              </a:rPr>
              <a:t>​</a:t>
            </a:r>
            <a:r>
              <a:rPr lang="en-US" sz="1200" b="0" i="0" dirty="0">
                <a:solidFill>
                  <a:srgbClr val="194461"/>
                </a:solidFill>
                <a:latin typeface="Arial"/>
              </a:rPr>
              <a:t>​</a:t>
            </a:r>
            <a:endParaRPr lang="en-US" sz="1200" dirty="0">
              <a:solidFill>
                <a:srgbClr val="194461"/>
              </a:solidFill>
              <a:latin typeface="Arial"/>
              <a:cs typeface="Arial"/>
            </a:endParaRPr>
          </a:p>
          <a:p>
            <a:pPr marL="171450" indent="-171450" algn="l">
              <a:buFont typeface="Arial"/>
              <a:buChar char="•"/>
            </a:pPr>
            <a:r>
              <a:rPr lang="en-US" sz="1200" b="0" i="0" u="none" strike="noStrike" baseline="0" dirty="0">
                <a:solidFill>
                  <a:srgbClr val="262626"/>
                </a:solidFill>
                <a:latin typeface="Arial"/>
                <a:ea typeface="Arial"/>
                <a:cs typeface="Arial"/>
              </a:rPr>
              <a:t>Articles, events, </a:t>
            </a:r>
            <a:r>
              <a:rPr lang="en-US" sz="1200" b="0" i="0" u="none" strike="noStrike" baseline="0" dirty="0" err="1">
                <a:solidFill>
                  <a:srgbClr val="262626"/>
                </a:solidFill>
                <a:latin typeface="Arial"/>
                <a:ea typeface="Arial"/>
                <a:cs typeface="Arial"/>
              </a:rPr>
              <a:t>podd</a:t>
            </a:r>
            <a:r>
              <a:rPr lang="en-US" sz="1200" b="0" i="0" u="none" strike="noStrike" baseline="0" dirty="0">
                <a:solidFill>
                  <a:srgbClr val="262626"/>
                </a:solidFill>
                <a:latin typeface="Arial"/>
                <a:ea typeface="Arial"/>
                <a:cs typeface="Arial"/>
              </a:rPr>
              <a:t> and seminars​</a:t>
            </a:r>
            <a:endParaRPr lang="en-US" sz="1200" dirty="0">
              <a:cs typeface="Arial"/>
            </a:endParaRPr>
          </a:p>
          <a:p>
            <a:pPr>
              <a:lnSpc>
                <a:spcPct val="90000"/>
              </a:lnSpc>
              <a:spcBef>
                <a:spcPts val="600"/>
              </a:spcBef>
              <a:spcAft>
                <a:spcPts val="400"/>
              </a:spcAft>
            </a:pP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4717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1FA909-06E3-CB35-9EE5-7FEF56AEDB3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F036C58-3839-C744-A416-EF053A7BF31B}"/>
              </a:ext>
            </a:extLst>
          </p:cNvPr>
          <p:cNvSpPr>
            <a:spLocks noGrp="1"/>
          </p:cNvSpPr>
          <p:nvPr>
            <p:ph type="dt" sz="half" idx="10"/>
          </p:nvPr>
        </p:nvSpPr>
        <p:spPr/>
        <p:txBody>
          <a:bodyPr/>
          <a:lstStyle/>
          <a:p>
            <a:fld id="{EA62EDE9-BA80-7E48-A3D1-784549844A76}" type="datetime1">
              <a:rPr lang="sv-SE" smtClean="0">
                <a:solidFill>
                  <a:schemeClr val="tx1"/>
                </a:solidFill>
              </a:rPr>
              <a:t>2025-11-19</a:t>
            </a:fld>
            <a:endParaRPr lang="sv-SE">
              <a:solidFill>
                <a:schemeClr val="tx1"/>
              </a:solidFill>
            </a:endParaRPr>
          </a:p>
        </p:txBody>
      </p:sp>
      <p:sp>
        <p:nvSpPr>
          <p:cNvPr id="3" name="Footer Placeholder 2">
            <a:extLst>
              <a:ext uri="{FF2B5EF4-FFF2-40B4-BE49-F238E27FC236}">
                <a16:creationId xmlns:a16="http://schemas.microsoft.com/office/drawing/2014/main" id="{7FE4363E-20E1-5522-0ACE-69466928DE7C}"/>
              </a:ext>
            </a:extLst>
          </p:cNvPr>
          <p:cNvSpPr>
            <a:spLocks noGrp="1"/>
          </p:cNvSpPr>
          <p:nvPr>
            <p:ph type="ftr" sz="quarter" idx="11"/>
          </p:nvPr>
        </p:nvSpPr>
        <p:spPr/>
        <p:txBody>
          <a:bodyPr/>
          <a:lstStyle/>
          <a:p>
            <a:r>
              <a:rPr lang="en-GB" noProof="0">
                <a:solidFill>
                  <a:schemeClr val="tx1"/>
                </a:solidFill>
              </a:rPr>
              <a:t>Chalmers University of Technology</a:t>
            </a:r>
          </a:p>
        </p:txBody>
      </p:sp>
      <p:sp>
        <p:nvSpPr>
          <p:cNvPr id="4" name="Slide Number Placeholder 3">
            <a:extLst>
              <a:ext uri="{FF2B5EF4-FFF2-40B4-BE49-F238E27FC236}">
                <a16:creationId xmlns:a16="http://schemas.microsoft.com/office/drawing/2014/main" id="{FB8D7B99-81CE-5E1F-8429-F61E97BC014A}"/>
              </a:ext>
            </a:extLst>
          </p:cNvPr>
          <p:cNvSpPr>
            <a:spLocks noGrp="1"/>
          </p:cNvSpPr>
          <p:nvPr>
            <p:ph type="sldNum" sz="quarter" idx="12"/>
          </p:nvPr>
        </p:nvSpPr>
        <p:spPr/>
        <p:txBody>
          <a:bodyPr/>
          <a:lstStyle/>
          <a:p>
            <a:fld id="{344E8EA3-C3DD-5544-8A1C-EA00A1673D37}" type="slidenum">
              <a:rPr lang="sv-SE" smtClean="0">
                <a:solidFill>
                  <a:schemeClr val="tx1"/>
                </a:solidFill>
              </a:rPr>
              <a:pPr/>
              <a:t>9</a:t>
            </a:fld>
            <a:endParaRPr lang="sv-SE">
              <a:solidFill>
                <a:schemeClr val="tx1"/>
              </a:solidFill>
            </a:endParaRPr>
          </a:p>
        </p:txBody>
      </p:sp>
      <p:sp>
        <p:nvSpPr>
          <p:cNvPr id="7" name="AutoShape 21" descr="fpbodyimage02">
            <a:extLst>
              <a:ext uri="{FF2B5EF4-FFF2-40B4-BE49-F238E27FC236}">
                <a16:creationId xmlns:a16="http://schemas.microsoft.com/office/drawing/2014/main" id="{FD1D3FD1-1AB5-1902-7C90-79D840DEED4D}"/>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8" name="AutoShape 23" descr="fpbodyimage02">
            <a:extLst>
              <a:ext uri="{FF2B5EF4-FFF2-40B4-BE49-F238E27FC236}">
                <a16:creationId xmlns:a16="http://schemas.microsoft.com/office/drawing/2014/main" id="{673C1EB8-A9D4-FE4F-B784-EF5833C2F248}"/>
              </a:ext>
            </a:extLst>
          </p:cNvPr>
          <p:cNvSpPr>
            <a:spLocks noChangeAspect="1" noChangeArrowheads="1"/>
          </p:cNvSpPr>
          <p:nvPr/>
        </p:nvSpPr>
        <p:spPr bwMode="auto">
          <a:xfrm>
            <a:off x="2558146" y="1387280"/>
            <a:ext cx="4000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sv-SE" altLang="sv-SE" sz="2400" b="1" i="0" u="none" strike="noStrike" kern="1200" cap="none" spc="0" normalizeH="0" baseline="0" noProof="0">
              <a:ln>
                <a:noFill/>
              </a:ln>
              <a:effectLst/>
              <a:uLnTx/>
              <a:uFillTx/>
              <a:latin typeface="Times New Roman" panose="02020603050405020304" pitchFamily="18" charset="0"/>
              <a:ea typeface="+mn-ea"/>
              <a:cs typeface="+mn-cs"/>
            </a:endParaRPr>
          </a:p>
        </p:txBody>
      </p:sp>
      <p:sp>
        <p:nvSpPr>
          <p:cNvPr id="24" name="TextBox 23">
            <a:extLst>
              <a:ext uri="{FF2B5EF4-FFF2-40B4-BE49-F238E27FC236}">
                <a16:creationId xmlns:a16="http://schemas.microsoft.com/office/drawing/2014/main" id="{947C8A99-67CF-055A-8074-2776FAA38A07}"/>
              </a:ext>
            </a:extLst>
          </p:cNvPr>
          <p:cNvSpPr txBox="1"/>
          <p:nvPr/>
        </p:nvSpPr>
        <p:spPr>
          <a:xfrm>
            <a:off x="2830991" y="2823769"/>
            <a:ext cx="2484281" cy="303274"/>
          </a:xfrm>
          <a:prstGeom prst="rect">
            <a:avLst/>
          </a:prstGeom>
          <a:noFill/>
        </p:spPr>
        <p:txBody>
          <a:bodyPr wrap="square">
            <a:spAutoFit/>
          </a:bodyPr>
          <a:lstStyle/>
          <a:p>
            <a:pPr marL="342900" indent="-342900">
              <a:spcBef>
                <a:spcPct val="20000"/>
              </a:spcBef>
              <a:buFont typeface="Arial" panose="020B0604020202020204" pitchFamily="34" charset="0"/>
              <a:buChar char="•"/>
              <a:defRPr/>
            </a:pPr>
            <a:endParaRPr kumimoji="0" lang="sv-SE" altLang="sv-SE" sz="1400" b="0">
              <a:latin typeface="+mj-lt"/>
            </a:endParaRPr>
          </a:p>
        </p:txBody>
      </p:sp>
      <p:sp>
        <p:nvSpPr>
          <p:cNvPr id="25" name="Title 4">
            <a:extLst>
              <a:ext uri="{FF2B5EF4-FFF2-40B4-BE49-F238E27FC236}">
                <a16:creationId xmlns:a16="http://schemas.microsoft.com/office/drawing/2014/main" id="{9C871261-D498-F45A-0384-9C5A0E8FC4CF}"/>
              </a:ext>
            </a:extLst>
          </p:cNvPr>
          <p:cNvSpPr txBox="1">
            <a:spLocks/>
          </p:cNvSpPr>
          <p:nvPr/>
        </p:nvSpPr>
        <p:spPr>
          <a:xfrm>
            <a:off x="221025" y="532101"/>
            <a:ext cx="6763340" cy="637328"/>
          </a:xfrm>
          <a:prstGeom prst="rect">
            <a:avLst/>
          </a:prstGeom>
        </p:spPr>
        <p:txBody>
          <a:bodyPr vert="horz" lIns="0" tIns="0" rIns="0" bIns="0" rtlCol="0" anchor="b" anchorCtr="0">
            <a:noAutofit/>
          </a:bodyPr>
          <a:lstStyle>
            <a:lvl1pPr algn="l" defTabSz="685800" rtl="0" eaLnBrk="1" latinLnBrk="0" hangingPunct="1">
              <a:lnSpc>
                <a:spcPts val="3900"/>
              </a:lnSpc>
              <a:spcBef>
                <a:spcPct val="0"/>
              </a:spcBef>
              <a:buNone/>
              <a:defRPr sz="3600" b="1" kern="900" cap="all" spc="-150" baseline="0">
                <a:solidFill>
                  <a:schemeClr val="tx1"/>
                </a:solidFill>
                <a:latin typeface="Arial" panose="020B0604020202020204" pitchFamily="34" charset="0"/>
                <a:ea typeface="+mj-ea"/>
                <a:cs typeface="Arial" panose="020B0604020202020204" pitchFamily="34" charset="0"/>
              </a:defRPr>
            </a:lvl1pPr>
          </a:lstStyle>
          <a:p>
            <a:r>
              <a:rPr lang="sv-SE" sz="2800" dirty="0">
                <a:solidFill>
                  <a:schemeClr val="accent2"/>
                </a:solidFill>
                <a:latin typeface="Arial"/>
                <a:cs typeface="Arial"/>
              </a:rPr>
              <a:t> </a:t>
            </a:r>
            <a:r>
              <a:rPr lang="sv-SE" sz="2800" dirty="0" err="1">
                <a:solidFill>
                  <a:schemeClr val="accent2"/>
                </a:solidFill>
                <a:latin typeface="Arial"/>
                <a:cs typeface="Arial"/>
              </a:rPr>
              <a:t>Accountable</a:t>
            </a:r>
            <a:r>
              <a:rPr lang="sv-SE" sz="2800" dirty="0">
                <a:solidFill>
                  <a:schemeClr val="accent2"/>
                </a:solidFill>
                <a:latin typeface="Arial"/>
                <a:cs typeface="Arial"/>
              </a:rPr>
              <a:t> </a:t>
            </a:r>
            <a:r>
              <a:rPr lang="sv-SE" sz="2800" err="1">
                <a:solidFill>
                  <a:schemeClr val="accent2"/>
                </a:solidFill>
                <a:latin typeface="Arial"/>
                <a:cs typeface="Arial"/>
              </a:rPr>
              <a:t>effects</a:t>
            </a:r>
            <a:r>
              <a:rPr lang="sv-SE" sz="2800" dirty="0">
                <a:solidFill>
                  <a:schemeClr val="accent2"/>
                </a:solidFill>
                <a:latin typeface="Arial"/>
                <a:cs typeface="Arial"/>
              </a:rPr>
              <a:t> on central </a:t>
            </a:r>
            <a:r>
              <a:rPr lang="sv-SE" sz="2800" dirty="0" err="1">
                <a:solidFill>
                  <a:schemeClr val="accent2"/>
                </a:solidFill>
                <a:latin typeface="Arial"/>
                <a:cs typeface="Arial"/>
              </a:rPr>
              <a:t>level</a:t>
            </a:r>
            <a:r>
              <a:rPr lang="sv-SE" sz="2800" dirty="0">
                <a:solidFill>
                  <a:schemeClr val="accent2"/>
                </a:solidFill>
                <a:latin typeface="Arial"/>
                <a:cs typeface="Arial"/>
              </a:rPr>
              <a:t> </a:t>
            </a:r>
          </a:p>
        </p:txBody>
      </p:sp>
      <p:graphicFrame>
        <p:nvGraphicFramePr>
          <p:cNvPr id="5" name="Table 4">
            <a:extLst>
              <a:ext uri="{FF2B5EF4-FFF2-40B4-BE49-F238E27FC236}">
                <a16:creationId xmlns:a16="http://schemas.microsoft.com/office/drawing/2014/main" id="{2A44CF16-C3FC-D4F1-BE3B-0F76F8D8329C}"/>
              </a:ext>
            </a:extLst>
          </p:cNvPr>
          <p:cNvGraphicFramePr>
            <a:graphicFrameLocks noGrp="1"/>
          </p:cNvGraphicFramePr>
          <p:nvPr>
            <p:extLst>
              <p:ext uri="{D42A27DB-BD31-4B8C-83A1-F6EECF244321}">
                <p14:modId xmlns:p14="http://schemas.microsoft.com/office/powerpoint/2010/main" val="1411060442"/>
              </p:ext>
            </p:extLst>
          </p:nvPr>
        </p:nvGraphicFramePr>
        <p:xfrm>
          <a:off x="1741473" y="2351329"/>
          <a:ext cx="5120640" cy="1780540"/>
        </p:xfrm>
        <a:graphic>
          <a:graphicData uri="http://schemas.openxmlformats.org/drawingml/2006/table">
            <a:tbl>
              <a:tblPr firstRow="1" bandRow="1">
                <a:tableStyleId>{21E4AEA4-8DFA-4A89-87EB-49C32662AFE0}</a:tableStyleId>
              </a:tblPr>
              <a:tblGrid>
                <a:gridCol w="1706880">
                  <a:extLst>
                    <a:ext uri="{9D8B030D-6E8A-4147-A177-3AD203B41FA5}">
                      <a16:colId xmlns:a16="http://schemas.microsoft.com/office/drawing/2014/main" val="2589468289"/>
                    </a:ext>
                  </a:extLst>
                </a:gridCol>
                <a:gridCol w="1706880">
                  <a:extLst>
                    <a:ext uri="{9D8B030D-6E8A-4147-A177-3AD203B41FA5}">
                      <a16:colId xmlns:a16="http://schemas.microsoft.com/office/drawing/2014/main" val="393650890"/>
                    </a:ext>
                  </a:extLst>
                </a:gridCol>
                <a:gridCol w="1706880">
                  <a:extLst>
                    <a:ext uri="{9D8B030D-6E8A-4147-A177-3AD203B41FA5}">
                      <a16:colId xmlns:a16="http://schemas.microsoft.com/office/drawing/2014/main" val="2729445246"/>
                    </a:ext>
                  </a:extLst>
                </a:gridCol>
              </a:tblGrid>
              <a:tr h="171734">
                <a:tc>
                  <a:txBody>
                    <a:bodyPr/>
                    <a:lstStyle/>
                    <a:p>
                      <a:r>
                        <a:rPr lang="en-US"/>
                        <a:t>Women</a:t>
                      </a:r>
                      <a:endParaRPr lang="en-US" dirty="0"/>
                    </a:p>
                  </a:txBody>
                  <a:tcPr/>
                </a:tc>
                <a:tc>
                  <a:txBody>
                    <a:bodyPr/>
                    <a:lstStyle/>
                    <a:p>
                      <a:r>
                        <a:rPr lang="en-US"/>
                        <a:t>2018</a:t>
                      </a:r>
                    </a:p>
                  </a:txBody>
                  <a:tcPr/>
                </a:tc>
                <a:tc>
                  <a:txBody>
                    <a:bodyPr/>
                    <a:lstStyle/>
                    <a:p>
                      <a:r>
                        <a:rPr lang="en-US"/>
                        <a:t>2025</a:t>
                      </a:r>
                    </a:p>
                  </a:txBody>
                  <a:tcPr/>
                </a:tc>
                <a:extLst>
                  <a:ext uri="{0D108BD9-81ED-4DB2-BD59-A6C34878D82A}">
                    <a16:rowId xmlns:a16="http://schemas.microsoft.com/office/drawing/2014/main" val="1155458909"/>
                  </a:ext>
                </a:extLst>
              </a:tr>
              <a:tr h="370840">
                <a:tc>
                  <a:txBody>
                    <a:bodyPr/>
                    <a:lstStyle/>
                    <a:p>
                      <a:pPr lvl="0">
                        <a:buNone/>
                      </a:pPr>
                      <a:r>
                        <a:rPr lang="en-US" sz="1400" u="none" strike="noStrike" noProof="0">
                          <a:solidFill>
                            <a:srgbClr val="262626"/>
                          </a:solidFill>
                        </a:rPr>
                        <a:t>Professor </a:t>
                      </a:r>
                    </a:p>
                  </a:txBody>
                  <a:tcPr/>
                </a:tc>
                <a:tc>
                  <a:txBody>
                    <a:bodyPr/>
                    <a:lstStyle/>
                    <a:p>
                      <a:r>
                        <a:rPr lang="en-US"/>
                        <a:t>17%</a:t>
                      </a:r>
                    </a:p>
                  </a:txBody>
                  <a:tcPr/>
                </a:tc>
                <a:tc>
                  <a:txBody>
                    <a:bodyPr/>
                    <a:lstStyle/>
                    <a:p>
                      <a:r>
                        <a:rPr lang="en-US"/>
                        <a:t>24%</a:t>
                      </a:r>
                    </a:p>
                  </a:txBody>
                  <a:tcPr/>
                </a:tc>
                <a:extLst>
                  <a:ext uri="{0D108BD9-81ED-4DB2-BD59-A6C34878D82A}">
                    <a16:rowId xmlns:a16="http://schemas.microsoft.com/office/drawing/2014/main" val="1533495355"/>
                  </a:ext>
                </a:extLst>
              </a:tr>
              <a:tr h="370840">
                <a:tc>
                  <a:txBody>
                    <a:bodyPr/>
                    <a:lstStyle/>
                    <a:p>
                      <a:r>
                        <a:rPr lang="en-US"/>
                        <a:t>Assistant Proff</a:t>
                      </a:r>
                      <a:endParaRPr lang="en-US" err="1"/>
                    </a:p>
                  </a:txBody>
                  <a:tcPr/>
                </a:tc>
                <a:tc>
                  <a:txBody>
                    <a:bodyPr/>
                    <a:lstStyle/>
                    <a:p>
                      <a:r>
                        <a:rPr lang="en-US"/>
                        <a:t>33%</a:t>
                      </a:r>
                    </a:p>
                  </a:txBody>
                  <a:tcPr/>
                </a:tc>
                <a:tc>
                  <a:txBody>
                    <a:bodyPr/>
                    <a:lstStyle/>
                    <a:p>
                      <a:r>
                        <a:rPr lang="en-US"/>
                        <a:t>48%</a:t>
                      </a:r>
                    </a:p>
                  </a:txBody>
                  <a:tcPr/>
                </a:tc>
                <a:extLst>
                  <a:ext uri="{0D108BD9-81ED-4DB2-BD59-A6C34878D82A}">
                    <a16:rowId xmlns:a16="http://schemas.microsoft.com/office/drawing/2014/main" val="1287113849"/>
                  </a:ext>
                </a:extLst>
              </a:tr>
              <a:tr h="370840">
                <a:tc>
                  <a:txBody>
                    <a:bodyPr/>
                    <a:lstStyle/>
                    <a:p>
                      <a:r>
                        <a:rPr lang="en-US"/>
                        <a:t>Post-doc</a:t>
                      </a:r>
                    </a:p>
                  </a:txBody>
                  <a:tcPr/>
                </a:tc>
                <a:tc>
                  <a:txBody>
                    <a:bodyPr/>
                    <a:lstStyle/>
                    <a:p>
                      <a:r>
                        <a:rPr lang="en-US"/>
                        <a:t>33%</a:t>
                      </a:r>
                    </a:p>
                  </a:txBody>
                  <a:tcPr/>
                </a:tc>
                <a:tc>
                  <a:txBody>
                    <a:bodyPr/>
                    <a:lstStyle/>
                    <a:p>
                      <a:r>
                        <a:rPr lang="en-US"/>
                        <a:t>35%</a:t>
                      </a:r>
                    </a:p>
                  </a:txBody>
                  <a:tcPr/>
                </a:tc>
                <a:extLst>
                  <a:ext uri="{0D108BD9-81ED-4DB2-BD59-A6C34878D82A}">
                    <a16:rowId xmlns:a16="http://schemas.microsoft.com/office/drawing/2014/main" val="1804385232"/>
                  </a:ext>
                </a:extLst>
              </a:tr>
              <a:tr h="370840">
                <a:tc>
                  <a:txBody>
                    <a:bodyPr/>
                    <a:lstStyle/>
                    <a:p>
                      <a:r>
                        <a:rPr lang="en-US"/>
                        <a:t>PhD student</a:t>
                      </a:r>
                    </a:p>
                  </a:txBody>
                  <a:tcPr/>
                </a:tc>
                <a:tc>
                  <a:txBody>
                    <a:bodyPr/>
                    <a:lstStyle/>
                    <a:p>
                      <a:r>
                        <a:rPr lang="en-US"/>
                        <a:t>34%</a:t>
                      </a:r>
                    </a:p>
                  </a:txBody>
                  <a:tcPr/>
                </a:tc>
                <a:tc>
                  <a:txBody>
                    <a:bodyPr/>
                    <a:lstStyle/>
                    <a:p>
                      <a:r>
                        <a:rPr lang="en-US" dirty="0"/>
                        <a:t>38%</a:t>
                      </a:r>
                    </a:p>
                  </a:txBody>
                  <a:tcPr/>
                </a:tc>
                <a:extLst>
                  <a:ext uri="{0D108BD9-81ED-4DB2-BD59-A6C34878D82A}">
                    <a16:rowId xmlns:a16="http://schemas.microsoft.com/office/drawing/2014/main" val="1751194896"/>
                  </a:ext>
                </a:extLst>
              </a:tr>
            </a:tbl>
          </a:graphicData>
        </a:graphic>
      </p:graphicFrame>
      <p:sp>
        <p:nvSpPr>
          <p:cNvPr id="9" name="TextBox 8">
            <a:extLst>
              <a:ext uri="{FF2B5EF4-FFF2-40B4-BE49-F238E27FC236}">
                <a16:creationId xmlns:a16="http://schemas.microsoft.com/office/drawing/2014/main" id="{4667E578-483C-0FB1-E5B9-DB985D88F74C}"/>
              </a:ext>
            </a:extLst>
          </p:cNvPr>
          <p:cNvSpPr txBox="1"/>
          <p:nvPr/>
        </p:nvSpPr>
        <p:spPr>
          <a:xfrm>
            <a:off x="475121" y="1384306"/>
            <a:ext cx="7511142" cy="1115690"/>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285750" indent="-285750">
              <a:buFont typeface="Arial"/>
              <a:buChar char="•"/>
            </a:pPr>
            <a:r>
              <a:rPr lang="en-US" dirty="0">
                <a:solidFill>
                  <a:srgbClr val="212121"/>
                </a:solidFill>
                <a:ea typeface="+mn-lt"/>
                <a:cs typeface="+mn-lt"/>
              </a:rPr>
              <a:t>40% of those hired for positions requiring a doctoral degree in 2025 are women.</a:t>
            </a:r>
            <a:endParaRPr lang="en-US" dirty="0">
              <a:ea typeface="+mn-lt"/>
              <a:cs typeface="+mn-lt"/>
            </a:endParaRPr>
          </a:p>
          <a:p>
            <a:pPr marL="285750" indent="-285750">
              <a:buFont typeface="Arial"/>
              <a:buChar char="•"/>
            </a:pPr>
            <a:r>
              <a:rPr lang="en-US" dirty="0">
                <a:solidFill>
                  <a:srgbClr val="212121"/>
                </a:solidFill>
                <a:ea typeface="+mn-lt"/>
                <a:cs typeface="+mn-lt"/>
              </a:rPr>
              <a:t>45% of those hired or promoted to professor in 2025 are women</a:t>
            </a:r>
            <a:endParaRPr lang="en-US" dirty="0">
              <a:cs typeface="Arial" panose="020B0604020202020204"/>
            </a:endParaRPr>
          </a:p>
          <a:p>
            <a:pPr algn="l">
              <a:lnSpc>
                <a:spcPct val="90000"/>
              </a:lnSpc>
              <a:spcBef>
                <a:spcPts val="600"/>
              </a:spcBef>
              <a:spcAft>
                <a:spcPts val="400"/>
              </a:spcAft>
            </a:pPr>
            <a:endParaRPr lang="en-US" sz="1500" dirty="0">
              <a:solidFill>
                <a:srgbClr val="262626"/>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BFECDCE-71B3-9C23-2574-E13D19950FAA}"/>
              </a:ext>
            </a:extLst>
          </p:cNvPr>
          <p:cNvSpPr txBox="1"/>
          <p:nvPr/>
        </p:nvSpPr>
        <p:spPr>
          <a:xfrm>
            <a:off x="393478" y="4235879"/>
            <a:ext cx="7511142" cy="88024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dirty="0">
                <a:solidFill>
                  <a:srgbClr val="212121"/>
                </a:solidFill>
                <a:cs typeface="Arial" panose="020B0604020202020204"/>
              </a:rPr>
              <a:t>Genie effect: 	mindset and awareness in recruitments</a:t>
            </a:r>
          </a:p>
          <a:p>
            <a:r>
              <a:rPr lang="en-US" dirty="0">
                <a:solidFill>
                  <a:srgbClr val="212121"/>
                </a:solidFill>
                <a:latin typeface="Arial" panose="020B0604020202020204"/>
                <a:cs typeface="Arial" panose="020B0604020202020204"/>
              </a:rPr>
              <a:t>    	money (170 MSEK invested) </a:t>
            </a:r>
            <a:endParaRPr lang="en-US" dirty="0">
              <a:solidFill>
                <a:srgbClr val="212121"/>
              </a:solidFill>
              <a:latin typeface="Arial" panose="020B0604020202020204" pitchFamily="34" charset="0"/>
              <a:cs typeface="Arial" panose="020B0604020202020204" pitchFamily="34" charset="0"/>
            </a:endParaRPr>
          </a:p>
          <a:p>
            <a:pPr>
              <a:lnSpc>
                <a:spcPct val="90000"/>
              </a:lnSpc>
              <a:spcBef>
                <a:spcPts val="600"/>
              </a:spcBef>
              <a:spcAft>
                <a:spcPts val="400"/>
              </a:spcAft>
            </a:pPr>
            <a:endParaRPr lang="en-US" dirty="0">
              <a:solidFill>
                <a:srgbClr val="26262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2401254"/>
      </p:ext>
    </p:extLst>
  </p:cSld>
  <p:clrMapOvr>
    <a:masterClrMapping/>
  </p:clrMapOvr>
</p:sld>
</file>

<file path=ppt/theme/theme1.xml><?xml version="1.0" encoding="utf-8"?>
<a:theme xmlns:a="http://schemas.openxmlformats.org/drawingml/2006/main" name="Tema">
  <a:themeElements>
    <a:clrScheme name="Chalmers PPT mall 27feb">
      <a:dk1>
        <a:srgbClr val="262626"/>
      </a:dk1>
      <a:lt1>
        <a:srgbClr val="FFFFFF"/>
      </a:lt1>
      <a:dk2>
        <a:srgbClr val="003050"/>
      </a:dk2>
      <a:lt2>
        <a:srgbClr val="FFFFFF"/>
      </a:lt2>
      <a:accent1>
        <a:srgbClr val="00A99D"/>
      </a:accent1>
      <a:accent2>
        <a:srgbClr val="194461"/>
      </a:accent2>
      <a:accent3>
        <a:srgbClr val="6C8697"/>
      </a:accent3>
      <a:accent4>
        <a:srgbClr val="BBD7DF"/>
      </a:accent4>
      <a:accent5>
        <a:srgbClr val="194461"/>
      </a:accent5>
      <a:accent6>
        <a:srgbClr val="6C8697"/>
      </a:accent6>
      <a:hlink>
        <a:srgbClr val="262626"/>
      </a:hlink>
      <a:folHlink>
        <a:srgbClr val="5D6F7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chor="t" anchorCtr="0">
        <a:spAutoFit/>
      </a:bodyPr>
      <a:lstStyle>
        <a:defPPr algn="l">
          <a:lnSpc>
            <a:spcPct val="90000"/>
          </a:lnSpc>
          <a:spcBef>
            <a:spcPts val="600"/>
          </a:spcBef>
          <a:spcAft>
            <a:spcPts val="400"/>
          </a:spcAft>
          <a:defRPr sz="1500" dirty="0"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Chalmers_powerpointmall_210120" id="{452B96D7-C529-7F4A-BC9A-C5020368BAE3}" vid="{6CF78D4E-C02D-6D4A-9075-095978D93DE4}"/>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A33B79FFD25A24CA62848F0A875C455" ma:contentTypeVersion="36" ma:contentTypeDescription="Create a new document." ma:contentTypeScope="" ma:versionID="ae2177d4c37731745edb3a0754069512">
  <xsd:schema xmlns:xsd="http://www.w3.org/2001/XMLSchema" xmlns:xs="http://www.w3.org/2001/XMLSchema" xmlns:p="http://schemas.microsoft.com/office/2006/metadata/properties" xmlns:ns2="4e67c802-71c6-44b5-949e-003064aca78a" xmlns:ns3="38cca5f2-6053-4172-a2c9-96e4ce564954" targetNamespace="http://schemas.microsoft.com/office/2006/metadata/properties" ma:root="true" ma:fieldsID="7e8ecc2d2ffcddf369872b29f7e0f84f" ns2:_="" ns3:_="">
    <xsd:import namespace="4e67c802-71c6-44b5-949e-003064aca78a"/>
    <xsd:import namespace="38cca5f2-6053-4172-a2c9-96e4ce56495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SearchProperties" minOccurs="0"/>
                <xsd:element ref="ns3:SharedWithUsers" minOccurs="0"/>
                <xsd:element ref="ns3:SharedWithDetails"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Teams_Channel_Section_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67c802-71c6-44b5-949e-003064aca78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c5eaf389-1862-4172-ae78-bb724b123c1c"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NotebookType" ma:index="23" nillable="true" ma:displayName="Notebook Type" ma:internalName="NotebookType">
      <xsd:simpleType>
        <xsd:restriction base="dms:Text"/>
      </xsd:simpleType>
    </xsd:element>
    <xsd:element name="FolderType" ma:index="24" nillable="true" ma:displayName="Folder Type" ma:internalName="FolderType">
      <xsd:simpleType>
        <xsd:restriction base="dms:Text"/>
      </xsd:simpleType>
    </xsd:element>
    <xsd:element name="CultureName" ma:index="25" nillable="true" ma:displayName="Culture Name" ma:internalName="CultureName">
      <xsd:simpleType>
        <xsd:restriction base="dms:Text"/>
      </xsd:simpleType>
    </xsd:element>
    <xsd:element name="AppVersion" ma:index="26" nillable="true" ma:displayName="App Version" ma:internalName="AppVersion">
      <xsd:simpleType>
        <xsd:restriction base="dms:Text"/>
      </xsd:simpleType>
    </xsd:element>
    <xsd:element name="TeamsChannelId" ma:index="27" nillable="true" ma:displayName="Teams Channel Id" ma:internalName="TeamsChannelId">
      <xsd:simpleType>
        <xsd:restriction base="dms:Text"/>
      </xsd:simpleType>
    </xsd:element>
    <xsd:element name="Owner" ma:index="28"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9" nillable="true" ma:displayName="Math Settings" ma:internalName="Math_Settings">
      <xsd:simpleType>
        <xsd:restriction base="dms:Text"/>
      </xsd:simpleType>
    </xsd:element>
    <xsd:element name="DefaultSectionNames" ma:index="30" nillable="true" ma:displayName="Default Section Names" ma:internalName="DefaultSectionNames">
      <xsd:simpleType>
        <xsd:restriction base="dms:Note">
          <xsd:maxLength value="255"/>
        </xsd:restriction>
      </xsd:simpleType>
    </xsd:element>
    <xsd:element name="Templates" ma:index="31" nillable="true" ma:displayName="Templates" ma:internalName="Templates">
      <xsd:simpleType>
        <xsd:restriction base="dms:Note">
          <xsd:maxLength value="255"/>
        </xsd:restriction>
      </xsd:simpleType>
    </xsd:element>
    <xsd:element name="Teachers" ma:index="32"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33"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4"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5" nillable="true" ma:displayName="Distribution Groups" ma:internalName="Distribution_Groups">
      <xsd:simpleType>
        <xsd:restriction base="dms:Note">
          <xsd:maxLength value="255"/>
        </xsd:restriction>
      </xsd:simpleType>
    </xsd:element>
    <xsd:element name="LMS_Mappings" ma:index="36" nillable="true" ma:displayName="LMS Mappings" ma:internalName="LMS_Mappings">
      <xsd:simpleType>
        <xsd:restriction base="dms:Note">
          <xsd:maxLength value="255"/>
        </xsd:restriction>
      </xsd:simpleType>
    </xsd:element>
    <xsd:element name="Invited_Teachers" ma:index="37" nillable="true" ma:displayName="Invited Teachers" ma:internalName="Invited_Teachers">
      <xsd:simpleType>
        <xsd:restriction base="dms:Note">
          <xsd:maxLength value="255"/>
        </xsd:restriction>
      </xsd:simpleType>
    </xsd:element>
    <xsd:element name="Invited_Students" ma:index="38" nillable="true" ma:displayName="Invited Students" ma:internalName="Invited_Students">
      <xsd:simpleType>
        <xsd:restriction base="dms:Note">
          <xsd:maxLength value="255"/>
        </xsd:restriction>
      </xsd:simpleType>
    </xsd:element>
    <xsd:element name="Self_Registration_Enabled" ma:index="39" nillable="true" ma:displayName="Self Registration Enabled" ma:internalName="Self_Registration_Enabled">
      <xsd:simpleType>
        <xsd:restriction base="dms:Boolean"/>
      </xsd:simpleType>
    </xsd:element>
    <xsd:element name="Has_Teacher_Only_SectionGroup" ma:index="40" nillable="true" ma:displayName="Has Teacher Only SectionGroup" ma:internalName="Has_Teacher_Only_SectionGroup">
      <xsd:simpleType>
        <xsd:restriction base="dms:Boolean"/>
      </xsd:simpleType>
    </xsd:element>
    <xsd:element name="Is_Collaboration_Space_Locked" ma:index="41" nillable="true" ma:displayName="Is Collaboration Space Locked" ma:internalName="Is_Collaboration_Space_Locked">
      <xsd:simpleType>
        <xsd:restriction base="dms:Boolean"/>
      </xsd:simpleType>
    </xsd:element>
    <xsd:element name="IsNotebookLocked" ma:index="42" nillable="true" ma:displayName="Is Notebook Locked" ma:internalName="IsNotebookLocked">
      <xsd:simpleType>
        <xsd:restriction base="dms:Boolean"/>
      </xsd:simpleType>
    </xsd:element>
    <xsd:element name="Teams_Channel_Section_Location" ma:index="43" nillable="true" ma:displayName="Teams Channel Section Location" ma:internalName="Teams_Channel_Section_Loc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8cca5f2-6053-4172-a2c9-96e4ce564954"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68c6c88c-2959-4de3-9c67-8b1cf0fe0c9a}" ma:internalName="TaxCatchAll" ma:showField="CatchAllData" ma:web="38cca5f2-6053-4172-a2c9-96e4ce564954">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8cca5f2-6053-4172-a2c9-96e4ce564954" xsi:nil="true"/>
    <lcf76f155ced4ddcb4097134ff3c332f xmlns="4e67c802-71c6-44b5-949e-003064aca78a">
      <Terms xmlns="http://schemas.microsoft.com/office/infopath/2007/PartnerControls"/>
    </lcf76f155ced4ddcb4097134ff3c332f>
    <Is_Collaboration_Space_Locked xmlns="4e67c802-71c6-44b5-949e-003064aca78a" xsi:nil="true"/>
    <Math_Settings xmlns="4e67c802-71c6-44b5-949e-003064aca78a" xsi:nil="true"/>
    <Teachers xmlns="4e67c802-71c6-44b5-949e-003064aca78a">
      <UserInfo>
        <DisplayName/>
        <AccountId xsi:nil="true"/>
        <AccountType/>
      </UserInfo>
    </Teachers>
    <Distribution_Groups xmlns="4e67c802-71c6-44b5-949e-003064aca78a" xsi:nil="true"/>
    <IsNotebookLocked xmlns="4e67c802-71c6-44b5-949e-003064aca78a" xsi:nil="true"/>
    <NotebookType xmlns="4e67c802-71c6-44b5-949e-003064aca78a" xsi:nil="true"/>
    <TeamsChannelId xmlns="4e67c802-71c6-44b5-949e-003064aca78a" xsi:nil="true"/>
    <FolderType xmlns="4e67c802-71c6-44b5-949e-003064aca78a" xsi:nil="true"/>
    <Owner xmlns="4e67c802-71c6-44b5-949e-003064aca78a">
      <UserInfo>
        <DisplayName/>
        <AccountId xsi:nil="true"/>
        <AccountType/>
      </UserInfo>
    </Owner>
    <Students xmlns="4e67c802-71c6-44b5-949e-003064aca78a">
      <UserInfo>
        <DisplayName/>
        <AccountId xsi:nil="true"/>
        <AccountType/>
      </UserInfo>
    </Students>
    <LMS_Mappings xmlns="4e67c802-71c6-44b5-949e-003064aca78a" xsi:nil="true"/>
    <Invited_Teachers xmlns="4e67c802-71c6-44b5-949e-003064aca78a" xsi:nil="true"/>
    <Student_Groups xmlns="4e67c802-71c6-44b5-949e-003064aca78a">
      <UserInfo>
        <DisplayName/>
        <AccountId xsi:nil="true"/>
        <AccountType/>
      </UserInfo>
    </Student_Groups>
    <AppVersion xmlns="4e67c802-71c6-44b5-949e-003064aca78a" xsi:nil="true"/>
    <Invited_Students xmlns="4e67c802-71c6-44b5-949e-003064aca78a" xsi:nil="true"/>
    <DefaultSectionNames xmlns="4e67c802-71c6-44b5-949e-003064aca78a" xsi:nil="true"/>
    <Teams_Channel_Section_Location xmlns="4e67c802-71c6-44b5-949e-003064aca78a" xsi:nil="true"/>
    <Templates xmlns="4e67c802-71c6-44b5-949e-003064aca78a" xsi:nil="true"/>
    <Self_Registration_Enabled xmlns="4e67c802-71c6-44b5-949e-003064aca78a" xsi:nil="true"/>
    <Has_Teacher_Only_SectionGroup xmlns="4e67c802-71c6-44b5-949e-003064aca78a" xsi:nil="true"/>
    <CultureName xmlns="4e67c802-71c6-44b5-949e-003064aca78a" xsi:nil="true"/>
  </documentManagement>
</p:properties>
</file>

<file path=customXml/itemProps1.xml><?xml version="1.0" encoding="utf-8"?>
<ds:datastoreItem xmlns:ds="http://schemas.openxmlformats.org/officeDocument/2006/customXml" ds:itemID="{62049D8C-361E-4D54-91DE-9AE14A403A58}">
  <ds:schemaRefs>
    <ds:schemaRef ds:uri="http://schemas.microsoft.com/sharepoint/v3/contenttype/forms"/>
  </ds:schemaRefs>
</ds:datastoreItem>
</file>

<file path=customXml/itemProps2.xml><?xml version="1.0" encoding="utf-8"?>
<ds:datastoreItem xmlns:ds="http://schemas.openxmlformats.org/officeDocument/2006/customXml" ds:itemID="{1C140536-9BAD-421C-980F-68C005122CD7}"/>
</file>

<file path=customXml/itemProps3.xml><?xml version="1.0" encoding="utf-8"?>
<ds:datastoreItem xmlns:ds="http://schemas.openxmlformats.org/officeDocument/2006/customXml" ds:itemID="{5932ADBC-84E9-4823-B940-44DD3BF2CCB2}">
  <ds:schemaRefs>
    <ds:schemaRef ds:uri="38cca5f2-6053-4172-a2c9-96e4ce564954"/>
    <ds:schemaRef ds:uri="3f208ed2-7698-43a5-a97c-bb609695b55a"/>
    <ds:schemaRef ds:uri="4e67c802-71c6-44b5-949e-003064aca78a"/>
    <ds:schemaRef ds:uri="d24f0bdf-070b-44ed-9b92-49d1a1b047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Chalmers_powerpointmall_210120</Template>
  <TotalTime>0</TotalTime>
  <Words>1662</Words>
  <Application>Microsoft Office PowerPoint</Application>
  <PresentationFormat>Bildspel på skärmen (16:9)</PresentationFormat>
  <Paragraphs>291</Paragraphs>
  <Slides>16</Slides>
  <Notes>16</Notes>
  <HiddenSlides>0</HiddenSlides>
  <MMClips>0</MMClips>
  <ScaleCrop>false</ScaleCrop>
  <HeadingPairs>
    <vt:vector size="6" baseType="variant">
      <vt:variant>
        <vt:lpstr>Använt teckensnitt</vt:lpstr>
      </vt:variant>
      <vt:variant>
        <vt:i4>5</vt:i4>
      </vt:variant>
      <vt:variant>
        <vt:lpstr>Tema</vt:lpstr>
      </vt:variant>
      <vt:variant>
        <vt:i4>2</vt:i4>
      </vt:variant>
      <vt:variant>
        <vt:lpstr>Bildrubriker</vt:lpstr>
      </vt:variant>
      <vt:variant>
        <vt:i4>16</vt:i4>
      </vt:variant>
    </vt:vector>
  </HeadingPairs>
  <TitlesOfParts>
    <vt:vector size="23" baseType="lpstr">
      <vt:lpstr>Arial</vt:lpstr>
      <vt:lpstr>Arial,Sans-Serif</vt:lpstr>
      <vt:lpstr>Calibri</vt:lpstr>
      <vt:lpstr>Calibri Light</vt:lpstr>
      <vt:lpstr>Times New Roman</vt:lpstr>
      <vt:lpstr>Tema</vt:lpstr>
      <vt:lpstr>1_Office Theme</vt:lpstr>
      <vt:lpstr>Gender Equality in the academy: Gender Initiative for Excellence at CHALMERS    </vt:lpstr>
      <vt:lpstr>PowerPoint-presentation</vt:lpstr>
      <vt:lpstr>Genie organization  </vt:lpstr>
      <vt:lpstr>PowerPoint-presentation</vt:lpstr>
      <vt:lpstr>PowerPoint-presentation</vt:lpstr>
      <vt:lpstr>PowerPoint-presentation</vt:lpstr>
      <vt:lpstr>PowerPoint-presentation</vt:lpstr>
      <vt:lpstr>PowerPoint-presentation</vt:lpstr>
      <vt:lpstr>PowerPoint-presentation</vt:lpstr>
      <vt:lpstr>Intern open call project 2020-2022</vt:lpstr>
      <vt:lpstr>MENTORSHIP PROGRAM</vt:lpstr>
      <vt:lpstr>Why women leave – Chemistry</vt:lpstr>
      <vt:lpstr>Invisible Labour</vt:lpstr>
      <vt:lpstr>PowerPoint-presentation</vt:lpstr>
      <vt:lpstr>Lessons learnt</vt:lpstr>
      <vt:lpstr>Logotype</vt:lpstr>
    </vt:vector>
  </TitlesOfParts>
  <Manager/>
  <Company>Chalmers tekniska högskola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Rubrik till presentationen</dc:title>
  <dc:subject/>
  <dc:creator>Sara Thornadtsson Chavarria</dc:creator>
  <cp:keywords>PPTmall, PPT, mall, Chalmers</cp:keywords>
  <dc:description/>
  <cp:lastModifiedBy>Maria Saline</cp:lastModifiedBy>
  <cp:revision>2</cp:revision>
  <cp:lastPrinted>2024-05-07T09:48:12Z</cp:lastPrinted>
  <dcterms:created xsi:type="dcterms:W3CDTF">2022-03-03T08:10:31Z</dcterms:created>
  <dcterms:modified xsi:type="dcterms:W3CDTF">2025-11-19T12:02:15Z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0x0101006A33B79FFD25A24CA62848F0A875C455</vt:lpwstr>
  </property>
  <property fmtid="{D5CDD505-2E9C-101B-9397-08002B2CF9AE}" pid="3" name="MediaServiceImageTags">
    <vt:lpwstr/>
  </property>
</Properties>
</file>