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68" r:id="rId5"/>
    <p:sldId id="269" r:id="rId6"/>
    <p:sldId id="270" r:id="rId7"/>
    <p:sldId id="267" r:id="rId8"/>
    <p:sldId id="286" r:id="rId9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21B1AA8-7FCB-441E-EC03-87E1F6A299D9}" name="Matheus Silva Marreiros" initials="" userId="S::matheus.silva.marreiros@cern.ch::b82b13ee-a41c-4570-9997-200d3016268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756" autoAdjust="0"/>
  </p:normalViewPr>
  <p:slideViewPr>
    <p:cSldViewPr snapToObjects="1" showGuides="1">
      <p:cViewPr varScale="1">
        <p:scale>
          <a:sx n="152" d="100"/>
          <a:sy n="152" d="100"/>
        </p:scale>
        <p:origin x="792" y="101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06/03/2025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06/03/2025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UR55L - WCC installation follow-up | P. Laurent, M. Marreiros (EN-EL)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UR55L - WCC installation follow-up | P. Laurent, M. Marreiros (EN-EL)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UR55L - WCC installation follow-up | P. Laurent, M. Marreiros (EN-EL)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UR55L - WCC installation follow-up | P. Laurent, M. Marreiros (EN-EL)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UR55L - WCC installation follow-up | P. Laurent, M. Marreiros (EN-EL)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/>
              <a:t>UR55L - WCC installation follow-up | P. Laurent, M. Marreiros (EN-EL)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/>
              <a:t>UR55L - WCC installation follow-up | P. Laurent, M. Marreiros (EN-EL)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UR55L - WCC installation follow-up | P. Laurent, M. Marreiros (EN-EL)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927186B-A9A2-0E56-BF71-7BB7B1B8279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en-US" dirty="0"/>
            </a:br>
            <a:r>
              <a:rPr lang="en-US" dirty="0"/>
              <a:t>UR55L – WCC installation follow-up</a:t>
            </a:r>
            <a:endParaRPr lang="en-GB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68D4F2C7-5B3D-E546-06E6-C4EDE74C9EB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Pauline Laurent – Matheus Marreiros (EN-EL-CS)</a:t>
            </a:r>
            <a:endParaRPr lang="en-GB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1E35543-AE2A-3452-01F9-ADC3E8B364C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06/03/2025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9073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1FC6C4-78DE-392A-7252-6C04E45D5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Schedule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9EE006-948D-21DD-337C-F4E1119173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7920000" cy="895349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2000" dirty="0"/>
              <a:t>First cable pulled 4 days after FLOHE’s team arrival due to trainings and worksite preparation</a:t>
            </a:r>
          </a:p>
          <a:p>
            <a:pPr lvl="1" algn="l"/>
            <a:r>
              <a:rPr lang="en-US" sz="1600" dirty="0"/>
              <a:t>This time will be reduced for the next works (same team, no trainings, better management of transport)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711E45-0C2E-8321-C39F-D70253E8D4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UR55L - WCC installation follow-up | P. Laurent, M. Marreiros (EN-EL)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069B82-A8C9-ACF7-C1E0-807D9586B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A529DD-B73C-1002-C329-0A332872BB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9115" y="1809750"/>
            <a:ext cx="2043113" cy="272415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A6FEA97-8D27-9AB1-89A8-2ED645E63303}"/>
              </a:ext>
            </a:extLst>
          </p:cNvPr>
          <p:cNvSpPr txBox="1">
            <a:spLocks/>
          </p:cNvSpPr>
          <p:nvPr/>
        </p:nvSpPr>
        <p:spPr>
          <a:xfrm>
            <a:off x="601490" y="1809750"/>
            <a:ext cx="5418310" cy="25908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dirty="0"/>
              <a:t>Next installations schedules will be detailed by phase (preparation and pulling, lug orientation and  pressure tests) and not only by areas</a:t>
            </a:r>
          </a:p>
          <a:p>
            <a:pPr lvl="1" algn="l"/>
            <a:r>
              <a:rPr lang="en-US" sz="1600" dirty="0"/>
              <a:t>Lug orientation and installation of definitive collars take more time than expected</a:t>
            </a:r>
          </a:p>
          <a:p>
            <a:pPr lvl="1" algn="l"/>
            <a:r>
              <a:rPr lang="en-US" sz="1600" dirty="0"/>
              <a:t>Better management of coactivity, especially for the pressure tests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9711261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B9D170-7E75-B151-092E-59ECDECF7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Material, tools and mockups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90D8E7-8D04-1600-84F6-11EDD3F27E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sz="1900" dirty="0"/>
              <a:t>FLOHE’s scaffolding was too high and not appropriate for the works</a:t>
            </a:r>
          </a:p>
          <a:p>
            <a:pPr algn="l"/>
            <a:r>
              <a:rPr lang="en-US" sz="1900" dirty="0"/>
              <a:t>Some pulling material was borrowed from CERN (</a:t>
            </a:r>
            <a:r>
              <a:rPr lang="en-US" sz="1900" i="1" dirty="0" err="1"/>
              <a:t>chaussette</a:t>
            </a:r>
            <a:r>
              <a:rPr lang="en-US" sz="1900" i="1" dirty="0"/>
              <a:t> de tirage, </a:t>
            </a:r>
            <a:r>
              <a:rPr lang="en-US" sz="1900" i="1" dirty="0" err="1"/>
              <a:t>tourillon</a:t>
            </a:r>
            <a:r>
              <a:rPr lang="en-US" sz="1900" dirty="0"/>
              <a:t>…), FLOHE will acquire their own</a:t>
            </a:r>
          </a:p>
          <a:p>
            <a:pPr algn="l"/>
            <a:r>
              <a:rPr lang="en-US" sz="1900" dirty="0"/>
              <a:t>Some mockups are too light/unbalanced, weights need to be added at the bottom for stabilization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33ECAA-9400-EA97-C98D-B4B9A5334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UR55L - WCC installation follow-up | P. Laurent, M. Marreiros (EN-EL)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1A853A-AF81-0E1F-1766-97DB8BB43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4CF37AE-D91B-6EF5-BD31-9F0FDDCD74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7787" y="2571750"/>
            <a:ext cx="1852613" cy="24701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26E5DC9-FE7A-F6E0-F2C0-C31B1E3E78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0" y="2571750"/>
            <a:ext cx="1852613" cy="2470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4793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9930B4-5093-3EF9-EB1A-B47FE8A3B8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sz="2000" dirty="0"/>
              <a:t>Integration drawings of the mechanical structures will be modified to include the horizontal reinforcement added on the temporary supports</a:t>
            </a:r>
          </a:p>
          <a:p>
            <a:endParaRPr lang="en-US" dirty="0"/>
          </a:p>
          <a:p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22A7D5A-88F7-DE5F-A3AC-517577D67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Other points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D7C1A2-0C8B-E21A-FA93-C85DFEED7D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UR55L - WCC installation follow-up | P. Laurent, M. Marreiros (EN-EL)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F298D2-695D-5632-6DD8-4B32E75C8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6" name="AutoShape 2">
            <a:extLst>
              <a:ext uri="{FF2B5EF4-FFF2-40B4-BE49-F238E27FC236}">
                <a16:creationId xmlns:a16="http://schemas.microsoft.com/office/drawing/2014/main" id="{90EF8640-ED04-4966-395D-5302B2EBA01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AF8EB43-8B72-1DD2-7C06-02EBD28D6D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0" y="2050608"/>
            <a:ext cx="2002284" cy="266971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7E7459F-CDBB-1305-6CD2-1B807176C5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2050608"/>
            <a:ext cx="2002284" cy="266971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3D6F1B07-20F7-6AF3-AB50-7BDA11C8BB30}"/>
              </a:ext>
            </a:extLst>
          </p:cNvPr>
          <p:cNvSpPr/>
          <p:nvPr/>
        </p:nvSpPr>
        <p:spPr>
          <a:xfrm>
            <a:off x="2753742" y="3105150"/>
            <a:ext cx="609600" cy="228600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/>
          </a:p>
          <a:p>
            <a:pPr algn="ctr"/>
            <a:endParaRPr lang="en-GB" sz="900" dirty="0"/>
          </a:p>
          <a:p>
            <a:pPr algn="ctr"/>
            <a:endParaRPr lang="en-GB" sz="9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FF8D984-BB67-BC09-5D11-E88678B42C9A}"/>
              </a:ext>
            </a:extLst>
          </p:cNvPr>
          <p:cNvSpPr/>
          <p:nvPr/>
        </p:nvSpPr>
        <p:spPr>
          <a:xfrm>
            <a:off x="5169858" y="2343150"/>
            <a:ext cx="1002342" cy="304800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1782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54D388-EF61-4D20-9A4B-B05FB9A62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you!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C367D3E-D861-49EE-8A0E-3E0703363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/>
              <a:t>UR55L - WCC installation follow-up | P. Laurent, M. Marreiros (EN-EL)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619276-0289-40E8-91C0-D5B830BD4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68980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20241118_MCF_HL-LHC_WCC_thermoswitch_v1" id="{65917C48-B03D-490A-BEE2-8012C9FAE86D}" vid="{C9A0527B-0FAF-440C-81D9-98CE5C2367D9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6AD56BA-2B7C-434F-AA6C-906DAF6E63F1}">
  <ds:schemaRefs>
    <ds:schemaRef ds:uri="http://purl.org/dc/terms/"/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purl.org/dc/dcmitype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8946e33d-fd2f-4ae4-8ee9-d90c129cdf9e"/>
  </ds:schemaRefs>
</ds:datastoreItem>
</file>

<file path=customXml/itemProps2.xml><?xml version="1.0" encoding="utf-8"?>
<ds:datastoreItem xmlns:ds="http://schemas.openxmlformats.org/officeDocument/2006/customXml" ds:itemID="{4E26011C-AF2B-480E-9C0F-E645DDEE4B2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E6C63AB-DE93-41BF-9F4F-20A892EB621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template_hl-lhc</Template>
  <TotalTime>215</TotalTime>
  <Words>243</Words>
  <Application>Microsoft Office PowerPoint</Application>
  <PresentationFormat>On-screen Show (16:9)</PresentationFormat>
  <Paragraphs>25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Wingdings</vt:lpstr>
      <vt:lpstr>Thème Office</vt:lpstr>
      <vt:lpstr> UR55L – WCC installation follow-up</vt:lpstr>
      <vt:lpstr>Schedule</vt:lpstr>
      <vt:lpstr>Material, tools and mockups</vt:lpstr>
      <vt:lpstr>Other points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Pauline Laurent</dc:creator>
  <cp:lastModifiedBy>Pauline Laurent</cp:lastModifiedBy>
  <cp:revision>2</cp:revision>
  <dcterms:created xsi:type="dcterms:W3CDTF">2025-03-05T13:11:02Z</dcterms:created>
  <dcterms:modified xsi:type="dcterms:W3CDTF">2025-03-06T07:51:00Z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