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3" r:id="rId2"/>
    <p:sldId id="292" r:id="rId3"/>
    <p:sldId id="293" r:id="rId4"/>
    <p:sldId id="294" r:id="rId5"/>
    <p:sldId id="295" r:id="rId6"/>
    <p:sldId id="297" r:id="rId7"/>
    <p:sldId id="296" r:id="rId8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7024"/>
    <a:srgbClr val="B17ED8"/>
    <a:srgbClr val="9EB9DA"/>
    <a:srgbClr val="55B235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960" autoAdjust="0"/>
  </p:normalViewPr>
  <p:slideViewPr>
    <p:cSldViewPr snapToObjects="1" showGuides="1">
      <p:cViewPr varScale="1">
        <p:scale>
          <a:sx n="78" d="100"/>
          <a:sy n="78" d="100"/>
        </p:scale>
        <p:origin x="940" y="52"/>
      </p:cViewPr>
      <p:guideLst>
        <p:guide orient="horz" pos="3204"/>
        <p:guide pos="288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04/03/2025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Present LHC triplet magnets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H. Prin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endParaRPr lang="en-GB" b="0" i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A47D2-FC75-B0CA-8B90-69B955D6B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Q1 - LQXA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A9F59C-D970-3D1E-E357-E74190DD9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D554D55-2CE4-9971-9D0B-7494A0FB1F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1534" y="628014"/>
            <a:ext cx="2785794" cy="216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AEE73BA-AA44-8060-46BA-9063CF29CC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49" y="628014"/>
            <a:ext cx="6092411" cy="43200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3039D02-8B5E-8113-549C-BA7AF61FCA34}"/>
              </a:ext>
            </a:extLst>
          </p:cNvPr>
          <p:cNvSpPr txBox="1"/>
          <p:nvPr/>
        </p:nvSpPr>
        <p:spPr>
          <a:xfrm>
            <a:off x="6219989" y="2695473"/>
            <a:ext cx="2777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More details in LHCLQXA_0161</a:t>
            </a:r>
            <a:endParaRPr lang="en-GB" sz="1200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121189D-5EF4-ED4B-6EFD-A3BF84D8F139}"/>
              </a:ext>
            </a:extLst>
          </p:cNvPr>
          <p:cNvCxnSpPr>
            <a:cxnSpLocks/>
          </p:cNvCxnSpPr>
          <p:nvPr/>
        </p:nvCxnSpPr>
        <p:spPr>
          <a:xfrm>
            <a:off x="827584" y="2398874"/>
            <a:ext cx="2664296" cy="0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0891D3F-2562-BE51-168C-376C89D35B2D}"/>
              </a:ext>
            </a:extLst>
          </p:cNvPr>
          <p:cNvSpPr txBox="1"/>
          <p:nvPr/>
        </p:nvSpPr>
        <p:spPr>
          <a:xfrm>
            <a:off x="1897480" y="2167298"/>
            <a:ext cx="4988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9208</a:t>
            </a:r>
            <a:endParaRPr lang="en-GB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406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522301-625A-16F4-4514-E25D40B24E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075F72D-5622-1691-7905-65E2ABAE08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9989" y="622957"/>
            <a:ext cx="2793034" cy="216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BF5979-8ED2-BCEB-2081-47E37286D7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90" y="628014"/>
            <a:ext cx="6115272" cy="43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D2A12D-D3E3-01A6-F323-7C3D7B99C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Q2 - LQXB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8F5FAE-C815-04C0-55E0-71819FE17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2DC28D6-5724-AD86-4D1D-5D903C14F5FA}"/>
              </a:ext>
            </a:extLst>
          </p:cNvPr>
          <p:cNvSpPr txBox="1"/>
          <p:nvPr/>
        </p:nvSpPr>
        <p:spPr>
          <a:xfrm>
            <a:off x="6219989" y="2695473"/>
            <a:ext cx="2777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More details in LHCLQXB_0002</a:t>
            </a:r>
            <a:endParaRPr lang="en-GB" sz="1200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54F4E9E-29E6-98D5-EE42-AF8ECA4A644B}"/>
              </a:ext>
            </a:extLst>
          </p:cNvPr>
          <p:cNvCxnSpPr>
            <a:cxnSpLocks/>
          </p:cNvCxnSpPr>
          <p:nvPr/>
        </p:nvCxnSpPr>
        <p:spPr>
          <a:xfrm>
            <a:off x="899592" y="2211710"/>
            <a:ext cx="3816424" cy="0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304E09B-D342-40EC-E3AB-5DC1ED55B74A}"/>
              </a:ext>
            </a:extLst>
          </p:cNvPr>
          <p:cNvSpPr txBox="1"/>
          <p:nvPr/>
        </p:nvSpPr>
        <p:spPr>
          <a:xfrm>
            <a:off x="2486368" y="1980134"/>
            <a:ext cx="6428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13212</a:t>
            </a:r>
            <a:endParaRPr lang="en-GB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876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BBC8C1-1BDB-8893-AFF6-189ECB532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1B54FC9-004F-7881-321C-88ECD4AD5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1534" y="631847"/>
            <a:ext cx="2797676" cy="216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ACFF05-1154-5A40-D039-EB2AC9ECB6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40" y="632553"/>
            <a:ext cx="6099775" cy="43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BEBC928-C711-C8CF-A4B1-A181878EC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Q3 - LQXC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0517BA-6BE7-226B-A029-9E0F84F40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D1BD396-11D3-A7BF-E113-DB9DEAD26216}"/>
              </a:ext>
            </a:extLst>
          </p:cNvPr>
          <p:cNvSpPr txBox="1"/>
          <p:nvPr/>
        </p:nvSpPr>
        <p:spPr>
          <a:xfrm>
            <a:off x="6219989" y="2695473"/>
            <a:ext cx="2777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More details in LHCLQXA_0162</a:t>
            </a:r>
            <a:endParaRPr lang="en-GB" sz="1200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FCFDF24-6E11-A06D-BDB7-204E2501A4A6}"/>
              </a:ext>
            </a:extLst>
          </p:cNvPr>
          <p:cNvCxnSpPr>
            <a:cxnSpLocks/>
          </p:cNvCxnSpPr>
          <p:nvPr/>
        </p:nvCxnSpPr>
        <p:spPr>
          <a:xfrm>
            <a:off x="1043608" y="2283718"/>
            <a:ext cx="2808312" cy="0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4DF1983-F505-C8F5-8DB6-9925A98CB52E}"/>
              </a:ext>
            </a:extLst>
          </p:cNvPr>
          <p:cNvSpPr txBox="1"/>
          <p:nvPr/>
        </p:nvSpPr>
        <p:spPr>
          <a:xfrm>
            <a:off x="2113504" y="2052142"/>
            <a:ext cx="4988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9770</a:t>
            </a:r>
            <a:endParaRPr lang="en-GB" sz="1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677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5E7F7-4831-A8B7-A5A5-0EF144CA7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Q1-Q2 Interconnection design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8A437D-4491-F821-0264-D9ABD0628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9D7BA84-21E5-4F1C-4ECB-19FA22554C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2795" y="553500"/>
            <a:ext cx="5938410" cy="45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081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8BE382-7361-9DE1-3A63-57281B92F2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E832E3A-8341-1E2A-7887-F020A3A20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05" y="553500"/>
            <a:ext cx="5943412" cy="459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FAEE15-1804-ECA8-FC94-568042055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8074800" cy="540000"/>
          </a:xfrm>
        </p:spPr>
        <p:txBody>
          <a:bodyPr/>
          <a:lstStyle/>
          <a:p>
            <a:r>
              <a:rPr lang="en-US" dirty="0"/>
              <a:t>Initial Q2-Q3 Interconnection design (with TAS)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1793E1-2093-1BA7-EDFC-48D562E79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9C7636-488E-A409-FB72-28FCABFE0A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881476"/>
            <a:ext cx="3779912" cy="19941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5BB71F8-9BB1-EC04-EE5E-4F128EB417B7}"/>
              </a:ext>
            </a:extLst>
          </p:cNvPr>
          <p:cNvSpPr txBox="1"/>
          <p:nvPr/>
        </p:nvSpPr>
        <p:spPr>
          <a:xfrm rot="20597314">
            <a:off x="7685692" y="2506313"/>
            <a:ext cx="797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TASB</a:t>
            </a:r>
            <a:endParaRPr lang="en-GB" b="1" dirty="0">
              <a:solidFill>
                <a:schemeClr val="bg2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27848B5-32C7-AF08-C6CD-51AD2293CCFE}"/>
              </a:ext>
            </a:extLst>
          </p:cNvPr>
          <p:cNvCxnSpPr>
            <a:cxnSpLocks/>
            <a:stCxn id="9" idx="1"/>
          </p:cNvCxnSpPr>
          <p:nvPr/>
        </p:nvCxnSpPr>
        <p:spPr>
          <a:xfrm flipH="1" flipV="1">
            <a:off x="7236296" y="1707654"/>
            <a:ext cx="466241" cy="10980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4D1581A-5AE7-5AD9-883F-2BC856DBB5CF}"/>
              </a:ext>
            </a:extLst>
          </p:cNvPr>
          <p:cNvCxnSpPr>
            <a:cxnSpLocks/>
            <a:stCxn id="9" idx="1"/>
          </p:cNvCxnSpPr>
          <p:nvPr/>
        </p:nvCxnSpPr>
        <p:spPr>
          <a:xfrm flipH="1" flipV="1">
            <a:off x="6930776" y="2283718"/>
            <a:ext cx="771761" cy="5219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EA7A6F2-C094-9EDC-6D42-4E0907D99C23}"/>
              </a:ext>
            </a:extLst>
          </p:cNvPr>
          <p:cNvSpPr txBox="1"/>
          <p:nvPr/>
        </p:nvSpPr>
        <p:spPr>
          <a:xfrm rot="20597314">
            <a:off x="7264218" y="2958244"/>
            <a:ext cx="1706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TASB cooler</a:t>
            </a:r>
            <a:endParaRPr lang="en-GB" b="1" dirty="0">
              <a:solidFill>
                <a:schemeClr val="bg2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A0E56E8-25D9-050C-52EF-1790AE9E681C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6542824" y="1501178"/>
            <a:ext cx="757436" cy="18871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76FCC58-0233-6FD1-469E-78F6085EE369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6542824" y="2643758"/>
            <a:ext cx="757436" cy="7445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4229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462F2B-574A-2576-5F3A-FC0B38A158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8A7CA-B588-6EBF-218A-5F8FF0D7C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Interconnections after consolidation in 2007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C7BDDE-FE00-8BE6-A7CF-44B69B650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8263B3-225B-EE3A-0D02-EB2A5BCAEA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675000"/>
            <a:ext cx="610382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5397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39955</TotalTime>
  <Words>63</Words>
  <Application>Microsoft Office PowerPoint</Application>
  <PresentationFormat>On-screen Show (16:9)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Thème Office</vt:lpstr>
      <vt:lpstr>Present LHC triplet magnets</vt:lpstr>
      <vt:lpstr>Q1 - LQXA</vt:lpstr>
      <vt:lpstr>Q2 - LQXB</vt:lpstr>
      <vt:lpstr>Q3 - LQXC</vt:lpstr>
      <vt:lpstr>Initial Q1-Q2 Interconnection design</vt:lpstr>
      <vt:lpstr>Initial Q2-Q3 Interconnection design (with TAS)</vt:lpstr>
      <vt:lpstr>Interconnections after consolidation in 2007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Darshana Kumari Ramrekha</cp:lastModifiedBy>
  <cp:revision>124</cp:revision>
  <dcterms:created xsi:type="dcterms:W3CDTF">2016-02-12T09:02:01Z</dcterms:created>
  <dcterms:modified xsi:type="dcterms:W3CDTF">2025-03-04T17:24:59Z</dcterms:modified>
</cp:coreProperties>
</file>