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665" r:id="rId2"/>
    <p:sldId id="1964" r:id="rId3"/>
    <p:sldId id="1969" r:id="rId4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FFFD2"/>
    <a:srgbClr val="FFFF99"/>
    <a:srgbClr val="DE1611"/>
    <a:srgbClr val="FFFFCC"/>
    <a:srgbClr val="EFFFAE"/>
    <a:srgbClr val="EFFFF4"/>
    <a:srgbClr val="EFFFC2"/>
    <a:srgbClr val="CC6600"/>
    <a:srgbClr val="B542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4660"/>
  </p:normalViewPr>
  <p:slideViewPr>
    <p:cSldViewPr>
      <p:cViewPr varScale="1">
        <p:scale>
          <a:sx n="104" d="100"/>
          <a:sy n="104" d="100"/>
        </p:scale>
        <p:origin x="216" y="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r>
              <a:rPr lang="en-US"/>
              <a:t>March 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r>
              <a:rPr lang="en-US"/>
              <a:t>DUNE VD FC Module Assembly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fld id="{11AF11F0-DDFA-B44C-AACA-04940859FE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March 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VD FC Module Assembly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260B4D4B-3DEF-AE4B-B9BB-BFC0E5F21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March 8,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68378816-F0BE-954B-ACE6-3B377C21A1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VD FC Module Assembly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March 8,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VD FC Module Assembly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33F747FB-9F93-7A4A-823E-4285093B0C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0676FEF9-159B-B441-A6FF-3FA176E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822" y="216631"/>
            <a:ext cx="91468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sz="4800" b="1" kern="0" dirty="0"/>
              <a:t>VD FC Module-Assembly Workshop</a:t>
            </a:r>
          </a:p>
          <a:p>
            <a:pPr eaLnBrk="1" hangingPunct="1"/>
            <a:r>
              <a:rPr lang="en-US" sz="3200" b="1" kern="0" dirty="0">
                <a:solidFill>
                  <a:srgbClr val="FF40FF"/>
                </a:solidFill>
              </a:rPr>
              <a:t>Determination of Assembly Table Preference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C5E4F55-20F4-97F8-23EB-F798EEAE2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009" y="2123966"/>
            <a:ext cx="6172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>
                <a:solidFill>
                  <a:srgbClr val="FF40FF"/>
                </a:solidFill>
                <a:latin typeface="Monotype Corsiva" pitchFamily="-84" charset="0"/>
              </a:rPr>
              <a:t>March 8,</a:t>
            </a:r>
            <a:r>
              <a:rPr lang="en-US" sz="3200" dirty="0">
                <a:solidFill>
                  <a:srgbClr val="FF40FF"/>
                </a:solidFill>
                <a:latin typeface="Monotype Corsiva" pitchFamily="-84" charset="0"/>
              </a:rPr>
              <a:t> 2025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15213D7-2B32-48DC-03C2-2E7D0EDFE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009" y="3415747"/>
            <a:ext cx="6172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err="1">
                <a:solidFill>
                  <a:schemeClr val="accent2"/>
                </a:solidFill>
                <a:latin typeface="Monotype Corsiva" pitchFamily="-84" charset="0"/>
              </a:rPr>
              <a:t>Jaehoon</a:t>
            </a:r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 Yu</a:t>
            </a:r>
          </a:p>
          <a:p>
            <a:pPr algn="ct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</p:spTree>
    <p:extLst>
      <p:ext uri="{BB962C8B-B14F-4D97-AF65-F5344CB8AC3E}">
        <p14:creationId xmlns:p14="http://schemas.microsoft.com/office/powerpoint/2010/main" val="1680072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2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17" y="-152400"/>
            <a:ext cx="8686800" cy="838200"/>
          </a:xfrm>
        </p:spPr>
        <p:txBody>
          <a:bodyPr/>
          <a:lstStyle/>
          <a:p>
            <a:r>
              <a:rPr lang="en-US" sz="4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Workshop Fundamentals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096" y="533400"/>
            <a:ext cx="8647983" cy="5410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Safety is of utmost importance!!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Goals : To determine conclusively and quantitively the preferred FC Module assembly table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Tasks to complete in the workshop</a:t>
            </a:r>
            <a:endParaRPr lang="en-US" sz="2800" dirty="0">
              <a:solidFill>
                <a:srgbClr val="7030A0"/>
              </a:solidFill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Assembly one module each on each assembly table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Measure the time for assembly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Fill out the survey form immediately after completion of an assembly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Learn and adhere to the assembly procedure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Propose specific and concrete proposals for improvements on</a:t>
            </a:r>
          </a:p>
          <a:p>
            <a:pPr marL="1371600" lvl="2" indent="-514350">
              <a:spcBef>
                <a:spcPts val="0"/>
              </a:spcBef>
            </a:pPr>
            <a:r>
              <a:rPr lang="en-US" dirty="0">
                <a:solidFill>
                  <a:srgbClr val="00B05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Procedures</a:t>
            </a:r>
          </a:p>
          <a:p>
            <a:pPr marL="1371600" lvl="2" indent="-514350">
              <a:spcBef>
                <a:spcPts val="0"/>
              </a:spcBef>
            </a:pPr>
            <a:r>
              <a:rPr lang="en-US" dirty="0">
                <a:solidFill>
                  <a:srgbClr val="00B05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Tools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March 8,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DUNE VD FC Module Assembly</a:t>
            </a:r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74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52949"/>
            <a:ext cx="7772400" cy="533400"/>
          </a:xfrm>
        </p:spPr>
        <p:txBody>
          <a:bodyPr/>
          <a:lstStyle/>
          <a:p>
            <a:r>
              <a:rPr lang="en-US" sz="6000" b="1" dirty="0"/>
              <a:t>Group’s 3E Motto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64D9D-1FC8-3842-AD16-641B0FB2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933" y="1544098"/>
            <a:ext cx="8970564" cy="962421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b="1" u="sng" dirty="0">
                <a:solidFill>
                  <a:srgbClr val="FF0000"/>
                </a:solidFill>
              </a:rPr>
              <a:t>Demand Yourself Excellence!</a:t>
            </a: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VD FC Module Assembly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4EB51-46E8-D04E-BC64-BBE6B4111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B8500F2-B941-D68E-265E-E052B0C049DD}"/>
              </a:ext>
            </a:extLst>
          </p:cNvPr>
          <p:cNvSpPr txBox="1">
            <a:spLocks/>
          </p:cNvSpPr>
          <p:nvPr/>
        </p:nvSpPr>
        <p:spPr bwMode="auto">
          <a:xfrm>
            <a:off x="-9933" y="3148339"/>
            <a:ext cx="8970564" cy="96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4400" b="1" u="sng" kern="0" dirty="0">
                <a:solidFill>
                  <a:srgbClr val="FF0000"/>
                </a:solidFill>
              </a:rPr>
              <a:t>Demand Each Other Excellence!</a:t>
            </a:r>
            <a:endParaRPr lang="en-US" sz="4400" kern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76740E-B65F-53F5-D0F8-07BB300838F4}"/>
              </a:ext>
            </a:extLst>
          </p:cNvPr>
          <p:cNvSpPr txBox="1">
            <a:spLocks/>
          </p:cNvSpPr>
          <p:nvPr/>
        </p:nvSpPr>
        <p:spPr bwMode="auto">
          <a:xfrm>
            <a:off x="-9933" y="4752579"/>
            <a:ext cx="8970564" cy="96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4400" b="1" u="sng" kern="0" dirty="0">
                <a:solidFill>
                  <a:srgbClr val="FF0000"/>
                </a:solidFill>
              </a:rPr>
              <a:t>Help Each Other Become Excellent!</a:t>
            </a:r>
            <a:endParaRPr lang="en-US" sz="4400" kern="0" dirty="0"/>
          </a:p>
        </p:txBody>
      </p:sp>
    </p:spTree>
    <p:extLst>
      <p:ext uri="{BB962C8B-B14F-4D97-AF65-F5344CB8AC3E}">
        <p14:creationId xmlns:p14="http://schemas.microsoft.com/office/powerpoint/2010/main" val="318613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77593</TotalTime>
  <Words>126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 Narrow</vt:lpstr>
      <vt:lpstr>Monotype Corsiva</vt:lpstr>
      <vt:lpstr>Times New Roman</vt:lpstr>
      <vt:lpstr>phys1443-spring02</vt:lpstr>
      <vt:lpstr>PowerPoint Presentation</vt:lpstr>
      <vt:lpstr>Workshop Fundamentals</vt:lpstr>
      <vt:lpstr>Group’s 3E Motto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2431</cp:revision>
  <cp:lastPrinted>2023-11-14T16:51:18Z</cp:lastPrinted>
  <dcterms:created xsi:type="dcterms:W3CDTF">2012-01-19T04:21:20Z</dcterms:created>
  <dcterms:modified xsi:type="dcterms:W3CDTF">2025-03-07T22:05:48Z</dcterms:modified>
</cp:coreProperties>
</file>