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8"/>
  </p:notesMasterIdLst>
  <p:handoutMasterIdLst>
    <p:handoutMasterId r:id="rId49"/>
  </p:handoutMasterIdLst>
  <p:sldIdLst>
    <p:sldId id="256" r:id="rId5"/>
    <p:sldId id="300" r:id="rId6"/>
    <p:sldId id="314" r:id="rId7"/>
    <p:sldId id="316" r:id="rId8"/>
    <p:sldId id="317" r:id="rId9"/>
    <p:sldId id="318" r:id="rId10"/>
    <p:sldId id="319" r:id="rId11"/>
    <p:sldId id="320" r:id="rId12"/>
    <p:sldId id="321" r:id="rId13"/>
    <p:sldId id="360" r:id="rId14"/>
    <p:sldId id="368" r:id="rId15"/>
    <p:sldId id="362" r:id="rId16"/>
    <p:sldId id="366" r:id="rId17"/>
    <p:sldId id="361" r:id="rId18"/>
    <p:sldId id="363" r:id="rId19"/>
    <p:sldId id="354" r:id="rId20"/>
    <p:sldId id="364" r:id="rId21"/>
    <p:sldId id="323" r:id="rId22"/>
    <p:sldId id="339" r:id="rId23"/>
    <p:sldId id="335" r:id="rId24"/>
    <p:sldId id="328" r:id="rId25"/>
    <p:sldId id="324" r:id="rId26"/>
    <p:sldId id="355" r:id="rId27"/>
    <p:sldId id="337" r:id="rId28"/>
    <p:sldId id="367" r:id="rId29"/>
    <p:sldId id="336" r:id="rId30"/>
    <p:sldId id="325" r:id="rId31"/>
    <p:sldId id="356" r:id="rId32"/>
    <p:sldId id="357" r:id="rId33"/>
    <p:sldId id="369" r:id="rId34"/>
    <p:sldId id="342" r:id="rId35"/>
    <p:sldId id="345" r:id="rId36"/>
    <p:sldId id="343" r:id="rId37"/>
    <p:sldId id="344" r:id="rId38"/>
    <p:sldId id="338" r:id="rId39"/>
    <p:sldId id="352" r:id="rId40"/>
    <p:sldId id="358" r:id="rId41"/>
    <p:sldId id="340" r:id="rId42"/>
    <p:sldId id="346" r:id="rId43"/>
    <p:sldId id="332" r:id="rId44"/>
    <p:sldId id="333" r:id="rId45"/>
    <p:sldId id="334" r:id="rId46"/>
    <p:sldId id="276" r:id="rId47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09D"/>
    <a:srgbClr val="FFC000"/>
    <a:srgbClr val="E7E6E6"/>
    <a:srgbClr val="FFFFFF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0" autoAdjust="0"/>
    <p:restoredTop sz="93725" autoAdjust="0"/>
  </p:normalViewPr>
  <p:slideViewPr>
    <p:cSldViewPr snapToGrid="0">
      <p:cViewPr varScale="1">
        <p:scale>
          <a:sx n="150" d="100"/>
          <a:sy n="150" d="100"/>
        </p:scale>
        <p:origin x="396" y="120"/>
      </p:cViewPr>
      <p:guideLst>
        <p:guide orient="horz" pos="175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14FADA-4061-4798-AFCA-9F3C52DC33E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CAA31DE-FEB6-46C7-BBDE-EB9C2D28D51D}">
      <dgm:prSet phldrT="[Text]" custT="1"/>
      <dgm:spPr/>
      <dgm:t>
        <a:bodyPr/>
        <a:lstStyle/>
        <a:p>
          <a:pPr algn="ctr"/>
          <a:r>
            <a:rPr lang="en-US" sz="800" b="1" dirty="0"/>
            <a:t>MQXFB03</a:t>
          </a:r>
          <a:endParaRPr lang="en-GB" sz="800" b="1" dirty="0"/>
        </a:p>
      </dgm:t>
    </dgm:pt>
    <dgm:pt modelId="{E4EC6531-941C-4BB7-91CA-A3C4DD90A8CB}" type="parTrans" cxnId="{FC5989C9-CDA8-43BC-988B-C203432AA332}">
      <dgm:prSet/>
      <dgm:spPr/>
      <dgm:t>
        <a:bodyPr/>
        <a:lstStyle/>
        <a:p>
          <a:endParaRPr lang="en-GB" sz="2000"/>
        </a:p>
      </dgm:t>
    </dgm:pt>
    <dgm:pt modelId="{65DDBE94-521E-4292-85C8-AAEE0B12D9E2}" type="sibTrans" cxnId="{FC5989C9-CDA8-43BC-988B-C203432AA332}">
      <dgm:prSet/>
      <dgm:spPr/>
      <dgm:t>
        <a:bodyPr/>
        <a:lstStyle/>
        <a:p>
          <a:endParaRPr lang="en-GB" sz="2000"/>
        </a:p>
      </dgm:t>
    </dgm:pt>
    <dgm:pt modelId="{AAC2862A-DB04-4C19-AACF-F93D75A229A0}">
      <dgm:prSet phldrT="[Text]" custT="1"/>
      <dgm:spPr/>
      <dgm:t>
        <a:bodyPr/>
        <a:lstStyle/>
        <a:p>
          <a:pPr algn="ctr"/>
          <a:r>
            <a:rPr lang="en-US" sz="800" b="1" dirty="0"/>
            <a:t>MQXFB04</a:t>
          </a:r>
          <a:endParaRPr lang="en-GB" sz="800" b="1" dirty="0"/>
        </a:p>
      </dgm:t>
    </dgm:pt>
    <dgm:pt modelId="{8A85CC1F-7BF7-4928-BBAE-940BBF80B937}" type="parTrans" cxnId="{A1360BE4-BB0B-49D7-9D6A-B52AB3CA2A3B}">
      <dgm:prSet/>
      <dgm:spPr/>
      <dgm:t>
        <a:bodyPr/>
        <a:lstStyle/>
        <a:p>
          <a:endParaRPr lang="en-GB" sz="2000"/>
        </a:p>
      </dgm:t>
    </dgm:pt>
    <dgm:pt modelId="{1055FEBE-F7C4-4AEE-936A-0CFF0CB57E60}" type="sibTrans" cxnId="{A1360BE4-BB0B-49D7-9D6A-B52AB3CA2A3B}">
      <dgm:prSet/>
      <dgm:spPr/>
      <dgm:t>
        <a:bodyPr/>
        <a:lstStyle/>
        <a:p>
          <a:endParaRPr lang="en-GB" sz="2000"/>
        </a:p>
      </dgm:t>
    </dgm:pt>
    <dgm:pt modelId="{956C0297-E502-4561-A369-EA7EA363CD18}">
      <dgm:prSet phldrT="[Text]" custT="1"/>
      <dgm:spPr/>
      <dgm:t>
        <a:bodyPr/>
        <a:lstStyle/>
        <a:p>
          <a:pPr algn="ctr"/>
          <a:r>
            <a:rPr lang="en-US" sz="800" b="1" dirty="0"/>
            <a:t>MQXFB05</a:t>
          </a:r>
          <a:endParaRPr lang="en-GB" sz="800" b="1" dirty="0"/>
        </a:p>
      </dgm:t>
    </dgm:pt>
    <dgm:pt modelId="{8CD368EC-51A9-45CE-9F4B-8E0527FD693E}" type="parTrans" cxnId="{A8617CAC-A55F-4E11-87F6-76A3F05B42EF}">
      <dgm:prSet/>
      <dgm:spPr/>
      <dgm:t>
        <a:bodyPr/>
        <a:lstStyle/>
        <a:p>
          <a:endParaRPr lang="en-GB" sz="2000"/>
        </a:p>
      </dgm:t>
    </dgm:pt>
    <dgm:pt modelId="{8F0D6C25-6B39-43ED-801D-C4398BDD19F1}" type="sibTrans" cxnId="{A8617CAC-A55F-4E11-87F6-76A3F05B42EF}">
      <dgm:prSet/>
      <dgm:spPr/>
      <dgm:t>
        <a:bodyPr/>
        <a:lstStyle/>
        <a:p>
          <a:endParaRPr lang="en-GB" sz="2000"/>
        </a:p>
      </dgm:t>
    </dgm:pt>
    <dgm:pt modelId="{025A7D19-7545-4B6F-B293-61CB1F221435}">
      <dgm:prSet phldrT="[Text]" custT="1"/>
      <dgm:spPr/>
      <dgm:t>
        <a:bodyPr/>
        <a:lstStyle/>
        <a:p>
          <a:pPr algn="ctr"/>
          <a:r>
            <a:rPr lang="en-US" sz="800" b="1" dirty="0"/>
            <a:t>MQXFB06</a:t>
          </a:r>
          <a:endParaRPr lang="en-GB" sz="800" b="1" dirty="0"/>
        </a:p>
      </dgm:t>
    </dgm:pt>
    <dgm:pt modelId="{033FECAE-617A-4E6D-97F5-C58176BB444A}" type="parTrans" cxnId="{AE4106B6-C655-41E1-BE1F-0DDFA5876246}">
      <dgm:prSet/>
      <dgm:spPr/>
      <dgm:t>
        <a:bodyPr/>
        <a:lstStyle/>
        <a:p>
          <a:endParaRPr lang="en-GB" sz="2000"/>
        </a:p>
      </dgm:t>
    </dgm:pt>
    <dgm:pt modelId="{DDD140F0-12A6-43FC-A5A6-DA71AE44A90D}" type="sibTrans" cxnId="{AE4106B6-C655-41E1-BE1F-0DDFA5876246}">
      <dgm:prSet/>
      <dgm:spPr/>
      <dgm:t>
        <a:bodyPr/>
        <a:lstStyle/>
        <a:p>
          <a:endParaRPr lang="en-GB" sz="2000"/>
        </a:p>
      </dgm:t>
    </dgm:pt>
    <dgm:pt modelId="{1DC4D141-E6E4-46C5-8BFF-6CAA6565090C}">
      <dgm:prSet phldrT="[Text]" custT="1"/>
      <dgm:spPr/>
      <dgm:t>
        <a:bodyPr/>
        <a:lstStyle/>
        <a:p>
          <a:pPr algn="ctr">
            <a:buFont typeface="Wingdings" charset="2"/>
            <a:buNone/>
          </a:pPr>
          <a:r>
            <a:rPr lang="en-US" sz="600" i="1" dirty="0"/>
            <a:t>May-June 2023</a:t>
          </a:r>
          <a:endParaRPr lang="en-GB" sz="600" dirty="0"/>
        </a:p>
      </dgm:t>
    </dgm:pt>
    <dgm:pt modelId="{DFC05D1B-BBA5-42A8-84E5-ED41B9F37144}" type="sibTrans" cxnId="{78197385-1870-42F2-8FB0-3451BCAE2FFA}">
      <dgm:prSet/>
      <dgm:spPr/>
      <dgm:t>
        <a:bodyPr/>
        <a:lstStyle/>
        <a:p>
          <a:endParaRPr lang="en-GB" sz="2000"/>
        </a:p>
      </dgm:t>
    </dgm:pt>
    <dgm:pt modelId="{334151EC-27D0-492B-A879-E28922971A25}" type="parTrans" cxnId="{78197385-1870-42F2-8FB0-3451BCAE2FFA}">
      <dgm:prSet/>
      <dgm:spPr/>
      <dgm:t>
        <a:bodyPr/>
        <a:lstStyle/>
        <a:p>
          <a:endParaRPr lang="en-GB" sz="2000"/>
        </a:p>
      </dgm:t>
    </dgm:pt>
    <dgm:pt modelId="{C472A7EB-CDCD-4389-B83A-41689AE8D598}">
      <dgm:prSet phldrT="[Text]" custT="1"/>
      <dgm:spPr/>
      <dgm:t>
        <a:bodyPr/>
        <a:lstStyle/>
        <a:p>
          <a:pPr algn="ctr">
            <a:buFont typeface="Wingdings" charset="2"/>
            <a:buNone/>
          </a:pPr>
          <a:r>
            <a:rPr lang="en-US" sz="600" dirty="0"/>
            <a:t>Sept-Oct 2023</a:t>
          </a:r>
          <a:endParaRPr lang="en-GB" sz="600" dirty="0"/>
        </a:p>
      </dgm:t>
    </dgm:pt>
    <dgm:pt modelId="{ADE5F03A-53C4-41FA-82E0-A907B7BCFE5D}" type="parTrans" cxnId="{8D982A20-8269-42DD-BF99-459CD718A9B9}">
      <dgm:prSet/>
      <dgm:spPr/>
      <dgm:t>
        <a:bodyPr/>
        <a:lstStyle/>
        <a:p>
          <a:endParaRPr lang="en-GB" sz="2000"/>
        </a:p>
      </dgm:t>
    </dgm:pt>
    <dgm:pt modelId="{F66977F2-514A-4A42-BC78-84F915067E96}" type="sibTrans" cxnId="{8D982A20-8269-42DD-BF99-459CD718A9B9}">
      <dgm:prSet/>
      <dgm:spPr/>
      <dgm:t>
        <a:bodyPr/>
        <a:lstStyle/>
        <a:p>
          <a:endParaRPr lang="en-GB" sz="2000"/>
        </a:p>
      </dgm:t>
    </dgm:pt>
    <dgm:pt modelId="{88E0DEDA-AA2D-4A6A-8D2A-EC9DCBEB18DC}">
      <dgm:prSet phldrT="[Text]" custT="1"/>
      <dgm:spPr/>
      <dgm:t>
        <a:bodyPr/>
        <a:lstStyle/>
        <a:p>
          <a:pPr algn="ctr">
            <a:buFont typeface="Wingdings" charset="2"/>
            <a:buNone/>
          </a:pPr>
          <a:r>
            <a:rPr lang="en-US" sz="600" i="1" dirty="0"/>
            <a:t>Feb-March 2024</a:t>
          </a:r>
          <a:endParaRPr lang="en-GB" sz="600" dirty="0"/>
        </a:p>
      </dgm:t>
    </dgm:pt>
    <dgm:pt modelId="{302E3647-BDA4-407D-9BA0-3BBAFE25F898}" type="parTrans" cxnId="{19316DEE-AD9E-4131-AD4D-27FDA6568A15}">
      <dgm:prSet/>
      <dgm:spPr/>
      <dgm:t>
        <a:bodyPr/>
        <a:lstStyle/>
        <a:p>
          <a:endParaRPr lang="en-GB" sz="2000"/>
        </a:p>
      </dgm:t>
    </dgm:pt>
    <dgm:pt modelId="{A0E63D94-F8AC-4481-B758-0C4ABE73BB99}" type="sibTrans" cxnId="{19316DEE-AD9E-4131-AD4D-27FDA6568A15}">
      <dgm:prSet/>
      <dgm:spPr/>
      <dgm:t>
        <a:bodyPr/>
        <a:lstStyle/>
        <a:p>
          <a:endParaRPr lang="en-GB" sz="2000"/>
        </a:p>
      </dgm:t>
    </dgm:pt>
    <dgm:pt modelId="{3E1CA968-2ED4-4904-B5E0-DA7CE28FE946}">
      <dgm:prSet phldrT="[Text]" custT="1"/>
      <dgm:spPr/>
      <dgm:t>
        <a:bodyPr/>
        <a:lstStyle/>
        <a:p>
          <a:pPr algn="ctr"/>
          <a:r>
            <a:rPr lang="en-US" sz="800" b="1" dirty="0"/>
            <a:t>MQXFB08</a:t>
          </a:r>
          <a:endParaRPr lang="en-GB" sz="800" b="1" dirty="0"/>
        </a:p>
      </dgm:t>
    </dgm:pt>
    <dgm:pt modelId="{D6539836-E0E6-4A55-9C98-924BE9B6EC8A}" type="parTrans" cxnId="{9D5B6E86-1C96-4F49-BE05-61A8ABDDE619}">
      <dgm:prSet/>
      <dgm:spPr/>
      <dgm:t>
        <a:bodyPr/>
        <a:lstStyle/>
        <a:p>
          <a:endParaRPr lang="en-GB" sz="2000"/>
        </a:p>
      </dgm:t>
    </dgm:pt>
    <dgm:pt modelId="{92B508D1-E934-49D3-B65D-CF2FA3EBBB09}" type="sibTrans" cxnId="{9D5B6E86-1C96-4F49-BE05-61A8ABDDE619}">
      <dgm:prSet/>
      <dgm:spPr/>
      <dgm:t>
        <a:bodyPr/>
        <a:lstStyle/>
        <a:p>
          <a:endParaRPr lang="en-GB" sz="2000"/>
        </a:p>
      </dgm:t>
    </dgm:pt>
    <dgm:pt modelId="{F143CF4A-3DDA-45D3-9554-1A469BDBBA7E}">
      <dgm:prSet phldrT="[Text]" custT="1"/>
      <dgm:spPr/>
      <dgm:t>
        <a:bodyPr/>
        <a:lstStyle/>
        <a:p>
          <a:pPr algn="ctr">
            <a:buFont typeface="Wingdings" charset="2"/>
            <a:buNone/>
          </a:pPr>
          <a:r>
            <a:rPr lang="en-US" sz="600" i="1" dirty="0"/>
            <a:t>May-June 2024</a:t>
          </a:r>
          <a:endParaRPr lang="en-GB" sz="600" dirty="0"/>
        </a:p>
      </dgm:t>
    </dgm:pt>
    <dgm:pt modelId="{ECA2586A-8FFE-411F-A047-7110E35EFB93}" type="parTrans" cxnId="{66AD5733-A4DD-4533-A6CD-C784A078B505}">
      <dgm:prSet/>
      <dgm:spPr/>
      <dgm:t>
        <a:bodyPr/>
        <a:lstStyle/>
        <a:p>
          <a:endParaRPr lang="en-GB" sz="2000"/>
        </a:p>
      </dgm:t>
    </dgm:pt>
    <dgm:pt modelId="{CEDEBCC2-E586-4CB2-AD7D-AAB99A399AAB}" type="sibTrans" cxnId="{66AD5733-A4DD-4533-A6CD-C784A078B505}">
      <dgm:prSet/>
      <dgm:spPr/>
      <dgm:t>
        <a:bodyPr/>
        <a:lstStyle/>
        <a:p>
          <a:endParaRPr lang="en-GB" sz="2000"/>
        </a:p>
      </dgm:t>
    </dgm:pt>
    <dgm:pt modelId="{304A3E81-E744-4DDE-8C03-F2571CB9C14B}">
      <dgm:prSet phldrT="[Text]" custT="1"/>
      <dgm:spPr/>
      <dgm:t>
        <a:bodyPr/>
        <a:lstStyle/>
        <a:p>
          <a:pPr algn="ctr"/>
          <a:r>
            <a:rPr lang="en-US" sz="800" b="1" dirty="0"/>
            <a:t>MQXFB07</a:t>
          </a:r>
          <a:endParaRPr lang="en-GB" sz="800" b="1" dirty="0"/>
        </a:p>
      </dgm:t>
    </dgm:pt>
    <dgm:pt modelId="{4EA35BE5-62BA-4C5E-A25C-B15D2CB3BD72}" type="parTrans" cxnId="{A0F749FE-38B1-4A83-90E9-EED34409769B}">
      <dgm:prSet/>
      <dgm:spPr/>
      <dgm:t>
        <a:bodyPr/>
        <a:lstStyle/>
        <a:p>
          <a:endParaRPr lang="en-GB" sz="2000"/>
        </a:p>
      </dgm:t>
    </dgm:pt>
    <dgm:pt modelId="{9AB6AD2F-62DB-4375-8294-EC56D7F6D181}" type="sibTrans" cxnId="{A0F749FE-38B1-4A83-90E9-EED34409769B}">
      <dgm:prSet/>
      <dgm:spPr/>
      <dgm:t>
        <a:bodyPr/>
        <a:lstStyle/>
        <a:p>
          <a:endParaRPr lang="en-GB" sz="2000"/>
        </a:p>
      </dgm:t>
    </dgm:pt>
    <dgm:pt modelId="{ED9F1168-3A86-41B9-B50F-F0E745935E13}">
      <dgm:prSet phldrT="[Text]" custT="1"/>
      <dgm:spPr/>
      <dgm:t>
        <a:bodyPr/>
        <a:lstStyle/>
        <a:p>
          <a:pPr algn="ctr">
            <a:buFont typeface="Wingdings" charset="2"/>
            <a:buNone/>
          </a:pPr>
          <a:r>
            <a:rPr lang="en-US" sz="600" i="1" dirty="0"/>
            <a:t>Sept-Oct. 2024</a:t>
          </a:r>
          <a:endParaRPr lang="en-GB" sz="600" dirty="0"/>
        </a:p>
      </dgm:t>
    </dgm:pt>
    <dgm:pt modelId="{3D6236C9-9D96-4AEE-826B-990A9A4EB67B}" type="sibTrans" cxnId="{EBC68778-8F66-46B4-BC10-9607331D835A}">
      <dgm:prSet/>
      <dgm:spPr/>
      <dgm:t>
        <a:bodyPr/>
        <a:lstStyle/>
        <a:p>
          <a:endParaRPr lang="en-GB" sz="2000"/>
        </a:p>
      </dgm:t>
    </dgm:pt>
    <dgm:pt modelId="{7A60B290-81BB-415D-9402-8FA26E477DF7}" type="parTrans" cxnId="{EBC68778-8F66-46B4-BC10-9607331D835A}">
      <dgm:prSet/>
      <dgm:spPr/>
      <dgm:t>
        <a:bodyPr/>
        <a:lstStyle/>
        <a:p>
          <a:endParaRPr lang="en-GB" sz="2000"/>
        </a:p>
      </dgm:t>
    </dgm:pt>
    <dgm:pt modelId="{49A0561B-9A90-4738-AA7B-FA43C76E6319}">
      <dgm:prSet phldrT="[Text]" custT="1"/>
      <dgm:spPr/>
      <dgm:t>
        <a:bodyPr/>
        <a:lstStyle/>
        <a:p>
          <a:pPr algn="ctr"/>
          <a:r>
            <a:rPr lang="en-US" sz="800" b="1" dirty="0"/>
            <a:t>MQXFB09</a:t>
          </a:r>
        </a:p>
        <a:p>
          <a:pPr algn="ctr"/>
          <a:r>
            <a:rPr lang="en-US" sz="600" b="0" i="1" dirty="0"/>
            <a:t>Feb-March 2025</a:t>
          </a:r>
          <a:endParaRPr lang="en-GB" sz="600" b="1" dirty="0"/>
        </a:p>
      </dgm:t>
    </dgm:pt>
    <dgm:pt modelId="{9652120D-07AD-4D85-8D2A-235634474547}" type="parTrans" cxnId="{9B99B4B7-F3C2-4905-A202-8F1FFC5A40B0}">
      <dgm:prSet/>
      <dgm:spPr/>
      <dgm:t>
        <a:bodyPr/>
        <a:lstStyle/>
        <a:p>
          <a:endParaRPr lang="en-GB" sz="1400"/>
        </a:p>
      </dgm:t>
    </dgm:pt>
    <dgm:pt modelId="{33C4ADD3-1CD5-4D9B-A82A-CF5A77B41C28}" type="sibTrans" cxnId="{9B99B4B7-F3C2-4905-A202-8F1FFC5A40B0}">
      <dgm:prSet/>
      <dgm:spPr/>
      <dgm:t>
        <a:bodyPr/>
        <a:lstStyle/>
        <a:p>
          <a:endParaRPr lang="en-GB" sz="1400"/>
        </a:p>
      </dgm:t>
    </dgm:pt>
    <dgm:pt modelId="{9E910DEB-D12B-43C2-8E05-0D4EC595D4F4}">
      <dgm:prSet phldrT="[Text]" custT="1"/>
      <dgm:spPr/>
      <dgm:t>
        <a:bodyPr/>
        <a:lstStyle/>
        <a:p>
          <a:pPr algn="ctr"/>
          <a:r>
            <a:rPr lang="en-US" sz="800" b="1" dirty="0"/>
            <a:t>MQXFB10</a:t>
          </a:r>
        </a:p>
        <a:p>
          <a:pPr algn="ctr"/>
          <a:r>
            <a:rPr lang="en-US" sz="600" b="0" i="1" dirty="0"/>
            <a:t>May-June 2025</a:t>
          </a:r>
          <a:endParaRPr lang="en-GB" sz="600" b="0" i="1" dirty="0"/>
        </a:p>
      </dgm:t>
    </dgm:pt>
    <dgm:pt modelId="{BBE33066-A0F5-4C3F-9274-599352CF52B7}" type="parTrans" cxnId="{6DEA31B8-C69F-4A15-BCC1-A46A713AFA71}">
      <dgm:prSet/>
      <dgm:spPr/>
      <dgm:t>
        <a:bodyPr/>
        <a:lstStyle/>
        <a:p>
          <a:endParaRPr lang="en-GB" sz="1400"/>
        </a:p>
      </dgm:t>
    </dgm:pt>
    <dgm:pt modelId="{9EDF6F86-2178-4EA8-85F6-CB137B6CDCDB}" type="sibTrans" cxnId="{6DEA31B8-C69F-4A15-BCC1-A46A713AFA71}">
      <dgm:prSet/>
      <dgm:spPr/>
      <dgm:t>
        <a:bodyPr/>
        <a:lstStyle/>
        <a:p>
          <a:endParaRPr lang="en-GB" sz="1400"/>
        </a:p>
      </dgm:t>
    </dgm:pt>
    <dgm:pt modelId="{C10CE4D3-E030-42F4-9980-348BDA356A56}">
      <dgm:prSet phldrT="[Text]" custT="1"/>
      <dgm:spPr/>
      <dgm:t>
        <a:bodyPr/>
        <a:lstStyle/>
        <a:p>
          <a:pPr algn="ctr">
            <a:buFont typeface="Wingdings" charset="2"/>
            <a:buNone/>
          </a:pPr>
          <a:r>
            <a:rPr lang="en-US" sz="600" i="1" dirty="0"/>
            <a:t>Nov-Dec. 2024</a:t>
          </a:r>
          <a:endParaRPr lang="en-GB" sz="600" b="1" dirty="0"/>
        </a:p>
      </dgm:t>
    </dgm:pt>
    <dgm:pt modelId="{E71AB9C5-1B08-4049-80D9-EF615C2740E5}" type="parTrans" cxnId="{BABF9B7F-3D50-4B7B-85B5-ACF0C20A09A6}">
      <dgm:prSet/>
      <dgm:spPr/>
      <dgm:t>
        <a:bodyPr/>
        <a:lstStyle/>
        <a:p>
          <a:endParaRPr lang="en-GB" sz="1400"/>
        </a:p>
      </dgm:t>
    </dgm:pt>
    <dgm:pt modelId="{B58B286A-7EC8-45D6-AC31-9BE0F30E5359}" type="sibTrans" cxnId="{BABF9B7F-3D50-4B7B-85B5-ACF0C20A09A6}">
      <dgm:prSet/>
      <dgm:spPr/>
      <dgm:t>
        <a:bodyPr/>
        <a:lstStyle/>
        <a:p>
          <a:endParaRPr lang="en-GB" sz="1400"/>
        </a:p>
      </dgm:t>
    </dgm:pt>
    <dgm:pt modelId="{2056C7FD-20DE-40CA-88BB-ED16EC42F7F1}" type="pres">
      <dgm:prSet presAssocID="{8014FADA-4061-4798-AFCA-9F3C52DC33EB}" presName="Name0" presStyleCnt="0">
        <dgm:presLayoutVars>
          <dgm:dir/>
          <dgm:resizeHandles val="exact"/>
        </dgm:presLayoutVars>
      </dgm:prSet>
      <dgm:spPr/>
    </dgm:pt>
    <dgm:pt modelId="{63872745-D0D4-4220-974A-2F3175D998FC}" type="pres">
      <dgm:prSet presAssocID="{8014FADA-4061-4798-AFCA-9F3C52DC33EB}" presName="arrow" presStyleLbl="bgShp" presStyleIdx="0" presStyleCnt="1" custLinFactNeighborX="-67" custLinFactNeighborY="956"/>
      <dgm:spPr/>
    </dgm:pt>
    <dgm:pt modelId="{B946DDD7-3421-41AE-A5F5-D835BC9468C2}" type="pres">
      <dgm:prSet presAssocID="{8014FADA-4061-4798-AFCA-9F3C52DC33EB}" presName="points" presStyleCnt="0"/>
      <dgm:spPr/>
    </dgm:pt>
    <dgm:pt modelId="{640A93A6-5D6A-4896-BEFF-D4C9FB296284}" type="pres">
      <dgm:prSet presAssocID="{7CAA31DE-FEB6-46C7-BBDE-EB9C2D28D51D}" presName="compositeA" presStyleCnt="0"/>
      <dgm:spPr/>
    </dgm:pt>
    <dgm:pt modelId="{7A016483-8DAA-4A34-81DA-586AE7C7DD0B}" type="pres">
      <dgm:prSet presAssocID="{7CAA31DE-FEB6-46C7-BBDE-EB9C2D28D51D}" presName="textA" presStyleLbl="revTx" presStyleIdx="0" presStyleCnt="8">
        <dgm:presLayoutVars>
          <dgm:bulletEnabled val="1"/>
        </dgm:presLayoutVars>
      </dgm:prSet>
      <dgm:spPr/>
    </dgm:pt>
    <dgm:pt modelId="{F159ADA4-C9C9-4F08-A223-85D6793CF15D}" type="pres">
      <dgm:prSet presAssocID="{7CAA31DE-FEB6-46C7-BBDE-EB9C2D28D51D}" presName="circleA" presStyleLbl="node1" presStyleIdx="0" presStyleCnt="8"/>
      <dgm:spPr/>
    </dgm:pt>
    <dgm:pt modelId="{E9FD4B2B-6888-4BB1-908D-67BF7AA40A65}" type="pres">
      <dgm:prSet presAssocID="{7CAA31DE-FEB6-46C7-BBDE-EB9C2D28D51D}" presName="spaceA" presStyleCnt="0"/>
      <dgm:spPr/>
    </dgm:pt>
    <dgm:pt modelId="{2E5D198C-5985-4C28-A9B2-68512E0D653C}" type="pres">
      <dgm:prSet presAssocID="{65DDBE94-521E-4292-85C8-AAEE0B12D9E2}" presName="space" presStyleCnt="0"/>
      <dgm:spPr/>
    </dgm:pt>
    <dgm:pt modelId="{2A396D63-3EAC-4361-83F8-38D004784D6C}" type="pres">
      <dgm:prSet presAssocID="{AAC2862A-DB04-4C19-AACF-F93D75A229A0}" presName="compositeB" presStyleCnt="0"/>
      <dgm:spPr/>
    </dgm:pt>
    <dgm:pt modelId="{08059F8C-FEF8-4CBB-B0F8-F295352EE45A}" type="pres">
      <dgm:prSet presAssocID="{AAC2862A-DB04-4C19-AACF-F93D75A229A0}" presName="textB" presStyleLbl="revTx" presStyleIdx="1" presStyleCnt="8">
        <dgm:presLayoutVars>
          <dgm:bulletEnabled val="1"/>
        </dgm:presLayoutVars>
      </dgm:prSet>
      <dgm:spPr/>
    </dgm:pt>
    <dgm:pt modelId="{57378005-A07D-431E-9702-4A83C481B690}" type="pres">
      <dgm:prSet presAssocID="{AAC2862A-DB04-4C19-AACF-F93D75A229A0}" presName="circleB" presStyleLbl="node1" presStyleIdx="1" presStyleCnt="8"/>
      <dgm:spPr/>
    </dgm:pt>
    <dgm:pt modelId="{D9EE5B5E-D8CF-48DC-B578-8C069E4F32E9}" type="pres">
      <dgm:prSet presAssocID="{AAC2862A-DB04-4C19-AACF-F93D75A229A0}" presName="spaceB" presStyleCnt="0"/>
      <dgm:spPr/>
    </dgm:pt>
    <dgm:pt modelId="{53D1937D-D288-4DF1-A42D-B20646F0AC89}" type="pres">
      <dgm:prSet presAssocID="{1055FEBE-F7C4-4AEE-936A-0CFF0CB57E60}" presName="space" presStyleCnt="0"/>
      <dgm:spPr/>
    </dgm:pt>
    <dgm:pt modelId="{43D17153-013A-4564-BAD1-D258974A8B16}" type="pres">
      <dgm:prSet presAssocID="{956C0297-E502-4561-A369-EA7EA363CD18}" presName="compositeA" presStyleCnt="0"/>
      <dgm:spPr/>
    </dgm:pt>
    <dgm:pt modelId="{A171383D-8C1C-4501-AB84-54CE5607CA94}" type="pres">
      <dgm:prSet presAssocID="{956C0297-E502-4561-A369-EA7EA363CD18}" presName="textA" presStyleLbl="revTx" presStyleIdx="2" presStyleCnt="8" custScaleX="119956">
        <dgm:presLayoutVars>
          <dgm:bulletEnabled val="1"/>
        </dgm:presLayoutVars>
      </dgm:prSet>
      <dgm:spPr/>
    </dgm:pt>
    <dgm:pt modelId="{8C1C0515-6673-4233-94A2-D413DB55486F}" type="pres">
      <dgm:prSet presAssocID="{956C0297-E502-4561-A369-EA7EA363CD18}" presName="circleA" presStyleLbl="node1" presStyleIdx="2" presStyleCnt="8"/>
      <dgm:spPr/>
    </dgm:pt>
    <dgm:pt modelId="{54E93539-17DA-4203-BD91-547C52E4ECB8}" type="pres">
      <dgm:prSet presAssocID="{956C0297-E502-4561-A369-EA7EA363CD18}" presName="spaceA" presStyleCnt="0"/>
      <dgm:spPr/>
    </dgm:pt>
    <dgm:pt modelId="{3631BA2C-D4DD-4FCD-AA5C-44CF679EE5FE}" type="pres">
      <dgm:prSet presAssocID="{8F0D6C25-6B39-43ED-801D-C4398BDD19F1}" presName="space" presStyleCnt="0"/>
      <dgm:spPr/>
    </dgm:pt>
    <dgm:pt modelId="{22194552-72E7-4A61-AE1D-12CED1170649}" type="pres">
      <dgm:prSet presAssocID="{025A7D19-7545-4B6F-B293-61CB1F221435}" presName="compositeB" presStyleCnt="0"/>
      <dgm:spPr/>
    </dgm:pt>
    <dgm:pt modelId="{0EC38410-A0F1-4783-96C5-975140745A0E}" type="pres">
      <dgm:prSet presAssocID="{025A7D19-7545-4B6F-B293-61CB1F221435}" presName="textB" presStyleLbl="revTx" presStyleIdx="3" presStyleCnt="8">
        <dgm:presLayoutVars>
          <dgm:bulletEnabled val="1"/>
        </dgm:presLayoutVars>
      </dgm:prSet>
      <dgm:spPr/>
    </dgm:pt>
    <dgm:pt modelId="{A6D6F5F7-07E5-4F67-B835-9FF4354607DE}" type="pres">
      <dgm:prSet presAssocID="{025A7D19-7545-4B6F-B293-61CB1F221435}" presName="circleB" presStyleLbl="node1" presStyleIdx="3" presStyleCnt="8"/>
      <dgm:spPr/>
    </dgm:pt>
    <dgm:pt modelId="{A1FCE447-0D90-4345-94B3-5B7DA16D75AB}" type="pres">
      <dgm:prSet presAssocID="{025A7D19-7545-4B6F-B293-61CB1F221435}" presName="spaceB" presStyleCnt="0"/>
      <dgm:spPr/>
    </dgm:pt>
    <dgm:pt modelId="{84EC2CCB-B396-4992-96D3-1778ACE862AF}" type="pres">
      <dgm:prSet presAssocID="{DDD140F0-12A6-43FC-A5A6-DA71AE44A90D}" presName="space" presStyleCnt="0"/>
      <dgm:spPr/>
    </dgm:pt>
    <dgm:pt modelId="{21E2B182-B1F7-4D85-95D6-007EF41B3A89}" type="pres">
      <dgm:prSet presAssocID="{304A3E81-E744-4DDE-8C03-F2571CB9C14B}" presName="compositeA" presStyleCnt="0"/>
      <dgm:spPr/>
    </dgm:pt>
    <dgm:pt modelId="{D9DD2AE8-7453-419A-A1B4-9EEF271D8B2F}" type="pres">
      <dgm:prSet presAssocID="{304A3E81-E744-4DDE-8C03-F2571CB9C14B}" presName="textA" presStyleLbl="revTx" presStyleIdx="4" presStyleCnt="8">
        <dgm:presLayoutVars>
          <dgm:bulletEnabled val="1"/>
        </dgm:presLayoutVars>
      </dgm:prSet>
      <dgm:spPr/>
    </dgm:pt>
    <dgm:pt modelId="{28BCCEDD-2DC7-4034-AF62-C4DD10B781FE}" type="pres">
      <dgm:prSet presAssocID="{304A3E81-E744-4DDE-8C03-F2571CB9C14B}" presName="circleA" presStyleLbl="node1" presStyleIdx="4" presStyleCnt="8"/>
      <dgm:spPr/>
    </dgm:pt>
    <dgm:pt modelId="{A950A4F7-C30F-4D24-A74B-0DC79A496B4F}" type="pres">
      <dgm:prSet presAssocID="{304A3E81-E744-4DDE-8C03-F2571CB9C14B}" presName="spaceA" presStyleCnt="0"/>
      <dgm:spPr/>
    </dgm:pt>
    <dgm:pt modelId="{A14CB991-077D-48E1-AA43-9E487503631C}" type="pres">
      <dgm:prSet presAssocID="{9AB6AD2F-62DB-4375-8294-EC56D7F6D181}" presName="space" presStyleCnt="0"/>
      <dgm:spPr/>
    </dgm:pt>
    <dgm:pt modelId="{8235E5CA-1A1D-427B-9D6C-7B014C833392}" type="pres">
      <dgm:prSet presAssocID="{3E1CA968-2ED4-4904-B5E0-DA7CE28FE946}" presName="compositeB" presStyleCnt="0"/>
      <dgm:spPr/>
    </dgm:pt>
    <dgm:pt modelId="{F11E55A2-8306-499F-BAEC-3ADA26AB475D}" type="pres">
      <dgm:prSet presAssocID="{3E1CA968-2ED4-4904-B5E0-DA7CE28FE946}" presName="textB" presStyleLbl="revTx" presStyleIdx="5" presStyleCnt="8">
        <dgm:presLayoutVars>
          <dgm:bulletEnabled val="1"/>
        </dgm:presLayoutVars>
      </dgm:prSet>
      <dgm:spPr/>
    </dgm:pt>
    <dgm:pt modelId="{C304F1C9-8FE6-4D68-82A6-78B7BA24BE38}" type="pres">
      <dgm:prSet presAssocID="{3E1CA968-2ED4-4904-B5E0-DA7CE28FE946}" presName="circleB" presStyleLbl="node1" presStyleIdx="5" presStyleCnt="8"/>
      <dgm:spPr/>
    </dgm:pt>
    <dgm:pt modelId="{67CB4CF2-876A-42CA-A816-65F89840CC1C}" type="pres">
      <dgm:prSet presAssocID="{3E1CA968-2ED4-4904-B5E0-DA7CE28FE946}" presName="spaceB" presStyleCnt="0"/>
      <dgm:spPr/>
    </dgm:pt>
    <dgm:pt modelId="{D35C9578-859F-421B-83D5-C5A2E9A0FAAD}" type="pres">
      <dgm:prSet presAssocID="{92B508D1-E934-49D3-B65D-CF2FA3EBBB09}" presName="space" presStyleCnt="0"/>
      <dgm:spPr/>
    </dgm:pt>
    <dgm:pt modelId="{9D5BF63E-FD4A-4A16-A23C-F068E56ACC35}" type="pres">
      <dgm:prSet presAssocID="{49A0561B-9A90-4738-AA7B-FA43C76E6319}" presName="compositeA" presStyleCnt="0"/>
      <dgm:spPr/>
    </dgm:pt>
    <dgm:pt modelId="{92599DE8-6C5B-4495-AC92-00915AB8BC56}" type="pres">
      <dgm:prSet presAssocID="{49A0561B-9A90-4738-AA7B-FA43C76E6319}" presName="textA" presStyleLbl="revTx" presStyleIdx="6" presStyleCnt="8" custScaleX="129109">
        <dgm:presLayoutVars>
          <dgm:bulletEnabled val="1"/>
        </dgm:presLayoutVars>
      </dgm:prSet>
      <dgm:spPr/>
    </dgm:pt>
    <dgm:pt modelId="{CD2E366A-A40C-40EA-89BA-CEDB376FD6BB}" type="pres">
      <dgm:prSet presAssocID="{49A0561B-9A90-4738-AA7B-FA43C76E6319}" presName="circleA" presStyleLbl="node1" presStyleIdx="6" presStyleCnt="8"/>
      <dgm:spPr/>
    </dgm:pt>
    <dgm:pt modelId="{16A2D4B4-AB32-49F7-B94A-975B331C1ADE}" type="pres">
      <dgm:prSet presAssocID="{49A0561B-9A90-4738-AA7B-FA43C76E6319}" presName="spaceA" presStyleCnt="0"/>
      <dgm:spPr/>
    </dgm:pt>
    <dgm:pt modelId="{7777514A-6BF0-4673-AC41-B0D36D551AB2}" type="pres">
      <dgm:prSet presAssocID="{33C4ADD3-1CD5-4D9B-A82A-CF5A77B41C28}" presName="space" presStyleCnt="0"/>
      <dgm:spPr/>
    </dgm:pt>
    <dgm:pt modelId="{FBA44949-1ADB-4964-BD4A-AAB2A718A4C0}" type="pres">
      <dgm:prSet presAssocID="{9E910DEB-D12B-43C2-8E05-0D4EC595D4F4}" presName="compositeB" presStyleCnt="0"/>
      <dgm:spPr/>
    </dgm:pt>
    <dgm:pt modelId="{975A7050-DADC-416D-B94E-5B9C4CD2BFFA}" type="pres">
      <dgm:prSet presAssocID="{9E910DEB-D12B-43C2-8E05-0D4EC595D4F4}" presName="textB" presStyleLbl="revTx" presStyleIdx="7" presStyleCnt="8">
        <dgm:presLayoutVars>
          <dgm:bulletEnabled val="1"/>
        </dgm:presLayoutVars>
      </dgm:prSet>
      <dgm:spPr/>
    </dgm:pt>
    <dgm:pt modelId="{1E43CC94-0136-4B5C-87FA-68FD9A68BC62}" type="pres">
      <dgm:prSet presAssocID="{9E910DEB-D12B-43C2-8E05-0D4EC595D4F4}" presName="circleB" presStyleLbl="node1" presStyleIdx="7" presStyleCnt="8"/>
      <dgm:spPr/>
    </dgm:pt>
    <dgm:pt modelId="{522F7636-090C-41BD-A696-557ECB2E17E6}" type="pres">
      <dgm:prSet presAssocID="{9E910DEB-D12B-43C2-8E05-0D4EC595D4F4}" presName="spaceB" presStyleCnt="0"/>
      <dgm:spPr/>
    </dgm:pt>
  </dgm:ptLst>
  <dgm:cxnLst>
    <dgm:cxn modelId="{A1F34D0C-77D0-437E-9D5B-F8B70512BF24}" type="presOf" srcId="{956C0297-E502-4561-A369-EA7EA363CD18}" destId="{A171383D-8C1C-4501-AB84-54CE5607CA94}" srcOrd="0" destOrd="0" presId="urn:microsoft.com/office/officeart/2005/8/layout/hProcess11"/>
    <dgm:cxn modelId="{057FCD0D-A958-4BA7-B31D-C965DD37E618}" type="presOf" srcId="{025A7D19-7545-4B6F-B293-61CB1F221435}" destId="{0EC38410-A0F1-4783-96C5-975140745A0E}" srcOrd="0" destOrd="0" presId="urn:microsoft.com/office/officeart/2005/8/layout/hProcess11"/>
    <dgm:cxn modelId="{8D982A20-8269-42DD-BF99-459CD718A9B9}" srcId="{AAC2862A-DB04-4C19-AACF-F93D75A229A0}" destId="{C472A7EB-CDCD-4389-B83A-41689AE8D598}" srcOrd="0" destOrd="0" parTransId="{ADE5F03A-53C4-41FA-82E0-A907B7BCFE5D}" sibTransId="{F66977F2-514A-4A42-BC78-84F915067E96}"/>
    <dgm:cxn modelId="{E0D48F2A-91A8-4B1A-A0B7-CB3997B88816}" type="presOf" srcId="{49A0561B-9A90-4738-AA7B-FA43C76E6319}" destId="{92599DE8-6C5B-4495-AC92-00915AB8BC56}" srcOrd="0" destOrd="0" presId="urn:microsoft.com/office/officeart/2005/8/layout/hProcess11"/>
    <dgm:cxn modelId="{66AD5733-A4DD-4533-A6CD-C784A078B505}" srcId="{025A7D19-7545-4B6F-B293-61CB1F221435}" destId="{F143CF4A-3DDA-45D3-9554-1A469BDBBA7E}" srcOrd="0" destOrd="0" parTransId="{ECA2586A-8FFE-411F-A047-7110E35EFB93}" sibTransId="{CEDEBCC2-E586-4CB2-AD7D-AAB99A399AAB}"/>
    <dgm:cxn modelId="{01DA0735-D6AC-48FB-9CB8-465490FB1217}" type="presOf" srcId="{3E1CA968-2ED4-4904-B5E0-DA7CE28FE946}" destId="{F11E55A2-8306-499F-BAEC-3ADA26AB475D}" srcOrd="0" destOrd="0" presId="urn:microsoft.com/office/officeart/2005/8/layout/hProcess11"/>
    <dgm:cxn modelId="{87904D36-D999-4B9E-B8E4-8B260BA09386}" type="presOf" srcId="{C10CE4D3-E030-42F4-9980-348BDA356A56}" destId="{F11E55A2-8306-499F-BAEC-3ADA26AB475D}" srcOrd="0" destOrd="1" presId="urn:microsoft.com/office/officeart/2005/8/layout/hProcess11"/>
    <dgm:cxn modelId="{B1EC306B-B623-40EC-AAA1-ED33DE18D460}" type="presOf" srcId="{ED9F1168-3A86-41B9-B50F-F0E745935E13}" destId="{D9DD2AE8-7453-419A-A1B4-9EEF271D8B2F}" srcOrd="0" destOrd="1" presId="urn:microsoft.com/office/officeart/2005/8/layout/hProcess11"/>
    <dgm:cxn modelId="{F2376B6F-2896-4724-87B0-1E1A14930C0F}" type="presOf" srcId="{F143CF4A-3DDA-45D3-9554-1A469BDBBA7E}" destId="{0EC38410-A0F1-4783-96C5-975140745A0E}" srcOrd="0" destOrd="1" presId="urn:microsoft.com/office/officeart/2005/8/layout/hProcess11"/>
    <dgm:cxn modelId="{E3CC5651-0E18-4020-986B-3FD8AB9454F8}" type="presOf" srcId="{8014FADA-4061-4798-AFCA-9F3C52DC33EB}" destId="{2056C7FD-20DE-40CA-88BB-ED16EC42F7F1}" srcOrd="0" destOrd="0" presId="urn:microsoft.com/office/officeart/2005/8/layout/hProcess11"/>
    <dgm:cxn modelId="{AE617376-723C-498C-8A77-DEED857E8E68}" type="presOf" srcId="{C472A7EB-CDCD-4389-B83A-41689AE8D598}" destId="{08059F8C-FEF8-4CBB-B0F8-F295352EE45A}" srcOrd="0" destOrd="1" presId="urn:microsoft.com/office/officeart/2005/8/layout/hProcess11"/>
    <dgm:cxn modelId="{27DBA977-EC73-442C-A6EC-28C9920BE8A3}" type="presOf" srcId="{9E910DEB-D12B-43C2-8E05-0D4EC595D4F4}" destId="{975A7050-DADC-416D-B94E-5B9C4CD2BFFA}" srcOrd="0" destOrd="0" presId="urn:microsoft.com/office/officeart/2005/8/layout/hProcess11"/>
    <dgm:cxn modelId="{EBC68778-8F66-46B4-BC10-9607331D835A}" srcId="{304A3E81-E744-4DDE-8C03-F2571CB9C14B}" destId="{ED9F1168-3A86-41B9-B50F-F0E745935E13}" srcOrd="0" destOrd="0" parTransId="{7A60B290-81BB-415D-9402-8FA26E477DF7}" sibTransId="{3D6236C9-9D96-4AEE-826B-990A9A4EB67B}"/>
    <dgm:cxn modelId="{2908887C-B6F7-4804-8377-10F8C224C4B8}" type="presOf" srcId="{7CAA31DE-FEB6-46C7-BBDE-EB9C2D28D51D}" destId="{7A016483-8DAA-4A34-81DA-586AE7C7DD0B}" srcOrd="0" destOrd="0" presId="urn:microsoft.com/office/officeart/2005/8/layout/hProcess11"/>
    <dgm:cxn modelId="{BABF9B7F-3D50-4B7B-85B5-ACF0C20A09A6}" srcId="{3E1CA968-2ED4-4904-B5E0-DA7CE28FE946}" destId="{C10CE4D3-E030-42F4-9980-348BDA356A56}" srcOrd="0" destOrd="0" parTransId="{E71AB9C5-1B08-4049-80D9-EF615C2740E5}" sibTransId="{B58B286A-7EC8-45D6-AC31-9BE0F30E5359}"/>
    <dgm:cxn modelId="{78197385-1870-42F2-8FB0-3451BCAE2FFA}" srcId="{7CAA31DE-FEB6-46C7-BBDE-EB9C2D28D51D}" destId="{1DC4D141-E6E4-46C5-8BFF-6CAA6565090C}" srcOrd="0" destOrd="0" parTransId="{334151EC-27D0-492B-A879-E28922971A25}" sibTransId="{DFC05D1B-BBA5-42A8-84E5-ED41B9F37144}"/>
    <dgm:cxn modelId="{9D5B6E86-1C96-4F49-BE05-61A8ABDDE619}" srcId="{8014FADA-4061-4798-AFCA-9F3C52DC33EB}" destId="{3E1CA968-2ED4-4904-B5E0-DA7CE28FE946}" srcOrd="5" destOrd="0" parTransId="{D6539836-E0E6-4A55-9C98-924BE9B6EC8A}" sibTransId="{92B508D1-E934-49D3-B65D-CF2FA3EBBB09}"/>
    <dgm:cxn modelId="{992133A1-05CB-42A9-BB92-733437390C84}" type="presOf" srcId="{AAC2862A-DB04-4C19-AACF-F93D75A229A0}" destId="{08059F8C-FEF8-4CBB-B0F8-F295352EE45A}" srcOrd="0" destOrd="0" presId="urn:microsoft.com/office/officeart/2005/8/layout/hProcess11"/>
    <dgm:cxn modelId="{A8617CAC-A55F-4E11-87F6-76A3F05B42EF}" srcId="{8014FADA-4061-4798-AFCA-9F3C52DC33EB}" destId="{956C0297-E502-4561-A369-EA7EA363CD18}" srcOrd="2" destOrd="0" parTransId="{8CD368EC-51A9-45CE-9F4B-8E0527FD693E}" sibTransId="{8F0D6C25-6B39-43ED-801D-C4398BDD19F1}"/>
    <dgm:cxn modelId="{F8A7D6B1-4510-4066-B0D2-852997CBA0F4}" type="presOf" srcId="{304A3E81-E744-4DDE-8C03-F2571CB9C14B}" destId="{D9DD2AE8-7453-419A-A1B4-9EEF271D8B2F}" srcOrd="0" destOrd="0" presId="urn:microsoft.com/office/officeart/2005/8/layout/hProcess11"/>
    <dgm:cxn modelId="{AE4106B6-C655-41E1-BE1F-0DDFA5876246}" srcId="{8014FADA-4061-4798-AFCA-9F3C52DC33EB}" destId="{025A7D19-7545-4B6F-B293-61CB1F221435}" srcOrd="3" destOrd="0" parTransId="{033FECAE-617A-4E6D-97F5-C58176BB444A}" sibTransId="{DDD140F0-12A6-43FC-A5A6-DA71AE44A90D}"/>
    <dgm:cxn modelId="{9B99B4B7-F3C2-4905-A202-8F1FFC5A40B0}" srcId="{8014FADA-4061-4798-AFCA-9F3C52DC33EB}" destId="{49A0561B-9A90-4738-AA7B-FA43C76E6319}" srcOrd="6" destOrd="0" parTransId="{9652120D-07AD-4D85-8D2A-235634474547}" sibTransId="{33C4ADD3-1CD5-4D9B-A82A-CF5A77B41C28}"/>
    <dgm:cxn modelId="{6DEA31B8-C69F-4A15-BCC1-A46A713AFA71}" srcId="{8014FADA-4061-4798-AFCA-9F3C52DC33EB}" destId="{9E910DEB-D12B-43C2-8E05-0D4EC595D4F4}" srcOrd="7" destOrd="0" parTransId="{BBE33066-A0F5-4C3F-9274-599352CF52B7}" sibTransId="{9EDF6F86-2178-4EA8-85F6-CB137B6CDCDB}"/>
    <dgm:cxn modelId="{5ABE9CB8-F4EC-43E8-9807-783541DD7BDB}" type="presOf" srcId="{88E0DEDA-AA2D-4A6A-8D2A-EC9DCBEB18DC}" destId="{A171383D-8C1C-4501-AB84-54CE5607CA94}" srcOrd="0" destOrd="1" presId="urn:microsoft.com/office/officeart/2005/8/layout/hProcess11"/>
    <dgm:cxn modelId="{FC5989C9-CDA8-43BC-988B-C203432AA332}" srcId="{8014FADA-4061-4798-AFCA-9F3C52DC33EB}" destId="{7CAA31DE-FEB6-46C7-BBDE-EB9C2D28D51D}" srcOrd="0" destOrd="0" parTransId="{E4EC6531-941C-4BB7-91CA-A3C4DD90A8CB}" sibTransId="{65DDBE94-521E-4292-85C8-AAEE0B12D9E2}"/>
    <dgm:cxn modelId="{A1360BE4-BB0B-49D7-9D6A-B52AB3CA2A3B}" srcId="{8014FADA-4061-4798-AFCA-9F3C52DC33EB}" destId="{AAC2862A-DB04-4C19-AACF-F93D75A229A0}" srcOrd="1" destOrd="0" parTransId="{8A85CC1F-7BF7-4928-BBAE-940BBF80B937}" sibTransId="{1055FEBE-F7C4-4AEE-936A-0CFF0CB57E60}"/>
    <dgm:cxn modelId="{19316DEE-AD9E-4131-AD4D-27FDA6568A15}" srcId="{956C0297-E502-4561-A369-EA7EA363CD18}" destId="{88E0DEDA-AA2D-4A6A-8D2A-EC9DCBEB18DC}" srcOrd="0" destOrd="0" parTransId="{302E3647-BDA4-407D-9BA0-3BBAFE25F898}" sibTransId="{A0E63D94-F8AC-4481-B758-0C4ABE73BB99}"/>
    <dgm:cxn modelId="{3C41BBFC-C099-409D-8F67-5885FB61BCC5}" type="presOf" srcId="{1DC4D141-E6E4-46C5-8BFF-6CAA6565090C}" destId="{7A016483-8DAA-4A34-81DA-586AE7C7DD0B}" srcOrd="0" destOrd="1" presId="urn:microsoft.com/office/officeart/2005/8/layout/hProcess11"/>
    <dgm:cxn modelId="{A0F749FE-38B1-4A83-90E9-EED34409769B}" srcId="{8014FADA-4061-4798-AFCA-9F3C52DC33EB}" destId="{304A3E81-E744-4DDE-8C03-F2571CB9C14B}" srcOrd="4" destOrd="0" parTransId="{4EA35BE5-62BA-4C5E-A25C-B15D2CB3BD72}" sibTransId="{9AB6AD2F-62DB-4375-8294-EC56D7F6D181}"/>
    <dgm:cxn modelId="{0C7BBD70-829A-4D10-AB49-6B958E95E21A}" type="presParOf" srcId="{2056C7FD-20DE-40CA-88BB-ED16EC42F7F1}" destId="{63872745-D0D4-4220-974A-2F3175D998FC}" srcOrd="0" destOrd="0" presId="urn:microsoft.com/office/officeart/2005/8/layout/hProcess11"/>
    <dgm:cxn modelId="{C252D159-A2CB-4569-8864-F1BAEC801D57}" type="presParOf" srcId="{2056C7FD-20DE-40CA-88BB-ED16EC42F7F1}" destId="{B946DDD7-3421-41AE-A5F5-D835BC9468C2}" srcOrd="1" destOrd="0" presId="urn:microsoft.com/office/officeart/2005/8/layout/hProcess11"/>
    <dgm:cxn modelId="{61D813E2-F6FF-4015-B2C5-1B201BAD2685}" type="presParOf" srcId="{B946DDD7-3421-41AE-A5F5-D835BC9468C2}" destId="{640A93A6-5D6A-4896-BEFF-D4C9FB296284}" srcOrd="0" destOrd="0" presId="urn:microsoft.com/office/officeart/2005/8/layout/hProcess11"/>
    <dgm:cxn modelId="{1CDF6003-5E31-4AFF-9AC8-C2A22CA1CFC2}" type="presParOf" srcId="{640A93A6-5D6A-4896-BEFF-D4C9FB296284}" destId="{7A016483-8DAA-4A34-81DA-586AE7C7DD0B}" srcOrd="0" destOrd="0" presId="urn:microsoft.com/office/officeart/2005/8/layout/hProcess11"/>
    <dgm:cxn modelId="{F033A240-1764-4277-A0B1-4E354505B64F}" type="presParOf" srcId="{640A93A6-5D6A-4896-BEFF-D4C9FB296284}" destId="{F159ADA4-C9C9-4F08-A223-85D6793CF15D}" srcOrd="1" destOrd="0" presId="urn:microsoft.com/office/officeart/2005/8/layout/hProcess11"/>
    <dgm:cxn modelId="{D575B973-E3CF-4235-ADAF-2B87A280E61D}" type="presParOf" srcId="{640A93A6-5D6A-4896-BEFF-D4C9FB296284}" destId="{E9FD4B2B-6888-4BB1-908D-67BF7AA40A65}" srcOrd="2" destOrd="0" presId="urn:microsoft.com/office/officeart/2005/8/layout/hProcess11"/>
    <dgm:cxn modelId="{731A3C5D-9CF7-4949-9D1D-2F69D8B2A7F5}" type="presParOf" srcId="{B946DDD7-3421-41AE-A5F5-D835BC9468C2}" destId="{2E5D198C-5985-4C28-A9B2-68512E0D653C}" srcOrd="1" destOrd="0" presId="urn:microsoft.com/office/officeart/2005/8/layout/hProcess11"/>
    <dgm:cxn modelId="{B04D2F53-2CBE-4E28-AD6C-6D0CC5B79373}" type="presParOf" srcId="{B946DDD7-3421-41AE-A5F5-D835BC9468C2}" destId="{2A396D63-3EAC-4361-83F8-38D004784D6C}" srcOrd="2" destOrd="0" presId="urn:microsoft.com/office/officeart/2005/8/layout/hProcess11"/>
    <dgm:cxn modelId="{F6B7F20D-412C-4A9A-AE6D-728BBEEC253B}" type="presParOf" srcId="{2A396D63-3EAC-4361-83F8-38D004784D6C}" destId="{08059F8C-FEF8-4CBB-B0F8-F295352EE45A}" srcOrd="0" destOrd="0" presId="urn:microsoft.com/office/officeart/2005/8/layout/hProcess11"/>
    <dgm:cxn modelId="{CB92C4F8-3AC1-47B9-BA25-9528A3C0D099}" type="presParOf" srcId="{2A396D63-3EAC-4361-83F8-38D004784D6C}" destId="{57378005-A07D-431E-9702-4A83C481B690}" srcOrd="1" destOrd="0" presId="urn:microsoft.com/office/officeart/2005/8/layout/hProcess11"/>
    <dgm:cxn modelId="{06C2E902-7A69-4EA1-8E0C-D041AF612185}" type="presParOf" srcId="{2A396D63-3EAC-4361-83F8-38D004784D6C}" destId="{D9EE5B5E-D8CF-48DC-B578-8C069E4F32E9}" srcOrd="2" destOrd="0" presId="urn:microsoft.com/office/officeart/2005/8/layout/hProcess11"/>
    <dgm:cxn modelId="{5137215D-31D3-4B82-8565-57FDB4535465}" type="presParOf" srcId="{B946DDD7-3421-41AE-A5F5-D835BC9468C2}" destId="{53D1937D-D288-4DF1-A42D-B20646F0AC89}" srcOrd="3" destOrd="0" presId="urn:microsoft.com/office/officeart/2005/8/layout/hProcess11"/>
    <dgm:cxn modelId="{7B0EF425-6D3F-4C89-B4DB-6BB1E9C88B89}" type="presParOf" srcId="{B946DDD7-3421-41AE-A5F5-D835BC9468C2}" destId="{43D17153-013A-4564-BAD1-D258974A8B16}" srcOrd="4" destOrd="0" presId="urn:microsoft.com/office/officeart/2005/8/layout/hProcess11"/>
    <dgm:cxn modelId="{A5ED14A5-7E14-42FC-8449-26B145C66ADF}" type="presParOf" srcId="{43D17153-013A-4564-BAD1-D258974A8B16}" destId="{A171383D-8C1C-4501-AB84-54CE5607CA94}" srcOrd="0" destOrd="0" presId="urn:microsoft.com/office/officeart/2005/8/layout/hProcess11"/>
    <dgm:cxn modelId="{3043CFA4-D9DC-4E50-A595-D5CF930F1E25}" type="presParOf" srcId="{43D17153-013A-4564-BAD1-D258974A8B16}" destId="{8C1C0515-6673-4233-94A2-D413DB55486F}" srcOrd="1" destOrd="0" presId="urn:microsoft.com/office/officeart/2005/8/layout/hProcess11"/>
    <dgm:cxn modelId="{2FD3825B-16AD-4F9E-80EF-16CBCAA0A2B8}" type="presParOf" srcId="{43D17153-013A-4564-BAD1-D258974A8B16}" destId="{54E93539-17DA-4203-BD91-547C52E4ECB8}" srcOrd="2" destOrd="0" presId="urn:microsoft.com/office/officeart/2005/8/layout/hProcess11"/>
    <dgm:cxn modelId="{305302C9-B04F-4C98-A2B1-7AAA059C7E41}" type="presParOf" srcId="{B946DDD7-3421-41AE-A5F5-D835BC9468C2}" destId="{3631BA2C-D4DD-4FCD-AA5C-44CF679EE5FE}" srcOrd="5" destOrd="0" presId="urn:microsoft.com/office/officeart/2005/8/layout/hProcess11"/>
    <dgm:cxn modelId="{5C525703-C861-465D-BED7-82514E799B30}" type="presParOf" srcId="{B946DDD7-3421-41AE-A5F5-D835BC9468C2}" destId="{22194552-72E7-4A61-AE1D-12CED1170649}" srcOrd="6" destOrd="0" presId="urn:microsoft.com/office/officeart/2005/8/layout/hProcess11"/>
    <dgm:cxn modelId="{40D1D3B8-ECAE-4399-98D9-721D448D3D67}" type="presParOf" srcId="{22194552-72E7-4A61-AE1D-12CED1170649}" destId="{0EC38410-A0F1-4783-96C5-975140745A0E}" srcOrd="0" destOrd="0" presId="urn:microsoft.com/office/officeart/2005/8/layout/hProcess11"/>
    <dgm:cxn modelId="{8F626DDF-1A1C-4B8B-B604-B5292FEF61E9}" type="presParOf" srcId="{22194552-72E7-4A61-AE1D-12CED1170649}" destId="{A6D6F5F7-07E5-4F67-B835-9FF4354607DE}" srcOrd="1" destOrd="0" presId="urn:microsoft.com/office/officeart/2005/8/layout/hProcess11"/>
    <dgm:cxn modelId="{02B2FBAD-01C4-42D7-84AE-688E1AC05FAD}" type="presParOf" srcId="{22194552-72E7-4A61-AE1D-12CED1170649}" destId="{A1FCE447-0D90-4345-94B3-5B7DA16D75AB}" srcOrd="2" destOrd="0" presId="urn:microsoft.com/office/officeart/2005/8/layout/hProcess11"/>
    <dgm:cxn modelId="{482177C8-647C-4575-A2F7-EFB21BD8452C}" type="presParOf" srcId="{B946DDD7-3421-41AE-A5F5-D835BC9468C2}" destId="{84EC2CCB-B396-4992-96D3-1778ACE862AF}" srcOrd="7" destOrd="0" presId="urn:microsoft.com/office/officeart/2005/8/layout/hProcess11"/>
    <dgm:cxn modelId="{953EAED8-D26D-4FC2-942E-5C07213E9F71}" type="presParOf" srcId="{B946DDD7-3421-41AE-A5F5-D835BC9468C2}" destId="{21E2B182-B1F7-4D85-95D6-007EF41B3A89}" srcOrd="8" destOrd="0" presId="urn:microsoft.com/office/officeart/2005/8/layout/hProcess11"/>
    <dgm:cxn modelId="{218C97C9-4186-43AB-9115-6169DE01E132}" type="presParOf" srcId="{21E2B182-B1F7-4D85-95D6-007EF41B3A89}" destId="{D9DD2AE8-7453-419A-A1B4-9EEF271D8B2F}" srcOrd="0" destOrd="0" presId="urn:microsoft.com/office/officeart/2005/8/layout/hProcess11"/>
    <dgm:cxn modelId="{AAE9CA4E-B5F1-454C-84DE-5739F0FAAABD}" type="presParOf" srcId="{21E2B182-B1F7-4D85-95D6-007EF41B3A89}" destId="{28BCCEDD-2DC7-4034-AF62-C4DD10B781FE}" srcOrd="1" destOrd="0" presId="urn:microsoft.com/office/officeart/2005/8/layout/hProcess11"/>
    <dgm:cxn modelId="{A7919BE5-3E53-4CC8-882B-C599A6B1CD6C}" type="presParOf" srcId="{21E2B182-B1F7-4D85-95D6-007EF41B3A89}" destId="{A950A4F7-C30F-4D24-A74B-0DC79A496B4F}" srcOrd="2" destOrd="0" presId="urn:microsoft.com/office/officeart/2005/8/layout/hProcess11"/>
    <dgm:cxn modelId="{D51F7043-60A9-499C-8DD8-7E459C444A72}" type="presParOf" srcId="{B946DDD7-3421-41AE-A5F5-D835BC9468C2}" destId="{A14CB991-077D-48E1-AA43-9E487503631C}" srcOrd="9" destOrd="0" presId="urn:microsoft.com/office/officeart/2005/8/layout/hProcess11"/>
    <dgm:cxn modelId="{EA625816-F301-4F61-9211-8D83CE790CAC}" type="presParOf" srcId="{B946DDD7-3421-41AE-A5F5-D835BC9468C2}" destId="{8235E5CA-1A1D-427B-9D6C-7B014C833392}" srcOrd="10" destOrd="0" presId="urn:microsoft.com/office/officeart/2005/8/layout/hProcess11"/>
    <dgm:cxn modelId="{C8788E75-470B-4A11-9C8B-8F253F1660F5}" type="presParOf" srcId="{8235E5CA-1A1D-427B-9D6C-7B014C833392}" destId="{F11E55A2-8306-499F-BAEC-3ADA26AB475D}" srcOrd="0" destOrd="0" presId="urn:microsoft.com/office/officeart/2005/8/layout/hProcess11"/>
    <dgm:cxn modelId="{1C407F2C-CA6C-411D-9253-5D169906194C}" type="presParOf" srcId="{8235E5CA-1A1D-427B-9D6C-7B014C833392}" destId="{C304F1C9-8FE6-4D68-82A6-78B7BA24BE38}" srcOrd="1" destOrd="0" presId="urn:microsoft.com/office/officeart/2005/8/layout/hProcess11"/>
    <dgm:cxn modelId="{4BFF336E-8CFB-4A64-AB7A-B19ADC24A8FD}" type="presParOf" srcId="{8235E5CA-1A1D-427B-9D6C-7B014C833392}" destId="{67CB4CF2-876A-42CA-A816-65F89840CC1C}" srcOrd="2" destOrd="0" presId="urn:microsoft.com/office/officeart/2005/8/layout/hProcess11"/>
    <dgm:cxn modelId="{F8338FE6-2B28-41FD-89F0-C626E7214102}" type="presParOf" srcId="{B946DDD7-3421-41AE-A5F5-D835BC9468C2}" destId="{D35C9578-859F-421B-83D5-C5A2E9A0FAAD}" srcOrd="11" destOrd="0" presId="urn:microsoft.com/office/officeart/2005/8/layout/hProcess11"/>
    <dgm:cxn modelId="{FC3EF341-F251-49A7-9993-A0A0FFC61561}" type="presParOf" srcId="{B946DDD7-3421-41AE-A5F5-D835BC9468C2}" destId="{9D5BF63E-FD4A-4A16-A23C-F068E56ACC35}" srcOrd="12" destOrd="0" presId="urn:microsoft.com/office/officeart/2005/8/layout/hProcess11"/>
    <dgm:cxn modelId="{AAE11B26-27F6-42D1-AC05-D76FAD4FDF25}" type="presParOf" srcId="{9D5BF63E-FD4A-4A16-A23C-F068E56ACC35}" destId="{92599DE8-6C5B-4495-AC92-00915AB8BC56}" srcOrd="0" destOrd="0" presId="urn:microsoft.com/office/officeart/2005/8/layout/hProcess11"/>
    <dgm:cxn modelId="{D8DFC3EE-7E2E-43A6-94F1-B720C3DCF997}" type="presParOf" srcId="{9D5BF63E-FD4A-4A16-A23C-F068E56ACC35}" destId="{CD2E366A-A40C-40EA-89BA-CEDB376FD6BB}" srcOrd="1" destOrd="0" presId="urn:microsoft.com/office/officeart/2005/8/layout/hProcess11"/>
    <dgm:cxn modelId="{ED5F419C-5851-4610-A0F8-8FC82CB1C3D5}" type="presParOf" srcId="{9D5BF63E-FD4A-4A16-A23C-F068E56ACC35}" destId="{16A2D4B4-AB32-49F7-B94A-975B331C1ADE}" srcOrd="2" destOrd="0" presId="urn:microsoft.com/office/officeart/2005/8/layout/hProcess11"/>
    <dgm:cxn modelId="{C5062E9F-A18D-4EDE-AC18-D137DC92A0CE}" type="presParOf" srcId="{B946DDD7-3421-41AE-A5F5-D835BC9468C2}" destId="{7777514A-6BF0-4673-AC41-B0D36D551AB2}" srcOrd="13" destOrd="0" presId="urn:microsoft.com/office/officeart/2005/8/layout/hProcess11"/>
    <dgm:cxn modelId="{F9BD67C8-0FA5-4B3D-ABEE-22A083A26E69}" type="presParOf" srcId="{B946DDD7-3421-41AE-A5F5-D835BC9468C2}" destId="{FBA44949-1ADB-4964-BD4A-AAB2A718A4C0}" srcOrd="14" destOrd="0" presId="urn:microsoft.com/office/officeart/2005/8/layout/hProcess11"/>
    <dgm:cxn modelId="{FD569B58-6B36-4DBE-A169-428532E90A9A}" type="presParOf" srcId="{FBA44949-1ADB-4964-BD4A-AAB2A718A4C0}" destId="{975A7050-DADC-416D-B94E-5B9C4CD2BFFA}" srcOrd="0" destOrd="0" presId="urn:microsoft.com/office/officeart/2005/8/layout/hProcess11"/>
    <dgm:cxn modelId="{10BF1339-EAE3-4B01-BE0B-0FEE287154E3}" type="presParOf" srcId="{FBA44949-1ADB-4964-BD4A-AAB2A718A4C0}" destId="{1E43CC94-0136-4B5C-87FA-68FD9A68BC62}" srcOrd="1" destOrd="0" presId="urn:microsoft.com/office/officeart/2005/8/layout/hProcess11"/>
    <dgm:cxn modelId="{F3129B2C-BA3B-4D3D-B6AF-0D86F6700FDB}" type="presParOf" srcId="{FBA44949-1ADB-4964-BD4A-AAB2A718A4C0}" destId="{522F7636-090C-41BD-A696-557ECB2E17E6}" srcOrd="2" destOrd="0" presId="urn:microsoft.com/office/officeart/2005/8/layout/hProcess11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72745-D0D4-4220-974A-2F3175D998FC}">
      <dsp:nvSpPr>
        <dsp:cNvPr id="0" name=""/>
        <dsp:cNvSpPr/>
      </dsp:nvSpPr>
      <dsp:spPr>
        <a:xfrm>
          <a:off x="0" y="488825"/>
          <a:ext cx="9986270" cy="64356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016483-8DAA-4A34-81DA-586AE7C7DD0B}">
      <dsp:nvSpPr>
        <dsp:cNvPr id="0" name=""/>
        <dsp:cNvSpPr/>
      </dsp:nvSpPr>
      <dsp:spPr>
        <a:xfrm>
          <a:off x="3048" y="0"/>
          <a:ext cx="1015937" cy="643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1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MQXFB03</a:t>
          </a:r>
          <a:endParaRPr lang="en-GB" sz="800" b="1" kern="1200" dirty="0"/>
        </a:p>
        <a:p>
          <a:pPr marL="57150" lvl="1" indent="-57150" algn="ctr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600" i="1" kern="1200" dirty="0"/>
            <a:t>May-June 2023</a:t>
          </a:r>
          <a:endParaRPr lang="en-GB" sz="600" kern="1200" dirty="0"/>
        </a:p>
      </dsp:txBody>
      <dsp:txXfrm>
        <a:off x="3048" y="0"/>
        <a:ext cx="1015937" cy="643564"/>
      </dsp:txXfrm>
    </dsp:sp>
    <dsp:sp modelId="{F159ADA4-C9C9-4F08-A223-85D6793CF15D}">
      <dsp:nvSpPr>
        <dsp:cNvPr id="0" name=""/>
        <dsp:cNvSpPr/>
      </dsp:nvSpPr>
      <dsp:spPr>
        <a:xfrm>
          <a:off x="430572" y="724009"/>
          <a:ext cx="160891" cy="160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059F8C-FEF8-4CBB-B0F8-F295352EE45A}">
      <dsp:nvSpPr>
        <dsp:cNvPr id="0" name=""/>
        <dsp:cNvSpPr/>
      </dsp:nvSpPr>
      <dsp:spPr>
        <a:xfrm>
          <a:off x="1069783" y="965346"/>
          <a:ext cx="1015937" cy="643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1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MQXFB04</a:t>
          </a:r>
          <a:endParaRPr lang="en-GB" sz="800" b="1" kern="1200" dirty="0"/>
        </a:p>
        <a:p>
          <a:pPr marL="57150" lvl="1" indent="-57150" algn="ctr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600" kern="1200" dirty="0"/>
            <a:t>Sept-Oct 2023</a:t>
          </a:r>
          <a:endParaRPr lang="en-GB" sz="600" kern="1200" dirty="0"/>
        </a:p>
      </dsp:txBody>
      <dsp:txXfrm>
        <a:off x="1069783" y="965346"/>
        <a:ext cx="1015937" cy="643564"/>
      </dsp:txXfrm>
    </dsp:sp>
    <dsp:sp modelId="{57378005-A07D-431E-9702-4A83C481B690}">
      <dsp:nvSpPr>
        <dsp:cNvPr id="0" name=""/>
        <dsp:cNvSpPr/>
      </dsp:nvSpPr>
      <dsp:spPr>
        <a:xfrm>
          <a:off x="1497306" y="724009"/>
          <a:ext cx="160891" cy="160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1383D-8C1C-4501-AB84-54CE5607CA94}">
      <dsp:nvSpPr>
        <dsp:cNvPr id="0" name=""/>
        <dsp:cNvSpPr/>
      </dsp:nvSpPr>
      <dsp:spPr>
        <a:xfrm>
          <a:off x="2136517" y="0"/>
          <a:ext cx="1218677" cy="643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1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MQXFB05</a:t>
          </a:r>
          <a:endParaRPr lang="en-GB" sz="800" b="1" kern="1200" dirty="0"/>
        </a:p>
        <a:p>
          <a:pPr marL="57150" lvl="1" indent="-57150" algn="ctr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600" i="1" kern="1200" dirty="0"/>
            <a:t>Feb-March 2024</a:t>
          </a:r>
          <a:endParaRPr lang="en-GB" sz="600" kern="1200" dirty="0"/>
        </a:p>
      </dsp:txBody>
      <dsp:txXfrm>
        <a:off x="2136517" y="0"/>
        <a:ext cx="1218677" cy="643564"/>
      </dsp:txXfrm>
    </dsp:sp>
    <dsp:sp modelId="{8C1C0515-6673-4233-94A2-D413DB55486F}">
      <dsp:nvSpPr>
        <dsp:cNvPr id="0" name=""/>
        <dsp:cNvSpPr/>
      </dsp:nvSpPr>
      <dsp:spPr>
        <a:xfrm>
          <a:off x="2665410" y="724009"/>
          <a:ext cx="160891" cy="160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C38410-A0F1-4783-96C5-975140745A0E}">
      <dsp:nvSpPr>
        <dsp:cNvPr id="0" name=""/>
        <dsp:cNvSpPr/>
      </dsp:nvSpPr>
      <dsp:spPr>
        <a:xfrm>
          <a:off x="3405991" y="965346"/>
          <a:ext cx="1015937" cy="643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1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MQXFB06</a:t>
          </a:r>
          <a:endParaRPr lang="en-GB" sz="800" b="1" kern="1200" dirty="0"/>
        </a:p>
        <a:p>
          <a:pPr marL="57150" lvl="1" indent="-57150" algn="ctr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600" i="1" kern="1200" dirty="0"/>
            <a:t>May-June 2024</a:t>
          </a:r>
          <a:endParaRPr lang="en-GB" sz="600" kern="1200" dirty="0"/>
        </a:p>
      </dsp:txBody>
      <dsp:txXfrm>
        <a:off x="3405991" y="965346"/>
        <a:ext cx="1015937" cy="643564"/>
      </dsp:txXfrm>
    </dsp:sp>
    <dsp:sp modelId="{A6D6F5F7-07E5-4F67-B835-9FF4354607DE}">
      <dsp:nvSpPr>
        <dsp:cNvPr id="0" name=""/>
        <dsp:cNvSpPr/>
      </dsp:nvSpPr>
      <dsp:spPr>
        <a:xfrm>
          <a:off x="3833514" y="724009"/>
          <a:ext cx="160891" cy="160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DD2AE8-7453-419A-A1B4-9EEF271D8B2F}">
      <dsp:nvSpPr>
        <dsp:cNvPr id="0" name=""/>
        <dsp:cNvSpPr/>
      </dsp:nvSpPr>
      <dsp:spPr>
        <a:xfrm>
          <a:off x="4472725" y="0"/>
          <a:ext cx="1015937" cy="643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1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MQXFB07</a:t>
          </a:r>
          <a:endParaRPr lang="en-GB" sz="800" b="1" kern="1200" dirty="0"/>
        </a:p>
        <a:p>
          <a:pPr marL="57150" lvl="1" indent="-57150" algn="ctr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600" i="1" kern="1200" dirty="0"/>
            <a:t>Sept-Oct. 2024</a:t>
          </a:r>
          <a:endParaRPr lang="en-GB" sz="600" kern="1200" dirty="0"/>
        </a:p>
      </dsp:txBody>
      <dsp:txXfrm>
        <a:off x="4472725" y="0"/>
        <a:ext cx="1015937" cy="643564"/>
      </dsp:txXfrm>
    </dsp:sp>
    <dsp:sp modelId="{28BCCEDD-2DC7-4034-AF62-C4DD10B781FE}">
      <dsp:nvSpPr>
        <dsp:cNvPr id="0" name=""/>
        <dsp:cNvSpPr/>
      </dsp:nvSpPr>
      <dsp:spPr>
        <a:xfrm>
          <a:off x="4900248" y="724009"/>
          <a:ext cx="160891" cy="160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1E55A2-8306-499F-BAEC-3ADA26AB475D}">
      <dsp:nvSpPr>
        <dsp:cNvPr id="0" name=""/>
        <dsp:cNvSpPr/>
      </dsp:nvSpPr>
      <dsp:spPr>
        <a:xfrm>
          <a:off x="5539459" y="965346"/>
          <a:ext cx="1015937" cy="643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1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MQXFB08</a:t>
          </a:r>
          <a:endParaRPr lang="en-GB" sz="800" b="1" kern="1200" dirty="0"/>
        </a:p>
        <a:p>
          <a:pPr marL="57150" lvl="1" indent="-57150" algn="ctr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charset="2"/>
            <a:buNone/>
          </a:pPr>
          <a:r>
            <a:rPr lang="en-US" sz="600" i="1" kern="1200" dirty="0"/>
            <a:t>Nov-Dec. 2024</a:t>
          </a:r>
          <a:endParaRPr lang="en-GB" sz="600" b="1" kern="1200" dirty="0"/>
        </a:p>
      </dsp:txBody>
      <dsp:txXfrm>
        <a:off x="5539459" y="965346"/>
        <a:ext cx="1015937" cy="643564"/>
      </dsp:txXfrm>
    </dsp:sp>
    <dsp:sp modelId="{C304F1C9-8FE6-4D68-82A6-78B7BA24BE38}">
      <dsp:nvSpPr>
        <dsp:cNvPr id="0" name=""/>
        <dsp:cNvSpPr/>
      </dsp:nvSpPr>
      <dsp:spPr>
        <a:xfrm>
          <a:off x="5966982" y="724009"/>
          <a:ext cx="160891" cy="160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99DE8-6C5B-4495-AC92-00915AB8BC56}">
      <dsp:nvSpPr>
        <dsp:cNvPr id="0" name=""/>
        <dsp:cNvSpPr/>
      </dsp:nvSpPr>
      <dsp:spPr>
        <a:xfrm>
          <a:off x="6606193" y="0"/>
          <a:ext cx="1311666" cy="643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b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MQXFB09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i="1" kern="1200" dirty="0"/>
            <a:t>Feb-March 2025</a:t>
          </a:r>
          <a:endParaRPr lang="en-GB" sz="600" b="1" kern="1200" dirty="0"/>
        </a:p>
      </dsp:txBody>
      <dsp:txXfrm>
        <a:off x="6606193" y="0"/>
        <a:ext cx="1311666" cy="643564"/>
      </dsp:txXfrm>
    </dsp:sp>
    <dsp:sp modelId="{CD2E366A-A40C-40EA-89BA-CEDB376FD6BB}">
      <dsp:nvSpPr>
        <dsp:cNvPr id="0" name=""/>
        <dsp:cNvSpPr/>
      </dsp:nvSpPr>
      <dsp:spPr>
        <a:xfrm>
          <a:off x="7181581" y="724009"/>
          <a:ext cx="160891" cy="160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5A7050-DADC-416D-B94E-5B9C4CD2BFFA}">
      <dsp:nvSpPr>
        <dsp:cNvPr id="0" name=""/>
        <dsp:cNvSpPr/>
      </dsp:nvSpPr>
      <dsp:spPr>
        <a:xfrm>
          <a:off x="7968656" y="965346"/>
          <a:ext cx="1015937" cy="643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 dirty="0"/>
            <a:t>MQXFB10</a:t>
          </a: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i="1" kern="1200" dirty="0"/>
            <a:t>May-June 2025</a:t>
          </a:r>
          <a:endParaRPr lang="en-GB" sz="600" b="0" i="1" kern="1200" dirty="0"/>
        </a:p>
      </dsp:txBody>
      <dsp:txXfrm>
        <a:off x="7968656" y="965346"/>
        <a:ext cx="1015937" cy="643564"/>
      </dsp:txXfrm>
    </dsp:sp>
    <dsp:sp modelId="{1E43CC94-0136-4B5C-87FA-68FD9A68BC62}">
      <dsp:nvSpPr>
        <dsp:cNvPr id="0" name=""/>
        <dsp:cNvSpPr/>
      </dsp:nvSpPr>
      <dsp:spPr>
        <a:xfrm>
          <a:off x="8396179" y="724009"/>
          <a:ext cx="160891" cy="1608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440F78-2C9E-4C7F-818C-B40BB19D3A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D3FB98-80B9-4155-809A-82659D34A01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DE47A5D-825D-489B-B86E-69FB8F6FDDD5}" type="datetime1">
              <a:rPr lang="en-GB" smtClean="0"/>
              <a:t>26/06/2025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DEF847-3492-4888-9C23-1504238536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E48C54-2332-4748-9C65-6A27E550C1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7F75FB2-D12E-4669-8522-D3E2C7E6DC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9918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2AF04-B2F6-42F0-B8D0-5C21D87AAE42}" type="datetime1">
              <a:rPr lang="en-GB" smtClean="0"/>
              <a:pPr/>
              <a:t>26/06/2025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/>
              <a:t>Click to edit Master text styles</a:t>
            </a:r>
          </a:p>
          <a:p>
            <a:pPr lvl="1" rtl="0"/>
            <a:r>
              <a:rPr lang="en-GB" noProof="0"/>
              <a:t>Second level</a:t>
            </a:r>
          </a:p>
          <a:p>
            <a:pPr lvl="2" rtl="0"/>
            <a:r>
              <a:rPr lang="en-GB" noProof="0"/>
              <a:t>Third level</a:t>
            </a:r>
          </a:p>
          <a:p>
            <a:pPr lvl="3" rtl="0"/>
            <a:r>
              <a:rPr lang="en-GB" noProof="0"/>
              <a:t>Fourth level</a:t>
            </a:r>
          </a:p>
          <a:p>
            <a:pPr lvl="4" rtl="0"/>
            <a:r>
              <a:rPr lang="en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D18E0B9-48E4-499D-93B2-B07D00395BAC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14043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091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8B081-36DA-C17D-6D0A-E1D0431F2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8C418F-FFC0-DEB4-2E6A-28ED18086F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AEAEDD-A682-B44F-BB32-AFA48A3F80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6DEAD-4E53-D7A4-DB14-ABD5498BD4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016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8CD9A-40E4-0C5A-9AB0-0D4094618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4A5C03-CD93-0B0B-D5AE-356ACF2AF0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7F3B7B-B09B-5A85-F044-FE3AF8F3D6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AF9CE0-26EF-1E73-3AE6-2915B068DF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343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32CAD-FA50-FEC0-75F6-21E411C7BD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715037-2B1B-A337-2D1D-5C35DB181D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5F5CF9-6260-8199-1014-1FEDE8F4B7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5766F-B267-0031-9ED0-19EFBD6280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4388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B394A-F373-5BA8-3DF9-974F3628C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D1B6E9-AF9F-CC72-1670-3029690725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5DA6D0-A0FC-D89B-A2D9-C9326FAB25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F91C6E-6602-2047-6ACB-4C2F42E2BD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5792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7014-A24F-9AAB-D67D-38C9FE4B3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453C90-9529-E2E7-A320-E81FA7EC57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E244A7-52E4-B74C-B8B6-6A4BE3652D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6693E-68C7-B53C-790D-E1D4488EFD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4246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307F1-494C-FA95-733E-C12BECD13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D1863C-28AE-2CFB-26DC-1545792F20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46DFCC-72FF-E945-227B-D8CAE39F67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A8711-7BEE-941C-6077-1ECA9D67E8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5970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E63182-1970-EEFA-536B-49787A678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4AD8B8-1DD2-77E8-4714-D22BB2F64E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38ED81-1D1D-AEE4-7F4A-97174C016C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0BE527-2E8D-BDEA-5EAF-B6BBD6FBE6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871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CB371-B454-301C-62F9-3BC45D09F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1ACDC7-9E5C-E5FD-5ABC-9B80752BA4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1AB07F-909E-9374-90AF-9032CC5EC9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BEA8E2-3A12-75E5-3FFF-A727E078BA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94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A5D21-55B3-DFD2-65BB-ED1A21630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A1DE0E-87D7-D21A-CB23-C50E0F9274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39D299E-016D-ABEB-944B-04988A25B6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44E43F-AEFA-C5CB-9288-E02DEE1912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4106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5EE411-B45E-0F48-111E-AA7BFA10C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AA501C-62CD-941B-07C5-D60AE3C52A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C2D93E-9E65-DB59-396A-9F71A8232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0E7D54-592A-4697-A333-0D7F8729E6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640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9599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58912-944B-2523-AEC0-CCD70A5E30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2FBC5C-4570-2431-BF89-CD23FBFD75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777DBC-008E-E28A-34A1-FC7330C467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7FC90E-84C5-DF84-BA79-17018CBC77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5970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E7E88-4BE4-938E-89D5-B5D772845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67897A-010E-7D27-5C83-F3D08946C2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DE265D-54EC-11E5-6B80-00984B8AF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EF8AA0-B686-21AC-31C0-861E75A576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0292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22D2F-802D-6E5B-039A-07EF5606E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F2F077-2551-50A4-55ED-2C4495E7A8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A98EAD-DAE7-CABC-1523-10D895EA12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CE554B-534A-A2E4-3728-21AD306B0F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3789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9DD811-2E6E-D2F6-FB56-4E1B9FA9E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CB1D6BC-C39B-19DD-D8A2-142D4401B9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916F99-1CA6-E03D-F213-556D7E16B3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34D6CC-BE0C-2C38-B565-A0BA8245C7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3832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4FEB23-325F-060F-7061-CD758C521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AAE36B-FA28-A6F8-FBED-A16AA3152B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6A4938-B94A-3DCF-EFB8-C56C82C236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054357-927B-7ABA-793B-49FA0AA66E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970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44D11-10F2-ECBB-A200-36F6078FD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6A4DEE-4D82-191A-199C-E51C9305CA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5F8AF1-EFBB-4A57-99E2-C2C8757F5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C7CDA-84FF-6EEB-E1D8-F5BC1F3B9D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8649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1FAA65-25CF-62D1-732B-F685DEE5E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32FDE4-DF7E-CFC1-2E82-E9359C2B83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705AA7-364E-10CB-9741-B87AB6670C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55BD70-FC59-722D-DF13-6D5F9CB98C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9849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55141-44F6-CF9E-C81E-8064D6D40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5794731-9A4E-3218-E3E0-7B45756616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D1722D-D3EB-17BF-550C-15DC3989D9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7A892-6820-1B13-726E-E96BBC8F3C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731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96EA7-C74F-2FB9-147E-1C838B32A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74A9AC-6637-0AA6-5346-C7104B6D1F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9C8797-EDE9-511E-4707-CED92CB3F3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2F373B-E77B-C1AE-C1DF-7BBAFEFD58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9848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925CA2-77D5-4ECD-E958-FA392DD35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44259E-7BCA-DBCB-4090-BAC6462975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53E248-0E77-8AAF-580D-CDC9E3974E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F62540-DB80-E4CB-AFC0-C23E9FDEAD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739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63538-BF79-E7DA-659E-0010B4781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808122-33A5-5B8F-2C11-0AA86C19D2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5E0EBC-06E1-CE24-79A6-A6410AE32B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F2F62-EF4F-C9B4-A9C1-9AF4466838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5175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66220-3C7E-E2B7-282C-EE768452E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487A72-5CEF-4D08-C6ED-1A4B62CB29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3C897E-2064-15F9-64C5-3D79B0E083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BAF4F-B0CB-6C84-1A79-710A9AB758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0168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9B1EA-4BCF-E6FB-51AF-87D36ABB0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CA5E6B-DD3D-2780-9ECF-F82FFC1EA9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183CE2-B634-F6B0-AE90-09A31057FF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9A85D-165B-15D7-6D5B-D91088F36B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0191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49EBC-E453-5FB8-A605-4994F3A08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A9965B-5A10-2096-7720-7DD329CCD8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F25935-A2E5-C57E-6E85-5777063A97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A34C9A-53DD-662F-B674-381E99CB1E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311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02F2C-7D0F-5338-6053-6F06602F47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F35CA1-D5E0-27F1-D381-F61CDEFB44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AB68C7-3D36-D093-3F17-ECCAF7C445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F5848-E8F9-0D84-A23E-94B93AE767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3123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9B4CF-7648-19CD-F2FB-6030FB3F86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EF9EEC-FC8A-EA25-7D27-E7FCE225B2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70DC36-1CDD-07E5-BF31-BAF3E11D8C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1BB1BC-CEB0-3F1C-E108-183B4CBC5F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74008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CD5C48-89E9-8460-A2A6-D57FCE0DD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04792B-F1FE-2F3E-D4E0-2BB5FDC44D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7C532B-5A86-72E3-252F-99B2C23303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409C1-173F-F93E-AC8C-4C8F317CC0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526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2129CC-54B6-51A6-2621-8BD738DCC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AA23D0-01EC-6851-9669-E9CC1945B0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BECBAB-DCBE-D9DE-B92E-679188C554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5926E-5BC5-35E0-97EA-54F16148AF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92116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DBD4A-0A30-7B1A-EBDB-94FFBD495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B55696-0F85-0206-41C2-677DF91FBC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E57007-ECF5-4655-EA73-183F6844D0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0A934-0CBE-278D-2C08-5DAD10B70F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899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FB6C7-6DE7-A355-1E2E-6D111F617C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4087D1-DD20-70BC-67F3-77AC517B19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1DC53B-B95C-602B-E101-07F452BB1F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BA3C2-B792-E954-6BF3-0D08B80E0B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50132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1F8A1-CD82-924A-B45E-FA794DA44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F1FAF3-FE0E-FEBA-9CBB-E914AEE224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FFDBBE-F870-5E41-3245-5CB2C30E7F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F95B7-1D02-7946-270F-8513B9D6A5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860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C70DD-4E02-AE3F-21C5-F90C40D4E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80027F-62A0-BB5C-5C57-5A4C7A8C8C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EDD81F-FB2C-4CA7-D5EB-AAA5346D66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468AB5-0651-516D-A80F-EB49823021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63613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C7E7E-7963-41CA-DF3D-06372DC6C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85259F-E791-7F56-2AB7-5B36B4B453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F4F3E0-7746-AD8C-33F9-DD00734896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5412B1-C352-A5A2-8F6E-D3E0385FD7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031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215E19-C807-3FC6-8E58-313AA681C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983301-84F8-A916-0CBB-454DCD6CC7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43F8C2-CC15-2D9D-7475-C4131BF263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C55E0-4D86-3C3E-2BA6-8F17B9246E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01695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BFDC6F-FFBE-C830-9326-B4BD1C921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FB6106-0FFC-CD83-237E-C92320E93E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379B4C-7947-8191-0BA0-4BBF81D954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A83AFA-C456-5054-3D8D-A7274C5911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0342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D18E0B9-48E4-499D-93B2-B07D00395BAC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550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CCF01D-52AA-BE09-0FAE-3A9F4AFE7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293A61-D77E-63A6-177E-81C7BC3B4D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5881D0-2AFF-0037-3CC3-22446AF733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7E1DFD-E88B-FAD9-37CB-AB11666191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184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70D4B-D3AA-DA63-AF3E-3FAACF6C8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542FC4-4765-8727-D3B8-64489AF381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6454FB-0444-E98D-2F69-0B9BD3B483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60806-1F02-85C6-6C37-8F4435B9D4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71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C2E0C3-0140-3820-58A8-E958906A0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846BFE-4862-C3F3-ECEB-34F4221192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8A2089-5397-AA85-721C-5FB366C962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BCF6FB-F0F7-EE55-72DE-846EA4D73C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18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1643D-934F-3491-542B-C0F859811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F91C67-C772-4B6B-0535-6AF059F8F9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8D061E-7532-D497-40E1-647585F9C7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B76557-6B3F-BD13-E327-F0231799E7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882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7174A-FA08-54CF-25B7-7269CB419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D022EC-CC38-AB95-06A3-125AB56712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4726EB-CC02-4161-E578-4EE03DC57C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66AE7-3C3A-00C9-4B53-3E0B41D070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D18E0B9-48E4-499D-93B2-B07D00395BA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902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D3492AC-2023-4442-AF40-53B11C2EF8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8724" y="457200"/>
            <a:ext cx="11274552" cy="59436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5966" y="1008063"/>
            <a:ext cx="5120640" cy="2054388"/>
          </a:xfrm>
        </p:spPr>
        <p:txBody>
          <a:bodyPr rtlCol="0" anchor="b">
            <a:normAutofit/>
          </a:bodyPr>
          <a:lstStyle>
            <a:lvl1pPr algn="r">
              <a:defRPr sz="5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D32955-BB06-40DE-A14A-2170FD41A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98970" y="3105163"/>
            <a:ext cx="3167636" cy="647673"/>
          </a:xfrm>
        </p:spPr>
        <p:txBody>
          <a:bodyPr rtlCol="0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64503-659B-472D-ABF8-01D077EB0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09C12-0CED-4CD5-B463-885A793CC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F03DA-3AA9-44AC-8E2B-D53B8EBEA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3958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06C6CB5-A7CF-4AA0-8E61-3C46EFA041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524" y="4572000"/>
            <a:ext cx="12188952" cy="2286000"/>
          </a:xfrm>
          <a:solidFill>
            <a:schemeClr val="accent6"/>
          </a:solidFill>
        </p:spPr>
        <p:txBody>
          <a:bodyPr rtlCol="0" anchor="b"/>
          <a:lstStyle>
            <a:lvl1pPr marL="0" indent="0">
              <a:buNone/>
              <a:defRPr/>
            </a:lvl1pPr>
          </a:lstStyle>
          <a:p>
            <a:pPr rtl="0"/>
            <a:r>
              <a:rPr lang="en-GB" noProof="0"/>
              <a:t>Click to add picture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8305" y="1696389"/>
            <a:ext cx="3210331" cy="3647605"/>
          </a:xfrm>
          <a:solidFill>
            <a:schemeClr val="bg1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 lIns="91440" tIns="457200" rtlCol="0">
            <a:noAutofit/>
          </a:bodyPr>
          <a:lstStyle>
            <a:lvl1pPr marL="0" indent="0" algn="ctr">
              <a:buNone/>
              <a:defRPr sz="3200" b="0">
                <a:solidFill>
                  <a:schemeClr val="accent4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95593" y="2750695"/>
            <a:ext cx="2743200" cy="2465883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5F3F79F-C68B-4A8C-B9F0-4BF82DCC6D5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16628" y="1696389"/>
            <a:ext cx="3209544" cy="3648456"/>
          </a:xfrm>
          <a:solidFill>
            <a:schemeClr val="bg1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 tIns="457200" rtlCol="0">
            <a:noAutofit/>
          </a:bodyPr>
          <a:lstStyle>
            <a:lvl1pPr marL="0" indent="0" algn="ctr">
              <a:buNone/>
              <a:defRPr sz="3200" b="0">
                <a:solidFill>
                  <a:schemeClr val="accent4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7E2099CC-3C3F-4C3B-825F-C69EBE0F0D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65548" y="2750695"/>
            <a:ext cx="2743200" cy="2465883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D904408A-D9CD-40EC-A60A-5AFD4501F7B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48764" y="1696389"/>
            <a:ext cx="3209544" cy="3648456"/>
          </a:xfrm>
          <a:solidFill>
            <a:schemeClr val="bg1"/>
          </a:solidFill>
          <a:ln w="12700">
            <a:solidFill>
              <a:schemeClr val="tx2">
                <a:lumMod val="20000"/>
                <a:lumOff val="80000"/>
              </a:schemeClr>
            </a:solidFill>
          </a:ln>
        </p:spPr>
        <p:txBody>
          <a:bodyPr tIns="457200" rtlCol="0">
            <a:noAutofit/>
          </a:bodyPr>
          <a:lstStyle>
            <a:lvl1pPr marL="0" indent="0" algn="ctr">
              <a:buNone/>
              <a:defRPr sz="3200" b="0">
                <a:solidFill>
                  <a:schemeClr val="accent4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F6FD60C1-21C4-4DFB-A5A9-717DE2A98BA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77130" y="2750695"/>
            <a:ext cx="2743200" cy="2465883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72585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3A5BA28D-2313-499F-93AB-7C86B030570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66593" y="2207455"/>
            <a:ext cx="1351811" cy="10972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rtlCol="0" anchor="ctr" anchorCtr="1"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1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98516B14-EF29-444F-82DA-19F5011C7DD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466592" y="3559605"/>
            <a:ext cx="1353313" cy="10972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rtlCol="0" anchor="ctr" anchorCtr="1"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2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BFDD67D8-D69E-405B-825C-A9AF88C1A80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466592" y="4905756"/>
            <a:ext cx="1353314" cy="10972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rtlCol="0" anchor="ctr" anchorCtr="1">
            <a:norm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4000">
                <a:solidFill>
                  <a:schemeClr val="accent1"/>
                </a:solidFill>
                <a:latin typeface="+mj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en-GB" noProof="0"/>
              <a:t>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354A33-C884-44F0-A320-DF2EBA500D10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1371600" y="2202883"/>
            <a:ext cx="1106424" cy="1106424"/>
          </a:xfrm>
          <a:solidFill>
            <a:schemeClr val="accent6"/>
          </a:solidFill>
        </p:spPr>
        <p:txBody>
          <a:bodyPr rtlCol="0">
            <a:normAutofit/>
          </a:bodyPr>
          <a:lstStyle>
            <a:lvl1pPr>
              <a:defRPr sz="1600"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8" name="Picture Placeholder 8">
            <a:extLst>
              <a:ext uri="{FF2B5EF4-FFF2-40B4-BE49-F238E27FC236}">
                <a16:creationId xmlns:a16="http://schemas.microsoft.com/office/drawing/2014/main" id="{7AF29B8F-D39A-4F3A-909A-9D298FB7224E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371600" y="3555033"/>
            <a:ext cx="1106424" cy="1106424"/>
          </a:xfrm>
          <a:solidFill>
            <a:schemeClr val="accent6"/>
          </a:solidFill>
        </p:spPr>
        <p:txBody>
          <a:bodyPr rtlCol="0">
            <a:normAutofit/>
          </a:bodyPr>
          <a:lstStyle>
            <a:lvl1pPr>
              <a:defRPr sz="1600"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1" name="Picture Placeholder 8">
            <a:extLst>
              <a:ext uri="{FF2B5EF4-FFF2-40B4-BE49-F238E27FC236}">
                <a16:creationId xmlns:a16="http://schemas.microsoft.com/office/drawing/2014/main" id="{83A1C8AA-5F7D-4C12-9724-97F4B72D8A78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371600" y="4901184"/>
            <a:ext cx="1106424" cy="1106424"/>
          </a:xfrm>
          <a:solidFill>
            <a:schemeClr val="accent6"/>
          </a:solidFill>
        </p:spPr>
        <p:txBody>
          <a:bodyPr rtlCol="0">
            <a:normAutofit/>
          </a:bodyPr>
          <a:lstStyle>
            <a:lvl1pPr>
              <a:defRPr sz="1600"/>
            </a:lvl1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19BE8230-B656-44E2-9319-E1464125040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813048" y="2207455"/>
            <a:ext cx="3657600" cy="109728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tx1"/>
                </a:solidFill>
              </a:defRPr>
            </a:lvl1pPr>
          </a:lstStyle>
          <a:p>
            <a:pPr marL="266700" lvl="0" indent="-266700" algn="ctr" rtl="0"/>
            <a:r>
              <a:rPr lang="en-GB" noProof="0"/>
              <a:t>Section Header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4ADD189D-5EFF-456A-9AEB-E8DB3452742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813048" y="3559605"/>
            <a:ext cx="3657600" cy="109728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tx1"/>
                </a:solidFill>
              </a:defRPr>
            </a:lvl1pPr>
          </a:lstStyle>
          <a:p>
            <a:pPr marL="266700" lvl="0" indent="-266700" algn="ctr" rtl="0"/>
            <a:r>
              <a:rPr lang="en-GB" noProof="0"/>
              <a:t>Section Header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3862BA6-E42C-4C58-871B-8705122D668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813048" y="4905756"/>
            <a:ext cx="3657600" cy="109728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vert="horz" lIns="0" tIns="0" rIns="0" bIns="0" rtlCol="0" anchor="ctr">
            <a:noAutofit/>
          </a:bodyPr>
          <a:lstStyle>
            <a:lvl1pPr marL="0" indent="0" algn="ctr">
              <a:buNone/>
              <a:defRPr lang="en-ZA" sz="1800" dirty="0">
                <a:solidFill>
                  <a:schemeClr val="tx1"/>
                </a:solidFill>
              </a:defRPr>
            </a:lvl1pPr>
          </a:lstStyle>
          <a:p>
            <a:pPr marL="266700" lvl="0" indent="-266700" algn="ctr" rtl="0"/>
            <a:r>
              <a:rPr lang="en-GB" noProof="0"/>
              <a:t>Section Header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B1F9D630-F36F-43B5-B6A8-62245E084CA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470648" y="2207455"/>
            <a:ext cx="3657600" cy="1097280"/>
          </a:xfrm>
          <a:solidFill>
            <a:schemeClr val="accent3">
              <a:alpha val="50000"/>
            </a:schemeClr>
          </a:solidFill>
          <a:ln>
            <a:solidFill>
              <a:schemeClr val="accent3">
                <a:alpha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 rtl="0"/>
            <a:r>
              <a:rPr lang="en-GB" noProof="0"/>
              <a:t>Section Description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C670C5D6-AD2E-415C-BAFE-A8239C15159E}"/>
              </a:ext>
            </a:extLst>
          </p:cNvPr>
          <p:cNvSpPr>
            <a:spLocks noGrp="1"/>
          </p:cNvSpPr>
          <p:nvPr>
            <p:ph sz="half" idx="38" hasCustomPrompt="1"/>
          </p:nvPr>
        </p:nvSpPr>
        <p:spPr>
          <a:xfrm>
            <a:off x="7470648" y="3559605"/>
            <a:ext cx="3657600" cy="1097280"/>
          </a:xfrm>
          <a:solidFill>
            <a:schemeClr val="accent3">
              <a:alpha val="50000"/>
            </a:schemeClr>
          </a:solidFill>
          <a:ln>
            <a:solidFill>
              <a:schemeClr val="accent3">
                <a:alpha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 rtl="0"/>
            <a:r>
              <a:rPr lang="en-GB" noProof="0"/>
              <a:t>Section Description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26DDBF97-B5FA-415C-9E0D-A4A556C40805}"/>
              </a:ext>
            </a:extLst>
          </p:cNvPr>
          <p:cNvSpPr>
            <a:spLocks noGrp="1"/>
          </p:cNvSpPr>
          <p:nvPr>
            <p:ph sz="half" idx="41" hasCustomPrompt="1"/>
          </p:nvPr>
        </p:nvSpPr>
        <p:spPr>
          <a:xfrm>
            <a:off x="7470648" y="4905756"/>
            <a:ext cx="3657600" cy="1097280"/>
          </a:xfrm>
          <a:solidFill>
            <a:schemeClr val="accent3">
              <a:alpha val="50000"/>
            </a:schemeClr>
          </a:solidFill>
          <a:ln>
            <a:solidFill>
              <a:schemeClr val="accent3">
                <a:alpha val="50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 rtl="0"/>
            <a:r>
              <a:rPr lang="en-GB" noProof="0"/>
              <a:t>Section Description</a:t>
            </a:r>
          </a:p>
        </p:txBody>
      </p:sp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8408DD66-4FD2-41B2-AD2E-24ADA0398198}"/>
              </a:ext>
            </a:extLst>
          </p:cNvPr>
          <p:cNvSpPr>
            <a:spLocks noGrp="1"/>
          </p:cNvSpPr>
          <p:nvPr>
            <p:ph type="dt" sz="half" idx="43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1540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6CD52AD9-4495-432B-B01C-26AAF0EAA8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92992" y="2232908"/>
            <a:ext cx="2194560" cy="274320"/>
          </a:xfrm>
        </p:spPr>
        <p:txBody>
          <a:bodyPr rtlCol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b="1">
                <a:solidFill>
                  <a:schemeClr val="accent4"/>
                </a:solidFill>
              </a:defRPr>
            </a:lvl1pPr>
          </a:lstStyle>
          <a:p>
            <a:pPr lvl="0" rtl="0"/>
            <a:r>
              <a:rPr lang="en-GB" noProof="0"/>
              <a:t>QUADRANT TITLE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F9EB7E7-72B3-4FD3-B153-815A53CB1B7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8728" y="3494402"/>
            <a:ext cx="2194560" cy="274320"/>
          </a:xfrm>
        </p:spPr>
        <p:txBody>
          <a:bodyPr rtlCol="0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1200" b="1">
                <a:solidFill>
                  <a:schemeClr val="accent4"/>
                </a:solidFill>
              </a:defRPr>
            </a:lvl1pPr>
          </a:lstStyle>
          <a:p>
            <a:pPr lvl="0" rtl="0"/>
            <a:r>
              <a:rPr lang="en-GB" noProof="0"/>
              <a:t>QUADRANT TITLE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139AE34A-A4BE-43AA-9A69-9A18D5FC53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310732" y="3494402"/>
            <a:ext cx="2194560" cy="274320"/>
          </a:xfrm>
        </p:spPr>
        <p:txBody>
          <a:bodyPr rtlCol="0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200" b="1">
                <a:solidFill>
                  <a:schemeClr val="accent4"/>
                </a:solidFill>
              </a:defRPr>
            </a:lvl1pPr>
          </a:lstStyle>
          <a:p>
            <a:pPr lvl="0" rtl="0"/>
            <a:r>
              <a:rPr lang="en-GB" noProof="0"/>
              <a:t>QUADRANT TITLE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23E8F54F-C5BD-4FE6-BB69-FEC69BC0FD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92992" y="5287722"/>
            <a:ext cx="2194560" cy="274320"/>
          </a:xfrm>
        </p:spPr>
        <p:txBody>
          <a:bodyPr rtlCol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 b="1">
                <a:solidFill>
                  <a:schemeClr val="accent4"/>
                </a:solidFill>
              </a:defRPr>
            </a:lvl1pPr>
          </a:lstStyle>
          <a:p>
            <a:pPr lvl="0" rtl="0"/>
            <a:r>
              <a:rPr lang="en-GB" noProof="0"/>
              <a:t>QUADRANT TITLE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F7357E-EB66-4B24-BD83-CDF02BFEB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67923" y="2586939"/>
            <a:ext cx="10677317" cy="2637195"/>
            <a:chOff x="767923" y="2586939"/>
            <a:chExt cx="10677317" cy="2637195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5CC96AF-1ECA-45C5-A903-6341850289F9}"/>
                </a:ext>
              </a:extLst>
            </p:cNvPr>
            <p:cNvSpPr/>
            <p:nvPr userDrawn="1"/>
          </p:nvSpPr>
          <p:spPr>
            <a:xfrm>
              <a:off x="6098501" y="2586991"/>
              <a:ext cx="46095" cy="1231565"/>
            </a:xfrm>
            <a:custGeom>
              <a:avLst/>
              <a:gdLst>
                <a:gd name="connsiteX0" fmla="*/ 375 w 46095"/>
                <a:gd name="connsiteY0" fmla="*/ 0 h 1231565"/>
                <a:gd name="connsiteX1" fmla="*/ 46095 w 46095"/>
                <a:gd name="connsiteY1" fmla="*/ 114776 h 1231565"/>
                <a:gd name="connsiteX2" fmla="*/ 46095 w 46095"/>
                <a:gd name="connsiteY2" fmla="*/ 1231565 h 1231565"/>
                <a:gd name="connsiteX3" fmla="*/ 0 w 46095"/>
                <a:gd name="connsiteY3" fmla="*/ 1231565 h 1231565"/>
                <a:gd name="connsiteX4" fmla="*/ 0 w 46095"/>
                <a:gd name="connsiteY4" fmla="*/ 942 h 1231565"/>
                <a:gd name="connsiteX5" fmla="*/ 375 w 46095"/>
                <a:gd name="connsiteY5" fmla="*/ 0 h 1231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095" h="1231565">
                  <a:moveTo>
                    <a:pt x="375" y="0"/>
                  </a:moveTo>
                  <a:lnTo>
                    <a:pt x="46095" y="114776"/>
                  </a:lnTo>
                  <a:lnTo>
                    <a:pt x="46095" y="1231565"/>
                  </a:lnTo>
                  <a:lnTo>
                    <a:pt x="0" y="1231565"/>
                  </a:lnTo>
                  <a:lnTo>
                    <a:pt x="0" y="942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 noProof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7574821-21A4-483A-9824-B9CB9EC4B770}"/>
                </a:ext>
              </a:extLst>
            </p:cNvPr>
            <p:cNvSpPr/>
            <p:nvPr userDrawn="1"/>
          </p:nvSpPr>
          <p:spPr>
            <a:xfrm>
              <a:off x="6053156" y="3818555"/>
              <a:ext cx="45345" cy="97190"/>
            </a:xfrm>
            <a:custGeom>
              <a:avLst/>
              <a:gdLst>
                <a:gd name="connsiteX0" fmla="*/ 0 w 45345"/>
                <a:gd name="connsiteY0" fmla="*/ 0 h 97190"/>
                <a:gd name="connsiteX1" fmla="*/ 45345 w 45345"/>
                <a:gd name="connsiteY1" fmla="*/ 0 h 97190"/>
                <a:gd name="connsiteX2" fmla="*/ 45345 w 45345"/>
                <a:gd name="connsiteY2" fmla="*/ 97190 h 97190"/>
                <a:gd name="connsiteX3" fmla="*/ 0 w 45345"/>
                <a:gd name="connsiteY3" fmla="*/ 97190 h 97190"/>
                <a:gd name="connsiteX4" fmla="*/ 0 w 45345"/>
                <a:gd name="connsiteY4" fmla="*/ 0 h 97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345" h="97190">
                  <a:moveTo>
                    <a:pt x="0" y="0"/>
                  </a:moveTo>
                  <a:lnTo>
                    <a:pt x="45345" y="0"/>
                  </a:lnTo>
                  <a:lnTo>
                    <a:pt x="45345" y="97190"/>
                  </a:lnTo>
                  <a:lnTo>
                    <a:pt x="0" y="97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 noProof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8C191E1-94CD-4DEF-9125-7E667370926A}"/>
                </a:ext>
              </a:extLst>
            </p:cNvPr>
            <p:cNvSpPr/>
            <p:nvPr userDrawn="1"/>
          </p:nvSpPr>
          <p:spPr>
            <a:xfrm>
              <a:off x="6098500" y="2586939"/>
              <a:ext cx="111238" cy="1231616"/>
            </a:xfrm>
            <a:custGeom>
              <a:avLst/>
              <a:gdLst>
                <a:gd name="connsiteX0" fmla="*/ 0 w 111238"/>
                <a:gd name="connsiteY0" fmla="*/ 0 h 1231616"/>
                <a:gd name="connsiteX1" fmla="*/ 111238 w 111238"/>
                <a:gd name="connsiteY1" fmla="*/ 0 h 1231616"/>
                <a:gd name="connsiteX2" fmla="*/ 111238 w 111238"/>
                <a:gd name="connsiteY2" fmla="*/ 1231616 h 1231616"/>
                <a:gd name="connsiteX3" fmla="*/ 46095 w 111238"/>
                <a:gd name="connsiteY3" fmla="*/ 1231616 h 1231616"/>
                <a:gd name="connsiteX4" fmla="*/ 46095 w 111238"/>
                <a:gd name="connsiteY4" fmla="*/ 114827 h 1231616"/>
                <a:gd name="connsiteX5" fmla="*/ 375 w 111238"/>
                <a:gd name="connsiteY5" fmla="*/ 51 h 1231616"/>
                <a:gd name="connsiteX6" fmla="*/ 0 w 111238"/>
                <a:gd name="connsiteY6" fmla="*/ 993 h 1231616"/>
                <a:gd name="connsiteX7" fmla="*/ 0 w 111238"/>
                <a:gd name="connsiteY7" fmla="*/ 0 h 1231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238" h="1231616">
                  <a:moveTo>
                    <a:pt x="0" y="0"/>
                  </a:moveTo>
                  <a:lnTo>
                    <a:pt x="111238" y="0"/>
                  </a:lnTo>
                  <a:lnTo>
                    <a:pt x="111238" y="1231616"/>
                  </a:lnTo>
                  <a:lnTo>
                    <a:pt x="46095" y="1231616"/>
                  </a:lnTo>
                  <a:lnTo>
                    <a:pt x="46095" y="114827"/>
                  </a:lnTo>
                  <a:lnTo>
                    <a:pt x="375" y="51"/>
                  </a:lnTo>
                  <a:lnTo>
                    <a:pt x="0" y="9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 noProof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E6DEF02-ADC5-487F-AA38-28AE410EBEB1}"/>
                </a:ext>
              </a:extLst>
            </p:cNvPr>
            <p:cNvSpPr/>
            <p:nvPr userDrawn="1"/>
          </p:nvSpPr>
          <p:spPr>
            <a:xfrm>
              <a:off x="6053156" y="2587933"/>
              <a:ext cx="36576" cy="1262045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 noProof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F5BD053-8127-4207-8BB6-88934D1FE4A5}"/>
                </a:ext>
              </a:extLst>
            </p:cNvPr>
            <p:cNvSpPr/>
            <p:nvPr userDrawn="1"/>
          </p:nvSpPr>
          <p:spPr>
            <a:xfrm>
              <a:off x="767923" y="3818556"/>
              <a:ext cx="5349240" cy="3657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 noProof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6CFD50B-0B31-48EB-8D44-673C8CEC29B7}"/>
                </a:ext>
              </a:extLst>
            </p:cNvPr>
            <p:cNvSpPr/>
            <p:nvPr userDrawn="1"/>
          </p:nvSpPr>
          <p:spPr>
            <a:xfrm>
              <a:off x="6117163" y="3818554"/>
              <a:ext cx="5328077" cy="3657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 noProof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C715010-62CF-4E58-992F-47427FCB0C02}"/>
                </a:ext>
              </a:extLst>
            </p:cNvPr>
            <p:cNvSpPr/>
            <p:nvPr userDrawn="1"/>
          </p:nvSpPr>
          <p:spPr>
            <a:xfrm>
              <a:off x="6053155" y="3852534"/>
              <a:ext cx="36576" cy="13716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en-GB" noProof="0"/>
            </a:p>
          </p:txBody>
        </p:sp>
      </p:grpSp>
      <p:sp>
        <p:nvSpPr>
          <p:cNvPr id="27" name="Date Placeholder 1">
            <a:extLst>
              <a:ext uri="{FF2B5EF4-FFF2-40B4-BE49-F238E27FC236}">
                <a16:creationId xmlns:a16="http://schemas.microsoft.com/office/drawing/2014/main" id="{17311117-A0EF-438B-BF68-75DF09D8504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7803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wth strat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9924"/>
          </a:xfrm>
        </p:spPr>
        <p:txBody>
          <a:bodyPr bIns="91440" rtlCol="0" anchor="b"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8FDD847D-284F-43B9-91A9-0A2AE4977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426525"/>
            <a:ext cx="10515600" cy="4572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7280" y="2458260"/>
            <a:ext cx="3200400" cy="731520"/>
          </a:xfrm>
          <a:solidFill>
            <a:schemeClr val="accent2"/>
          </a:solidFill>
        </p:spPr>
        <p:txBody>
          <a:bodyPr rtlCol="0" anchor="ctr" anchorCtr="1"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95593" y="3191256"/>
            <a:ext cx="3200400" cy="2465883"/>
          </a:xfrm>
          <a:noFill/>
          <a:ln>
            <a:solidFill>
              <a:schemeClr val="accent2"/>
            </a:solidFill>
          </a:ln>
        </p:spPr>
        <p:txBody>
          <a:bodyPr lIns="182880" tIns="91440" rIns="182880" rtlCol="0" anchor="t" anchorCtr="1">
            <a:normAutofit/>
          </a:bodyPr>
          <a:lstStyle>
            <a:lvl1pPr marL="0" indent="0" algn="ctr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5F3F79F-C68B-4A8C-B9F0-4BF82DCC6D5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625274" y="2458260"/>
            <a:ext cx="3200400" cy="731520"/>
          </a:xfrm>
          <a:solidFill>
            <a:schemeClr val="accent2"/>
          </a:solidFill>
        </p:spPr>
        <p:txBody>
          <a:bodyPr rtlCol="0" anchor="ctr" anchorCtr="1"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7E2099CC-3C3F-4C3B-825F-C69EBE0F0D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26864" y="3191256"/>
            <a:ext cx="3200400" cy="2465883"/>
          </a:xfrm>
          <a:noFill/>
          <a:ln>
            <a:solidFill>
              <a:schemeClr val="accent2"/>
            </a:solidFill>
          </a:ln>
        </p:spPr>
        <p:txBody>
          <a:bodyPr lIns="182880" tIns="182880" rIns="182880" rtlCol="0" anchor="t" anchorCtr="1">
            <a:normAutofit/>
          </a:bodyPr>
          <a:lstStyle>
            <a:lvl1pPr marL="0" indent="0" algn="ctr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D904408A-D9CD-40EC-A60A-5AFD4501F7B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53269" y="2458260"/>
            <a:ext cx="3200400" cy="731520"/>
          </a:xfrm>
          <a:solidFill>
            <a:schemeClr val="accent2"/>
          </a:solidFill>
        </p:spPr>
        <p:txBody>
          <a:bodyPr rtlCol="0" anchor="ctr" anchorCtr="1">
            <a:norm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F6FD60C1-21C4-4DFB-A5A9-717DE2A98BA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56448" y="3191256"/>
            <a:ext cx="3200400" cy="2465883"/>
          </a:xfrm>
          <a:noFill/>
          <a:ln>
            <a:solidFill>
              <a:schemeClr val="accent2"/>
            </a:solidFill>
          </a:ln>
        </p:spPr>
        <p:txBody>
          <a:bodyPr lIns="182880" tIns="182880" rIns="182880" rtlCol="0" anchor="t" anchorCtr="1">
            <a:normAutofit/>
          </a:bodyPr>
          <a:lstStyle>
            <a:lvl1pPr marL="0" indent="0" algn="ctr">
              <a:lnSpc>
                <a:spcPts val="24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15863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E034D-C1DD-48C0-BB6B-FDC6F8EBA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DD8E1C1-2F29-4EF8-B7B9-75E2DC5049C7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831850" y="1426525"/>
            <a:ext cx="10515600" cy="4572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FFB71-D3BF-4723-8C5E-44AD8F0E9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6438" y="2071688"/>
            <a:ext cx="5029200" cy="457200"/>
          </a:xfrm>
        </p:spPr>
        <p:txBody>
          <a:bodyPr rtlCol="0" anchor="ctr" anchorCtr="0">
            <a:normAutofit/>
          </a:bodyPr>
          <a:lstStyle>
            <a:lvl1pPr marL="0" indent="0">
              <a:buNone/>
              <a:defRPr sz="20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1BC8B9-8F2B-4131-A090-0ACBEEE80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6438" y="2641555"/>
            <a:ext cx="5029200" cy="3474720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4E40B-C52C-407A-9311-46FDCD84CB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67475" y="2071688"/>
            <a:ext cx="5029200" cy="457200"/>
          </a:xfrm>
        </p:spPr>
        <p:txBody>
          <a:bodyPr rtlCol="0" anchor="ctr" anchorCtr="0">
            <a:normAutofit/>
          </a:bodyPr>
          <a:lstStyle>
            <a:lvl1pPr marL="0" indent="0">
              <a:buNone/>
              <a:defRPr sz="2000" b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96ED23-22F0-421E-849C-630BEABF8B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67475" y="2641555"/>
            <a:ext cx="5029200" cy="3474720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A2F77-6CFB-4347-9224-EFAA0C0EF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C1F45E-8700-4861-AD21-BB7A09E13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83171-31EE-44C7-A031-9F840EDEC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92630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64" name="Text Placeholder 3">
            <a:extLst>
              <a:ext uri="{FF2B5EF4-FFF2-40B4-BE49-F238E27FC236}">
                <a16:creationId xmlns:a16="http://schemas.microsoft.com/office/drawing/2014/main" id="{A8B6EDEE-DE90-436D-BFA9-9709BE86FD0A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2258568" y="2304288"/>
            <a:ext cx="1554480" cy="561975"/>
          </a:xfrm>
          <a:solidFill>
            <a:schemeClr val="accent3"/>
          </a:solidFill>
          <a:ln>
            <a:noFill/>
          </a:ln>
        </p:spPr>
        <p:txBody>
          <a:bodyPr tIns="36000" rtlCol="0" anchor="ctr" anchorCtr="0">
            <a:normAutofit/>
          </a:bodyPr>
          <a:lstStyle>
            <a:lvl1pPr marL="0" indent="0" algn="ctr">
              <a:lnSpc>
                <a:spcPct val="150000"/>
              </a:lnSpc>
              <a:spcBef>
                <a:spcPts val="3600"/>
              </a:spcBef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Item Title</a:t>
            </a:r>
          </a:p>
        </p:txBody>
      </p:sp>
      <p:sp>
        <p:nvSpPr>
          <p:cNvPr id="38" name="Text Placeholder 10">
            <a:extLst>
              <a:ext uri="{FF2B5EF4-FFF2-40B4-BE49-F238E27FC236}">
                <a16:creationId xmlns:a16="http://schemas.microsoft.com/office/drawing/2014/main" id="{5FBFE975-0A80-48E8-AA52-A4674F3B96A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ctr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Year</a:t>
            </a:r>
          </a:p>
        </p:txBody>
      </p:sp>
      <p:sp>
        <p:nvSpPr>
          <p:cNvPr id="39" name="Text Placeholder 10">
            <a:extLst>
              <a:ext uri="{FF2B5EF4-FFF2-40B4-BE49-F238E27FC236}">
                <a16:creationId xmlns:a16="http://schemas.microsoft.com/office/drawing/2014/main" id="{8BD9D56F-24FE-4F7D-8E40-A0D0AC71979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0" name="Text Placeholder 10">
            <a:extLst>
              <a:ext uri="{FF2B5EF4-FFF2-40B4-BE49-F238E27FC236}">
                <a16:creationId xmlns:a16="http://schemas.microsoft.com/office/drawing/2014/main" id="{D46B7BD9-7D98-4035-8A5E-463BD7C3BF1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1" name="Text Placeholder 10">
            <a:extLst>
              <a:ext uri="{FF2B5EF4-FFF2-40B4-BE49-F238E27FC236}">
                <a16:creationId xmlns:a16="http://schemas.microsoft.com/office/drawing/2014/main" id="{8AA70B58-94EB-4879-8CBB-F170B13437D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2" name="Text Placeholder 10">
            <a:extLst>
              <a:ext uri="{FF2B5EF4-FFF2-40B4-BE49-F238E27FC236}">
                <a16:creationId xmlns:a16="http://schemas.microsoft.com/office/drawing/2014/main" id="{7309DED8-0AF6-493B-A2EC-E3C6524C403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634511C9-82EE-4918-850A-C11AB497D8C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9DFB519F-3772-4743-A8B2-EE749BE7907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FF1ED3A9-45CD-4A8C-94E6-BFD948CC06A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id="{DF614219-217C-4657-8BF6-1BDE7D2907C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9" name="Text Placeholder 10">
            <a:extLst>
              <a:ext uri="{FF2B5EF4-FFF2-40B4-BE49-F238E27FC236}">
                <a16:creationId xmlns:a16="http://schemas.microsoft.com/office/drawing/2014/main" id="{CF5EB19D-BC9E-40FA-BC6F-DA9B98DA7DC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1E8B9B06-EF32-482E-A7E7-C1BAFE1A45D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50" name="Text Placeholder 10">
            <a:extLst>
              <a:ext uri="{FF2B5EF4-FFF2-40B4-BE49-F238E27FC236}">
                <a16:creationId xmlns:a16="http://schemas.microsoft.com/office/drawing/2014/main" id="{B243085E-635F-44B9-A90B-BCE5763AD3E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51" name="Text Placeholder 10">
            <a:extLst>
              <a:ext uri="{FF2B5EF4-FFF2-40B4-BE49-F238E27FC236}">
                <a16:creationId xmlns:a16="http://schemas.microsoft.com/office/drawing/2014/main" id="{5E2D6E88-5F8C-4406-9211-D4A50B968BA2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43" name="Text Placeholder 10">
            <a:extLst>
              <a:ext uri="{FF2B5EF4-FFF2-40B4-BE49-F238E27FC236}">
                <a16:creationId xmlns:a16="http://schemas.microsoft.com/office/drawing/2014/main" id="{CC994534-ACB6-4B33-A7F8-59ED88636D9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ctr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Year</a:t>
            </a:r>
          </a:p>
        </p:txBody>
      </p:sp>
      <p:sp>
        <p:nvSpPr>
          <p:cNvPr id="52" name="Text Placeholder 10">
            <a:extLst>
              <a:ext uri="{FF2B5EF4-FFF2-40B4-BE49-F238E27FC236}">
                <a16:creationId xmlns:a16="http://schemas.microsoft.com/office/drawing/2014/main" id="{BFBFB5AF-B984-48A4-A2D5-B0F9A7168B9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53" name="Text Placeholder 10">
            <a:extLst>
              <a:ext uri="{FF2B5EF4-FFF2-40B4-BE49-F238E27FC236}">
                <a16:creationId xmlns:a16="http://schemas.microsoft.com/office/drawing/2014/main" id="{5920D2EA-A217-4744-834D-D00BD41BD38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54" name="Text Placeholder 10">
            <a:extLst>
              <a:ext uri="{FF2B5EF4-FFF2-40B4-BE49-F238E27FC236}">
                <a16:creationId xmlns:a16="http://schemas.microsoft.com/office/drawing/2014/main" id="{FD2FC71C-590D-4C50-9D20-D98F73D8442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55" name="Text Placeholder 10">
            <a:extLst>
              <a:ext uri="{FF2B5EF4-FFF2-40B4-BE49-F238E27FC236}">
                <a16:creationId xmlns:a16="http://schemas.microsoft.com/office/drawing/2014/main" id="{AD895D25-09BE-492D-944C-8B0E710ADF1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56" name="Text Placeholder 10">
            <a:extLst>
              <a:ext uri="{FF2B5EF4-FFF2-40B4-BE49-F238E27FC236}">
                <a16:creationId xmlns:a16="http://schemas.microsoft.com/office/drawing/2014/main" id="{F6192086-61CF-42A5-905D-851D1EEBC25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57" name="Text Placeholder 10">
            <a:extLst>
              <a:ext uri="{FF2B5EF4-FFF2-40B4-BE49-F238E27FC236}">
                <a16:creationId xmlns:a16="http://schemas.microsoft.com/office/drawing/2014/main" id="{FD1AF556-814F-4B48-B1F0-29450A00904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58" name="Text Placeholder 10">
            <a:extLst>
              <a:ext uri="{FF2B5EF4-FFF2-40B4-BE49-F238E27FC236}">
                <a16:creationId xmlns:a16="http://schemas.microsoft.com/office/drawing/2014/main" id="{EEEE7A48-BA7F-4AD6-948F-8AF34748D377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60" name="Text Placeholder 10">
            <a:extLst>
              <a:ext uri="{FF2B5EF4-FFF2-40B4-BE49-F238E27FC236}">
                <a16:creationId xmlns:a16="http://schemas.microsoft.com/office/drawing/2014/main" id="{1ECC3963-8620-45EA-8E9B-B5ED79CD7A4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61" name="Text Placeholder 10">
            <a:extLst>
              <a:ext uri="{FF2B5EF4-FFF2-40B4-BE49-F238E27FC236}">
                <a16:creationId xmlns:a16="http://schemas.microsoft.com/office/drawing/2014/main" id="{8A5FB4BB-2FEF-496A-8E3A-C4D43AE0498C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59" name="Text Placeholder 10">
            <a:extLst>
              <a:ext uri="{FF2B5EF4-FFF2-40B4-BE49-F238E27FC236}">
                <a16:creationId xmlns:a16="http://schemas.microsoft.com/office/drawing/2014/main" id="{A7187E67-FC95-4CA0-9570-815E315916E5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62" name="Text Placeholder 10">
            <a:extLst>
              <a:ext uri="{FF2B5EF4-FFF2-40B4-BE49-F238E27FC236}">
                <a16:creationId xmlns:a16="http://schemas.microsoft.com/office/drawing/2014/main" id="{D03EF82F-F37F-48CB-A978-E3BAD66F5C7D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sp>
        <p:nvSpPr>
          <p:cNvPr id="63" name="Text Placeholder 10">
            <a:extLst>
              <a:ext uri="{FF2B5EF4-FFF2-40B4-BE49-F238E27FC236}">
                <a16:creationId xmlns:a16="http://schemas.microsoft.com/office/drawing/2014/main" id="{5F250D41-02CE-4633-9E26-F722FCA110BB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MM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11E3559-68CA-437E-BD12-A9953AE1E8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40445" y="4069080"/>
            <a:ext cx="10332720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Date Placeholder 1">
            <a:extLst>
              <a:ext uri="{FF2B5EF4-FFF2-40B4-BE49-F238E27FC236}">
                <a16:creationId xmlns:a16="http://schemas.microsoft.com/office/drawing/2014/main" id="{62C0F98D-B2D7-4EDC-ADD0-9B61A901FCEA}"/>
              </a:ext>
            </a:extLst>
          </p:cNvPr>
          <p:cNvSpPr>
            <a:spLocks noGrp="1"/>
          </p:cNvSpPr>
          <p:nvPr>
            <p:ph type="dt" sz="half" idx="6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42866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F5A6A-E29E-401A-801A-8FD9CAABA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5925"/>
            <a:ext cx="10515600" cy="4097059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4587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p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7BA1CDE-376A-4ABA-B8B8-75D6A6780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515" y="1718402"/>
            <a:ext cx="2286000" cy="356616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B8F9B77-308B-48E1-BCAC-0C74FB9A1C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5515" y="5359799"/>
            <a:ext cx="2286000" cy="365125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6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0BA97C8-6774-46D2-9678-1BA2BE8C9D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5515" y="5743005"/>
            <a:ext cx="2286000" cy="365125"/>
          </a:xfrm>
        </p:spPr>
        <p:txBody>
          <a:bodyPr rtlCol="0">
            <a:noAutofit/>
          </a:bodyPr>
          <a:lstStyle>
            <a:lvl1pPr marL="0" indent="0" algn="ctr">
              <a:buNone/>
              <a:defRPr sz="14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D48977F0-CAE5-4054-B1AC-16B25EB28C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54036" y="1718798"/>
            <a:ext cx="2286000" cy="356616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35550F1-A852-48F3-9C1C-C64F3B8D4D7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54036" y="5360195"/>
            <a:ext cx="2286000" cy="365125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6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D757D7CE-02BE-4D9B-A676-F2967D660E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54036" y="5743401"/>
            <a:ext cx="2286000" cy="365125"/>
          </a:xfrm>
        </p:spPr>
        <p:txBody>
          <a:bodyPr rtlCol="0">
            <a:noAutofit/>
          </a:bodyPr>
          <a:lstStyle>
            <a:lvl1pPr marL="0" indent="0" algn="ctr">
              <a:buNone/>
              <a:defRPr sz="14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64C29CA7-3B83-4C84-8407-F05C8CA7084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72557" y="1718402"/>
            <a:ext cx="2286000" cy="356616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2304448-704D-4C85-87B3-13204A597E0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2557" y="5360195"/>
            <a:ext cx="2286000" cy="365125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6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B608A2D-D2B2-4E41-89DB-745BBE2D8B4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72557" y="5743401"/>
            <a:ext cx="2286000" cy="365125"/>
          </a:xfrm>
        </p:spPr>
        <p:txBody>
          <a:bodyPr rtlCol="0">
            <a:noAutofit/>
          </a:bodyPr>
          <a:lstStyle>
            <a:lvl1pPr marL="0" indent="0" algn="ctr">
              <a:buNone/>
              <a:defRPr sz="14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B1A1DC22-0E05-43FC-8E91-0BE7AA25EEF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578378" y="1718798"/>
            <a:ext cx="2286000" cy="356616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25676C67-0CCC-403A-9B15-B42740FCF06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78378" y="5360195"/>
            <a:ext cx="2286000" cy="365125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6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25CC45AB-977D-4580-9F1A-2E786542EE5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78378" y="5743401"/>
            <a:ext cx="2286000" cy="365125"/>
          </a:xfrm>
        </p:spPr>
        <p:txBody>
          <a:bodyPr rtlCol="0">
            <a:noAutofit/>
          </a:bodyPr>
          <a:lstStyle>
            <a:lvl1pPr marL="0" indent="0" algn="ctr">
              <a:buNone/>
              <a:defRPr sz="14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AF00A3-1058-4FA9-A985-03711701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F60BE-20E1-40C5-85E7-AEAABD0C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C939B-94C9-4FF9-B0C8-1149DEFA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56699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op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7BA1CDE-376A-4ABA-B8B8-75D6A67809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35515" y="1717141"/>
            <a:ext cx="2286000" cy="155448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B8F9B77-308B-48E1-BCAC-0C74FB9A1C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35515" y="3323013"/>
            <a:ext cx="2286000" cy="274320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0BA97C8-6774-46D2-9678-1BA2BE8C9D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35515" y="3610807"/>
            <a:ext cx="2286000" cy="274320"/>
          </a:xfrm>
        </p:spPr>
        <p:txBody>
          <a:bodyPr rtlCol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D48977F0-CAE5-4054-B1AC-16B25EB28CB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54036" y="1717537"/>
            <a:ext cx="2286000" cy="155448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035550F1-A852-48F3-9C1C-C64F3B8D4D7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54036" y="3323409"/>
            <a:ext cx="2286000" cy="274320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D757D7CE-02BE-4D9B-A676-F2967D660E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54036" y="3611203"/>
            <a:ext cx="2286000" cy="274320"/>
          </a:xfrm>
        </p:spPr>
        <p:txBody>
          <a:bodyPr rtlCol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64C29CA7-3B83-4C84-8407-F05C8CA7084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72557" y="1717141"/>
            <a:ext cx="2286000" cy="155448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62304448-704D-4C85-87B3-13204A597E0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2557" y="3323013"/>
            <a:ext cx="2286000" cy="274320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BB608A2D-D2B2-4E41-89DB-745BBE2D8B4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72557" y="3610807"/>
            <a:ext cx="2286000" cy="274320"/>
          </a:xfrm>
        </p:spPr>
        <p:txBody>
          <a:bodyPr rtlCol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B1A1DC22-0E05-43FC-8E91-0BE7AA25EEF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578378" y="1717141"/>
            <a:ext cx="2286000" cy="155448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25676C67-0CCC-403A-9B15-B42740FCF06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78378" y="3323013"/>
            <a:ext cx="2286000" cy="274320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25CC45AB-977D-4580-9F1A-2E786542EE5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78378" y="3610807"/>
            <a:ext cx="2286000" cy="274320"/>
          </a:xfrm>
        </p:spPr>
        <p:txBody>
          <a:bodyPr rtlCol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44" name="Picture Placeholder 6">
            <a:extLst>
              <a:ext uri="{FF2B5EF4-FFF2-40B4-BE49-F238E27FC236}">
                <a16:creationId xmlns:a16="http://schemas.microsoft.com/office/drawing/2014/main" id="{27688D91-F8AA-4C0A-BF29-90F8FE202DA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325219" y="4131915"/>
            <a:ext cx="2286000" cy="155448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5" name="Text Placeholder 8">
            <a:extLst>
              <a:ext uri="{FF2B5EF4-FFF2-40B4-BE49-F238E27FC236}">
                <a16:creationId xmlns:a16="http://schemas.microsoft.com/office/drawing/2014/main" id="{D9AECBF7-0508-4905-9DF6-C0FF9D9ADA4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25219" y="5737787"/>
            <a:ext cx="2286000" cy="274320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46" name="Text Placeholder 8">
            <a:extLst>
              <a:ext uri="{FF2B5EF4-FFF2-40B4-BE49-F238E27FC236}">
                <a16:creationId xmlns:a16="http://schemas.microsoft.com/office/drawing/2014/main" id="{A7F920A3-CA67-4CD0-A639-1CE803DE26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25219" y="6025581"/>
            <a:ext cx="2286000" cy="274320"/>
          </a:xfrm>
        </p:spPr>
        <p:txBody>
          <a:bodyPr rtlCol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47" name="Picture Placeholder 6">
            <a:extLst>
              <a:ext uri="{FF2B5EF4-FFF2-40B4-BE49-F238E27FC236}">
                <a16:creationId xmlns:a16="http://schemas.microsoft.com/office/drawing/2014/main" id="{463E2C69-9A20-4A90-8F45-4EE6CFD469B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743740" y="4132311"/>
            <a:ext cx="2286000" cy="155448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8" name="Text Placeholder 8">
            <a:extLst>
              <a:ext uri="{FF2B5EF4-FFF2-40B4-BE49-F238E27FC236}">
                <a16:creationId xmlns:a16="http://schemas.microsoft.com/office/drawing/2014/main" id="{D33409A7-C60B-4AD7-AFDF-23C2F042CEC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743740" y="5738183"/>
            <a:ext cx="2286000" cy="274320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49" name="Text Placeholder 8">
            <a:extLst>
              <a:ext uri="{FF2B5EF4-FFF2-40B4-BE49-F238E27FC236}">
                <a16:creationId xmlns:a16="http://schemas.microsoft.com/office/drawing/2014/main" id="{4870155B-647D-44E9-AE54-24D2BB2404B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743740" y="6025977"/>
            <a:ext cx="2286000" cy="274320"/>
          </a:xfrm>
        </p:spPr>
        <p:txBody>
          <a:bodyPr rtlCol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50" name="Picture Placeholder 6">
            <a:extLst>
              <a:ext uri="{FF2B5EF4-FFF2-40B4-BE49-F238E27FC236}">
                <a16:creationId xmlns:a16="http://schemas.microsoft.com/office/drawing/2014/main" id="{3876D40F-6DE8-45F1-B56E-986312109BA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162261" y="4131915"/>
            <a:ext cx="2286000" cy="155448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1" name="Text Placeholder 8">
            <a:extLst>
              <a:ext uri="{FF2B5EF4-FFF2-40B4-BE49-F238E27FC236}">
                <a16:creationId xmlns:a16="http://schemas.microsoft.com/office/drawing/2014/main" id="{D0A39ABE-EF7B-477F-A346-C5CDA9F5D63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62261" y="5737787"/>
            <a:ext cx="2286000" cy="274320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52" name="Text Placeholder 8">
            <a:extLst>
              <a:ext uri="{FF2B5EF4-FFF2-40B4-BE49-F238E27FC236}">
                <a16:creationId xmlns:a16="http://schemas.microsoft.com/office/drawing/2014/main" id="{7787A6CA-4AF6-46F5-BA39-50F328D9A86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62261" y="6025581"/>
            <a:ext cx="2286000" cy="274320"/>
          </a:xfrm>
        </p:spPr>
        <p:txBody>
          <a:bodyPr rtlCol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53" name="Picture Placeholder 6">
            <a:extLst>
              <a:ext uri="{FF2B5EF4-FFF2-40B4-BE49-F238E27FC236}">
                <a16:creationId xmlns:a16="http://schemas.microsoft.com/office/drawing/2014/main" id="{EC171A7C-639D-47C1-A626-7E4772629B2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8580782" y="4131915"/>
            <a:ext cx="2286000" cy="155448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4" name="Text Placeholder 8">
            <a:extLst>
              <a:ext uri="{FF2B5EF4-FFF2-40B4-BE49-F238E27FC236}">
                <a16:creationId xmlns:a16="http://schemas.microsoft.com/office/drawing/2014/main" id="{674313BD-D2AD-4F0E-96FE-469C176818B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580782" y="5737787"/>
            <a:ext cx="2286000" cy="274320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latin typeface="+mj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Name</a:t>
            </a:r>
          </a:p>
        </p:txBody>
      </p:sp>
      <p:sp>
        <p:nvSpPr>
          <p:cNvPr id="55" name="Text Placeholder 8">
            <a:extLst>
              <a:ext uri="{FF2B5EF4-FFF2-40B4-BE49-F238E27FC236}">
                <a16:creationId xmlns:a16="http://schemas.microsoft.com/office/drawing/2014/main" id="{7141AE4E-36D0-4176-9FCB-E5803788939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80782" y="6025581"/>
            <a:ext cx="2286000" cy="274320"/>
          </a:xfrm>
        </p:spPr>
        <p:txBody>
          <a:bodyPr rtlCol="0">
            <a:noAutofit/>
          </a:bodyPr>
          <a:lstStyle>
            <a:lvl1pPr marL="0" indent="0" algn="ctr">
              <a:buNone/>
              <a:defRPr sz="1200">
                <a:latin typeface="+mn-lt"/>
              </a:defRPr>
            </a:lvl1pPr>
            <a:lvl2pPr marL="457200" indent="0">
              <a:buNone/>
              <a:defRPr sz="14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400">
                <a:latin typeface="+mj-lt"/>
              </a:defRPr>
            </a:lvl4pPr>
            <a:lvl5pPr marL="1828800" indent="0">
              <a:buNone/>
              <a:defRPr sz="1400">
                <a:latin typeface="+mj-lt"/>
              </a:defRPr>
            </a:lvl5pPr>
          </a:lstStyle>
          <a:p>
            <a:pPr lvl="0" rtl="0"/>
            <a:r>
              <a:rPr lang="en-GB" noProof="0"/>
              <a:t>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AF00A3-1058-4FA9-A985-03711701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F60BE-20E1-40C5-85E7-AEAABD0C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C939B-94C9-4FF9-B0C8-1149DEFA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074016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01F6AC7C-4EFC-4C76-8784-963130151F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137509" y="1859777"/>
            <a:ext cx="1819656" cy="1517904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 rtl="0"/>
            <a:r>
              <a:rPr lang="en-GB" noProof="0"/>
              <a:t>Add content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2AED95B-59A7-4359-BD74-24F920F7153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18637" y="3444752"/>
            <a:ext cx="2057400" cy="640080"/>
          </a:xfrm>
        </p:spPr>
        <p:txBody>
          <a:bodyPr rtlCol="0">
            <a:noAutofit/>
          </a:bodyPr>
          <a:lstStyle>
            <a:lvl1pPr marL="0" indent="0" algn="ctr">
              <a:buNone/>
              <a:defRPr sz="200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286DAE13-A93D-453A-8164-3F1E97F8F2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34480" y="4110604"/>
            <a:ext cx="2057400" cy="365760"/>
          </a:xfrm>
        </p:spPr>
        <p:txBody>
          <a:bodyPr rtlCol="0">
            <a:noAutofit/>
          </a:bodyPr>
          <a:lstStyle>
            <a:lvl1pPr marL="0" indent="0" algn="ctr">
              <a:buNone/>
              <a:defRPr sz="1600" b="1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Title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1FD2C3F4-5FD0-4B09-A5D5-7365D61084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34480" y="4483110"/>
            <a:ext cx="2057400" cy="914400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Description</a:t>
            </a:r>
          </a:p>
        </p:txBody>
      </p:sp>
      <p:sp>
        <p:nvSpPr>
          <p:cNvPr id="28" name="Content Placeholder 13">
            <a:extLst>
              <a:ext uri="{FF2B5EF4-FFF2-40B4-BE49-F238E27FC236}">
                <a16:creationId xmlns:a16="http://schemas.microsoft.com/office/drawing/2014/main" id="{7BF6ABBB-7B41-4F0C-8416-9C72862D93CB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859487" y="1859777"/>
            <a:ext cx="1819656" cy="1517904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 rtl="0"/>
            <a:r>
              <a:rPr lang="en-GB" noProof="0"/>
              <a:t>Add content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E1B58033-4461-43F1-8E7C-C6E5988BDE8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740615" y="3444752"/>
            <a:ext cx="2057400" cy="640080"/>
          </a:xfrm>
        </p:spPr>
        <p:txBody>
          <a:bodyPr rtlCol="0">
            <a:noAutofit/>
          </a:bodyPr>
          <a:lstStyle>
            <a:lvl1pPr marL="0" indent="0" algn="ctr">
              <a:buNone/>
              <a:defRPr sz="200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Title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80CE999C-FC94-4BF1-BBCE-0A3A9340971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56458" y="4110604"/>
            <a:ext cx="2057400" cy="365760"/>
          </a:xfrm>
        </p:spPr>
        <p:txBody>
          <a:bodyPr rtlCol="0">
            <a:noAutofit/>
          </a:bodyPr>
          <a:lstStyle>
            <a:lvl1pPr marL="0" indent="0" algn="ctr">
              <a:buNone/>
              <a:defRPr sz="1600" b="1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Title</a:t>
            </a: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6AFDE949-FC25-431E-8298-75F5A7B83A1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56458" y="4483110"/>
            <a:ext cx="2057400" cy="914400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Description</a:t>
            </a:r>
          </a:p>
        </p:txBody>
      </p:sp>
      <p:sp>
        <p:nvSpPr>
          <p:cNvPr id="29" name="Content Placeholder 13">
            <a:extLst>
              <a:ext uri="{FF2B5EF4-FFF2-40B4-BE49-F238E27FC236}">
                <a16:creationId xmlns:a16="http://schemas.microsoft.com/office/drawing/2014/main" id="{426B07AE-648A-4C6E-8FE4-B8C6D4A1B42E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549780" y="1859777"/>
            <a:ext cx="1819656" cy="1517904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 rtl="0"/>
            <a:r>
              <a:rPr lang="en-GB" noProof="0"/>
              <a:t>Add content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BAB49F71-4118-47B2-B571-8DC9A3E940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30908" y="3444752"/>
            <a:ext cx="2057400" cy="640080"/>
          </a:xfrm>
        </p:spPr>
        <p:txBody>
          <a:bodyPr rtlCol="0">
            <a:noAutofit/>
          </a:bodyPr>
          <a:lstStyle>
            <a:lvl1pPr marL="0" indent="0" algn="ctr">
              <a:buNone/>
              <a:defRPr sz="200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Title</a:t>
            </a:r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E6D674D8-A1E4-4A7E-929B-32FBA30823A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30908" y="4110604"/>
            <a:ext cx="2057400" cy="365760"/>
          </a:xfrm>
        </p:spPr>
        <p:txBody>
          <a:bodyPr rtlCol="0">
            <a:noAutofit/>
          </a:bodyPr>
          <a:lstStyle>
            <a:lvl1pPr marL="0" indent="0" algn="ctr">
              <a:buNone/>
              <a:defRPr sz="1600" b="1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Title</a:t>
            </a: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18E1E8CE-0AA4-4E2F-8DD0-006946935AD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30908" y="4483110"/>
            <a:ext cx="2057400" cy="914400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Description</a:t>
            </a:r>
          </a:p>
        </p:txBody>
      </p:sp>
      <p:sp>
        <p:nvSpPr>
          <p:cNvPr id="42" name="Content Placeholder 13">
            <a:extLst>
              <a:ext uri="{FF2B5EF4-FFF2-40B4-BE49-F238E27FC236}">
                <a16:creationId xmlns:a16="http://schemas.microsoft.com/office/drawing/2014/main" id="{0C1E203C-1E7A-4194-97B0-B477E6F3723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9264601" y="1859777"/>
            <a:ext cx="1819656" cy="1517904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800"/>
            </a:lvl1pPr>
          </a:lstStyle>
          <a:p>
            <a:pPr lvl="0" rtl="0"/>
            <a:r>
              <a:rPr lang="en-GB" noProof="0"/>
              <a:t>Add content</a:t>
            </a:r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C03A45F5-F36F-429B-9C83-90B1DB716F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45729" y="3444752"/>
            <a:ext cx="2057400" cy="640080"/>
          </a:xfrm>
        </p:spPr>
        <p:txBody>
          <a:bodyPr rtlCol="0">
            <a:noAutofit/>
          </a:bodyPr>
          <a:lstStyle>
            <a:lvl1pPr marL="0" indent="0" algn="ctr">
              <a:buNone/>
              <a:defRPr sz="200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Title</a:t>
            </a:r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6A7CD68A-F84C-4F36-A46D-DB7BA329AB0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5729" y="4110604"/>
            <a:ext cx="2057400" cy="365760"/>
          </a:xfrm>
        </p:spPr>
        <p:txBody>
          <a:bodyPr rtlCol="0">
            <a:noAutofit/>
          </a:bodyPr>
          <a:lstStyle>
            <a:lvl1pPr marL="0" indent="0" algn="ctr">
              <a:buNone/>
              <a:defRPr sz="1600" b="1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Title</a:t>
            </a:r>
          </a:p>
        </p:txBody>
      </p:sp>
      <p:sp>
        <p:nvSpPr>
          <p:cNvPr id="40" name="Text Placeholder 7">
            <a:extLst>
              <a:ext uri="{FF2B5EF4-FFF2-40B4-BE49-F238E27FC236}">
                <a16:creationId xmlns:a16="http://schemas.microsoft.com/office/drawing/2014/main" id="{E67019EA-0584-46F5-BDB3-D2B3C717B01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45729" y="4483110"/>
            <a:ext cx="2057400" cy="914400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 rtl="0"/>
            <a:r>
              <a:rPr lang="en-GB" noProof="0"/>
              <a:t>Section Description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EA36FF-A158-49B3-9C17-39C94920B2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58617" y="1792705"/>
            <a:ext cx="2377440" cy="38140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F42D5D-9DBF-475A-BC06-666D080D3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80595" y="1800726"/>
            <a:ext cx="2377440" cy="38140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AEDC3F-C3D2-4184-860D-65645BBD6E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70888" y="1800725"/>
            <a:ext cx="2377440" cy="38140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227352-6F71-4914-9AB1-AB4448667E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5709" y="1820775"/>
            <a:ext cx="2377440" cy="38140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AC16E-5725-4AC1-AB85-871F25D26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0B5D8-71E9-48DC-A04C-559359603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DD81F-9379-48E6-9B14-83486F92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2289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C593254-CE4F-4114-A997-06CBC039F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5111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365125"/>
            <a:ext cx="7287768" cy="1325563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7DBF41-B4A1-4B29-B32C-DDF5058C12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000" y="1941230"/>
            <a:ext cx="9144000" cy="22860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442D9A9-D2E2-42FD-945D-1EF6DC4351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4448" y="4407408"/>
            <a:ext cx="7287768" cy="1371600"/>
          </a:xfrm>
        </p:spPr>
        <p:txBody>
          <a:bodyPr rtlCol="0">
            <a:no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lnSpc>
                <a:spcPts val="22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914400" indent="0" algn="ctr">
              <a:lnSpc>
                <a:spcPts val="22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371600" indent="0" algn="ctr">
              <a:lnSpc>
                <a:spcPts val="22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828800" indent="0" algn="ctr">
              <a:lnSpc>
                <a:spcPts val="22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AF00A3-1058-4FA9-A985-03711701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F60BE-20E1-40C5-85E7-AEAABD0C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C939B-94C9-4FF9-B0C8-1149DEFA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39067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6B487E6-6563-4EEC-A349-2257BBAFD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305111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34" y="1062164"/>
            <a:ext cx="5005466" cy="1325563"/>
          </a:xfrm>
        </p:spPr>
        <p:txBody>
          <a:bodyPr rtlCol="0"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ED971A8-4C6D-471D-A690-8CD6662922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1935" y="1143000"/>
            <a:ext cx="4953000" cy="45720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CB8E5B-4859-4892-A062-C831DA527F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6988" y="2555875"/>
            <a:ext cx="4953000" cy="3159125"/>
          </a:xfrm>
        </p:spPr>
        <p:txBody>
          <a:bodyPr rtlCol="0">
            <a:norm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  <a:lvl2pPr marL="457200" indent="0">
              <a:lnSpc>
                <a:spcPts val="26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2pPr>
            <a:lvl3pPr marL="914400" indent="0">
              <a:lnSpc>
                <a:spcPts val="26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3pPr>
            <a:lvl4pPr marL="1371600" indent="0">
              <a:lnSpc>
                <a:spcPts val="26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4pPr>
            <a:lvl5pPr marL="1828800" indent="0">
              <a:lnSpc>
                <a:spcPts val="26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AF00A3-1058-4FA9-A985-03711701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F60BE-20E1-40C5-85E7-AEAABD0C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C939B-94C9-4FF9-B0C8-1149DEFA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93847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528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3D039-0A18-4031-8A63-D83666B06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425" y="4689888"/>
            <a:ext cx="5029200" cy="1371600"/>
          </a:xfrm>
        </p:spPr>
        <p:txBody>
          <a:bodyPr rtlCol="0" anchor="ctr" anchorCtr="0">
            <a:normAutofit/>
          </a:bodyPr>
          <a:lstStyle>
            <a:lvl1pPr algn="ctr">
              <a:defRPr sz="44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C02F5D-0AFB-480B-A152-5FC08DB4DC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8724" y="390524"/>
            <a:ext cx="5637276" cy="41148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6B717642-3C5E-4830-BCBC-E7FAE8B7794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90524"/>
            <a:ext cx="5637276" cy="41148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A83FC01-0C03-4607-B5EA-8C230EA7CAB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60759" y="4687863"/>
            <a:ext cx="5029200" cy="1463040"/>
          </a:xfrm>
        </p:spPr>
        <p:txBody>
          <a:bodyPr rtlCol="0" anchor="ctr" anchorCtr="0">
            <a:noAutofit/>
          </a:bodyPr>
          <a:lstStyle>
            <a:lvl1pPr marL="0" indent="0">
              <a:lnSpc>
                <a:spcPts val="2000"/>
              </a:lnSpc>
              <a:buNone/>
              <a:defRPr sz="1600"/>
            </a:lvl1pPr>
            <a:lvl2pPr marL="457200" indent="0">
              <a:lnSpc>
                <a:spcPts val="2000"/>
              </a:lnSpc>
              <a:buNone/>
              <a:defRPr sz="1600"/>
            </a:lvl2pPr>
            <a:lvl3pPr marL="914400" indent="0">
              <a:lnSpc>
                <a:spcPts val="2000"/>
              </a:lnSpc>
              <a:spcBef>
                <a:spcPts val="0"/>
              </a:spcBef>
              <a:buNone/>
              <a:defRPr sz="1600"/>
            </a:lvl3pPr>
            <a:lvl4pPr marL="1371600" indent="0">
              <a:lnSpc>
                <a:spcPts val="2000"/>
              </a:lnSpc>
              <a:buNone/>
              <a:defRPr sz="1600"/>
            </a:lvl4pPr>
            <a:lvl5pPr marL="1828800" indent="0">
              <a:lnSpc>
                <a:spcPts val="2000"/>
              </a:lnSpc>
              <a:buNone/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B05F6-A3ED-45AB-B103-D5E34BFD6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29C1C-740D-4213-96FE-1FAA3072F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E8801-7449-48B4-8D64-BCE20D08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082219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C02F5D-0AFB-480B-A152-5FC08DB4DC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8724" y="390524"/>
            <a:ext cx="11274552" cy="4171951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B05F6-A3ED-45AB-B103-D5E34BFD6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29C1C-740D-4213-96FE-1FAA3072F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E8801-7449-48B4-8D64-BCE20D08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9C910F3-1CC6-467F-A64A-2DDFE4632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425" y="4689888"/>
            <a:ext cx="5029200" cy="1371600"/>
          </a:xfrm>
        </p:spPr>
        <p:txBody>
          <a:bodyPr rtlCol="0" anchor="ctr" anchorCtr="0">
            <a:normAutofit/>
          </a:bodyPr>
          <a:lstStyle>
            <a:lvl1pPr algn="ctr">
              <a:defRPr sz="4400"/>
            </a:lvl1pPr>
          </a:lstStyle>
          <a:p>
            <a:pPr rtl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5550E3EA-37A2-40C0-A78F-3C0AB0F781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60759" y="4687863"/>
            <a:ext cx="5029200" cy="1463040"/>
          </a:xfrm>
        </p:spPr>
        <p:txBody>
          <a:bodyPr rtlCol="0" anchor="ctr" anchorCtr="0">
            <a:noAutofit/>
          </a:bodyPr>
          <a:lstStyle>
            <a:lvl1pPr marL="0" indent="0">
              <a:lnSpc>
                <a:spcPts val="1800"/>
              </a:lnSpc>
              <a:buNone/>
              <a:defRPr sz="1600"/>
            </a:lvl1pPr>
            <a:lvl2pPr marL="457200" indent="0">
              <a:lnSpc>
                <a:spcPts val="1800"/>
              </a:lnSpc>
              <a:buNone/>
              <a:defRPr sz="1600"/>
            </a:lvl2pPr>
            <a:lvl3pPr marL="914400" indent="0">
              <a:lnSpc>
                <a:spcPts val="1800"/>
              </a:lnSpc>
              <a:spcBef>
                <a:spcPts val="0"/>
              </a:spcBef>
              <a:buNone/>
              <a:defRPr sz="1600"/>
            </a:lvl3pPr>
            <a:lvl4pPr marL="1371600" indent="0">
              <a:lnSpc>
                <a:spcPts val="1800"/>
              </a:lnSpc>
              <a:buNone/>
              <a:defRPr sz="1600"/>
            </a:lvl4pPr>
            <a:lvl5pPr marL="1828800" indent="0">
              <a:lnSpc>
                <a:spcPts val="1800"/>
              </a:lnSpc>
              <a:buNone/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632446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AF00A3-1058-4FA9-A985-03711701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F60BE-20E1-40C5-85E7-AEAABD0C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C939B-94C9-4FF9-B0C8-1149DEFA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79929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A106-0FC3-4FE9-9338-4AC3D1560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F6510-D603-481E-B685-9095150A2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743757-ABC3-44BF-87D3-5E323E9B00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79566-C1F8-443D-A135-C66889847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5CF363-F733-460B-9E71-BF70442AC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B0FA47-58F4-4B95-AD52-4EFE7977A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894937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1" y="1719628"/>
            <a:ext cx="3300183" cy="554038"/>
          </a:xfrm>
        </p:spPr>
        <p:txBody>
          <a:bodyPr rtlCol="0">
            <a:norm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17" name="Text Placehold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1" y="2332649"/>
            <a:ext cx="3299434" cy="3529013"/>
          </a:xfrm>
        </p:spPr>
        <p:txBody>
          <a:bodyPr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62182" y="1719628"/>
            <a:ext cx="3300183" cy="554038"/>
          </a:xfrm>
        </p:spPr>
        <p:txBody>
          <a:bodyPr rtlCol="0">
            <a:norm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32" name="Text Placehold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62557" y="2332649"/>
            <a:ext cx="3299434" cy="3529013"/>
          </a:xfrm>
        </p:spPr>
        <p:txBody>
          <a:bodyPr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886164" y="1719628"/>
            <a:ext cx="3300183" cy="554038"/>
          </a:xfrm>
        </p:spPr>
        <p:txBody>
          <a:bodyPr rtlCol="0">
            <a:norm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en-GB" noProof="0"/>
              <a:t>Click to add subtitle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886913" y="2332649"/>
            <a:ext cx="3299434" cy="3529013"/>
          </a:xfrm>
        </p:spPr>
        <p:txBody>
          <a:bodyPr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</a:defRPr>
            </a:lvl1pPr>
          </a:lstStyle>
          <a:p>
            <a:pPr lvl="0" rtl="0"/>
            <a:r>
              <a:rPr lang="en-GB" noProof="0"/>
              <a:t>Click to add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D6B45A-9FA0-4D2A-8BEF-4709BD5C1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070860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13B5FF-9D53-4FD4-B752-22F188FA0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083EC5-999D-4EF5-A22C-FD19C31D5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215B34-3A95-488E-8DAD-34652A5BE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254976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4411E-20EA-4627-8A68-17038DCE1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4E5B2-1EB9-4222-8FAB-65BDC9A95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97C18-82B5-4EB5-9010-63FFB7F53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32AD86-1F8B-4DE6-9736-793E17817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60A3B3-8B02-4D8B-A982-7C7CA03A9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9C9CBB-7187-447C-9F33-04CFDCD0B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888139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25D6D-4906-4DAB-B1BA-9436026FE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975A10-62C2-4D29-B192-A142562FE0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B58235-2C90-48E1-8A68-7413F783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FCAF9B-D406-4E4F-B804-AF188F651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5FF7C-B4CA-48C1-B1A5-2AA329D34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AABB43-2086-4CDB-B2A4-E51E7D83C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473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E034D-C1DD-48C0-BB6B-FDC6F8EBA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686" y="365125"/>
            <a:ext cx="9986601" cy="1325563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FFB71-D3BF-4723-8C5E-44AD8F0E9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8692" y="1912336"/>
            <a:ext cx="4114800" cy="457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4E40B-C52C-407A-9311-46FDCD84CB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73892" y="1874838"/>
            <a:ext cx="4114800" cy="457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725FCE9-B62D-4B16-807B-9D0D63E93B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508692" y="2388253"/>
            <a:ext cx="4114800" cy="914400"/>
          </a:xfrm>
        </p:spPr>
        <p:txBody>
          <a:bodyPr rtlCol="0">
            <a:noAutofit/>
          </a:bodyPr>
          <a:lstStyle>
            <a:lvl1pPr marL="0" indent="0">
              <a:lnSpc>
                <a:spcPts val="2600"/>
              </a:lnSpc>
              <a:buNone/>
              <a:defRPr sz="1600"/>
            </a:lvl1pPr>
            <a:lvl2pPr marL="457200" indent="0">
              <a:lnSpc>
                <a:spcPts val="2600"/>
              </a:lnSpc>
              <a:buNone/>
              <a:defRPr sz="1600"/>
            </a:lvl2pPr>
            <a:lvl3pPr marL="914400" indent="0">
              <a:lnSpc>
                <a:spcPts val="2600"/>
              </a:lnSpc>
              <a:buNone/>
              <a:defRPr sz="1600"/>
            </a:lvl3pPr>
            <a:lvl4pPr marL="1371600" indent="0">
              <a:lnSpc>
                <a:spcPts val="2600"/>
              </a:lnSpc>
              <a:buNone/>
              <a:defRPr sz="1600"/>
            </a:lvl4pPr>
            <a:lvl5pPr marL="1828800" indent="0">
              <a:lnSpc>
                <a:spcPts val="2600"/>
              </a:lnSpc>
              <a:buNone/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A57DF8C-FA7C-490B-98CE-CDE7957EE7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573892" y="2337741"/>
            <a:ext cx="4114800" cy="914400"/>
          </a:xfrm>
        </p:spPr>
        <p:txBody>
          <a:bodyPr rtlCol="0">
            <a:noAutofit/>
          </a:bodyPr>
          <a:lstStyle>
            <a:lvl1pPr marL="0" indent="0">
              <a:lnSpc>
                <a:spcPts val="2600"/>
              </a:lnSpc>
              <a:buNone/>
              <a:defRPr sz="1600"/>
            </a:lvl1pPr>
            <a:lvl2pPr marL="457200" indent="0">
              <a:lnSpc>
                <a:spcPts val="2600"/>
              </a:lnSpc>
              <a:buNone/>
              <a:defRPr sz="1600"/>
            </a:lvl2pPr>
            <a:lvl3pPr marL="914400" indent="0">
              <a:lnSpc>
                <a:spcPts val="2600"/>
              </a:lnSpc>
              <a:buNone/>
              <a:defRPr sz="1600"/>
            </a:lvl3pPr>
            <a:lvl4pPr marL="1371600" indent="0">
              <a:lnSpc>
                <a:spcPts val="2600"/>
              </a:lnSpc>
              <a:buNone/>
              <a:defRPr sz="1600"/>
            </a:lvl4pPr>
            <a:lvl5pPr marL="1828800" indent="0">
              <a:lnSpc>
                <a:spcPts val="2600"/>
              </a:lnSpc>
              <a:buNone/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FF039F13-B78B-4A7E-AB1D-94C070BAE974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1518687" y="3608720"/>
            <a:ext cx="4114800" cy="457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525F4B91-27EE-47AC-BBD0-A66FE53A04F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583887" y="3571222"/>
            <a:ext cx="4114800" cy="457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1F0A1756-3486-46A9-9DD3-7BFA5FF7573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18687" y="4084637"/>
            <a:ext cx="4114800" cy="914400"/>
          </a:xfrm>
        </p:spPr>
        <p:txBody>
          <a:bodyPr rtlCol="0">
            <a:noAutofit/>
          </a:bodyPr>
          <a:lstStyle>
            <a:lvl1pPr marL="0" indent="0">
              <a:lnSpc>
                <a:spcPts val="2600"/>
              </a:lnSpc>
              <a:buNone/>
              <a:defRPr sz="1600"/>
            </a:lvl1pPr>
            <a:lvl2pPr marL="457200" indent="0">
              <a:lnSpc>
                <a:spcPts val="2600"/>
              </a:lnSpc>
              <a:buNone/>
              <a:defRPr sz="1600"/>
            </a:lvl2pPr>
            <a:lvl3pPr marL="914400" indent="0">
              <a:lnSpc>
                <a:spcPts val="2600"/>
              </a:lnSpc>
              <a:buNone/>
              <a:defRPr sz="1600"/>
            </a:lvl3pPr>
            <a:lvl4pPr marL="1371600" indent="0">
              <a:lnSpc>
                <a:spcPts val="2600"/>
              </a:lnSpc>
              <a:buNone/>
              <a:defRPr sz="1600"/>
            </a:lvl4pPr>
            <a:lvl5pPr marL="1828800" indent="0">
              <a:lnSpc>
                <a:spcPts val="2600"/>
              </a:lnSpc>
              <a:buNone/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F50C0C1C-5BD4-4F62-8AB2-50B1FE4A7DA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583887" y="4034125"/>
            <a:ext cx="4114800" cy="914400"/>
          </a:xfrm>
        </p:spPr>
        <p:txBody>
          <a:bodyPr rtlCol="0">
            <a:noAutofit/>
          </a:bodyPr>
          <a:lstStyle>
            <a:lvl1pPr marL="0" indent="0">
              <a:lnSpc>
                <a:spcPts val="2600"/>
              </a:lnSpc>
              <a:buNone/>
              <a:defRPr sz="1600"/>
            </a:lvl1pPr>
            <a:lvl2pPr marL="457200" indent="0">
              <a:lnSpc>
                <a:spcPts val="2600"/>
              </a:lnSpc>
              <a:buNone/>
              <a:defRPr sz="1600"/>
            </a:lvl2pPr>
            <a:lvl3pPr marL="914400" indent="0">
              <a:lnSpc>
                <a:spcPts val="2600"/>
              </a:lnSpc>
              <a:buNone/>
              <a:defRPr sz="1600"/>
            </a:lvl3pPr>
            <a:lvl4pPr marL="1371600" indent="0">
              <a:lnSpc>
                <a:spcPts val="2600"/>
              </a:lnSpc>
              <a:buNone/>
              <a:defRPr sz="1600"/>
            </a:lvl4pPr>
            <a:lvl5pPr marL="1828800" indent="0">
              <a:lnSpc>
                <a:spcPts val="2600"/>
              </a:lnSpc>
              <a:buNone/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12F2D63-1E00-4379-A32F-B52857A50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5943600"/>
            <a:ext cx="12188952" cy="9144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A2F77-6CFB-4347-9224-EFAA0C0EF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C1F45E-8700-4861-AD21-BB7A09E13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83171-31EE-44C7-A031-9F840EDEC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4271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E034D-C1DD-48C0-BB6B-FDC6F8EBA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0" y="365125"/>
            <a:ext cx="4602318" cy="1325563"/>
          </a:xfrm>
        </p:spPr>
        <p:txBody>
          <a:bodyPr rtlCol="0"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39532F-F90D-47C0-89E1-06A3DED59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4E40B-C52C-407A-9311-46FDCD84CB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0" y="1691640"/>
            <a:ext cx="3931920" cy="338328"/>
          </a:xfrm>
        </p:spPr>
        <p:txBody>
          <a:bodyPr rtlCol="0" anchor="b">
            <a:no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A57DF8C-FA7C-490B-98CE-CDE7957EE7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58000" y="2093976"/>
            <a:ext cx="4572000" cy="530352"/>
          </a:xfrm>
        </p:spPr>
        <p:txBody>
          <a:bodyPr rtlCol="0">
            <a:noAutofit/>
          </a:bodyPr>
          <a:lstStyle>
            <a:lvl1pPr marL="0" indent="0">
              <a:lnSpc>
                <a:spcPts val="2000"/>
              </a:lnSpc>
              <a:buNone/>
              <a:defRPr sz="1400"/>
            </a:lvl1pPr>
            <a:lvl2pPr marL="457200" indent="0">
              <a:lnSpc>
                <a:spcPts val="2000"/>
              </a:lnSpc>
              <a:buNone/>
              <a:defRPr sz="1400"/>
            </a:lvl2pPr>
            <a:lvl3pPr marL="914400" indent="0">
              <a:lnSpc>
                <a:spcPts val="2000"/>
              </a:lnSpc>
              <a:buNone/>
              <a:defRPr sz="1400"/>
            </a:lvl3pPr>
            <a:lvl4pPr marL="1371600" indent="0">
              <a:lnSpc>
                <a:spcPts val="2000"/>
              </a:lnSpc>
              <a:buNone/>
              <a:defRPr sz="1400"/>
            </a:lvl4pPr>
            <a:lvl5pPr marL="1828800" indent="0">
              <a:lnSpc>
                <a:spcPts val="2000"/>
              </a:lnSpc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525F4B91-27EE-47AC-BBD0-A66FE53A04F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58000" y="2962656"/>
            <a:ext cx="3931920" cy="338328"/>
          </a:xfrm>
        </p:spPr>
        <p:txBody>
          <a:bodyPr rtlCol="0" anchor="b">
            <a:no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F50C0C1C-5BD4-4F62-8AB2-50B1FE4A7DA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858000" y="3310128"/>
            <a:ext cx="4572000" cy="530352"/>
          </a:xfrm>
        </p:spPr>
        <p:txBody>
          <a:bodyPr rtlCol="0">
            <a:noAutofit/>
          </a:bodyPr>
          <a:lstStyle>
            <a:lvl1pPr marL="0" indent="0">
              <a:lnSpc>
                <a:spcPts val="2000"/>
              </a:lnSpc>
              <a:buNone/>
              <a:defRPr sz="1400"/>
            </a:lvl1pPr>
            <a:lvl2pPr marL="457200" indent="0">
              <a:lnSpc>
                <a:spcPts val="2000"/>
              </a:lnSpc>
              <a:buNone/>
              <a:defRPr sz="1400"/>
            </a:lvl2pPr>
            <a:lvl3pPr marL="914400" indent="0">
              <a:lnSpc>
                <a:spcPts val="2000"/>
              </a:lnSpc>
              <a:buNone/>
              <a:defRPr sz="1400"/>
            </a:lvl3pPr>
            <a:lvl4pPr marL="1371600" indent="0">
              <a:lnSpc>
                <a:spcPts val="2000"/>
              </a:lnSpc>
              <a:buNone/>
              <a:defRPr sz="1400"/>
            </a:lvl4pPr>
            <a:lvl5pPr marL="1828800" indent="0">
              <a:lnSpc>
                <a:spcPts val="2000"/>
              </a:lnSpc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8462AFAF-169F-4E2A-AC00-6E866659547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870354" y="3931920"/>
            <a:ext cx="3931920" cy="338328"/>
          </a:xfrm>
        </p:spPr>
        <p:txBody>
          <a:bodyPr rtlCol="0" anchor="b">
            <a:no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9FDE6BB6-DE86-4B19-B83F-5B83A89477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870354" y="4270248"/>
            <a:ext cx="4572000" cy="530352"/>
          </a:xfrm>
        </p:spPr>
        <p:txBody>
          <a:bodyPr rtlCol="0">
            <a:noAutofit/>
          </a:bodyPr>
          <a:lstStyle>
            <a:lvl1pPr marL="0" indent="0">
              <a:lnSpc>
                <a:spcPts val="2000"/>
              </a:lnSpc>
              <a:buNone/>
              <a:defRPr sz="1400"/>
            </a:lvl1pPr>
            <a:lvl2pPr marL="457200" indent="0">
              <a:lnSpc>
                <a:spcPts val="2000"/>
              </a:lnSpc>
              <a:buNone/>
              <a:defRPr sz="1400"/>
            </a:lvl2pPr>
            <a:lvl3pPr marL="914400" indent="0">
              <a:lnSpc>
                <a:spcPts val="2000"/>
              </a:lnSpc>
              <a:buNone/>
              <a:defRPr sz="1400"/>
            </a:lvl3pPr>
            <a:lvl4pPr marL="1371600" indent="0">
              <a:lnSpc>
                <a:spcPts val="2000"/>
              </a:lnSpc>
              <a:buNone/>
              <a:defRPr sz="1400"/>
            </a:lvl4pPr>
            <a:lvl5pPr marL="1828800" indent="0">
              <a:lnSpc>
                <a:spcPts val="2000"/>
              </a:lnSpc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2B544474-29CA-4D8E-AC15-C05ABDF6067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70354" y="4855464"/>
            <a:ext cx="3931920" cy="338328"/>
          </a:xfrm>
        </p:spPr>
        <p:txBody>
          <a:bodyPr rtlCol="0" anchor="b">
            <a:no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7C778245-11E1-4B65-ADC1-E9D3DE34E5D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870354" y="5193792"/>
            <a:ext cx="4572000" cy="530352"/>
          </a:xfrm>
        </p:spPr>
        <p:txBody>
          <a:bodyPr rtlCol="0">
            <a:noAutofit/>
          </a:bodyPr>
          <a:lstStyle>
            <a:lvl1pPr marL="0" indent="0">
              <a:lnSpc>
                <a:spcPts val="2000"/>
              </a:lnSpc>
              <a:buNone/>
              <a:defRPr sz="1400"/>
            </a:lvl1pPr>
            <a:lvl2pPr marL="457200" indent="0">
              <a:lnSpc>
                <a:spcPts val="2000"/>
              </a:lnSpc>
              <a:buNone/>
              <a:defRPr sz="1400"/>
            </a:lvl2pPr>
            <a:lvl3pPr marL="914400" indent="0">
              <a:lnSpc>
                <a:spcPts val="2000"/>
              </a:lnSpc>
              <a:buNone/>
              <a:defRPr sz="1400"/>
            </a:lvl3pPr>
            <a:lvl4pPr marL="1371600" indent="0">
              <a:lnSpc>
                <a:spcPts val="2000"/>
              </a:lnSpc>
              <a:buNone/>
              <a:defRPr sz="1400"/>
            </a:lvl4pPr>
            <a:lvl5pPr marL="1828800" indent="0">
              <a:lnSpc>
                <a:spcPts val="2000"/>
              </a:lnSpc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A2F77-6CFB-4347-9224-EFAA0C0EF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C1F45E-8700-4861-AD21-BB7A09E13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00" y="6356350"/>
            <a:ext cx="3448050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83171-31EE-44C7-A031-9F840EDEC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23398" y="6356350"/>
            <a:ext cx="914400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1357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B1C922A-9F54-409C-8C2C-90A55B890F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200706" y="0"/>
            <a:ext cx="6095999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9E034D-C1DD-48C0-BB6B-FDC6F8EBA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922" y="365125"/>
            <a:ext cx="5386078" cy="1325563"/>
          </a:xfrm>
        </p:spPr>
        <p:txBody>
          <a:bodyPr rtlCol="0"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39532F-F90D-47C0-89E1-06A3DED593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54384" y="1566525"/>
            <a:ext cx="3401568" cy="3712464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FFB71-D3BF-4723-8C5E-44AD8F0E9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9922" y="1893053"/>
            <a:ext cx="2286000" cy="457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4E40B-C52C-407A-9311-46FDCD84CB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57506" y="1893053"/>
            <a:ext cx="2286000" cy="457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725FCE9-B62D-4B16-807B-9D0D63E93B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9922" y="2368970"/>
            <a:ext cx="2286000" cy="1371600"/>
          </a:xfrm>
        </p:spPr>
        <p:txBody>
          <a:bodyPr rtlCol="0">
            <a:noAutofit/>
          </a:bodyPr>
          <a:lstStyle>
            <a:lvl1pPr marL="0" indent="0">
              <a:lnSpc>
                <a:spcPts val="2000"/>
              </a:lnSpc>
              <a:buNone/>
              <a:defRPr sz="1400"/>
            </a:lvl1pPr>
            <a:lvl2pPr marL="457200" indent="0">
              <a:lnSpc>
                <a:spcPts val="2000"/>
              </a:lnSpc>
              <a:buNone/>
              <a:defRPr sz="1400"/>
            </a:lvl2pPr>
            <a:lvl3pPr marL="914400" indent="0">
              <a:lnSpc>
                <a:spcPts val="2000"/>
              </a:lnSpc>
              <a:buNone/>
              <a:defRPr sz="1400"/>
            </a:lvl3pPr>
            <a:lvl4pPr marL="1371600" indent="0">
              <a:lnSpc>
                <a:spcPts val="2000"/>
              </a:lnSpc>
              <a:buNone/>
              <a:defRPr sz="1400"/>
            </a:lvl4pPr>
            <a:lvl5pPr marL="1828800" indent="0">
              <a:lnSpc>
                <a:spcPts val="2000"/>
              </a:lnSpc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A57DF8C-FA7C-490B-98CE-CDE7957EE72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57506" y="2355956"/>
            <a:ext cx="2286000" cy="1371600"/>
          </a:xfrm>
        </p:spPr>
        <p:txBody>
          <a:bodyPr rtlCol="0">
            <a:noAutofit/>
          </a:bodyPr>
          <a:lstStyle>
            <a:lvl1pPr marL="0" indent="0">
              <a:lnSpc>
                <a:spcPts val="2000"/>
              </a:lnSpc>
              <a:buNone/>
              <a:defRPr sz="1400"/>
            </a:lvl1pPr>
            <a:lvl2pPr marL="457200" indent="0">
              <a:lnSpc>
                <a:spcPts val="2000"/>
              </a:lnSpc>
              <a:buNone/>
              <a:defRPr sz="1400"/>
            </a:lvl2pPr>
            <a:lvl3pPr marL="914400" indent="0">
              <a:lnSpc>
                <a:spcPts val="2000"/>
              </a:lnSpc>
              <a:buNone/>
              <a:defRPr sz="1400"/>
            </a:lvl3pPr>
            <a:lvl4pPr marL="1371600" indent="0">
              <a:lnSpc>
                <a:spcPts val="2000"/>
              </a:lnSpc>
              <a:buNone/>
              <a:defRPr sz="1400"/>
            </a:lvl4pPr>
            <a:lvl5pPr marL="1828800" indent="0">
              <a:lnSpc>
                <a:spcPts val="2000"/>
              </a:lnSpc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FF039F13-B78B-4A7E-AB1D-94C070BAE974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719917" y="3843877"/>
            <a:ext cx="2286000" cy="457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525F4B91-27EE-47AC-BBD0-A66FE53A04F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467501" y="3843877"/>
            <a:ext cx="2286000" cy="457200"/>
          </a:xfrm>
        </p:spPr>
        <p:txBody>
          <a:bodyPr rtlCol="0" anchor="b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1F0A1756-3486-46A9-9DD3-7BFA5FF7573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9917" y="4319794"/>
            <a:ext cx="2286000" cy="1371600"/>
          </a:xfrm>
        </p:spPr>
        <p:txBody>
          <a:bodyPr rtlCol="0">
            <a:noAutofit/>
          </a:bodyPr>
          <a:lstStyle>
            <a:lvl1pPr marL="0" indent="0">
              <a:lnSpc>
                <a:spcPts val="2000"/>
              </a:lnSpc>
              <a:buNone/>
              <a:defRPr sz="1400"/>
            </a:lvl1pPr>
            <a:lvl2pPr marL="457200" indent="0">
              <a:lnSpc>
                <a:spcPts val="2000"/>
              </a:lnSpc>
              <a:buNone/>
              <a:defRPr sz="1400"/>
            </a:lvl2pPr>
            <a:lvl3pPr marL="914400" indent="0">
              <a:lnSpc>
                <a:spcPts val="2000"/>
              </a:lnSpc>
              <a:buNone/>
              <a:defRPr sz="1400"/>
            </a:lvl3pPr>
            <a:lvl4pPr marL="1371600" indent="0">
              <a:lnSpc>
                <a:spcPts val="2000"/>
              </a:lnSpc>
              <a:buNone/>
              <a:defRPr sz="1400"/>
            </a:lvl4pPr>
            <a:lvl5pPr marL="1828800" indent="0">
              <a:lnSpc>
                <a:spcPts val="2000"/>
              </a:lnSpc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F50C0C1C-5BD4-4F62-8AB2-50B1FE4A7DA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467501" y="4306780"/>
            <a:ext cx="2286000" cy="1371600"/>
          </a:xfrm>
        </p:spPr>
        <p:txBody>
          <a:bodyPr rtlCol="0">
            <a:noAutofit/>
          </a:bodyPr>
          <a:lstStyle>
            <a:lvl1pPr marL="0" indent="0">
              <a:lnSpc>
                <a:spcPts val="2000"/>
              </a:lnSpc>
              <a:buNone/>
              <a:defRPr sz="1400"/>
            </a:lvl1pPr>
            <a:lvl2pPr marL="457200" indent="0">
              <a:lnSpc>
                <a:spcPts val="2000"/>
              </a:lnSpc>
              <a:buNone/>
              <a:defRPr sz="1400"/>
            </a:lvl2pPr>
            <a:lvl3pPr marL="914400" indent="0">
              <a:lnSpc>
                <a:spcPts val="2000"/>
              </a:lnSpc>
              <a:buNone/>
              <a:defRPr sz="1400"/>
            </a:lvl3pPr>
            <a:lvl4pPr marL="1371600" indent="0">
              <a:lnSpc>
                <a:spcPts val="2000"/>
              </a:lnSpc>
              <a:buNone/>
              <a:defRPr sz="1400"/>
            </a:lvl4pPr>
            <a:lvl5pPr marL="1828800" indent="0">
              <a:lnSpc>
                <a:spcPts val="2000"/>
              </a:lnSpc>
              <a:buNone/>
              <a:defRPr sz="1400"/>
            </a:lvl5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A2F77-6CFB-4347-9224-EFAA0C0EF3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847850" cy="365125"/>
          </a:xfrm>
        </p:spPr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18" name="Footer Placeholder 7">
            <a:extLst>
              <a:ext uri="{FF2B5EF4-FFF2-40B4-BE49-F238E27FC236}">
                <a16:creationId xmlns:a16="http://schemas.microsoft.com/office/drawing/2014/main" id="{37667359-6B2F-4D7C-932B-CE6A0E91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00" y="6356350"/>
            <a:ext cx="3448050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23" name="Slide Number Placeholder 8">
            <a:extLst>
              <a:ext uri="{FF2B5EF4-FFF2-40B4-BE49-F238E27FC236}">
                <a16:creationId xmlns:a16="http://schemas.microsoft.com/office/drawing/2014/main" id="{C69C9BA9-6130-4098-A0A6-E1A00A3B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23398" y="6356350"/>
            <a:ext cx="914400" cy="365125"/>
          </a:xfrm>
        </p:spPr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9969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roblem &amp;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6B487E6-6563-4EEC-A349-2257BBAFD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305111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34" y="1062164"/>
            <a:ext cx="5005466" cy="1325563"/>
          </a:xfrm>
        </p:spPr>
        <p:txBody>
          <a:bodyPr rtlCol="0"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ED971A8-4C6D-471D-A690-8CD6662922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1935" y="1143000"/>
            <a:ext cx="4953000" cy="45720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CB8E5B-4859-4892-A062-C831DA527F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6988" y="2555875"/>
            <a:ext cx="4953000" cy="3159125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j-lt"/>
              </a:defRPr>
            </a:lvl1pPr>
            <a:lvl2pPr marL="457200" indent="0">
              <a:lnSpc>
                <a:spcPct val="15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j-lt"/>
              </a:defRPr>
            </a:lvl2pPr>
            <a:lvl3pPr marL="914400" indent="0">
              <a:lnSpc>
                <a:spcPct val="15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j-lt"/>
              </a:defRPr>
            </a:lvl3pPr>
            <a:lvl4pPr marL="1371600" indent="0">
              <a:lnSpc>
                <a:spcPct val="15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j-lt"/>
              </a:defRPr>
            </a:lvl4pPr>
            <a:lvl5pPr marL="1828800" indent="0">
              <a:lnSpc>
                <a:spcPct val="15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j-lt"/>
              </a:defRPr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AF00A3-1058-4FA9-A985-03711701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0F60BE-20E1-40C5-85E7-AEAABD0C0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DC939B-94C9-4FF9-B0C8-1149DEFA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658063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52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C02F5D-0AFB-480B-A152-5FC08DB4DC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8724" y="457200"/>
            <a:ext cx="11274552" cy="59436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E3D039-0A18-4031-8A63-D83666B066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51112" y="3513220"/>
            <a:ext cx="8682164" cy="1828799"/>
          </a:xfrm>
          <a:solidFill>
            <a:schemeClr val="accent3">
              <a:alpha val="90000"/>
            </a:schemeClr>
          </a:solidFill>
        </p:spPr>
        <p:txBody>
          <a:bodyPr lIns="1371600" tIns="0" bIns="0" rtlCol="0" anchor="ctr">
            <a:noAutofit/>
          </a:bodyPr>
          <a:lstStyle>
            <a:lvl1pPr algn="ctr">
              <a:defRPr sz="5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en-GB" noProof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99958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26A5-4FF6-42BD-858A-AE4B2C23A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43CBE128-6D8D-4605-B225-5A34FFB1F25B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1910104" y="1965960"/>
            <a:ext cx="2286000" cy="2286000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7F18567-9326-411F-BA8D-561D58C7DD9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911096" y="4311688"/>
            <a:ext cx="2286000" cy="360000"/>
          </a:xfrm>
        </p:spPr>
        <p:txBody>
          <a:bodyPr rtlCol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>
                <a:solidFill>
                  <a:schemeClr val="accent4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Bullet 2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39809F78-EA1B-4C23-A53E-7DE8B4A6AE1D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11096" y="4773703"/>
            <a:ext cx="2286000" cy="1005840"/>
          </a:xfrm>
        </p:spPr>
        <p:txBody>
          <a:bodyPr rtlCol="0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n-GB" noProof="0"/>
              <a:t>Bullet Description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E63C0874-8701-4CED-B60A-61A655FB5A5F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4951917" y="1965960"/>
            <a:ext cx="2286000" cy="2286000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7E7DC10-1618-471B-9441-C640C7FEDD3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956048" y="4311688"/>
            <a:ext cx="2286000" cy="360000"/>
          </a:xfrm>
        </p:spPr>
        <p:txBody>
          <a:bodyPr rtlCol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>
                <a:solidFill>
                  <a:schemeClr val="accent4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Bullet 3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20AEB661-858B-44C9-9484-E540E04AD36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956048" y="4773703"/>
            <a:ext cx="2286000" cy="1005840"/>
          </a:xfrm>
        </p:spPr>
        <p:txBody>
          <a:bodyPr rtlCol="0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n-GB" noProof="0"/>
              <a:t>Bullet Description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F223D9C7-A9C3-4D38-B4D8-9CAB3A19CF51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993730" y="1965960"/>
            <a:ext cx="2286000" cy="2286000"/>
          </a:xfrm>
          <a:noFill/>
          <a:ln w="95250" cap="sq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0" rIns="18000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100" i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266700" lvl="0" indent="-266700" algn="ctr"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FDB26B40-5901-4EF0-BCF0-55677E28B17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91856" y="4311688"/>
            <a:ext cx="2286000" cy="360000"/>
          </a:xfrm>
        </p:spPr>
        <p:txBody>
          <a:bodyPr rtlCol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>
                <a:solidFill>
                  <a:schemeClr val="accent4"/>
                </a:solidFill>
                <a:latin typeface="+mj-lt"/>
              </a:defRPr>
            </a:lvl1pPr>
          </a:lstStyle>
          <a:p>
            <a:pPr lvl="0" rtl="0"/>
            <a:r>
              <a:rPr lang="en-GB" noProof="0"/>
              <a:t>Bullet 4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CCEAE0AB-74EC-4097-A534-A578F109793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991856" y="4773703"/>
            <a:ext cx="2286000" cy="1005840"/>
          </a:xfrm>
        </p:spPr>
        <p:txBody>
          <a:bodyPr rtlCol="0"/>
          <a:lstStyle>
            <a:lvl1pPr marL="0" indent="0" algn="ctr">
              <a:lnSpc>
                <a:spcPts val="2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en-GB" noProof="0"/>
              <a:t>Bullet Description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6FCC4B1F-E859-43CC-8B33-EE155744227A}"/>
              </a:ext>
            </a:extLst>
          </p:cNvPr>
          <p:cNvSpPr>
            <a:spLocks noGrp="1"/>
          </p:cNvSpPr>
          <p:nvPr>
            <p:ph type="dt" sz="half" idx="45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/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E5E346-F307-4307-949D-77CDB6E657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446C0-A637-4726-88A6-815A6AB63B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0068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et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E034D-C1DD-48C0-BB6B-FDC6F8EBA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072" y="365125"/>
            <a:ext cx="10193315" cy="1325563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FFB71-D3BF-4723-8C5E-44AD8F0E92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2073" y="1853548"/>
            <a:ext cx="4572000" cy="640080"/>
          </a:xfrm>
        </p:spPr>
        <p:txBody>
          <a:bodyPr rtlCol="0" anchor="ctr" anchorCtr="0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1BC8B9-8F2B-4131-A090-0ACBEEE80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62073" y="2505075"/>
            <a:ext cx="4572000" cy="3200400"/>
          </a:xfrm>
        </p:spPr>
        <p:txBody>
          <a:bodyPr rtlCol="0">
            <a:normAutofit/>
          </a:bodyPr>
          <a:lstStyle>
            <a:lvl1pPr>
              <a:lnSpc>
                <a:spcPts val="2600"/>
              </a:lnSpc>
              <a:defRPr sz="1600"/>
            </a:lvl1pPr>
            <a:lvl2pPr>
              <a:lnSpc>
                <a:spcPts val="2600"/>
              </a:lnSpc>
              <a:defRPr sz="1600"/>
            </a:lvl2pPr>
            <a:lvl3pPr>
              <a:lnSpc>
                <a:spcPts val="2600"/>
              </a:lnSpc>
              <a:defRPr sz="1600"/>
            </a:lvl3pPr>
            <a:lvl4pPr>
              <a:lnSpc>
                <a:spcPts val="2600"/>
              </a:lnSpc>
              <a:defRPr sz="1600"/>
            </a:lvl4pPr>
            <a:lvl5pPr>
              <a:lnSpc>
                <a:spcPts val="2600"/>
              </a:lnSpc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4E40B-C52C-407A-9311-46FDCD84CB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94485" y="1853548"/>
            <a:ext cx="4572000" cy="640080"/>
          </a:xfrm>
          <a:noFill/>
        </p:spPr>
        <p:txBody>
          <a:bodyPr rtlCol="0" anchor="ctr" anchorCtr="0">
            <a:normAutofit/>
          </a:bodyPr>
          <a:lstStyle>
            <a:lvl1pPr marL="0" indent="0">
              <a:buNone/>
              <a:defRPr sz="2000" b="0">
                <a:solidFill>
                  <a:schemeClr val="accent4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96ED23-22F0-421E-849C-630BEABF8B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94485" y="2505075"/>
            <a:ext cx="4572000" cy="3200400"/>
          </a:xfrm>
        </p:spPr>
        <p:txBody>
          <a:bodyPr rtlCol="0">
            <a:normAutofit/>
          </a:bodyPr>
          <a:lstStyle>
            <a:lvl1pPr>
              <a:lnSpc>
                <a:spcPts val="2600"/>
              </a:lnSpc>
              <a:defRPr sz="1600"/>
            </a:lvl1pPr>
            <a:lvl2pPr>
              <a:lnSpc>
                <a:spcPts val="2600"/>
              </a:lnSpc>
              <a:defRPr sz="1600"/>
            </a:lvl2pPr>
            <a:lvl3pPr>
              <a:lnSpc>
                <a:spcPts val="2600"/>
              </a:lnSpc>
              <a:defRPr sz="1600"/>
            </a:lvl3pPr>
            <a:lvl4pPr>
              <a:lnSpc>
                <a:spcPts val="2600"/>
              </a:lnSpc>
              <a:defRPr sz="1600"/>
            </a:lvl4pPr>
            <a:lvl5pPr>
              <a:lnSpc>
                <a:spcPts val="2600"/>
              </a:lnSpc>
              <a:defRPr sz="1600"/>
            </a:lvl5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2C2B31-DB43-4AEF-AA1E-62866E69E5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5943600"/>
            <a:ext cx="12188952" cy="914400"/>
          </a:xfrm>
          <a:solidFill>
            <a:schemeClr val="accent6"/>
          </a:solidFill>
        </p:spPr>
        <p:txBody>
          <a:bodyPr rtlCol="0"/>
          <a:lstStyle/>
          <a:p>
            <a:pPr rt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0A2F77-6CFB-4347-9224-EFAA0C0EF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C1F45E-8700-4861-AD21-BB7A09E13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 noProof="0"/>
              <a:t>Assembly of the Nb3Sn MQXFB Quadrupole for HL-LHC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283171-31EE-44C7-A031-9F840EDEC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5009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917CC-671D-47EA-B065-51E87EC27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en-US" noProof="0"/>
              <a:t>26/06/2025</a:t>
            </a:r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r>
              <a:rPr lang="en-GB" noProof="0" dirty="0"/>
              <a:t>Assembly of the Nb3Sn MQXFB Quadrupole for HL-LHC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rtl="0"/>
            <a:fld id="{B5CEABB6-07DC-46E8-9B57-56EC44A396E5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6430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84" r:id="rId3"/>
    <p:sldLayoutId id="2147483671" r:id="rId4"/>
    <p:sldLayoutId id="2147483683" r:id="rId5"/>
    <p:sldLayoutId id="2147483667" r:id="rId6"/>
    <p:sldLayoutId id="2147483688" r:id="rId7"/>
    <p:sldLayoutId id="2147483673" r:id="rId8"/>
    <p:sldLayoutId id="2147483672" r:id="rId9"/>
    <p:sldLayoutId id="2147483669" r:id="rId10"/>
    <p:sldLayoutId id="2147483682" r:id="rId11"/>
    <p:sldLayoutId id="2147483663" r:id="rId12"/>
    <p:sldLayoutId id="2147483677" r:id="rId13"/>
    <p:sldLayoutId id="2147483653" r:id="rId14"/>
    <p:sldLayoutId id="2147483678" r:id="rId15"/>
    <p:sldLayoutId id="2147483650" r:id="rId16"/>
    <p:sldLayoutId id="2147483654" r:id="rId17"/>
    <p:sldLayoutId id="2147483681" r:id="rId18"/>
    <p:sldLayoutId id="2147483686" r:id="rId19"/>
    <p:sldLayoutId id="2147483690" r:id="rId20"/>
    <p:sldLayoutId id="2147483676" r:id="rId21"/>
    <p:sldLayoutId id="2147483680" r:id="rId22"/>
    <p:sldLayoutId id="2147483675" r:id="rId23"/>
    <p:sldLayoutId id="2147483652" r:id="rId24"/>
    <p:sldLayoutId id="2147483665" r:id="rId25"/>
    <p:sldLayoutId id="2147483655" r:id="rId26"/>
    <p:sldLayoutId id="2147483656" r:id="rId27"/>
    <p:sldLayoutId id="2147483657" r:id="rId28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1920" userDrawn="1">
          <p15:clr>
            <a:srgbClr val="F26B43"/>
          </p15:clr>
        </p15:guide>
        <p15:guide id="4" pos="5760" userDrawn="1">
          <p15:clr>
            <a:srgbClr val="F26B43"/>
          </p15:clr>
        </p15:guide>
        <p15:guide id="5" pos="7248" userDrawn="1">
          <p15:clr>
            <a:srgbClr val="F26B43"/>
          </p15:clr>
        </p15:guide>
        <p15:guide id="6" pos="4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microsoft.com/office/2007/relationships/diagramDrawing" Target="../diagrams/drawing1.xml"/><Relationship Id="rId3" Type="http://schemas.openxmlformats.org/officeDocument/2006/relationships/image" Target="../media/image10.jpeg"/><Relationship Id="rId7" Type="http://schemas.openxmlformats.org/officeDocument/2006/relationships/image" Target="cid:98dc5a6a-de9f-49f0-83e2-9240dcbb8e67@CHEP278.PROD.OUTLOOK.COM" TargetMode="External"/><Relationship Id="rId12" Type="http://schemas.openxmlformats.org/officeDocument/2006/relationships/diagramColors" Target="../diagrams/colors1.xml"/><Relationship Id="rId17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jpeg"/><Relationship Id="rId11" Type="http://schemas.openxmlformats.org/officeDocument/2006/relationships/diagramQuickStyle" Target="../diagrams/quickStyle1.xml"/><Relationship Id="rId5" Type="http://schemas.openxmlformats.org/officeDocument/2006/relationships/image" Target="../media/image11.jpeg"/><Relationship Id="rId15" Type="http://schemas.openxmlformats.org/officeDocument/2006/relationships/image" Target="../media/image15.jpeg"/><Relationship Id="rId10" Type="http://schemas.openxmlformats.org/officeDocument/2006/relationships/diagramLayout" Target="../diagrams/layout1.xml"/><Relationship Id="rId4" Type="http://schemas.openxmlformats.org/officeDocument/2006/relationships/image" Target="cid:a078fb73-ea27-43d8-8f1d-d20dda9bc252@CHEP278.PROD.OUTLOOK.COM" TargetMode="External"/><Relationship Id="rId9" Type="http://schemas.openxmlformats.org/officeDocument/2006/relationships/diagramData" Target="../diagrams/data1.xml"/><Relationship Id="rId1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6.jpe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2.png"/><Relationship Id="rId5" Type="http://schemas.openxmlformats.org/officeDocument/2006/relationships/image" Target="../media/image36.png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4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F9CB5A5-086A-4BC4-A3F9-0BFA2C0AEED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/>
          <a:stretch/>
        </p:blipFill>
        <p:spPr>
          <a:xfrm>
            <a:off x="458724" y="457200"/>
            <a:ext cx="11274552" cy="59436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2737" y="517510"/>
            <a:ext cx="11066525" cy="1781190"/>
          </a:xfrm>
          <a:solidFill>
            <a:srgbClr val="0033A0">
              <a:alpha val="80000"/>
            </a:srgbClr>
          </a:solidFill>
        </p:spPr>
        <p:txBody>
          <a:bodyPr rtlCol="0">
            <a:normAutofit/>
          </a:bodyPr>
          <a:lstStyle/>
          <a:p>
            <a:pPr rtl="0"/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 of the Nb</a:t>
            </a:r>
            <a:r>
              <a:rPr lang="en-GB" baseline="-2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MQXFB Quadrupole for HL-LHC</a:t>
            </a:r>
          </a:p>
        </p:txBody>
      </p:sp>
      <p:pic>
        <p:nvPicPr>
          <p:cNvPr id="14" name="Image 4" descr="logooutline.eps">
            <a:extLst>
              <a:ext uri="{FF2B5EF4-FFF2-40B4-BE49-F238E27FC236}">
                <a16:creationId xmlns:a16="http://schemas.microsoft.com/office/drawing/2014/main" id="{C5B8ABE7-4135-811B-74B3-9E25EC365E7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89" y="714569"/>
            <a:ext cx="957962" cy="948335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B90C9FB-468A-07C9-5731-15E6374BEAFC}"/>
              </a:ext>
            </a:extLst>
          </p:cNvPr>
          <p:cNvGrpSpPr/>
          <p:nvPr/>
        </p:nvGrpSpPr>
        <p:grpSpPr>
          <a:xfrm>
            <a:off x="605614" y="1768491"/>
            <a:ext cx="1192911" cy="530209"/>
            <a:chOff x="13736144" y="5385298"/>
            <a:chExt cx="4267266" cy="1728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9737132-CDB0-78BD-AB8F-F5B16C9E71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736144" y="5385298"/>
              <a:ext cx="4267266" cy="172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Image 11" descr="HLU-logoN-title.png">
              <a:extLst>
                <a:ext uri="{FF2B5EF4-FFF2-40B4-BE49-F238E27FC236}">
                  <a16:creationId xmlns:a16="http://schemas.microsoft.com/office/drawing/2014/main" id="{FD02C9AF-EE47-C0E8-239C-1BE53A8E3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979929" y="5498965"/>
              <a:ext cx="3785364" cy="1534388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BDA81A11-AEB9-147B-FD53-34094ECCC289}"/>
              </a:ext>
            </a:extLst>
          </p:cNvPr>
          <p:cNvSpPr txBox="1">
            <a:spLocks/>
          </p:cNvSpPr>
          <p:nvPr/>
        </p:nvSpPr>
        <p:spPr>
          <a:xfrm>
            <a:off x="6819900" y="3128396"/>
            <a:ext cx="4809362" cy="2442707"/>
          </a:xfrm>
          <a:prstGeom prst="rect">
            <a:avLst/>
          </a:prstGeom>
          <a:solidFill>
            <a:srgbClr val="0033A0">
              <a:alpha val="80000"/>
            </a:srgbClr>
          </a:solidFill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Penelope </a:t>
            </a:r>
            <a:r>
              <a:rPr lang="en-150" sz="24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Matilde </a:t>
            </a:r>
            <a:r>
              <a:rPr lang="en-US" sz="24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Quassolo</a:t>
            </a:r>
          </a:p>
          <a:p>
            <a:pPr algn="ctr"/>
            <a:endParaRPr lang="en-US" sz="24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Acknowledgements: Susana Izquierdo Bermudez, Nicholas Lusa, Stephane Triquet, Sylvain Mugnier, Paolo Ferracin, Jose Ferradas Troitino</a:t>
            </a:r>
            <a:endParaRPr lang="en-GB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EE204-59B1-43A9-043E-226456594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70E19D8-18BD-4F48-D51B-AD31AE4633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E7B481-E6BB-9C66-5F2A-F7E354A4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D6FC9D-6249-5D5D-B74A-5E8F4677484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4213" y="1364343"/>
            <a:ext cx="11436530" cy="4992007"/>
          </a:xfrm>
        </p:spPr>
        <p:txBody>
          <a:bodyPr rtlCol="0" anchor="ctr">
            <a:normAutofit/>
          </a:bodyPr>
          <a:lstStyle/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sub-assembly 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loading 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Azimuthal preload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Axial preload 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878178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954E0-FD2D-2465-A476-30D063F3C8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CF2670-D2A8-6F41-5FCA-C701B79864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0927AE-2497-AAA8-01D9-487E95DCC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BBADF-8B06-2432-21A4-5EAD0FE56744}"/>
              </a:ext>
            </a:extLst>
          </p:cNvPr>
          <p:cNvSpPr txBox="1">
            <a:spLocks/>
          </p:cNvSpPr>
          <p:nvPr/>
        </p:nvSpPr>
        <p:spPr>
          <a:xfrm>
            <a:off x="494211" y="1422990"/>
            <a:ext cx="5811588" cy="4742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B25EA-3E5C-6F30-8BF5-06D66BBE3563}"/>
              </a:ext>
            </a:extLst>
          </p:cNvPr>
          <p:cNvSpPr txBox="1"/>
          <p:nvPr/>
        </p:nvSpPr>
        <p:spPr>
          <a:xfrm>
            <a:off x="494210" y="1232490"/>
            <a:ext cx="1143652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One magnet is assembled every ≈ 3.5 months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assembly of the last magnet for installation (MQXFB10) is ongoing. Two more magnets (spare) are needed to complete production. We expect to finish in spring 2026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D645220-5322-997E-3344-BA245B6AA008}"/>
              </a:ext>
            </a:extLst>
          </p:cNvPr>
          <p:cNvGrpSpPr/>
          <p:nvPr/>
        </p:nvGrpSpPr>
        <p:grpSpPr>
          <a:xfrm>
            <a:off x="1456430" y="2553398"/>
            <a:ext cx="9986270" cy="3364802"/>
            <a:chOff x="45844" y="2848106"/>
            <a:chExt cx="7612551" cy="2379826"/>
          </a:xfrm>
        </p:grpSpPr>
        <p:pic>
          <p:nvPicPr>
            <p:cNvPr id="33" name="Content Placeholder 6" descr="A group of people standing in a factory&#10;&#10;Description automatically generated">
              <a:extLst>
                <a:ext uri="{FF2B5EF4-FFF2-40B4-BE49-F238E27FC236}">
                  <a16:creationId xmlns:a16="http://schemas.microsoft.com/office/drawing/2014/main" id="{108ED784-4C99-7EF6-9641-4BEFA4025F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r:link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29" t="31745" r="16041" b="9365"/>
            <a:stretch>
              <a:fillRect/>
            </a:stretch>
          </p:blipFill>
          <p:spPr bwMode="auto">
            <a:xfrm>
              <a:off x="1635223" y="2895320"/>
              <a:ext cx="1153019" cy="72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Picture 33" descr="A group of people posing for a photo&#10;&#10;Description automatically generated">
              <a:extLst>
                <a:ext uri="{FF2B5EF4-FFF2-40B4-BE49-F238E27FC236}">
                  <a16:creationId xmlns:a16="http://schemas.microsoft.com/office/drawing/2014/main" id="{8A785D56-712F-C51B-0AFD-3009B3328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5" t="28984" r="13437" b="11446"/>
            <a:stretch/>
          </p:blipFill>
          <p:spPr bwMode="auto">
            <a:xfrm>
              <a:off x="3189564" y="2848106"/>
              <a:ext cx="1325109" cy="72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Picture 34" descr="A group of people standing in a factory&#10;&#10;Description automatically generated">
              <a:extLst>
                <a:ext uri="{FF2B5EF4-FFF2-40B4-BE49-F238E27FC236}">
                  <a16:creationId xmlns:a16="http://schemas.microsoft.com/office/drawing/2014/main" id="{60248624-CAD9-E631-C087-F88719F371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r:link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16" t="28636" r="17188" b="14748"/>
            <a:stretch>
              <a:fillRect/>
            </a:stretch>
          </p:blipFill>
          <p:spPr bwMode="auto">
            <a:xfrm>
              <a:off x="2506553" y="4507932"/>
              <a:ext cx="1210593" cy="7200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6" name="Picture 3">
              <a:extLst>
                <a:ext uri="{FF2B5EF4-FFF2-40B4-BE49-F238E27FC236}">
                  <a16:creationId xmlns:a16="http://schemas.microsoft.com/office/drawing/2014/main" id="{D5D323E5-AD89-EAA2-5794-94FF20D6786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11" b="7972"/>
            <a:stretch/>
          </p:blipFill>
          <p:spPr bwMode="auto">
            <a:xfrm>
              <a:off x="4160008" y="4500866"/>
              <a:ext cx="1293081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37" name="Diagram 36">
              <a:extLst>
                <a:ext uri="{FF2B5EF4-FFF2-40B4-BE49-F238E27FC236}">
                  <a16:creationId xmlns:a16="http://schemas.microsoft.com/office/drawing/2014/main" id="{B963FDA6-8BCE-9B96-761D-E0F6EF41D40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39109172"/>
                </p:ext>
              </p:extLst>
            </p:nvPr>
          </p:nvGraphicFramePr>
          <p:xfrm>
            <a:off x="45844" y="3520891"/>
            <a:ext cx="7612551" cy="113793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  <p:pic>
          <p:nvPicPr>
            <p:cNvPr id="38" name="Picture 2">
              <a:extLst>
                <a:ext uri="{FF2B5EF4-FFF2-40B4-BE49-F238E27FC236}">
                  <a16:creationId xmlns:a16="http://schemas.microsoft.com/office/drawing/2014/main" id="{2C79EA4E-D2F6-642A-B2F5-32DB1265C7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4" t="33298" b="5573"/>
            <a:stretch/>
          </p:blipFill>
          <p:spPr bwMode="auto">
            <a:xfrm>
              <a:off x="4657943" y="2876335"/>
              <a:ext cx="1492633" cy="720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C43B6F0-95DD-96B8-DC5C-F6DAE65A2F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15795" r="15795"/>
            <a:stretch/>
          </p:blipFill>
          <p:spPr>
            <a:xfrm>
              <a:off x="970887" y="4500866"/>
              <a:ext cx="728720" cy="72000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62EE238-4C0F-EF94-EEA2-FE870FD2B5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11843" t="17087" r="13310" b="13851"/>
            <a:stretch/>
          </p:blipFill>
          <p:spPr>
            <a:xfrm>
              <a:off x="99475" y="2906103"/>
              <a:ext cx="1076240" cy="720000"/>
            </a:xfrm>
            <a:prstGeom prst="rect">
              <a:avLst/>
            </a:prstGeom>
          </p:spPr>
        </p:pic>
        <p:pic>
          <p:nvPicPr>
            <p:cNvPr id="41" name="Picture 5">
              <a:extLst>
                <a:ext uri="{FF2B5EF4-FFF2-40B4-BE49-F238E27FC236}">
                  <a16:creationId xmlns:a16="http://schemas.microsoft.com/office/drawing/2014/main" id="{9B4B7368-ACF9-AD73-DFED-D2A5F2CC684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38" t="25632" r="16042" b="33794"/>
            <a:stretch/>
          </p:blipFill>
          <p:spPr bwMode="auto">
            <a:xfrm>
              <a:off x="5672367" y="4507932"/>
              <a:ext cx="1525634" cy="712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29713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B5FC4-9918-0ACC-A0D0-E3750C5F3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0C8886A-D5FA-5D27-830B-3981EB2ADA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9C28D5-2665-F62B-0C65-44B1E26D7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58662-8726-F051-651C-9DAAA8CB0C9B}"/>
              </a:ext>
            </a:extLst>
          </p:cNvPr>
          <p:cNvSpPr txBox="1">
            <a:spLocks/>
          </p:cNvSpPr>
          <p:nvPr/>
        </p:nvSpPr>
        <p:spPr>
          <a:xfrm>
            <a:off x="494211" y="1422990"/>
            <a:ext cx="5811588" cy="4742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C79EECB-814D-134B-FCD7-3173E6008235}"/>
              </a:ext>
            </a:extLst>
          </p:cNvPr>
          <p:cNvSpPr txBox="1">
            <a:spLocks/>
          </p:cNvSpPr>
          <p:nvPr/>
        </p:nvSpPr>
        <p:spPr>
          <a:xfrm>
            <a:off x="646611" y="1575390"/>
            <a:ext cx="7033866" cy="474286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Magnet assembly can be divided into 3 steps: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Coil pack assembly</a:t>
            </a:r>
          </a:p>
          <a:p>
            <a:pPr>
              <a:buFont typeface="+mj-lt"/>
              <a:buAutoNum type="arabicPeriod"/>
            </a:pPr>
            <a:r>
              <a:rPr lang="en-GB" sz="1800" b="1" dirty="0"/>
              <a:t>Yoke-shell assembly</a:t>
            </a:r>
          </a:p>
          <a:p>
            <a:pPr>
              <a:buFont typeface="+mj-lt"/>
              <a:buAutoNum type="arabicPeriod"/>
            </a:pPr>
            <a:r>
              <a:rPr lang="en-GB" sz="1800" b="1" dirty="0"/>
              <a:t>Loading</a:t>
            </a:r>
          </a:p>
          <a:p>
            <a:pPr marL="0" indent="0">
              <a:buNone/>
            </a:pPr>
            <a:r>
              <a:rPr lang="en-GB" sz="1800" dirty="0"/>
              <a:t>Different measurements are performed and compared with the established  acceptable ranges during the assembly process.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i="1" dirty="0"/>
              <a:t>How do we measure?</a:t>
            </a:r>
          </a:p>
          <a:p>
            <a:r>
              <a:rPr lang="en-GB" sz="1800" dirty="0"/>
              <a:t>Pole optical fibres</a:t>
            </a:r>
          </a:p>
          <a:p>
            <a:r>
              <a:rPr lang="en-GB" sz="1800" dirty="0"/>
              <a:t>Shell strain gauges </a:t>
            </a:r>
          </a:p>
          <a:p>
            <a:r>
              <a:rPr lang="en-GB" sz="1800" dirty="0"/>
              <a:t> Rod strain gauges</a:t>
            </a:r>
          </a:p>
          <a:p>
            <a:r>
              <a:rPr lang="en-GB" sz="1800" dirty="0"/>
              <a:t>LVDT (dimensions, rod displacement, etc)</a:t>
            </a:r>
          </a:p>
          <a:p>
            <a:r>
              <a:rPr lang="en-GB" sz="1800" dirty="0"/>
              <a:t>Pressure sensors ( bladders, rod hydraulic system, etc)</a:t>
            </a:r>
          </a:p>
          <a:p>
            <a:r>
              <a:rPr lang="en-GB" sz="1800" dirty="0"/>
              <a:t>Others </a:t>
            </a:r>
          </a:p>
          <a:p>
            <a:pPr lvl="1"/>
            <a:endParaRPr lang="en-GB" sz="20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D122EF4-BCE2-4DF8-0331-C897F68AF4BC}"/>
              </a:ext>
            </a:extLst>
          </p:cNvPr>
          <p:cNvGrpSpPr/>
          <p:nvPr/>
        </p:nvGrpSpPr>
        <p:grpSpPr>
          <a:xfrm>
            <a:off x="7501592" y="1575390"/>
            <a:ext cx="3585508" cy="3381639"/>
            <a:chOff x="7609542" y="1646107"/>
            <a:chExt cx="3127103" cy="287693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BDFF3A9-85FC-BCF8-1763-651BA9509E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9542" y="1646107"/>
              <a:ext cx="3127103" cy="287693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F5E3A35-1E1C-A06E-D637-E650235DADC7}"/>
                </a:ext>
              </a:extLst>
            </p:cNvPr>
            <p:cNvSpPr/>
            <p:nvPr/>
          </p:nvSpPr>
          <p:spPr>
            <a:xfrm>
              <a:off x="8609533" y="2413264"/>
              <a:ext cx="1075967" cy="1057585"/>
            </a:xfrm>
            <a:prstGeom prst="rect">
              <a:avLst/>
            </a:prstGeom>
            <a:solidFill>
              <a:srgbClr val="CA11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03F0B7D-78FB-ED03-3945-CDB175210CA1}"/>
              </a:ext>
            </a:extLst>
          </p:cNvPr>
          <p:cNvCxnSpPr>
            <a:cxnSpLocks/>
          </p:cNvCxnSpPr>
          <p:nvPr/>
        </p:nvCxnSpPr>
        <p:spPr>
          <a:xfrm>
            <a:off x="3162300" y="2070100"/>
            <a:ext cx="5447233" cy="4826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46B1031-B613-D459-24F1-1AE9578A2243}"/>
              </a:ext>
            </a:extLst>
          </p:cNvPr>
          <p:cNvGrpSpPr/>
          <p:nvPr/>
        </p:nvGrpSpPr>
        <p:grpSpPr>
          <a:xfrm>
            <a:off x="7962198" y="5020470"/>
            <a:ext cx="2664296" cy="1386680"/>
            <a:chOff x="7876413" y="4464224"/>
            <a:chExt cx="2664296" cy="138668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C3D000B-6F85-A945-1E22-5E2213F127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76413" y="4464224"/>
              <a:ext cx="2664296" cy="138668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7AFFE3E-66E2-D889-6A18-ECB7C0789967}"/>
                </a:ext>
              </a:extLst>
            </p:cNvPr>
            <p:cNvSpPr/>
            <p:nvPr/>
          </p:nvSpPr>
          <p:spPr>
            <a:xfrm>
              <a:off x="8133284" y="5532929"/>
              <a:ext cx="72008" cy="71914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F542B21-721A-641C-8E9E-1C37B0B6983C}"/>
                </a:ext>
              </a:extLst>
            </p:cNvPr>
            <p:cNvSpPr/>
            <p:nvPr/>
          </p:nvSpPr>
          <p:spPr>
            <a:xfrm>
              <a:off x="9096396" y="5532929"/>
              <a:ext cx="72008" cy="71914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AF353B4-5D65-89EB-B05E-20893C917FBA}"/>
                </a:ext>
              </a:extLst>
            </p:cNvPr>
            <p:cNvSpPr/>
            <p:nvPr/>
          </p:nvSpPr>
          <p:spPr>
            <a:xfrm>
              <a:off x="10180669" y="5532929"/>
              <a:ext cx="72008" cy="71914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4C14A5E-171F-DC8C-8AB4-4B849D8A494D}"/>
                </a:ext>
              </a:extLst>
            </p:cNvPr>
            <p:cNvSpPr/>
            <p:nvPr/>
          </p:nvSpPr>
          <p:spPr>
            <a:xfrm>
              <a:off x="8133284" y="4879525"/>
              <a:ext cx="72008" cy="719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3B6EA67-A782-679F-54E0-EB93754D8B59}"/>
                </a:ext>
              </a:extLst>
            </p:cNvPr>
            <p:cNvSpPr/>
            <p:nvPr/>
          </p:nvSpPr>
          <p:spPr>
            <a:xfrm>
              <a:off x="9060392" y="4879525"/>
              <a:ext cx="72008" cy="719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CE8430A-51E2-5D2F-BECC-037128D8BEFD}"/>
                </a:ext>
              </a:extLst>
            </p:cNvPr>
            <p:cNvSpPr/>
            <p:nvPr/>
          </p:nvSpPr>
          <p:spPr>
            <a:xfrm>
              <a:off x="10180669" y="4879525"/>
              <a:ext cx="72008" cy="7191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37608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3D1BBB-66E0-B8DA-8E33-920678497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728A55C-7A87-F1DB-F7E3-42339028AE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B06E43-0BD6-B18A-A73F-277D13E9D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instrumentation overview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4F40C-56EC-3383-70CB-B2F42107D203}"/>
              </a:ext>
            </a:extLst>
          </p:cNvPr>
          <p:cNvSpPr txBox="1">
            <a:spLocks/>
          </p:cNvSpPr>
          <p:nvPr/>
        </p:nvSpPr>
        <p:spPr>
          <a:xfrm>
            <a:off x="494211" y="1422990"/>
            <a:ext cx="5811588" cy="4742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34960B-176A-32FE-98A7-BF0CA074B048}"/>
              </a:ext>
            </a:extLst>
          </p:cNvPr>
          <p:cNvSpPr txBox="1">
            <a:spLocks/>
          </p:cNvSpPr>
          <p:nvPr/>
        </p:nvSpPr>
        <p:spPr>
          <a:xfrm>
            <a:off x="646610" y="1331902"/>
            <a:ext cx="6708860" cy="498634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Coil:</a:t>
            </a:r>
            <a:r>
              <a:rPr lang="en-GB" sz="1800" dirty="0">
                <a:sym typeface="Wingdings" panose="05000000000000000000" pitchFamily="2" charset="2"/>
              </a:rPr>
              <a:t> titanium winding poles are equipped with </a:t>
            </a:r>
            <a:r>
              <a:rPr lang="en-GB" sz="1800" b="1" dirty="0">
                <a:sym typeface="Wingdings" panose="05000000000000000000" pitchFamily="2" charset="2"/>
              </a:rPr>
              <a:t>optical fibres</a:t>
            </a:r>
            <a:r>
              <a:rPr lang="en-GB" sz="1800" dirty="0">
                <a:sym typeface="Wingdings" panose="05000000000000000000" pitchFamily="2" charset="2"/>
              </a:rPr>
              <a:t>, measuring the azimuthal and axial strain in the LE, MI, and RE.</a:t>
            </a:r>
            <a:endParaRPr lang="en-US" sz="1800" dirty="0">
              <a:sym typeface="Wingdings" panose="05000000000000000000" pitchFamily="2" charset="2"/>
            </a:endParaRPr>
          </a:p>
          <a:p>
            <a:r>
              <a:rPr lang="en-US" sz="1800" b="1" dirty="0">
                <a:sym typeface="Wingdings" panose="05000000000000000000" pitchFamily="2" charset="2"/>
              </a:rPr>
              <a:t>Shell</a:t>
            </a:r>
            <a:r>
              <a:rPr lang="en-US" sz="1800" dirty="0">
                <a:sym typeface="Wingdings" panose="05000000000000000000" pitchFamily="2" charset="2"/>
              </a:rPr>
              <a:t>: </a:t>
            </a:r>
            <a:r>
              <a:rPr lang="en-GB" sz="1800" b="1" dirty="0">
                <a:sym typeface="Wingdings" panose="05000000000000000000" pitchFamily="2" charset="2"/>
              </a:rPr>
              <a:t>strain gauges </a:t>
            </a:r>
            <a:r>
              <a:rPr lang="en-GB" sz="1800" dirty="0">
                <a:sym typeface="Wingdings" panose="05000000000000000000" pitchFamily="2" charset="2"/>
              </a:rPr>
              <a:t>positioned in each quadrant to measure both axial and azimuthal strains in the LE, MI, and RE.</a:t>
            </a:r>
            <a:endParaRPr lang="en-US" sz="1800" dirty="0">
              <a:sym typeface="Wingdings" panose="05000000000000000000" pitchFamily="2" charset="2"/>
            </a:endParaRPr>
          </a:p>
          <a:p>
            <a:r>
              <a:rPr lang="en-US" sz="1800" b="1" dirty="0">
                <a:sym typeface="Wingdings" panose="05000000000000000000" pitchFamily="2" charset="2"/>
              </a:rPr>
              <a:t>Rods: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r>
              <a:rPr lang="en-GB" sz="1800" b="1" dirty="0">
                <a:sym typeface="Wingdings" panose="05000000000000000000" pitchFamily="2" charset="2"/>
              </a:rPr>
              <a:t>strain gauges </a:t>
            </a:r>
            <a:r>
              <a:rPr lang="en-GB" sz="1800" dirty="0">
                <a:sym typeface="Wingdings" panose="05000000000000000000" pitchFamily="2" charset="2"/>
              </a:rPr>
              <a:t>to measure the axial strain, in one longitudinal position for each tie-rod.</a:t>
            </a:r>
            <a:endParaRPr lang="en-GB" sz="1800" dirty="0"/>
          </a:p>
          <a:p>
            <a:pPr lvl="1"/>
            <a:endParaRPr lang="en-GB" sz="2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CD727B4-EA4F-DFFB-18E5-D34D4CA7B53F}"/>
              </a:ext>
            </a:extLst>
          </p:cNvPr>
          <p:cNvGrpSpPr/>
          <p:nvPr/>
        </p:nvGrpSpPr>
        <p:grpSpPr>
          <a:xfrm>
            <a:off x="494211" y="3614741"/>
            <a:ext cx="4002105" cy="2703510"/>
            <a:chOff x="7320137" y="1603284"/>
            <a:chExt cx="4077072" cy="298985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74FE06-049A-55A4-146A-E63AAFDD2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7863746" y="1059675"/>
              <a:ext cx="2989853" cy="4077072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06FD0D5-6583-857E-F66C-E23A823FF845}"/>
                </a:ext>
              </a:extLst>
            </p:cNvPr>
            <p:cNvSpPr/>
            <p:nvPr/>
          </p:nvSpPr>
          <p:spPr>
            <a:xfrm rot="5400000">
              <a:off x="9054116" y="3414992"/>
              <a:ext cx="176673" cy="47443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C86EB12-F144-EA0A-446B-95A0595A1C54}"/>
                </a:ext>
              </a:extLst>
            </p:cNvPr>
            <p:cNvSpPr/>
            <p:nvPr/>
          </p:nvSpPr>
          <p:spPr>
            <a:xfrm>
              <a:off x="9379670" y="3145676"/>
              <a:ext cx="176673" cy="47443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F20E421F-A327-A30A-1B90-965202DABBA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" t="7701" r="-452" b="6499"/>
          <a:stretch/>
        </p:blipFill>
        <p:spPr>
          <a:xfrm>
            <a:off x="4962027" y="3614739"/>
            <a:ext cx="2543456" cy="270351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5" name="Picture 24" descr="A large metal tube with a black strap&#10;&#10;AI-generated content may be incorrect.">
            <a:extLst>
              <a:ext uri="{FF2B5EF4-FFF2-40B4-BE49-F238E27FC236}">
                <a16:creationId xmlns:a16="http://schemas.microsoft.com/office/drawing/2014/main" id="{8B89CBA4-3AEF-E28A-8BED-2EE8870294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1195" y="1549270"/>
            <a:ext cx="3726594" cy="496878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8DD5D56-F75F-86BC-40FA-FA8EE89C37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5470" y="2011011"/>
            <a:ext cx="471429" cy="1321686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700B1C-8725-D0C9-7755-76F728D97020}"/>
              </a:ext>
            </a:extLst>
          </p:cNvPr>
          <p:cNvSpPr txBox="1"/>
          <p:nvPr/>
        </p:nvSpPr>
        <p:spPr bwMode="auto">
          <a:xfrm>
            <a:off x="646610" y="3614739"/>
            <a:ext cx="3861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Measuring points on the coil titanium inner pole (FBG)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6700E7-2983-936F-6E2F-E32CF45D7AA1}"/>
              </a:ext>
            </a:extLst>
          </p:cNvPr>
          <p:cNvSpPr txBox="1"/>
          <p:nvPr/>
        </p:nvSpPr>
        <p:spPr bwMode="auto">
          <a:xfrm>
            <a:off x="4950684" y="5223915"/>
            <a:ext cx="1182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Tie rods equipped with SG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861CB9-3E9E-F6D0-7189-D78DA4DE0F87}"/>
              </a:ext>
            </a:extLst>
          </p:cNvPr>
          <p:cNvSpPr txBox="1"/>
          <p:nvPr/>
        </p:nvSpPr>
        <p:spPr bwMode="auto">
          <a:xfrm>
            <a:off x="10576784" y="4762250"/>
            <a:ext cx="1182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FFFF"/>
                </a:solidFill>
              </a:rPr>
              <a:t>Al-shell</a:t>
            </a:r>
          </a:p>
          <a:p>
            <a:pPr algn="ctr"/>
            <a:r>
              <a:rPr lang="en-GB" dirty="0">
                <a:solidFill>
                  <a:srgbClr val="FFFFFF"/>
                </a:solidFill>
              </a:rPr>
              <a:t>equipped with SG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C8F524-73D4-87C9-E64D-3D64BA9AFC64}"/>
              </a:ext>
            </a:extLst>
          </p:cNvPr>
          <p:cNvSpPr txBox="1"/>
          <p:nvPr/>
        </p:nvSpPr>
        <p:spPr>
          <a:xfrm>
            <a:off x="1830009" y="6401957"/>
            <a:ext cx="4216219" cy="33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MUGNIER, EN-MME </a:t>
            </a:r>
            <a:r>
              <a:rPr lang="fr-FR" sz="788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fr-FR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788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</a:t>
            </a:r>
            <a:r>
              <a:rPr lang="fr-FR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788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</a:t>
            </a:r>
            <a:r>
              <a:rPr lang="fr-FR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https://edms.cern.ch/document/2506543/1</a:t>
            </a:r>
          </a:p>
          <a:p>
            <a:r>
              <a:rPr lang="fr-FR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0533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98896-37A3-F446-542C-E3A9CC1EB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2C719E8-A45F-B3FE-F608-A9866AA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050F86-BA43-5800-1132-527E095D1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E145F-1CD1-63B7-4F81-F1CC133158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4213" y="1364343"/>
            <a:ext cx="11436530" cy="4992007"/>
          </a:xfrm>
        </p:spPr>
        <p:txBody>
          <a:bodyPr rtlCol="0" anchor="ctr">
            <a:normAutofit/>
          </a:bodyPr>
          <a:lstStyle/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Yoke-shell sub-assembly 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loading 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Azimuthal preload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Axial preload 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3675695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49F700-8E4D-2EDB-7B0B-A73EF7D01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84CE82F-AF22-00C4-DA19-9DBCA32DB1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D3C17A-0EC0-EBC6-FF04-9D6D93A6D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vertical sub-assembly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3BA9C-7DD0-B213-07E5-D23881C74752}"/>
              </a:ext>
            </a:extLst>
          </p:cNvPr>
          <p:cNvSpPr txBox="1">
            <a:spLocks/>
          </p:cNvSpPr>
          <p:nvPr/>
        </p:nvSpPr>
        <p:spPr>
          <a:xfrm>
            <a:off x="494211" y="1422990"/>
            <a:ext cx="5811588" cy="4742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B35EAA-3DBA-D962-725A-36F9299F479A}"/>
              </a:ext>
            </a:extLst>
          </p:cNvPr>
          <p:cNvSpPr txBox="1">
            <a:spLocks/>
          </p:cNvSpPr>
          <p:nvPr/>
        </p:nvSpPr>
        <p:spPr>
          <a:xfrm>
            <a:off x="646610" y="1575390"/>
            <a:ext cx="8694240" cy="4488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Initially, four </a:t>
            </a:r>
            <a:r>
              <a:rPr lang="en-GB" sz="1800" b="1" dirty="0"/>
              <a:t>yoke stacks </a:t>
            </a:r>
            <a:r>
              <a:rPr lang="en-GB" sz="1800" dirty="0"/>
              <a:t>are then inserted vertically inside the </a:t>
            </a:r>
            <a:r>
              <a:rPr lang="en-GB" sz="1800" b="1" dirty="0"/>
              <a:t>shells</a:t>
            </a:r>
            <a:r>
              <a:rPr lang="en-GB" sz="1800" dirty="0"/>
              <a:t>.</a:t>
            </a:r>
          </a:p>
          <a:p>
            <a:r>
              <a:rPr lang="en-GB" sz="1800" dirty="0"/>
              <a:t>A </a:t>
            </a:r>
            <a:r>
              <a:rPr lang="en-GB" sz="1800" b="1" dirty="0"/>
              <a:t>bladder operation </a:t>
            </a:r>
            <a:r>
              <a:rPr lang="en-GB" sz="1800" dirty="0"/>
              <a:t>is performed to insert the interference keys (12.1 mm), to constrain the yokes against the shells. The </a:t>
            </a:r>
            <a:r>
              <a:rPr lang="en-GB" sz="1800" b="1" dirty="0"/>
              <a:t>cooling holes </a:t>
            </a:r>
            <a:r>
              <a:rPr lang="en-GB" sz="1800" dirty="0"/>
              <a:t>in the yokes are </a:t>
            </a:r>
            <a:r>
              <a:rPr lang="en-GB" sz="1800" b="1" dirty="0"/>
              <a:t>used as the bladder locations to open the gaps</a:t>
            </a:r>
            <a:r>
              <a:rPr lang="en-GB" sz="1800" dirty="0"/>
              <a:t>. The required </a:t>
            </a:r>
            <a:r>
              <a:rPr lang="en-GB" sz="1800" b="1" dirty="0"/>
              <a:t>bladder pressure </a:t>
            </a:r>
            <a:r>
              <a:rPr lang="en-GB" sz="1800" dirty="0"/>
              <a:t>to insert the last yoke key is monitored via pressure sensors</a:t>
            </a:r>
          </a:p>
          <a:p>
            <a:pPr lvl="1"/>
            <a:endParaRPr lang="en-GB" sz="2000" dirty="0"/>
          </a:p>
        </p:txBody>
      </p:sp>
      <p:pic>
        <p:nvPicPr>
          <p:cNvPr id="18" name="Picture 17" descr="A metal cylinder in a factory&#10;&#10;AI-generated content may be incorrect.">
            <a:extLst>
              <a:ext uri="{FF2B5EF4-FFF2-40B4-BE49-F238E27FC236}">
                <a16:creationId xmlns:a16="http://schemas.microsoft.com/office/drawing/2014/main" id="{7BC60507-8ED9-BEA9-4CF6-6CF6BB7854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925" r="10999"/>
          <a:stretch/>
        </p:blipFill>
        <p:spPr>
          <a:xfrm>
            <a:off x="9631354" y="3308941"/>
            <a:ext cx="2394999" cy="3339510"/>
          </a:xfrm>
          <a:prstGeom prst="rect">
            <a:avLst/>
          </a:prstGeom>
        </p:spPr>
      </p:pic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8723E516-F476-B34A-6CB9-4742DD23A3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1354" y="1422990"/>
            <a:ext cx="2395000" cy="17962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4169BE-E489-8DD2-19BA-4C43EA806E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79551" y="3124200"/>
            <a:ext cx="7871066" cy="323215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30AAB46-9335-021B-5376-00749C504618}"/>
              </a:ext>
            </a:extLst>
          </p:cNvPr>
          <p:cNvSpPr/>
          <p:nvPr/>
        </p:nvSpPr>
        <p:spPr>
          <a:xfrm>
            <a:off x="3975100" y="3378200"/>
            <a:ext cx="317500" cy="298450"/>
          </a:xfrm>
          <a:prstGeom prst="ellipse">
            <a:avLst/>
          </a:prstGeom>
          <a:solidFill>
            <a:srgbClr val="FFB09D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777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BB2E7-CA5D-E8C4-618B-EDB63C313B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C60CF01-F205-4264-124E-FBFD58784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F521AB-107E-55EF-9BFC-657461DF5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vertical sub-assembly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36549-C538-D176-0E1F-ABA4E4276AEB}"/>
              </a:ext>
            </a:extLst>
          </p:cNvPr>
          <p:cNvSpPr txBox="1">
            <a:spLocks/>
          </p:cNvSpPr>
          <p:nvPr/>
        </p:nvSpPr>
        <p:spPr>
          <a:xfrm>
            <a:off x="494211" y="1422990"/>
            <a:ext cx="5811588" cy="4742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A1C13CD-EB6E-0E16-1DF3-FD81686D3E25}"/>
              </a:ext>
            </a:extLst>
          </p:cNvPr>
          <p:cNvSpPr txBox="1">
            <a:spLocks/>
          </p:cNvSpPr>
          <p:nvPr/>
        </p:nvSpPr>
        <p:spPr>
          <a:xfrm>
            <a:off x="646611" y="1575390"/>
            <a:ext cx="2458539" cy="47809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The resulting interference produces an </a:t>
            </a:r>
            <a:r>
              <a:rPr lang="en-GB" sz="2000" b="1" dirty="0"/>
              <a:t>azimuthal tension in the shells</a:t>
            </a:r>
            <a:r>
              <a:rPr lang="en-GB" sz="2000" dirty="0"/>
              <a:t>, which is measured by </a:t>
            </a:r>
            <a:r>
              <a:rPr lang="en-GB" sz="2000" b="1" dirty="0"/>
              <a:t>strain gauges </a:t>
            </a:r>
            <a:r>
              <a:rPr lang="en-GB" sz="2000" dirty="0"/>
              <a:t>mounted on the outer surface of the shells in four angular locations.</a:t>
            </a:r>
          </a:p>
        </p:txBody>
      </p:sp>
      <p:pic>
        <p:nvPicPr>
          <p:cNvPr id="18" name="Picture 17" descr="A metal cylinder in a factory&#10;&#10;AI-generated content may be incorrect.">
            <a:extLst>
              <a:ext uri="{FF2B5EF4-FFF2-40B4-BE49-F238E27FC236}">
                <a16:creationId xmlns:a16="http://schemas.microsoft.com/office/drawing/2014/main" id="{ABEAAA5F-B832-7A3E-B4FE-A2A4D97517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925" r="10999"/>
          <a:stretch/>
        </p:blipFill>
        <p:spPr>
          <a:xfrm>
            <a:off x="9631354" y="3234918"/>
            <a:ext cx="2394999" cy="333951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50C12B77-C1F1-D3C1-9E15-6BC865360B17}"/>
              </a:ext>
            </a:extLst>
          </p:cNvPr>
          <p:cNvGrpSpPr/>
          <p:nvPr/>
        </p:nvGrpSpPr>
        <p:grpSpPr>
          <a:xfrm>
            <a:off x="3257550" y="1730171"/>
            <a:ext cx="6079849" cy="4128498"/>
            <a:chOff x="3257550" y="1730171"/>
            <a:chExt cx="6079849" cy="412849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F2BBB19-60D7-B17A-8D10-4468F78C7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57550" y="1730171"/>
              <a:ext cx="6079849" cy="4128498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405B3DA-E677-6270-87E6-50270D549AA2}"/>
                </a:ext>
              </a:extLst>
            </p:cNvPr>
            <p:cNvCxnSpPr/>
            <p:nvPr/>
          </p:nvCxnSpPr>
          <p:spPr>
            <a:xfrm>
              <a:off x="4502150" y="182245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4C639F2-29E9-191A-15A5-3347FE3F1FAF}"/>
                </a:ext>
              </a:extLst>
            </p:cNvPr>
            <p:cNvCxnSpPr/>
            <p:nvPr/>
          </p:nvCxnSpPr>
          <p:spPr>
            <a:xfrm>
              <a:off x="4502150" y="387350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A4434CC-BF8C-2B78-9FB4-BB0E1F2E0F48}"/>
                </a:ext>
              </a:extLst>
            </p:cNvPr>
            <p:cNvCxnSpPr/>
            <p:nvPr/>
          </p:nvCxnSpPr>
          <p:spPr>
            <a:xfrm>
              <a:off x="5149850" y="387350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763310B-75F2-C076-6B48-945031180D22}"/>
                </a:ext>
              </a:extLst>
            </p:cNvPr>
            <p:cNvCxnSpPr/>
            <p:nvPr/>
          </p:nvCxnSpPr>
          <p:spPr>
            <a:xfrm>
              <a:off x="5149850" y="182245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9FE4AB2-5420-EB42-991F-8C53ED7F6DFE}"/>
                </a:ext>
              </a:extLst>
            </p:cNvPr>
            <p:cNvCxnSpPr/>
            <p:nvPr/>
          </p:nvCxnSpPr>
          <p:spPr>
            <a:xfrm>
              <a:off x="5829300" y="387350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363F815-C600-4C93-48F7-A2B5FCB01835}"/>
                </a:ext>
              </a:extLst>
            </p:cNvPr>
            <p:cNvCxnSpPr/>
            <p:nvPr/>
          </p:nvCxnSpPr>
          <p:spPr>
            <a:xfrm>
              <a:off x="5829300" y="182245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C0EBAAD-1E20-5606-EFB0-99E9871D8F1D}"/>
                </a:ext>
              </a:extLst>
            </p:cNvPr>
            <p:cNvCxnSpPr/>
            <p:nvPr/>
          </p:nvCxnSpPr>
          <p:spPr>
            <a:xfrm>
              <a:off x="6540500" y="182245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89C7AF1-F7A5-1DCF-6B35-3995739211C4}"/>
                </a:ext>
              </a:extLst>
            </p:cNvPr>
            <p:cNvCxnSpPr/>
            <p:nvPr/>
          </p:nvCxnSpPr>
          <p:spPr>
            <a:xfrm>
              <a:off x="6527800" y="387350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4872D25-40A3-08F2-BC71-D59309CE164C}"/>
                </a:ext>
              </a:extLst>
            </p:cNvPr>
            <p:cNvCxnSpPr/>
            <p:nvPr/>
          </p:nvCxnSpPr>
          <p:spPr>
            <a:xfrm>
              <a:off x="7239000" y="387350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EBD0AEA-B8A0-DC3F-BAB8-D2CE9284DBD8}"/>
                </a:ext>
              </a:extLst>
            </p:cNvPr>
            <p:cNvCxnSpPr/>
            <p:nvPr/>
          </p:nvCxnSpPr>
          <p:spPr>
            <a:xfrm>
              <a:off x="7239000" y="1822450"/>
              <a:ext cx="0" cy="13271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58D4A62-B0E3-353A-D49A-A62056D57C60}"/>
                </a:ext>
              </a:extLst>
            </p:cNvPr>
            <p:cNvCxnSpPr>
              <a:cxnSpLocks/>
            </p:cNvCxnSpPr>
            <p:nvPr/>
          </p:nvCxnSpPr>
          <p:spPr>
            <a:xfrm>
              <a:off x="7937500" y="3873500"/>
              <a:ext cx="0" cy="952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E0BB14E-BE57-ED61-8D59-93EA8E7BE602}"/>
                </a:ext>
              </a:extLst>
            </p:cNvPr>
            <p:cNvCxnSpPr>
              <a:cxnSpLocks/>
            </p:cNvCxnSpPr>
            <p:nvPr/>
          </p:nvCxnSpPr>
          <p:spPr>
            <a:xfrm>
              <a:off x="7937500" y="2266740"/>
              <a:ext cx="0" cy="882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4337311-F08F-0018-5594-9987FE9986B7}"/>
                </a:ext>
              </a:extLst>
            </p:cNvPr>
            <p:cNvCxnSpPr>
              <a:cxnSpLocks/>
            </p:cNvCxnSpPr>
            <p:nvPr/>
          </p:nvCxnSpPr>
          <p:spPr>
            <a:xfrm>
              <a:off x="8610600" y="2266740"/>
              <a:ext cx="0" cy="882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31635A9-C96F-48AF-93BB-EE54A113B81E}"/>
                </a:ext>
              </a:extLst>
            </p:cNvPr>
            <p:cNvCxnSpPr>
              <a:cxnSpLocks/>
            </p:cNvCxnSpPr>
            <p:nvPr/>
          </p:nvCxnSpPr>
          <p:spPr>
            <a:xfrm>
              <a:off x="8610600" y="3873500"/>
              <a:ext cx="0" cy="952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 descr="A machine with red screws&#10;&#10;AI-generated content may be incorrect.">
            <a:extLst>
              <a:ext uri="{FF2B5EF4-FFF2-40B4-BE49-F238E27FC236}">
                <a16:creationId xmlns:a16="http://schemas.microsoft.com/office/drawing/2014/main" id="{0037FFBD-F8E3-7BE8-58D8-BDD9468882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9631354" y="1290036"/>
            <a:ext cx="2394998" cy="179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13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0FA6E-D588-9713-2250-562A950267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6C7FC23-F0EC-6180-A6B3-DEA5F74784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C79EBF-7CDD-59B2-2258-1EBBDA601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vertical sub-assembly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A1A39-084B-F6D1-8BA3-479AF7D70B81}"/>
              </a:ext>
            </a:extLst>
          </p:cNvPr>
          <p:cNvSpPr txBox="1">
            <a:spLocks/>
          </p:cNvSpPr>
          <p:nvPr/>
        </p:nvSpPr>
        <p:spPr>
          <a:xfrm>
            <a:off x="494211" y="1422990"/>
            <a:ext cx="5811588" cy="4742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b="1" dirty="0"/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D749160-8147-D6FF-F264-C6E97A424C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64"/>
          <a:stretch/>
        </p:blipFill>
        <p:spPr bwMode="auto">
          <a:xfrm>
            <a:off x="7323819" y="1471191"/>
            <a:ext cx="1685309" cy="1806184"/>
          </a:xfrm>
          <a:prstGeom prst="rect">
            <a:avLst/>
          </a:prstGeom>
          <a:noFill/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809AC99-F570-613F-8E35-00D1EB12CCAB}"/>
              </a:ext>
            </a:extLst>
          </p:cNvPr>
          <p:cNvSpPr txBox="1">
            <a:spLocks/>
          </p:cNvSpPr>
          <p:nvPr/>
        </p:nvSpPr>
        <p:spPr>
          <a:xfrm>
            <a:off x="646609" y="1575390"/>
            <a:ext cx="5919291" cy="4488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Once the module is assembled, the dimensional check of yoke cavity is carried out by performing two horizontal and two vertical measurements along the length of the structure, using a system based on </a:t>
            </a:r>
            <a:r>
              <a:rPr lang="en-GB" sz="1800" b="1" dirty="0"/>
              <a:t>LVDTs</a:t>
            </a:r>
          </a:p>
          <a:p>
            <a:pPr lvl="1"/>
            <a:r>
              <a:rPr lang="en-GB" sz="1400" dirty="0"/>
              <a:t>The difference between the vertical and horizontal measurements is consistently less than </a:t>
            </a:r>
            <a:r>
              <a:rPr lang="en-GB" sz="1400" b="1" dirty="0"/>
              <a:t>100μm </a:t>
            </a:r>
            <a:r>
              <a:rPr lang="en-GB" sz="1400" dirty="0"/>
              <a:t>along the length </a:t>
            </a:r>
            <a:endParaRPr lang="en-GB" sz="1400" b="1" dirty="0"/>
          </a:p>
        </p:txBody>
      </p:sp>
      <p:pic>
        <p:nvPicPr>
          <p:cNvPr id="4" name="Picture 3" descr="A machine with red screws&#10;&#10;AI-generated content may be incorrect.">
            <a:extLst>
              <a:ext uri="{FF2B5EF4-FFF2-40B4-BE49-F238E27FC236}">
                <a16:creationId xmlns:a16="http://schemas.microsoft.com/office/drawing/2014/main" id="{73F87741-6A89-8DE2-4B6C-E5A8A95E11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9351621" y="3871810"/>
            <a:ext cx="2408243" cy="18061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779003-DBF5-5AFD-9218-3B9420D00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1211" y="1471191"/>
            <a:ext cx="1650595" cy="1806184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4D6A1378-D4C5-FD5E-07B2-F213D93544FA}"/>
              </a:ext>
            </a:extLst>
          </p:cNvPr>
          <p:cNvGrpSpPr/>
          <p:nvPr/>
        </p:nvGrpSpPr>
        <p:grpSpPr>
          <a:xfrm>
            <a:off x="646609" y="3607164"/>
            <a:ext cx="8113156" cy="2708573"/>
            <a:chOff x="2039422" y="3795894"/>
            <a:chExt cx="8113156" cy="270857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BEC8B33-7A28-7DC5-89FA-5F3AE8942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39422" y="3795894"/>
              <a:ext cx="8113156" cy="2708573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9666F5-168E-A05A-D52D-DF4175D7B9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35400" y="4102100"/>
              <a:ext cx="0" cy="17843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BC136D-4B76-D348-7C76-87B8D9A87F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6300" y="4337050"/>
              <a:ext cx="0" cy="1483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7BAE648-59C2-9D97-A647-66A46D02CD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88000" y="4337050"/>
              <a:ext cx="0" cy="1483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D40ED23-C597-6B7F-484F-808E69B9E9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3350" y="4337050"/>
              <a:ext cx="0" cy="1483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D9577CA-E271-7B0A-9AE9-D26583D61F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53300" y="4337050"/>
              <a:ext cx="0" cy="1483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92E7E6D-99AF-EF2C-A4EC-D45F038950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67700" y="4337050"/>
              <a:ext cx="0" cy="1483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472508C-3AE3-8861-6967-630A44074D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56700" y="4337050"/>
              <a:ext cx="0" cy="14830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5545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CDDCD-43ED-02E1-AD0C-E7C325163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7D0FB-DADA-8CA1-D957-BD324104AE30}"/>
              </a:ext>
            </a:extLst>
          </p:cNvPr>
          <p:cNvSpPr txBox="1">
            <a:spLocks/>
          </p:cNvSpPr>
          <p:nvPr/>
        </p:nvSpPr>
        <p:spPr>
          <a:xfrm>
            <a:off x="494209" y="1422990"/>
            <a:ext cx="6157811" cy="4742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The yoke and shells, initially assembled in modules, are joined to form a single horizontal </a:t>
            </a:r>
            <a:r>
              <a:rPr lang="en-GB" sz="1800" b="1" dirty="0"/>
              <a:t>structure</a:t>
            </a:r>
            <a:r>
              <a:rPr lang="en-GB" sz="1800" dirty="0"/>
              <a:t>.</a:t>
            </a:r>
          </a:p>
          <a:p>
            <a:r>
              <a:rPr lang="en-GB" sz="1800" dirty="0"/>
              <a:t>The shell external diameter is measured with the </a:t>
            </a:r>
            <a:r>
              <a:rPr lang="en-GB" sz="1800" b="1" dirty="0"/>
              <a:t>Pi-tape</a:t>
            </a:r>
          </a:p>
          <a:p>
            <a:r>
              <a:rPr lang="en-GB" sz="1800" dirty="0"/>
              <a:t>The cavity dimensions are measured again with </a:t>
            </a:r>
            <a:r>
              <a:rPr lang="en-GB" sz="1800" b="1" dirty="0"/>
              <a:t>LVDT</a:t>
            </a:r>
            <a:r>
              <a:rPr lang="en-GB" sz="1800" dirty="0"/>
              <a:t>, along the length for a total of 76 measurements.</a:t>
            </a:r>
          </a:p>
          <a:p>
            <a:pPr lvl="1"/>
            <a:r>
              <a:rPr lang="en-GB" sz="1400" dirty="0"/>
              <a:t>The difference between the vertical and horizontal measurements is consistently less than </a:t>
            </a:r>
            <a:r>
              <a:rPr lang="en-GB" sz="1400" b="1" dirty="0"/>
              <a:t>100μm </a:t>
            </a:r>
            <a:r>
              <a:rPr lang="en-GB" sz="1400" dirty="0"/>
              <a:t>along the length </a:t>
            </a:r>
            <a:endParaRPr lang="en-GB" sz="1400" b="1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62C80B1-4626-5FEB-F326-318CB3BA0CCC}"/>
              </a:ext>
            </a:extLst>
          </p:cNvPr>
          <p:cNvGrpSpPr/>
          <p:nvPr/>
        </p:nvGrpSpPr>
        <p:grpSpPr>
          <a:xfrm>
            <a:off x="7126773" y="1419325"/>
            <a:ext cx="4547406" cy="1565561"/>
            <a:chOff x="-1482662" y="4363381"/>
            <a:chExt cx="6325736" cy="216222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0B141B2-EDDA-0ECC-0003-CA64611D8B00}"/>
                </a:ext>
              </a:extLst>
            </p:cNvPr>
            <p:cNvGrpSpPr/>
            <p:nvPr/>
          </p:nvGrpSpPr>
          <p:grpSpPr>
            <a:xfrm>
              <a:off x="-1482662" y="4363381"/>
              <a:ext cx="4150450" cy="2162229"/>
              <a:chOff x="-875923" y="3330485"/>
              <a:chExt cx="3095625" cy="1746885"/>
            </a:xfrm>
          </p:grpSpPr>
          <p:pic>
            <p:nvPicPr>
              <p:cNvPr id="9" name="Picture 8" descr="A close-up of a syringe&#10;&#10;Description automatically generated with medium confidence">
                <a:extLst>
                  <a:ext uri="{FF2B5EF4-FFF2-40B4-BE49-F238E27FC236}">
                    <a16:creationId xmlns:a16="http://schemas.microsoft.com/office/drawing/2014/main" id="{7E52B4A4-082F-6607-512F-0A242F2DF9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75923" y="3330485"/>
                <a:ext cx="3095625" cy="174688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69F58493-C8DC-F2C2-80B0-7FACC618EE56}"/>
                  </a:ext>
                </a:extLst>
              </p:cNvPr>
              <p:cNvGrpSpPr/>
              <p:nvPr/>
            </p:nvGrpSpPr>
            <p:grpSpPr>
              <a:xfrm>
                <a:off x="-458386" y="3646866"/>
                <a:ext cx="2409209" cy="1049661"/>
                <a:chOff x="-1469893" y="1169380"/>
                <a:chExt cx="2409441" cy="1050011"/>
              </a:xfrm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D2C56FD3-17E1-6B15-0EDE-404192952C46}"/>
                    </a:ext>
                  </a:extLst>
                </p:cNvPr>
                <p:cNvSpPr/>
                <p:nvPr/>
              </p:nvSpPr>
              <p:spPr>
                <a:xfrm>
                  <a:off x="867793" y="1360211"/>
                  <a:ext cx="71755" cy="71755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E1E32DD1-76C5-7D9D-228F-872C36ACAE58}"/>
                    </a:ext>
                  </a:extLst>
                </p:cNvPr>
                <p:cNvSpPr/>
                <p:nvPr/>
              </p:nvSpPr>
              <p:spPr>
                <a:xfrm>
                  <a:off x="804182" y="1169380"/>
                  <a:ext cx="72000" cy="72000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 dirty="0"/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367182D6-95E0-6967-1ABD-AD0DE9694119}"/>
                    </a:ext>
                  </a:extLst>
                </p:cNvPr>
                <p:cNvSpPr/>
                <p:nvPr/>
              </p:nvSpPr>
              <p:spPr>
                <a:xfrm>
                  <a:off x="-444173" y="1614653"/>
                  <a:ext cx="72000" cy="72000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E74749F6-8A4D-0898-D8D7-438E319FF926}"/>
                    </a:ext>
                  </a:extLst>
                </p:cNvPr>
                <p:cNvSpPr/>
                <p:nvPr/>
              </p:nvSpPr>
              <p:spPr>
                <a:xfrm>
                  <a:off x="-404417" y="1789582"/>
                  <a:ext cx="71755" cy="71755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D32F3ECA-D436-88DD-DD73-FE9B5DC8308C}"/>
                    </a:ext>
                  </a:extLst>
                </p:cNvPr>
                <p:cNvSpPr/>
                <p:nvPr/>
              </p:nvSpPr>
              <p:spPr>
                <a:xfrm>
                  <a:off x="-1469893" y="1964510"/>
                  <a:ext cx="72000" cy="72000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BD2AC58C-8F00-BD23-0868-428532E68AD4}"/>
                    </a:ext>
                  </a:extLst>
                </p:cNvPr>
                <p:cNvSpPr/>
                <p:nvPr/>
              </p:nvSpPr>
              <p:spPr>
                <a:xfrm>
                  <a:off x="-1398330" y="2147391"/>
                  <a:ext cx="72000" cy="72000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8067BAD-3993-1F6E-3E8C-0AF97518EBF8}"/>
                </a:ext>
              </a:extLst>
            </p:cNvPr>
            <p:cNvGrpSpPr/>
            <p:nvPr/>
          </p:nvGrpSpPr>
          <p:grpSpPr>
            <a:xfrm>
              <a:off x="2701751" y="4400576"/>
              <a:ext cx="2141323" cy="1976731"/>
              <a:chOff x="2463458" y="4225566"/>
              <a:chExt cx="2141323" cy="197673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45DB6B65-071B-C2F5-0C0D-B2AC82D5A416}"/>
                  </a:ext>
                </a:extLst>
              </p:cNvPr>
              <p:cNvGrpSpPr/>
              <p:nvPr/>
            </p:nvGrpSpPr>
            <p:grpSpPr>
              <a:xfrm>
                <a:off x="2463458" y="4225566"/>
                <a:ext cx="2141323" cy="1976731"/>
                <a:chOff x="3593507" y="1672512"/>
                <a:chExt cx="1956986" cy="1798476"/>
              </a:xfrm>
            </p:grpSpPr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9B0E0205-B8D1-D141-5CA6-0578F7D4A8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593507" y="1672512"/>
                  <a:ext cx="1956986" cy="1798476"/>
                </a:xfrm>
                <a:prstGeom prst="rect">
                  <a:avLst/>
                </a:prstGeom>
              </p:spPr>
            </p:pic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9061F8E9-9D46-918E-A6EC-61EF0EEAA9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655585" y="1715940"/>
                  <a:ext cx="1774090" cy="1737510"/>
                </a:xfrm>
                <a:prstGeom prst="rect">
                  <a:avLst/>
                </a:prstGeom>
              </p:spPr>
            </p:pic>
          </p:grp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B77F0145-6AF4-1EEA-2785-A6BB2CE1E4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58161" y="4607233"/>
                <a:ext cx="8037" cy="122413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7B95C61-4DB2-AD70-FCEE-0AD0D157BE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62117" y="5392450"/>
                <a:ext cx="1224136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D58C06D0-D742-B1F9-6E73-DF9928B657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62117" y="5032410"/>
                <a:ext cx="1224136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E20689D3-8DA1-66A6-F081-414B4A3039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71608" y="4725197"/>
                <a:ext cx="189180" cy="178471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3B840BB3-20DA-D193-EADE-51D2CC64A2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54597" y="5540501"/>
                <a:ext cx="189180" cy="178471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FE344EA6-0265-190A-F8B8-D1AE65D8DC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21668" y="4947616"/>
                <a:ext cx="189180" cy="17847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CE383C2C-2D06-7113-D873-A721421D86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14524" y="5303214"/>
                <a:ext cx="189180" cy="178471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6737A31D-1695-E512-775D-95333BBB3D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56985" y="4953572"/>
                <a:ext cx="189180" cy="178471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5B1B38A-E4C2-2C43-0BC0-445CFA28F1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56922" y="5303213"/>
                <a:ext cx="189180" cy="178471"/>
              </a:xfrm>
              <a:prstGeom prst="rect">
                <a:avLst/>
              </a:prstGeom>
            </p:spPr>
          </p:pic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4013CDF5-0CCF-1781-F403-55792D9F1F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07467" y="4607233"/>
                <a:ext cx="8037" cy="122413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DA66B680-3381-C16E-2E6F-AE0CBEA9BD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22991" y="5540500"/>
                <a:ext cx="189180" cy="178471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33E2C9A3-A978-F7A0-B92C-8A0EBBCF1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22991" y="4731364"/>
                <a:ext cx="189180" cy="178471"/>
              </a:xfrm>
              <a:prstGeom prst="rect">
                <a:avLst/>
              </a:prstGeom>
            </p:spPr>
          </p:pic>
        </p:grpSp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90B6101-DCF2-D476-3513-E76B0569E3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6A0477-EB08-D920-7248-25A875393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horizontal sub-assembly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 descr="A graph of numbers and symbols&#10;&#10;AI-generated content may be incorrect.">
            <a:extLst>
              <a:ext uri="{FF2B5EF4-FFF2-40B4-BE49-F238E27FC236}">
                <a16:creationId xmlns:a16="http://schemas.microsoft.com/office/drawing/2014/main" id="{B7EAECB4-6005-3571-DBBC-3D148E500B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6320" y="3351648"/>
            <a:ext cx="6039322" cy="3212742"/>
          </a:xfrm>
          <a:prstGeom prst="rect">
            <a:avLst/>
          </a:prstGeom>
        </p:spPr>
      </p:pic>
      <p:pic>
        <p:nvPicPr>
          <p:cNvPr id="6" name="Image 256">
            <a:extLst>
              <a:ext uri="{FF2B5EF4-FFF2-40B4-BE49-F238E27FC236}">
                <a16:creationId xmlns:a16="http://schemas.microsoft.com/office/drawing/2014/main" id="{0856A3DD-216F-7A52-0B34-9A20C956308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6" t="15801" r="37082" b="18813"/>
          <a:stretch/>
        </p:blipFill>
        <p:spPr bwMode="auto">
          <a:xfrm rot="5400000">
            <a:off x="2082085" y="3962114"/>
            <a:ext cx="2356359" cy="18955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46937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CA527-F831-FA92-A6F0-52B97EBDB6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5367D6A-2E9C-8F16-5A46-97670C43B7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4C3741-7D08-4FA2-D813-8AD6F72A9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sub-assembly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F7F00-808D-1FE1-BF48-A687786C4CFB}"/>
              </a:ext>
            </a:extLst>
          </p:cNvPr>
          <p:cNvSpPr txBox="1">
            <a:spLocks/>
          </p:cNvSpPr>
          <p:nvPr/>
        </p:nvSpPr>
        <p:spPr>
          <a:xfrm>
            <a:off x="494212" y="1422990"/>
            <a:ext cx="11436530" cy="4742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b="1" dirty="0"/>
              <a:t>Squareness</a:t>
            </a:r>
            <a:r>
              <a:rPr lang="en-GB" sz="2000" dirty="0"/>
              <a:t> (DH1-DH2 or DV1-DV2) and </a:t>
            </a:r>
            <a:r>
              <a:rPr lang="en-GB" sz="2000" b="1" dirty="0"/>
              <a:t>uniformity</a:t>
            </a:r>
            <a:r>
              <a:rPr lang="en-GB" sz="2000" dirty="0"/>
              <a:t> (average of the vertical or horizontal cavity dimension in each cross-section with respect to the measured average vertical or horizontal dimension of the entire yoke shell structure) are derived from the cavity sizes.</a:t>
            </a:r>
          </a:p>
          <a:p>
            <a:pPr lvl="1" algn="just"/>
            <a:r>
              <a:rPr lang="en-GB" sz="1600" dirty="0"/>
              <a:t>Squareness is controlled up to </a:t>
            </a:r>
            <a:r>
              <a:rPr lang="en-GB" sz="1600" b="1" dirty="0"/>
              <a:t>100 </a:t>
            </a:r>
            <a:r>
              <a:rPr lang="en-GB" sz="1600" b="1" dirty="0" err="1"/>
              <a:t>μm</a:t>
            </a:r>
            <a:endParaRPr lang="en-GB" sz="1600" b="1" dirty="0"/>
          </a:p>
          <a:p>
            <a:pPr lvl="1" algn="just"/>
            <a:r>
              <a:rPr lang="en-GB" sz="1600" dirty="0"/>
              <a:t>Uniformity is controlled up to </a:t>
            </a:r>
            <a:r>
              <a:rPr lang="en-GB" sz="1600" b="1" dirty="0"/>
              <a:t>150 </a:t>
            </a:r>
            <a:r>
              <a:rPr lang="en-GB" sz="1600" b="1" dirty="0" err="1"/>
              <a:t>μm</a:t>
            </a:r>
            <a:r>
              <a:rPr lang="en-GB" sz="1600" b="1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509C0C-DAFE-E5AF-FD4C-9D7DD73685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70556" y="3429000"/>
            <a:ext cx="5225444" cy="27526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E5F869-5FAA-1DAF-87C6-7BD74C4442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212477" y="3540587"/>
            <a:ext cx="5225444" cy="2744782"/>
          </a:xfrm>
          <a:prstGeom prst="rect">
            <a:avLst/>
          </a:prstGeom>
        </p:spPr>
      </p:pic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ABAE2C6-82C9-5622-7570-0D3506508C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64"/>
          <a:stretch/>
        </p:blipFill>
        <p:spPr bwMode="auto">
          <a:xfrm>
            <a:off x="9926290" y="2292940"/>
            <a:ext cx="1511631" cy="16200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6736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D240522-762B-4A1C-BAE4-2E57FC01F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19F29B-F233-48AF-8261-F33A4E079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E3EA69-4E0E-41BD-8095-A124225A26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4213" y="1364343"/>
            <a:ext cx="11436530" cy="4992007"/>
          </a:xfrm>
        </p:spPr>
        <p:txBody>
          <a:bodyPr rtlCol="0" anchor="ctr">
            <a:normAutofit/>
          </a:bodyPr>
          <a:lstStyle/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Yoke-shell sub-assembly 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Coil pack sub-assembly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Magnet loading 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Azimuthal preload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Axial preload 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14633925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8E47F-6A4E-A4AE-FFD1-BFA7E3C528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2D70C3BE-E860-6987-0D4B-6166702336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7A5665-D80D-39D7-EDD4-209EE323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B0E4CB-33DB-ABE1-84BE-5FC8D2EF252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4213" y="1364343"/>
            <a:ext cx="11436530" cy="4992007"/>
          </a:xfrm>
        </p:spPr>
        <p:txBody>
          <a:bodyPr rtlCol="0" anchor="ctr">
            <a:normAutofit/>
          </a:bodyPr>
          <a:lstStyle/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sub-assembly 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Coil pack sub-assembly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loading 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Azimuthal preload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Axial preload 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28342424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31B00-8A79-FAAA-24DA-50B66B125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8848FAB-900B-7B6C-7C70-8B3940AFFEDD}"/>
              </a:ext>
            </a:extLst>
          </p:cNvPr>
          <p:cNvSpPr txBox="1">
            <a:spLocks/>
          </p:cNvSpPr>
          <p:nvPr/>
        </p:nvSpPr>
        <p:spPr>
          <a:xfrm>
            <a:off x="494212" y="1422990"/>
            <a:ext cx="6622514" cy="49905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Before the assembly, the coils are measured using a FARO</a:t>
            </a:r>
            <a:r>
              <a:rPr lang="en-GB" sz="2000" baseline="30000" dirty="0"/>
              <a:t>®</a:t>
            </a:r>
            <a:r>
              <a:rPr lang="en-GB" sz="2000" dirty="0"/>
              <a:t> arm portable Coordinate Measurement Machine </a:t>
            </a:r>
          </a:p>
          <a:p>
            <a:pPr lvl="1"/>
            <a:r>
              <a:rPr lang="en-GB" sz="1600" dirty="0"/>
              <a:t>Series production coils are, on average, </a:t>
            </a:r>
            <a:r>
              <a:rPr lang="en-GB" sz="1600" b="1" dirty="0"/>
              <a:t>200 </a:t>
            </a:r>
            <a:r>
              <a:rPr lang="en-GB" sz="1600" b="1" dirty="0" err="1"/>
              <a:t>μm</a:t>
            </a:r>
            <a:r>
              <a:rPr lang="en-GB" sz="1600" b="1" dirty="0"/>
              <a:t> smaller </a:t>
            </a:r>
            <a:r>
              <a:rPr lang="en-GB" sz="1600" dirty="0"/>
              <a:t>than nominal in the </a:t>
            </a:r>
            <a:r>
              <a:rPr lang="en-GB" sz="1600" b="1" dirty="0"/>
              <a:t>azimuthal direction </a:t>
            </a:r>
            <a:r>
              <a:rPr lang="en-GB" sz="1600" dirty="0"/>
              <a:t>with a typical spread along the length of ± 100 </a:t>
            </a:r>
            <a:r>
              <a:rPr lang="en-GB" sz="1600" dirty="0" err="1"/>
              <a:t>μm</a:t>
            </a:r>
            <a:r>
              <a:rPr lang="en-GB" sz="1600" dirty="0"/>
              <a:t>.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56D1789-1D12-434B-3F80-E58B1C2FD8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982E29-47B1-4561-108D-7E5BD9A50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geometry</a:t>
            </a:r>
          </a:p>
        </p:txBody>
      </p:sp>
      <p:pic>
        <p:nvPicPr>
          <p:cNvPr id="10" name="Picture 9" descr="A person in a lab coat working on a machine&#10;&#10;AI-generated content may be incorrect.">
            <a:extLst>
              <a:ext uri="{FF2B5EF4-FFF2-40B4-BE49-F238E27FC236}">
                <a16:creationId xmlns:a16="http://schemas.microsoft.com/office/drawing/2014/main" id="{8C6CFBEC-1228-0A6B-2A5F-F06D41DCDF9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2873"/>
          <a:stretch/>
        </p:blipFill>
        <p:spPr>
          <a:xfrm>
            <a:off x="7567702" y="1399064"/>
            <a:ext cx="3683891" cy="21309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8A062C-46F2-7CA7-2FA2-C157ACFF4E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2078" y="3567485"/>
            <a:ext cx="9787844" cy="27888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E7E0F8E-13D3-86C7-E7F6-0A5E39285AF3}"/>
              </a:ext>
            </a:extLst>
          </p:cNvPr>
          <p:cNvSpPr txBox="1"/>
          <p:nvPr/>
        </p:nvSpPr>
        <p:spPr>
          <a:xfrm>
            <a:off x="9065888" y="3739546"/>
            <a:ext cx="1784463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Vieitez Suarez, S. Straarup, N. Lusa</a:t>
            </a:r>
            <a:endParaRPr lang="en-GB" sz="788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201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A39FC-F23A-C814-9AD4-B43ABDA65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5AE72ED-31D8-37B0-1121-BEF1551030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B850AF-65BB-3CC3-BED5-20B4156F2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1A4050C-1F2B-9897-1430-0E05DEDA6177}"/>
              </a:ext>
            </a:extLst>
          </p:cNvPr>
          <p:cNvSpPr txBox="1">
            <a:spLocks/>
          </p:cNvSpPr>
          <p:nvPr/>
        </p:nvSpPr>
        <p:spPr>
          <a:xfrm>
            <a:off x="494212" y="1422990"/>
            <a:ext cx="8027488" cy="25068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During the coil pack assembly, four coils are surrounded by aluminium collars and iron pads bolted around them.</a:t>
            </a:r>
          </a:p>
          <a:p>
            <a:r>
              <a:rPr lang="en-GB" sz="2000" dirty="0"/>
              <a:t>Polyimide shims are used to compensate for coil size differences. They are placed at the </a:t>
            </a:r>
            <a:r>
              <a:rPr lang="en-GB" sz="2000" dirty="0">
                <a:solidFill>
                  <a:srgbClr val="00B050"/>
                </a:solidFill>
              </a:rPr>
              <a:t>coils’ mid-plane </a:t>
            </a:r>
            <a:r>
              <a:rPr lang="en-GB" sz="2000" dirty="0"/>
              <a:t>to adjust the </a:t>
            </a:r>
            <a:r>
              <a:rPr lang="en-GB" sz="2000" dirty="0">
                <a:solidFill>
                  <a:srgbClr val="00B050"/>
                </a:solidFill>
              </a:rPr>
              <a:t>azimuthal direction </a:t>
            </a:r>
            <a:r>
              <a:rPr lang="en-GB" sz="2000" dirty="0"/>
              <a:t>and on the 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inner surface of the collars </a:t>
            </a:r>
            <a:r>
              <a:rPr lang="en-GB" sz="2000" dirty="0"/>
              <a:t>to correct the 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radial direction</a:t>
            </a:r>
            <a:r>
              <a:rPr lang="en-GB" sz="2000" dirty="0"/>
              <a:t>.</a:t>
            </a:r>
          </a:p>
          <a:p>
            <a:r>
              <a:rPr lang="en-GB" sz="2000" dirty="0"/>
              <a:t>The collars do not have a mechanical function; they act as a spacer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/>
          </a:p>
        </p:txBody>
      </p:sp>
      <p:pic>
        <p:nvPicPr>
          <p:cNvPr id="7" name="Content Placeholder 5" descr="A high angle view of a factory&#10;&#10;Description automatically generated">
            <a:extLst>
              <a:ext uri="{FF2B5EF4-FFF2-40B4-BE49-F238E27FC236}">
                <a16:creationId xmlns:a16="http://schemas.microsoft.com/office/drawing/2014/main" id="{DB420856-FD76-2E84-8C9E-75395DA4F8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8" t="4984" r="33146" b="1848"/>
          <a:stretch/>
        </p:blipFill>
        <p:spPr>
          <a:xfrm rot="5400000">
            <a:off x="1321051" y="3556765"/>
            <a:ext cx="2506859" cy="3092893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B0A89029-A925-D66E-E762-111AD8D1D5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" t="20054" r="4229" b="21793"/>
          <a:stretch/>
        </p:blipFill>
        <p:spPr bwMode="auto">
          <a:xfrm>
            <a:off x="8175453" y="3849782"/>
            <a:ext cx="3092890" cy="2506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473E6344-13C2-7D79-225D-3659394C4F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5" b="24787"/>
          <a:stretch/>
        </p:blipFill>
        <p:spPr bwMode="auto">
          <a:xfrm>
            <a:off x="4601745" y="3849782"/>
            <a:ext cx="3092890" cy="2506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1AF0DE88-3425-3ED6-B055-4870B88CABE1}"/>
              </a:ext>
            </a:extLst>
          </p:cNvPr>
          <p:cNvGrpSpPr/>
          <p:nvPr/>
        </p:nvGrpSpPr>
        <p:grpSpPr>
          <a:xfrm>
            <a:off x="9213242" y="1239702"/>
            <a:ext cx="1715811" cy="2328492"/>
            <a:chOff x="8542882" y="1331346"/>
            <a:chExt cx="1715811" cy="232849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48B5550-3836-713E-A9EE-A4AA638658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85" t="22698" r="34245" b="20574"/>
            <a:stretch/>
          </p:blipFill>
          <p:spPr bwMode="auto">
            <a:xfrm>
              <a:off x="8542882" y="1331346"/>
              <a:ext cx="1715811" cy="182094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814B0AE-0B8A-8556-5DDE-3847DFEF7A70}"/>
                </a:ext>
              </a:extLst>
            </p:cNvPr>
            <p:cNvSpPr txBox="1"/>
            <p:nvPr/>
          </p:nvSpPr>
          <p:spPr>
            <a:xfrm>
              <a:off x="8715324" y="3228951"/>
              <a:ext cx="140267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rgbClr val="00B05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Mid-plane shims</a:t>
              </a:r>
            </a:p>
            <a:p>
              <a:pPr algn="ctr"/>
              <a:r>
                <a:rPr lang="en-US" sz="1100" dirty="0">
                  <a:solidFill>
                    <a:schemeClr val="accent3">
                      <a:lumMod val="75000"/>
                    </a:schemeClr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Radial shims</a:t>
              </a:r>
              <a:endParaRPr lang="en-GB" sz="1100" dirty="0">
                <a:solidFill>
                  <a:schemeClr val="accent3">
                    <a:lumMod val="75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9504D5C-368E-AB67-F65C-278FAE6730D7}"/>
                </a:ext>
              </a:extLst>
            </p:cNvPr>
            <p:cNvCxnSpPr/>
            <p:nvPr/>
          </p:nvCxnSpPr>
          <p:spPr>
            <a:xfrm>
              <a:off x="8845550" y="2228850"/>
              <a:ext cx="19685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DB53872-876B-C32B-1A07-D12B110B22CF}"/>
                </a:ext>
              </a:extLst>
            </p:cNvPr>
            <p:cNvCxnSpPr/>
            <p:nvPr/>
          </p:nvCxnSpPr>
          <p:spPr>
            <a:xfrm>
              <a:off x="9759950" y="2228850"/>
              <a:ext cx="19685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8EA8103-3038-65BA-40F1-5361D30EDA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04350" y="1676400"/>
              <a:ext cx="0" cy="18415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28EC72A-1726-B65B-BC27-25EA164FD1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91650" y="2590800"/>
              <a:ext cx="0" cy="18415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DC86B2D-DE22-8864-C09C-D3D34FAFA55F}"/>
                </a:ext>
              </a:extLst>
            </p:cNvPr>
            <p:cNvSpPr/>
            <p:nvPr/>
          </p:nvSpPr>
          <p:spPr>
            <a:xfrm>
              <a:off x="8861038" y="1692546"/>
              <a:ext cx="1111247" cy="1098547"/>
            </a:xfrm>
            <a:prstGeom prst="ellipse">
              <a:avLst/>
            </a:prstGeom>
            <a:noFill/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68337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3C6249-AE87-8B27-8C07-7D41CBBC3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43107462-D335-0EF9-82EC-246D4C8DB0EF}"/>
              </a:ext>
            </a:extLst>
          </p:cNvPr>
          <p:cNvSpPr txBox="1">
            <a:spLocks/>
          </p:cNvSpPr>
          <p:nvPr/>
        </p:nvSpPr>
        <p:spPr>
          <a:xfrm>
            <a:off x="6096000" y="1378540"/>
            <a:ext cx="5839913" cy="49778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u="sng" dirty="0"/>
              <a:t>The </a:t>
            </a:r>
            <a:r>
              <a:rPr lang="en-GB" sz="2000" u="sng" dirty="0">
                <a:solidFill>
                  <a:srgbClr val="0070C0"/>
                </a:solidFill>
              </a:rPr>
              <a:t>pole key </a:t>
            </a:r>
            <a:r>
              <a:rPr lang="en-GB" sz="2000" u="sng" dirty="0"/>
              <a:t>is inserted in the pole slot without being in contact with the collars</a:t>
            </a:r>
            <a:r>
              <a:rPr lang="en-GB" sz="2000" dirty="0"/>
              <a:t>. To verify that, the </a:t>
            </a:r>
            <a:r>
              <a:rPr lang="en-GB" sz="2000" b="1" dirty="0"/>
              <a:t>pole key gap per side </a:t>
            </a:r>
            <a:r>
              <a:rPr lang="en-GB" sz="2000" dirty="0"/>
              <a:t>is derived from the pad-to –pad distance, measured during the coil pack assembly.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6DA0A40-CDAC-883B-C426-CD56EB8CE0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B6BAD7-148A-DF9A-7620-D9C9C3A33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033AE5-3A20-7248-26B8-9EE3B64DCAD2}"/>
              </a:ext>
            </a:extLst>
          </p:cNvPr>
          <p:cNvGrpSpPr/>
          <p:nvPr/>
        </p:nvGrpSpPr>
        <p:grpSpPr>
          <a:xfrm>
            <a:off x="494213" y="1542264"/>
            <a:ext cx="5261885" cy="4413224"/>
            <a:chOff x="8674193" y="2511714"/>
            <a:chExt cx="3023596" cy="271278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B035937-3525-3227-92AB-1891A6A9B8FC}"/>
                </a:ext>
              </a:extLst>
            </p:cNvPr>
            <p:cNvGrpSpPr/>
            <p:nvPr/>
          </p:nvGrpSpPr>
          <p:grpSpPr>
            <a:xfrm>
              <a:off x="8674193" y="2511714"/>
              <a:ext cx="3023596" cy="2712783"/>
              <a:chOff x="1814197" y="2846302"/>
              <a:chExt cx="3023596" cy="271278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C6C7DAB0-5A6E-31DE-E672-700B27E463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585" t="22698" r="34245" b="20574"/>
              <a:stretch/>
            </p:blipFill>
            <p:spPr bwMode="auto">
              <a:xfrm>
                <a:off x="1814197" y="2846302"/>
                <a:ext cx="1093191" cy="116017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820386A-9D81-6AB5-6FA0-5FF29B1CE8CF}"/>
                  </a:ext>
                </a:extLst>
              </p:cNvPr>
              <p:cNvSpPr/>
              <p:nvPr/>
            </p:nvSpPr>
            <p:spPr>
              <a:xfrm>
                <a:off x="2569099" y="3592080"/>
                <a:ext cx="389978" cy="40991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F41CC475-7BCD-C8AF-91E8-2E21A65D05C9}"/>
                  </a:ext>
                </a:extLst>
              </p:cNvPr>
              <p:cNvGrpSpPr/>
              <p:nvPr/>
            </p:nvGrpSpPr>
            <p:grpSpPr>
              <a:xfrm>
                <a:off x="2959135" y="4502045"/>
                <a:ext cx="1878658" cy="1057040"/>
                <a:chOff x="10589206" y="5248633"/>
                <a:chExt cx="1878658" cy="1057040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DF157E7A-FE52-08E2-405C-22D4E6C59F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l="13411" t="17595"/>
                <a:stretch/>
              </p:blipFill>
              <p:spPr>
                <a:xfrm>
                  <a:off x="10589206" y="5248633"/>
                  <a:ext cx="1125067" cy="1057040"/>
                </a:xfrm>
                <a:prstGeom prst="rect">
                  <a:avLst/>
                </a:prstGeom>
              </p:spPr>
            </p:pic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6BEF5C77-C7A7-EFE0-856C-EB3082492D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73277" y="5699990"/>
                  <a:ext cx="541464" cy="51403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D10E804-E7A4-ECAB-C9A8-68821026ACCC}"/>
                    </a:ext>
                  </a:extLst>
                </p:cNvPr>
                <p:cNvSpPr txBox="1"/>
                <p:nvPr/>
              </p:nvSpPr>
              <p:spPr>
                <a:xfrm>
                  <a:off x="11535655" y="5752361"/>
                  <a:ext cx="932209" cy="1590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dirty="0">
                      <a:solidFill>
                        <a:srgbClr val="FF0000"/>
                      </a:solidFill>
                      <a:latin typeface="+mj-lt"/>
                      <a:cs typeface="Times" panose="02020603050405020304" pitchFamily="18" charset="0"/>
                    </a:rPr>
                    <a:t>Pad to pad distance</a:t>
                  </a:r>
                  <a:endParaRPr lang="en-GB" sz="1200" b="1" dirty="0">
                    <a:solidFill>
                      <a:srgbClr val="FF0000"/>
                    </a:solidFill>
                    <a:latin typeface="+mj-lt"/>
                    <a:cs typeface="Times" panose="02020603050405020304" pitchFamily="18" charset="0"/>
                  </a:endParaRPr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A2F4EA00-DF08-E9C2-E0FA-923E56B08D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013446" y="5466408"/>
                  <a:ext cx="522208" cy="49060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AEC7B880-E250-FDDE-178F-074F425C3E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305066" y="5933572"/>
                  <a:ext cx="234149" cy="25701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581C12D1-50C5-9C05-EB2C-0EFD5C12F4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28117" y="4010139"/>
                <a:ext cx="315089" cy="447697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F203E55-6AB8-0DBF-E0DB-7ADF32618F29}"/>
                </a:ext>
              </a:extLst>
            </p:cNvPr>
            <p:cNvSpPr/>
            <p:nvPr/>
          </p:nvSpPr>
          <p:spPr>
            <a:xfrm>
              <a:off x="9388475" y="2750606"/>
              <a:ext cx="158750" cy="179217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0EACC175-308D-4F90-0B24-7A60730A5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3349" y="2835171"/>
            <a:ext cx="5235209" cy="3729456"/>
          </a:xfrm>
          <a:prstGeom prst="rect">
            <a:avLst/>
          </a:prstGeom>
        </p:spPr>
      </p:pic>
      <p:pic>
        <p:nvPicPr>
          <p:cNvPr id="36" name="Picture 2">
            <a:extLst>
              <a:ext uri="{FF2B5EF4-FFF2-40B4-BE49-F238E27FC236}">
                <a16:creationId xmlns:a16="http://schemas.microsoft.com/office/drawing/2014/main" id="{C1E68DAD-D4B1-F4F7-1FDD-5493D5422C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" t="20054" r="4229" b="21793"/>
          <a:stretch/>
        </p:blipFill>
        <p:spPr bwMode="auto">
          <a:xfrm>
            <a:off x="2895859" y="1469729"/>
            <a:ext cx="2896918" cy="234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6568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BA59B-F84B-5CDC-ED44-C58452FCE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9B58AAF7-9587-617E-7AB7-651695367018}"/>
              </a:ext>
            </a:extLst>
          </p:cNvPr>
          <p:cNvSpPr txBox="1">
            <a:spLocks/>
          </p:cNvSpPr>
          <p:nvPr/>
        </p:nvSpPr>
        <p:spPr>
          <a:xfrm>
            <a:off x="494212" y="1422990"/>
            <a:ext cx="11436530" cy="49778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The </a:t>
            </a:r>
            <a:r>
              <a:rPr lang="en-GB" sz="1800" b="1" dirty="0"/>
              <a:t>radial gap </a:t>
            </a:r>
            <a:r>
              <a:rPr lang="en-GB" sz="1800" dirty="0"/>
              <a:t>between the outer radius of the impregnated coil and the inner radius of the collar is derived from the coil measurements</a:t>
            </a:r>
          </a:p>
          <a:p>
            <a:r>
              <a:rPr lang="en-GB" sz="1800" dirty="0"/>
              <a:t>The </a:t>
            </a:r>
            <a:r>
              <a:rPr lang="en-GB" sz="1800" b="1" dirty="0"/>
              <a:t>external dimension of the coil pack </a:t>
            </a:r>
            <a:r>
              <a:rPr lang="en-GB" sz="1800" dirty="0"/>
              <a:t>is measured with </a:t>
            </a:r>
            <a:r>
              <a:rPr lang="en-GB" sz="1800" b="1" dirty="0"/>
              <a:t>LVDTs</a:t>
            </a:r>
            <a:r>
              <a:rPr lang="en-GB" sz="1800" dirty="0"/>
              <a:t>.</a:t>
            </a:r>
          </a:p>
          <a:p>
            <a:r>
              <a:rPr lang="en-GB" sz="1800" dirty="0"/>
              <a:t> An average offset of </a:t>
            </a:r>
            <a:r>
              <a:rPr lang="en-GB" sz="1800" b="1" dirty="0"/>
              <a:t>100 </a:t>
            </a:r>
            <a:r>
              <a:rPr lang="en-GB" sz="1800" b="1" dirty="0" err="1"/>
              <a:t>μm</a:t>
            </a:r>
            <a:r>
              <a:rPr lang="en-GB" sz="1800" b="1" dirty="0"/>
              <a:t> </a:t>
            </a:r>
            <a:r>
              <a:rPr lang="en-GB" sz="1800" dirty="0"/>
              <a:t>is observed between the measured coil pack average dimension and the expected value based on coil CMM measurements and the shimming plan</a:t>
            </a:r>
          </a:p>
          <a:p>
            <a:r>
              <a:rPr lang="en-GB" sz="1800" dirty="0"/>
              <a:t>The two independent measurements present very good agreement, confirming the reliability and repeatability of the fabrication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F0E8880-B0D2-2495-0983-601392C8CE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E2E41E-577A-A2AA-AE4F-087DADE0B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 </a:t>
            </a:r>
          </a:p>
        </p:txBody>
      </p:sp>
      <p:pic>
        <p:nvPicPr>
          <p:cNvPr id="6" name="Picture 5" descr="A graph of numbers and symbols&#10;&#10;AI-generated content may be incorrect.">
            <a:extLst>
              <a:ext uri="{FF2B5EF4-FFF2-40B4-BE49-F238E27FC236}">
                <a16:creationId xmlns:a16="http://schemas.microsoft.com/office/drawing/2014/main" id="{F8BDB96C-25D7-A362-504D-177F98096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492" y="3453064"/>
            <a:ext cx="5232082" cy="3081615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D9452DA-48D7-287C-E569-6DD855E2892F}"/>
              </a:ext>
            </a:extLst>
          </p:cNvPr>
          <p:cNvGrpSpPr/>
          <p:nvPr/>
        </p:nvGrpSpPr>
        <p:grpSpPr>
          <a:xfrm>
            <a:off x="2939014" y="3738539"/>
            <a:ext cx="2394591" cy="2342458"/>
            <a:chOff x="9310900" y="4565067"/>
            <a:chExt cx="1658311" cy="155177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D03B516-A902-DE47-07C5-7D274A4C36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85" t="22698" r="34245" b="20574"/>
            <a:stretch/>
          </p:blipFill>
          <p:spPr bwMode="auto">
            <a:xfrm>
              <a:off x="9607447" y="4758254"/>
              <a:ext cx="1093191" cy="116017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5F10DBE-04E2-6A85-43FF-E954A3C1F6D4}"/>
                </a:ext>
              </a:extLst>
            </p:cNvPr>
            <p:cNvCxnSpPr>
              <a:cxnSpLocks/>
            </p:cNvCxnSpPr>
            <p:nvPr/>
          </p:nvCxnSpPr>
          <p:spPr>
            <a:xfrm>
              <a:off x="10276899" y="4622003"/>
              <a:ext cx="0" cy="21227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417E763-910B-0A9C-0137-24052EF77424}"/>
                </a:ext>
              </a:extLst>
            </p:cNvPr>
            <p:cNvCxnSpPr>
              <a:cxnSpLocks/>
            </p:cNvCxnSpPr>
            <p:nvPr/>
          </p:nvCxnSpPr>
          <p:spPr>
            <a:xfrm>
              <a:off x="9995257" y="4654303"/>
              <a:ext cx="0" cy="18861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88FD053-C0CA-3CC9-F554-88A1C4FEB5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56234" y="5819212"/>
              <a:ext cx="0" cy="17847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FB0FFBB-8B10-D700-A9AC-8EFAC7D9C7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78858" y="5829910"/>
              <a:ext cx="0" cy="17847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5AD7F3B-A110-AD39-98C9-BDB2B822AB28}"/>
                </a:ext>
              </a:extLst>
            </p:cNvPr>
            <p:cNvCxnSpPr>
              <a:cxnSpLocks/>
            </p:cNvCxnSpPr>
            <p:nvPr/>
          </p:nvCxnSpPr>
          <p:spPr>
            <a:xfrm>
              <a:off x="9438924" y="5155610"/>
              <a:ext cx="20079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6E72B89-4713-26C7-AB3E-4DF917A393DD}"/>
                </a:ext>
              </a:extLst>
            </p:cNvPr>
            <p:cNvCxnSpPr>
              <a:cxnSpLocks/>
            </p:cNvCxnSpPr>
            <p:nvPr/>
          </p:nvCxnSpPr>
          <p:spPr>
            <a:xfrm>
              <a:off x="9438924" y="5396668"/>
              <a:ext cx="20079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25E6068-6DB6-19B7-EA14-4944A58232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36939" y="5416112"/>
              <a:ext cx="20079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1AF87A8-6769-F76A-3A9E-8F40A38905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36939" y="5181456"/>
              <a:ext cx="20079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664CBB2-A472-F68A-4F93-56E8EEEE5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07961" y="4565067"/>
              <a:ext cx="189180" cy="178471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CF99917-AFEC-D2B8-328A-0EEA6C429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38874" y="5307432"/>
              <a:ext cx="189180" cy="17847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89EB41F-C681-D752-49F2-D978CDB1F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78078" y="5092220"/>
              <a:ext cx="189180" cy="178471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349CBE6-EAB7-A87E-8C89-09D86FD99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84268" y="5928482"/>
              <a:ext cx="189180" cy="178471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672B646-CA56-9F88-703E-4A05D5B36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80031" y="5323055"/>
              <a:ext cx="189180" cy="178471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A9D8311-3E59-2434-0518-D01ACE2BB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89797" y="5938366"/>
              <a:ext cx="189180" cy="17847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58FAD34-2F16-D09F-0867-995850272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57762" y="4565068"/>
              <a:ext cx="189180" cy="178471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B48D4A2-3BCC-F937-9995-BF226F5CC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10900" y="5092219"/>
              <a:ext cx="189180" cy="178471"/>
            </a:xfrm>
            <a:prstGeom prst="rect">
              <a:avLst/>
            </a:prstGeom>
          </p:spPr>
        </p:pic>
      </p:grp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2D936C5C-A64C-7206-F6F8-6A3A491923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06" t="-2197" r="3706" b="14331"/>
          <a:stretch/>
        </p:blipFill>
        <p:spPr>
          <a:xfrm>
            <a:off x="652607" y="3655828"/>
            <a:ext cx="2096094" cy="255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6559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C870E-93D5-7F53-B223-CF312EF27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8DA4371-E80F-2B46-488D-D698CB2BB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2477" y="3090262"/>
            <a:ext cx="5725422" cy="3170838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04B8B12-932C-2154-B52B-6B86C8DE29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6666-692E-CDA6-21CF-460D1D83B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 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EAA39-C6FB-C960-B3A1-70A7980DEADF}"/>
              </a:ext>
            </a:extLst>
          </p:cNvPr>
          <p:cNvSpPr txBox="1">
            <a:spLocks/>
          </p:cNvSpPr>
          <p:nvPr/>
        </p:nvSpPr>
        <p:spPr>
          <a:xfrm>
            <a:off x="494212" y="1422990"/>
            <a:ext cx="11436530" cy="47428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b="1" dirty="0"/>
              <a:t>Squareness</a:t>
            </a:r>
            <a:r>
              <a:rPr lang="en-GB" sz="2000" dirty="0"/>
              <a:t> (DH1-DH2 or DV1-DV2) and </a:t>
            </a:r>
            <a:r>
              <a:rPr lang="en-GB" sz="2000" b="1" dirty="0"/>
              <a:t>uniformity</a:t>
            </a:r>
            <a:r>
              <a:rPr lang="en-GB" sz="2000" dirty="0"/>
              <a:t> (average of the vertical or horizontal dimension in each cross-section, concerning the measured average vertical or horizontal dimension of the entire coil pack) are derived from the external coil pack size.</a:t>
            </a:r>
          </a:p>
          <a:p>
            <a:pPr lvl="1" algn="just"/>
            <a:r>
              <a:rPr lang="en-GB" sz="1600" dirty="0"/>
              <a:t>Squareness is controlled up to </a:t>
            </a:r>
            <a:r>
              <a:rPr lang="en-GB" sz="1600" b="1" dirty="0"/>
              <a:t>200 </a:t>
            </a:r>
            <a:r>
              <a:rPr lang="en-GB" sz="1600" b="1" dirty="0" err="1"/>
              <a:t>μm</a:t>
            </a:r>
            <a:endParaRPr lang="en-GB" sz="1600" b="1" dirty="0"/>
          </a:p>
          <a:p>
            <a:pPr lvl="1" algn="just"/>
            <a:r>
              <a:rPr lang="en-GB" sz="1600" dirty="0"/>
              <a:t>Uniformity is controlled up to </a:t>
            </a:r>
            <a:r>
              <a:rPr lang="en-GB" sz="1600" b="1" dirty="0"/>
              <a:t>150 </a:t>
            </a:r>
            <a:r>
              <a:rPr lang="en-GB" sz="1600" b="1" dirty="0" err="1"/>
              <a:t>μm</a:t>
            </a:r>
            <a:r>
              <a:rPr lang="en-GB" sz="1600" b="1" dirty="0"/>
              <a:t> 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7E450D48-581C-A5D9-8667-62EB8E7BA5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706" t="-2197" r="3706" b="14331"/>
          <a:stretch/>
        </p:blipFill>
        <p:spPr>
          <a:xfrm>
            <a:off x="10455971" y="1993445"/>
            <a:ext cx="1474771" cy="18009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3AFAEF-1565-A021-2B1C-2A7541F78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079" y="3090262"/>
            <a:ext cx="5639433" cy="317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4545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91C9A-E714-37DB-A685-24C879730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6FB7E4B-D811-BE9B-899A-D72B26D2A1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E304C-CBC2-D992-2193-9F30C400D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256FDC-4352-89A4-D524-6827426837B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4213" y="1364343"/>
            <a:ext cx="11436530" cy="4992007"/>
          </a:xfrm>
        </p:spPr>
        <p:txBody>
          <a:bodyPr rtlCol="0" anchor="ctr">
            <a:normAutofit/>
          </a:bodyPr>
          <a:lstStyle/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sub-assembly 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Magnet loading 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Azimuthal preload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Axial preload 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5417344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D19E0-7A29-5B8D-C218-10ACF81B1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97D1912-C7E2-DE4D-949E-0BBAF72405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EBCF62-0BE1-F1EB-8F0E-5E3C60973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azimuthal loading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0DCF785-FC99-01C0-19E8-5DD638A9B5D0}"/>
              </a:ext>
            </a:extLst>
          </p:cNvPr>
          <p:cNvSpPr txBox="1">
            <a:spLocks/>
          </p:cNvSpPr>
          <p:nvPr/>
        </p:nvSpPr>
        <p:spPr>
          <a:xfrm>
            <a:off x="494212" y="1422990"/>
            <a:ext cx="11436530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Loading procedure provides the required </a:t>
            </a:r>
            <a:r>
              <a:rPr lang="en-GB" sz="2000" b="1" dirty="0"/>
              <a:t>pre-stress to the coil </a:t>
            </a:r>
            <a:r>
              <a:rPr lang="en-GB" sz="2000" dirty="0"/>
              <a:t>after cool-down to </a:t>
            </a:r>
            <a:r>
              <a:rPr lang="en-GB" sz="2000" b="1" dirty="0"/>
              <a:t>reduce conductor motion. </a:t>
            </a:r>
          </a:p>
          <a:p>
            <a:r>
              <a:rPr lang="en-GB" sz="2000" dirty="0"/>
              <a:t>The coil pack sub-assembly is inserted into the yoke-shell structure. </a:t>
            </a:r>
          </a:p>
          <a:p>
            <a:r>
              <a:rPr lang="en-GB" sz="2000" b="1" dirty="0"/>
              <a:t>Azimuthally</a:t>
            </a:r>
            <a:r>
              <a:rPr lang="en-GB" sz="2000" dirty="0"/>
              <a:t>, the magnet is pre-loaded using the </a:t>
            </a:r>
            <a:r>
              <a:rPr lang="en-GB" sz="2000" b="1" dirty="0"/>
              <a:t>bladder and key procedure</a:t>
            </a:r>
            <a:r>
              <a:rPr lang="en-GB" sz="2000" dirty="0"/>
              <a:t>. This technique pre-tensions the shell and pre-compresses the coil. </a:t>
            </a:r>
          </a:p>
          <a:p>
            <a:r>
              <a:rPr lang="en-GB" sz="2000" b="1" dirty="0"/>
              <a:t>Instrumentation </a:t>
            </a:r>
            <a:r>
              <a:rPr lang="en-GB" sz="2000" dirty="0"/>
              <a:t>during azimuthal loading:</a:t>
            </a:r>
          </a:p>
          <a:p>
            <a:pPr lvl="1"/>
            <a:r>
              <a:rPr lang="en-GB" sz="1600" b="1" dirty="0"/>
              <a:t>Shell</a:t>
            </a:r>
            <a:r>
              <a:rPr lang="en-GB" sz="1600" dirty="0"/>
              <a:t> </a:t>
            </a: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Strain gauges</a:t>
            </a:r>
          </a:p>
          <a:p>
            <a:pPr lvl="1"/>
            <a:r>
              <a:rPr lang="en-GB" sz="1600" b="1" dirty="0"/>
              <a:t>Coil</a:t>
            </a:r>
            <a:r>
              <a:rPr lang="en-GB" sz="1600" dirty="0"/>
              <a:t> </a:t>
            </a:r>
            <a:r>
              <a:rPr lang="en-GB" sz="1600" dirty="0">
                <a:sym typeface="Wingdings" panose="05000000000000000000" pitchFamily="2" charset="2"/>
              </a:rPr>
              <a:t> Optical fibres</a:t>
            </a:r>
          </a:p>
          <a:p>
            <a:pPr lvl="1"/>
            <a:endParaRPr lang="en-GB" sz="16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A19C12-7BF6-A9BD-9435-D7D710F2D9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511"/>
          <a:stretch/>
        </p:blipFill>
        <p:spPr>
          <a:xfrm>
            <a:off x="4132856" y="3981450"/>
            <a:ext cx="3255941" cy="2198998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2C270B41-6697-76B3-4C90-BE6F8067D0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8" b="24971"/>
          <a:stretch/>
        </p:blipFill>
        <p:spPr bwMode="auto">
          <a:xfrm>
            <a:off x="8677275" y="3986954"/>
            <a:ext cx="2487113" cy="219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9610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21F98-C265-2070-7249-566397EEB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03D1175-6471-BFE5-526D-16D44A17CA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C66CD2-1C3A-91A4-0EFC-06026C7CE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azimuthal loading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2A717A1-BA04-6C72-15A1-C50A7EBD6794}"/>
              </a:ext>
            </a:extLst>
          </p:cNvPr>
          <p:cNvSpPr txBox="1">
            <a:spLocks/>
          </p:cNvSpPr>
          <p:nvPr/>
        </p:nvSpPr>
        <p:spPr>
          <a:xfrm>
            <a:off x="494212" y="1544116"/>
            <a:ext cx="5327468" cy="462808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AFAE09-B1A2-FDA6-8AB5-062E54170726}"/>
              </a:ext>
            </a:extLst>
          </p:cNvPr>
          <p:cNvSpPr txBox="1"/>
          <p:nvPr/>
        </p:nvSpPr>
        <p:spPr>
          <a:xfrm>
            <a:off x="2893527" y="1325553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LE -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l-GR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endParaRPr lang="en-GB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2C5D90-6ADE-9738-BCD8-6FA2839650C2}"/>
              </a:ext>
            </a:extLst>
          </p:cNvPr>
          <p:cNvSpPr txBox="1"/>
          <p:nvPr/>
        </p:nvSpPr>
        <p:spPr>
          <a:xfrm>
            <a:off x="5684905" y="1325553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MI -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l-GR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endParaRPr lang="en-GB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E9BA4D-53EF-305B-4AE2-EB8366B96ECC}"/>
              </a:ext>
            </a:extLst>
          </p:cNvPr>
          <p:cNvSpPr txBox="1"/>
          <p:nvPr/>
        </p:nvSpPr>
        <p:spPr>
          <a:xfrm>
            <a:off x="8565225" y="1325553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RE -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l-GR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endParaRPr lang="en-GB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68F4F7-9FBF-010C-523A-8649D356D3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38204" y="1888012"/>
            <a:ext cx="2770799" cy="16237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1697AB-B30D-BA26-2588-F529EA8CD2D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710600" y="1901937"/>
            <a:ext cx="2770799" cy="16237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8A2EAE-0289-2047-38E2-879BB2CA5DC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652894" y="1897528"/>
            <a:ext cx="2770799" cy="16237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DBE931-E563-0BF6-A1ED-CDC62CF78F3C}"/>
              </a:ext>
            </a:extLst>
          </p:cNvPr>
          <p:cNvSpPr txBox="1"/>
          <p:nvPr/>
        </p:nvSpPr>
        <p:spPr>
          <a:xfrm>
            <a:off x="2898493" y="3763989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LE -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l-GR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endParaRPr lang="en-GB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F5CC0C-F6F6-4FE9-B8F7-BB8134861BC7}"/>
              </a:ext>
            </a:extLst>
          </p:cNvPr>
          <p:cNvSpPr txBox="1"/>
          <p:nvPr/>
        </p:nvSpPr>
        <p:spPr>
          <a:xfrm>
            <a:off x="5778813" y="3763989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MI -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l-GR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endParaRPr lang="en-GB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EB9C25-599E-BE2B-D940-7CC2F5103374}"/>
              </a:ext>
            </a:extLst>
          </p:cNvPr>
          <p:cNvSpPr txBox="1"/>
          <p:nvPr/>
        </p:nvSpPr>
        <p:spPr>
          <a:xfrm>
            <a:off x="8659133" y="3763989"/>
            <a:ext cx="1008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RE -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l-GR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endParaRPr lang="en-GB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DC87816-A320-59A0-4EAC-078997AF8FB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883421" y="4265209"/>
            <a:ext cx="2713555" cy="16156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18B4D6-0C1D-446C-836A-C392819040A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792071" y="4290473"/>
            <a:ext cx="2713555" cy="16156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0C0D98-7202-E711-164E-1F72FDA074B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712759" y="4297640"/>
            <a:ext cx="2689480" cy="16012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16AA570-1F31-9855-2346-9BABB8523630}"/>
              </a:ext>
            </a:extLst>
          </p:cNvPr>
          <p:cNvSpPr txBox="1"/>
          <p:nvPr/>
        </p:nvSpPr>
        <p:spPr>
          <a:xfrm rot="16200000">
            <a:off x="640314" y="2149841"/>
            <a:ext cx="914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Coil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9B3B64-9CFC-7BAC-CAA4-E51419141ABD}"/>
              </a:ext>
            </a:extLst>
          </p:cNvPr>
          <p:cNvSpPr txBox="1"/>
          <p:nvPr/>
        </p:nvSpPr>
        <p:spPr>
          <a:xfrm rot="16200000">
            <a:off x="548069" y="4438379"/>
            <a:ext cx="1133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</a:rPr>
              <a:t>Shell</a:t>
            </a:r>
            <a:endParaRPr lang="en-GB" sz="2800" b="1" dirty="0">
              <a:solidFill>
                <a:srgbClr val="00B0F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22CA8AB-5B76-00ED-97A2-875A6172AE89}"/>
              </a:ext>
            </a:extLst>
          </p:cNvPr>
          <p:cNvSpPr/>
          <p:nvPr/>
        </p:nvSpPr>
        <p:spPr>
          <a:xfrm>
            <a:off x="1295400" y="1273290"/>
            <a:ext cx="9715500" cy="23588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8B35613-B017-778F-0CBD-0A32ADC744A7}"/>
              </a:ext>
            </a:extLst>
          </p:cNvPr>
          <p:cNvSpPr/>
          <p:nvPr/>
        </p:nvSpPr>
        <p:spPr>
          <a:xfrm>
            <a:off x="1291098" y="3684364"/>
            <a:ext cx="9715500" cy="235881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155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B758E-2301-A323-935B-C9CBD600A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E06A6E4-D16F-BFE8-AF2E-D018BBC1B7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78A072-00D2-CEA3-715F-F7C8B4FF1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azimuthal loading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8C57DEA-4EB1-8484-35A8-941C264426F6}"/>
              </a:ext>
            </a:extLst>
          </p:cNvPr>
          <p:cNvSpPr txBox="1">
            <a:spLocks/>
          </p:cNvSpPr>
          <p:nvPr/>
        </p:nvSpPr>
        <p:spPr>
          <a:xfrm>
            <a:off x="494211" y="1422990"/>
            <a:ext cx="6867886" cy="50950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kern="1400" dirty="0">
                <a:effectLst/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A two-dimensional</a:t>
            </a:r>
            <a:r>
              <a:rPr lang="en-GB" sz="20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Finite Element (FE) model used for general mechanical analyses in the MQXF magnet. </a:t>
            </a:r>
          </a:p>
          <a:p>
            <a:r>
              <a:rPr lang="en-GB" sz="20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mechanical simulation is performed based on a steady-state analysis type. </a:t>
            </a:r>
          </a:p>
          <a:p>
            <a:r>
              <a:rPr lang="en-GB" sz="20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Any time-dependent load will be approximated as a series of static loads, which will be applied through multiple (chronologically ordered) solution steps. </a:t>
            </a:r>
          </a:p>
          <a:p>
            <a:pPr marL="0" indent="0">
              <a:buNone/>
            </a:pPr>
            <a:r>
              <a:rPr lang="en-GB" sz="20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Thanks to the </a:t>
            </a:r>
            <a:r>
              <a:rPr lang="en-GB" sz="2000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model, </a:t>
            </a:r>
            <a:r>
              <a:rPr lang="en-GB" sz="20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is possible to:</a:t>
            </a:r>
          </a:p>
          <a:p>
            <a:r>
              <a:rPr lang="en-GB" sz="20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compute the </a:t>
            </a:r>
            <a:r>
              <a:rPr lang="en-GB" sz="2000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expected preload condition </a:t>
            </a:r>
          </a:p>
          <a:p>
            <a:r>
              <a:rPr lang="en-GB" sz="20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 </a:t>
            </a:r>
            <a:r>
              <a:rPr lang="en-GB" sz="2000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sensitivity </a:t>
            </a:r>
            <a:r>
              <a:rPr lang="en-GB" sz="2000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GB" sz="2000" b="1" kern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geometrical variability of the components</a:t>
            </a:r>
          </a:p>
          <a:p>
            <a:pPr lvl="1"/>
            <a:r>
              <a:rPr lang="en-GB" sz="18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+ 100 </a:t>
            </a:r>
            <a:r>
              <a:rPr lang="en-GB" sz="1800" b="1" kern="14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μm</a:t>
            </a:r>
            <a:r>
              <a:rPr lang="en-GB" sz="18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of total </a:t>
            </a:r>
            <a:r>
              <a:rPr lang="en-GB" sz="1800" b="1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coil</a:t>
            </a:r>
            <a:r>
              <a:rPr lang="en-GB" sz="1800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 arc length translates to*</a:t>
            </a:r>
            <a:r>
              <a:rPr lang="en-GB" sz="1700" kern="1400" dirty="0">
                <a:latin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lvl="2"/>
            <a:r>
              <a:rPr lang="en-GB" sz="1700" b="1" i="0" u="none" strike="noStrike" baseline="0" dirty="0">
                <a:latin typeface="Crlt"/>
              </a:rPr>
              <a:t>13 MPa</a:t>
            </a:r>
            <a:r>
              <a:rPr lang="en-GB" sz="1700" b="0" i="0" u="none" strike="noStrike" baseline="0" dirty="0">
                <a:latin typeface="Crlt"/>
              </a:rPr>
              <a:t> in azimuthal compression at the winding </a:t>
            </a:r>
            <a:r>
              <a:rPr lang="en-GB" sz="1700" b="1" i="0" u="none" strike="noStrike" baseline="0" dirty="0">
                <a:latin typeface="Crlt"/>
              </a:rPr>
              <a:t>pole</a:t>
            </a:r>
          </a:p>
          <a:p>
            <a:pPr lvl="2"/>
            <a:r>
              <a:rPr lang="en-GB" sz="1700" b="1" i="0" u="none" strike="noStrike" baseline="0" dirty="0">
                <a:latin typeface="Crlt"/>
              </a:rPr>
              <a:t>8 MPa </a:t>
            </a:r>
            <a:r>
              <a:rPr lang="en-GB" sz="1700" b="0" i="0" u="none" strike="noStrike" baseline="0" dirty="0">
                <a:latin typeface="Crlt"/>
              </a:rPr>
              <a:t>in the azimuthal tension at the </a:t>
            </a:r>
            <a:r>
              <a:rPr lang="en-GB" sz="1700" b="1" i="0" u="none" strike="noStrike" baseline="0" dirty="0">
                <a:latin typeface="Crlt"/>
              </a:rPr>
              <a:t>Al shell</a:t>
            </a:r>
            <a:endParaRPr lang="en-GB" sz="1700" b="1" kern="1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GB" sz="1700" kern="1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GB" sz="1600" kern="1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8C30088-7FB2-5B1A-95D0-BA90A7CECF2F}"/>
              </a:ext>
            </a:extLst>
          </p:cNvPr>
          <p:cNvGrpSpPr/>
          <p:nvPr/>
        </p:nvGrpSpPr>
        <p:grpSpPr>
          <a:xfrm>
            <a:off x="7913335" y="1976081"/>
            <a:ext cx="3671388" cy="2379677"/>
            <a:chOff x="7306131" y="702440"/>
            <a:chExt cx="4229552" cy="308647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A1B270A-C77F-1A4E-461A-101D4E5299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675"/>
            <a:stretch/>
          </p:blipFill>
          <p:spPr bwMode="auto">
            <a:xfrm>
              <a:off x="7306131" y="1422990"/>
              <a:ext cx="4229552" cy="2288222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5F2ACCB-6745-D302-44CD-BAF5988154F1}"/>
                </a:ext>
              </a:extLst>
            </p:cNvPr>
            <p:cNvCxnSpPr>
              <a:cxnSpLocks/>
            </p:cNvCxnSpPr>
            <p:nvPr/>
          </p:nvCxnSpPr>
          <p:spPr>
            <a:xfrm>
              <a:off x="8362950" y="3381375"/>
              <a:ext cx="2009775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7159930-859D-FF23-1D4B-F7112C16E4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53400" y="1485900"/>
              <a:ext cx="1423988" cy="1433513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665290-CA9E-EE5E-58A9-60FC1DA146ED}"/>
                </a:ext>
              </a:extLst>
            </p:cNvPr>
            <p:cNvSpPr txBox="1"/>
            <p:nvPr/>
          </p:nvSpPr>
          <p:spPr>
            <a:xfrm rot="18845461">
              <a:off x="8262936" y="1344551"/>
              <a:ext cx="1585606" cy="301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u="sng" dirty="0">
                  <a:solidFill>
                    <a:schemeClr val="accent5">
                      <a:lumMod val="75000"/>
                    </a:schemeClr>
                  </a:solidFill>
                </a:rPr>
                <a:t>Symmetry B.C.</a:t>
              </a:r>
              <a:endParaRPr lang="en-GB" sz="1100" i="1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9363B6-11BA-0483-9715-256AA0769432}"/>
                </a:ext>
              </a:extLst>
            </p:cNvPr>
            <p:cNvSpPr txBox="1"/>
            <p:nvPr/>
          </p:nvSpPr>
          <p:spPr>
            <a:xfrm>
              <a:off x="9518258" y="3449603"/>
              <a:ext cx="1474832" cy="339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u="sng" dirty="0">
                  <a:solidFill>
                    <a:schemeClr val="accent5">
                      <a:lumMod val="75000"/>
                    </a:schemeClr>
                  </a:solidFill>
                </a:rPr>
                <a:t>Symmetry B.C.</a:t>
              </a:r>
              <a:endParaRPr lang="en-GB" sz="1100" i="1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E51B8AB-1B8C-7D1B-11F2-C40CC4ED8ADE}"/>
              </a:ext>
            </a:extLst>
          </p:cNvPr>
          <p:cNvSpPr txBox="1"/>
          <p:nvPr/>
        </p:nvSpPr>
        <p:spPr>
          <a:xfrm>
            <a:off x="3822345" y="6348929"/>
            <a:ext cx="3539752" cy="456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Ferradas Troitino, P.M. Quassolo https://edms.cern.ch/document/2783610/1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 M. Quassolo https://edms.cern.ch/document/3191744/1</a:t>
            </a:r>
          </a:p>
          <a:p>
            <a:endParaRPr lang="en-GB" sz="788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065D05-F80A-8C6C-3326-5B5C2C14FDEA}"/>
              </a:ext>
            </a:extLst>
          </p:cNvPr>
          <p:cNvSpPr txBox="1"/>
          <p:nvPr/>
        </p:nvSpPr>
        <p:spPr>
          <a:xfrm>
            <a:off x="7362097" y="6348929"/>
            <a:ext cx="4904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*assuming that only the average coil size plays a role in the coil stress, and knowing that the model presents assumptions and approximations (described in the technical notes) </a:t>
            </a:r>
          </a:p>
        </p:txBody>
      </p:sp>
    </p:spTree>
    <p:extLst>
      <p:ext uri="{BB962C8B-B14F-4D97-AF65-F5344CB8AC3E}">
        <p14:creationId xmlns:p14="http://schemas.microsoft.com/office/powerpoint/2010/main" val="2824345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4B707-3D89-B04A-F4A6-D71093395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B85C5DF-CF0F-3DC1-71D3-6BD1274D1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DDC8EC-E836-1D5D-971B-C5DC2F80F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658558-F8CC-9254-9C80-3C7CDC3B8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4213" y="1364343"/>
            <a:ext cx="11436530" cy="4992007"/>
          </a:xfrm>
        </p:spPr>
        <p:txBody>
          <a:bodyPr rtlCol="0" anchor="ctr">
            <a:normAutofit/>
          </a:bodyPr>
          <a:lstStyle/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sub-assembly 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loading 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Azimuthal preload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Axial preload 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14912577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FB3C8-5608-CC72-1A52-F94CE04CF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054B006-0855-4A3B-72E0-0B64971931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CE6807-6792-762A-371E-3E57082C0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azimuthal loading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D1EB46-4715-9463-2C87-45711B250B9F}"/>
              </a:ext>
            </a:extLst>
          </p:cNvPr>
          <p:cNvSpPr txBox="1"/>
          <p:nvPr/>
        </p:nvSpPr>
        <p:spPr>
          <a:xfrm>
            <a:off x="9084776" y="6623907"/>
            <a:ext cx="3044423" cy="3348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Izquierdo Bermudez, </a:t>
            </a:r>
            <a:r>
              <a:rPr lang="en-GB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‘Feedback of HL-LHC Magnets to HFM’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788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A070356-8EE3-0B5F-0CE2-EE305B389AD3}"/>
              </a:ext>
            </a:extLst>
          </p:cNvPr>
          <p:cNvGrpSpPr/>
          <p:nvPr/>
        </p:nvGrpSpPr>
        <p:grpSpPr>
          <a:xfrm>
            <a:off x="2878989" y="1239325"/>
            <a:ext cx="6434021" cy="5216809"/>
            <a:chOff x="3027171" y="1041618"/>
            <a:chExt cx="6434021" cy="521680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E154D3C-898A-84E0-506E-85F3FF0E8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7171" y="1041618"/>
              <a:ext cx="6370613" cy="521680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56F3A07-8A6F-CA8A-7436-B247D797DE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375" t="49272" r="20273" b="22841"/>
            <a:stretch/>
          </p:blipFill>
          <p:spPr>
            <a:xfrm>
              <a:off x="8124790" y="4821712"/>
              <a:ext cx="1336402" cy="120370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BFE200F-2AE4-F2D6-8F0B-3E5663EE0C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146" t="17931" r="20273" b="51302"/>
            <a:stretch/>
          </p:blipFill>
          <p:spPr>
            <a:xfrm>
              <a:off x="5483144" y="4784651"/>
              <a:ext cx="1225711" cy="120370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B928D9D-6EB9-117D-C7B7-8AE6DE4792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911" t="49272" r="45340" b="22841"/>
            <a:stretch/>
          </p:blipFill>
          <p:spPr>
            <a:xfrm>
              <a:off x="6835670" y="4821713"/>
              <a:ext cx="1225712" cy="1203701"/>
            </a:xfrm>
            <a:prstGeom prst="rect">
              <a:avLst/>
            </a:prstGeom>
          </p:spPr>
        </p:pic>
        <p:pic>
          <p:nvPicPr>
            <p:cNvPr id="19" name="Picture 18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7CCE706B-4701-7673-9FE7-0A33F736BF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7145" y="4821713"/>
              <a:ext cx="1139934" cy="1121797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D0466FA-8143-A0B2-C7C7-2C7A5C867F5E}"/>
              </a:ext>
            </a:extLst>
          </p:cNvPr>
          <p:cNvSpPr txBox="1"/>
          <p:nvPr/>
        </p:nvSpPr>
        <p:spPr>
          <a:xfrm>
            <a:off x="494213" y="1239325"/>
            <a:ext cx="23213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Coil stress for target pre-load</a:t>
            </a:r>
            <a:endParaRPr lang="en-GB" sz="2400" b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436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3613BE-26C5-616B-AAE4-072B3DBDC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FF14350-A1C3-1D2F-F834-6E2D0D7CC7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9E9678-9F3D-7D48-FC1B-F6D80A840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azimuthal loading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19FEDC7-9A3A-5EE1-0966-E9E9F3EE86DC}"/>
              </a:ext>
            </a:extLst>
          </p:cNvPr>
          <p:cNvSpPr txBox="1">
            <a:spLocks/>
          </p:cNvSpPr>
          <p:nvPr/>
        </p:nvSpPr>
        <p:spPr>
          <a:xfrm>
            <a:off x="494212" y="1544116"/>
            <a:ext cx="5327468" cy="462808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The </a:t>
            </a:r>
            <a:r>
              <a:rPr lang="en-GB" sz="2000" b="1" dirty="0"/>
              <a:t>azimuthal preload </a:t>
            </a:r>
            <a:r>
              <a:rPr lang="en-GB" sz="2000" dirty="0"/>
              <a:t>is monitored via the </a:t>
            </a:r>
            <a:r>
              <a:rPr lang="en-GB" sz="2000" b="1" dirty="0"/>
              <a:t>transfer function (TF) </a:t>
            </a:r>
            <a:r>
              <a:rPr lang="en-GB" sz="2000" dirty="0"/>
              <a:t>that describes the increase of stress in the pole as a function of the increase of stress in the shell. </a:t>
            </a:r>
          </a:p>
          <a:p>
            <a:r>
              <a:rPr lang="en-GB" sz="2000" dirty="0"/>
              <a:t>The measurements are compared with the FE model. </a:t>
            </a:r>
          </a:p>
          <a:p>
            <a:endParaRPr lang="en-GB" sz="2000" dirty="0"/>
          </a:p>
          <a:p>
            <a:pPr marL="0" indent="0" algn="ctr">
              <a:buNone/>
            </a:pPr>
            <a:r>
              <a:rPr lang="en-GB" sz="2000" dirty="0">
                <a:solidFill>
                  <a:srgbClr val="FF0000"/>
                </a:solidFill>
              </a:rPr>
              <a:t>The measured stress typically deviates by less than 10 MPa from the FE predictions.</a:t>
            </a:r>
          </a:p>
          <a:p>
            <a:pPr marL="0" indent="0" algn="ctr">
              <a:buNone/>
            </a:pPr>
            <a:endParaRPr lang="en-GB" sz="1600" dirty="0">
              <a:solidFill>
                <a:srgbClr val="FF0000"/>
              </a:solidFill>
            </a:endParaRPr>
          </a:p>
          <a:p>
            <a:r>
              <a:rPr lang="en-GB" sz="2000" dirty="0"/>
              <a:t>B03 and B04 are deliberately assembled with a 15 MPa lower preload.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EF952A-2FB2-A4C0-A5EE-5147AB9D5D56}"/>
              </a:ext>
            </a:extLst>
          </p:cNvPr>
          <p:cNvGrpSpPr/>
          <p:nvPr/>
        </p:nvGrpSpPr>
        <p:grpSpPr>
          <a:xfrm>
            <a:off x="6423663" y="1444634"/>
            <a:ext cx="4821280" cy="4247505"/>
            <a:chOff x="6619951" y="2356863"/>
            <a:chExt cx="4500525" cy="383411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6372CCF-AD06-68EE-7213-32ABF0CFE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19951" y="2356863"/>
              <a:ext cx="4444289" cy="364254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B1F5B47-527D-A7AC-6AA1-789D1C8A6129}"/>
                </a:ext>
              </a:extLst>
            </p:cNvPr>
            <p:cNvSpPr txBox="1"/>
            <p:nvPr/>
          </p:nvSpPr>
          <p:spPr>
            <a:xfrm>
              <a:off x="7147560" y="5883196"/>
              <a:ext cx="39729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i="1" dirty="0"/>
                <a:t> LE (circles), MI(squares) and RE (triangles)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17498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9F051-A88C-7E3D-C554-C2B68899D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28EFFB17-49A9-479B-8C30-519FBC72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39CA70-A225-77D5-3FA4-5857B5F9E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azimuthal loading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23053-443E-CC2C-8C35-B03A601BCF46}"/>
              </a:ext>
            </a:extLst>
          </p:cNvPr>
          <p:cNvSpPr txBox="1">
            <a:spLocks/>
          </p:cNvSpPr>
          <p:nvPr/>
        </p:nvSpPr>
        <p:spPr>
          <a:xfrm>
            <a:off x="1677352" y="2762205"/>
            <a:ext cx="8943975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GB" sz="2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/>
              <a:t>Objective:</a:t>
            </a:r>
            <a:r>
              <a:rPr lang="en-GB" sz="2400" dirty="0"/>
              <a:t> Can we monitor production with simple tools while ensuring the required preload?</a:t>
            </a:r>
          </a:p>
        </p:txBody>
      </p:sp>
    </p:spTree>
    <p:extLst>
      <p:ext uri="{BB962C8B-B14F-4D97-AF65-F5344CB8AC3E}">
        <p14:creationId xmlns:p14="http://schemas.microsoft.com/office/powerpoint/2010/main" val="16203497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68096-C42B-9CE4-D2AA-939D5E23F9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91C2B98-CA95-B7D1-240B-D60BF43810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852F2E-6E8D-207F-9B1D-762956D0E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azimuthal loading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153EA900-65DF-D1BC-E077-FDD2F92B95F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4212" y="1422990"/>
                <a:ext cx="7303588" cy="509506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000" dirty="0">
                    <a:latin typeface="Arial" pitchFamily="34" charset="0"/>
                    <a:cs typeface="Arial" pitchFamily="34" charset="0"/>
                  </a:rPr>
                  <a:t>Based on the measurements collected during production, two geometric parameters are used to assess the level of pre-load:</a:t>
                </a:r>
              </a:p>
              <a:p>
                <a:r>
                  <a:rPr lang="en-GB" sz="2000" u="sng" dirty="0">
                    <a:latin typeface="Arial" pitchFamily="34" charset="0"/>
                    <a:cs typeface="Arial" pitchFamily="34" charset="0"/>
                  </a:rPr>
                  <a:t>Increase in the aluminium shell developed length during loading </a:t>
                </a:r>
                <a:r>
                  <a:rPr lang="en-GB" sz="2000" u="sng" noProof="0" dirty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GB" sz="2000" noProof="0" dirty="0">
                    <a:latin typeface="Arial" pitchFamily="34" charset="0"/>
                    <a:cs typeface="Arial" pitchFamily="34" charset="0"/>
                  </a:rPr>
                  <a:t>measured with Pi-tape)</a:t>
                </a:r>
                <a:endParaRPr lang="en-GB" sz="2000" u="sng" noProof="0" dirty="0">
                  <a:latin typeface="Arial" pitchFamily="34" charset="0"/>
                  <a:cs typeface="Arial" pitchFamily="34" charset="0"/>
                </a:endParaRPr>
              </a:p>
              <a:p>
                <a:pPr marL="457200" indent="-457200">
                  <a:buAutoNum type="arabicPeriod"/>
                </a:pPr>
                <a:endParaRPr lang="en-GB" sz="2000" u="sng" dirty="0"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800" b="1" i="0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𝚫</m:t>
                          </m:r>
                        </m:e>
                        <m:sub>
                          <m:sSub>
                            <m:sSubPr>
                              <m:ctrlP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𝒔𝒉𝒆𝒍𝒍</m:t>
                              </m:r>
                            </m:sub>
                          </m:sSub>
                        </m:sub>
                      </m:sSub>
                      <m:r>
                        <a:rPr lang="en-US" sz="1800" b="1" i="1" noProof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𝒍</m:t>
                          </m:r>
                        </m:e>
                        <m:sub>
                          <m: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𝒔𝒉𝒆𝒍</m:t>
                          </m:r>
                          <m:sSub>
                            <m:sSubPr>
                              <m:ctrlP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𝒂𝒇𝒕𝒆𝒓</m:t>
                              </m:r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 </m:t>
                              </m:r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𝒍𝒐𝒂𝒅𝒊𝒏𝒈</m:t>
                              </m:r>
                            </m:sub>
                          </m:sSub>
                        </m:sub>
                      </m:sSub>
                      <m:r>
                        <a:rPr lang="en-US" sz="1800" b="1" i="1" noProof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−</m:t>
                      </m:r>
                      <m:sSub>
                        <m:sSubPr>
                          <m:ctrlP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𝒔𝒉𝒆𝒍𝒍</m:t>
                              </m:r>
                            </m:sub>
                          </m:sSub>
                        </m:e>
                        <m:sub>
                          <m: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𝒃𝒆𝒇𝒐𝒓𝒆</m:t>
                          </m:r>
                          <m: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𝒍𝒐𝒂𝒅𝒊𝒏𝒈</m:t>
                          </m:r>
                        </m:sub>
                      </m:sSub>
                    </m:oMath>
                  </m:oMathPara>
                </a14:m>
                <a:endParaRPr lang="en-GB" sz="1800" b="1" noProof="0" dirty="0">
                  <a:latin typeface="Arial" pitchFamily="34" charset="0"/>
                  <a:cs typeface="Arial" pitchFamily="34" charset="0"/>
                </a:endParaRPr>
              </a:p>
              <a:p>
                <a:pPr marL="457200" indent="-457200">
                  <a:buAutoNum type="arabicPeriod"/>
                </a:pPr>
                <a:endParaRPr lang="en-GB" sz="2000" noProof="0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GB" sz="2000" u="sng" noProof="0" dirty="0">
                    <a:latin typeface="Arial" pitchFamily="34" charset="0"/>
                    <a:cs typeface="Arial" pitchFamily="34" charset="0"/>
                  </a:rPr>
                  <a:t>Variation of the radial dimension of the coil (</a:t>
                </a:r>
                <a:r>
                  <a:rPr lang="en-GB" sz="2000" noProof="0" dirty="0">
                    <a:latin typeface="Arial" pitchFamily="34" charset="0"/>
                    <a:cs typeface="Arial" pitchFamily="34" charset="0"/>
                  </a:rPr>
                  <a:t>which includes the coil pack dimensions (considering coil dimensions and the shimming plan) and the applied interference during loading)</a:t>
                </a:r>
              </a:p>
              <a:p>
                <a:endParaRPr lang="en-GB" sz="2000" noProof="0" dirty="0"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800" b="1" i="0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𝚫</m:t>
                          </m:r>
                        </m:e>
                        <m:sub>
                          <m:sSub>
                            <m:sSubPr>
                              <m:ctrlP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𝒄𝒐𝒊𝒍</m:t>
                              </m:r>
                            </m:sub>
                          </m:sSub>
                        </m:sub>
                      </m:sSub>
                      <m:r>
                        <a:rPr lang="en-US" sz="1800" b="1" i="1" noProof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𝒓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800" b="1" i="1" noProof="0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noProof="0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𝒊</m:t>
                                  </m:r>
                                </m:e>
                                <m:sub>
                                  <m:r>
                                    <a:rPr lang="en-US" sz="1800" b="1" i="1" noProof="0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𝒄𝒐𝒍𝒍𝒂𝒓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𝒓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800" b="1" i="1" noProof="0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1" i="1" noProof="0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𝒐</m:t>
                                  </m:r>
                                </m:e>
                                <m:sub>
                                  <m:r>
                                    <a:rPr lang="en-US" sz="1800" b="1" i="1" noProof="0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𝒊𝒏𝒔𝒖𝒍𝒂𝒕𝒆𝒅</m:t>
                                  </m:r>
                                  <m:r>
                                    <a:rPr lang="en-US" sz="1800" b="1" i="1" noProof="0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1800" b="1" i="1" noProof="0" smtClean="0"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𝒄𝒐𝒊𝒍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en-US" sz="1800" b="1" i="1" noProof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+</m:t>
                      </m:r>
                      <m:r>
                        <a:rPr lang="en-US" sz="1800" b="1" i="1" noProof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𝒊𝒏𝒕𝒆𝒓</m:t>
                      </m:r>
                      <m:sSub>
                        <m:sSubPr>
                          <m:ctrlP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𝒍𝒐𝒂𝒅𝒊𝒏𝒈</m:t>
                          </m:r>
                        </m:sub>
                      </m:sSub>
                      <m:r>
                        <a:rPr lang="en-US" sz="1800" b="1" i="1" noProof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+</m:t>
                      </m:r>
                      <m:r>
                        <a:rPr lang="en-US" sz="1800" b="1" i="1" noProof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𝒄</m:t>
                      </m:r>
                    </m:oMath>
                  </m:oMathPara>
                </a14:m>
                <a:endParaRPr lang="en-US" sz="1800" b="1" noProof="0" dirty="0"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r>
                  <a:rPr lang="en-GB" sz="1400" b="1" i="1" dirty="0"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en-GB" sz="1400" i="1" dirty="0">
                    <a:latin typeface="Arial" pitchFamily="34" charset="0"/>
                    <a:cs typeface="Arial" pitchFamily="34" charset="0"/>
                  </a:rPr>
                  <a:t> is a calibration constant applied to ensure consistency between experimental measurements and finite element model predictions, </a:t>
                </a:r>
                <a:r>
                  <a:rPr lang="en-US" sz="1400" b="1" i="1" dirty="0">
                    <a:latin typeface="Arial" pitchFamily="34" charset="0"/>
                    <a:cs typeface="Arial" pitchFamily="34" charset="0"/>
                  </a:rPr>
                  <a:t>c = 0.156 mm</a:t>
                </a:r>
                <a:endParaRPr lang="en-US" sz="1400" b="1" i="1" noProof="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153EA900-65DF-D1BC-E077-FDD2F92B9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212" y="1422990"/>
                <a:ext cx="7303588" cy="5095068"/>
              </a:xfrm>
              <a:prstGeom prst="rect">
                <a:avLst/>
              </a:prstGeom>
              <a:blipFill>
                <a:blip r:embed="rId3"/>
                <a:stretch>
                  <a:fillRect l="-835" t="-1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3CA62A8B-CE5F-9CBF-87EB-B7FC5567A6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063" r="1659"/>
          <a:stretch/>
        </p:blipFill>
        <p:spPr>
          <a:xfrm>
            <a:off x="8263790" y="3880664"/>
            <a:ext cx="3287948" cy="22881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21732D-26F2-07E7-0BDB-DF6CC7B107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9840" y="1749841"/>
            <a:ext cx="2566638" cy="18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319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468AE6-4319-26C6-B719-67574B49E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2906CC0E-6431-281F-BF40-F9BA7D30CB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5BCC7B-AAE3-D051-ED74-B89167B45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azimuthal loading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8D3E35A-4622-611B-E5A9-BA1CF3D7BFC0}"/>
              </a:ext>
            </a:extLst>
          </p:cNvPr>
          <p:cNvSpPr txBox="1">
            <a:spLocks/>
          </p:cNvSpPr>
          <p:nvPr/>
        </p:nvSpPr>
        <p:spPr>
          <a:xfrm>
            <a:off x="494212" y="1422990"/>
            <a:ext cx="11436530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43F292-88CA-2C5D-2DF5-5B36B46D628E}"/>
              </a:ext>
            </a:extLst>
          </p:cNvPr>
          <p:cNvGrpSpPr/>
          <p:nvPr/>
        </p:nvGrpSpPr>
        <p:grpSpPr>
          <a:xfrm>
            <a:off x="2646506" y="2666682"/>
            <a:ext cx="7131942" cy="3872230"/>
            <a:chOff x="2892711" y="2530475"/>
            <a:chExt cx="6639531" cy="355038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F3975EE-A9E0-B250-5F97-B8E77F4040CF}"/>
                </a:ext>
              </a:extLst>
            </p:cNvPr>
            <p:cNvSpPr txBox="1"/>
            <p:nvPr/>
          </p:nvSpPr>
          <p:spPr>
            <a:xfrm>
              <a:off x="4460246" y="5773081"/>
              <a:ext cx="39729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i="1" dirty="0"/>
                <a:t> LE (circles), MI(squares) and RE (triangles)</a:t>
              </a:r>
            </a:p>
          </p:txBody>
        </p:sp>
        <p:pic>
          <p:nvPicPr>
            <p:cNvPr id="8" name="Picture 7" descr="A graph of different colored objects&#10;&#10;AI-generated content may be incorrect.">
              <a:extLst>
                <a:ext uri="{FF2B5EF4-FFF2-40B4-BE49-F238E27FC236}">
                  <a16:creationId xmlns:a16="http://schemas.microsoft.com/office/drawing/2014/main" id="{E0EAE8A5-782C-5506-037A-1AD1E16C38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2711" y="2530475"/>
              <a:ext cx="6639531" cy="3274893"/>
            </a:xfrm>
            <a:prstGeom prst="rect">
              <a:avLst/>
            </a:prstGeom>
          </p:spPr>
        </p:pic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7CA7127-D1ED-5DCE-542E-A1FCA8F928D3}"/>
              </a:ext>
            </a:extLst>
          </p:cNvPr>
          <p:cNvSpPr txBox="1">
            <a:spLocks/>
          </p:cNvSpPr>
          <p:nvPr/>
        </p:nvSpPr>
        <p:spPr>
          <a:xfrm>
            <a:off x="494213" y="1485460"/>
            <a:ext cx="11436530" cy="11812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dirty="0"/>
              <a:t>The target coil stress at the end of the loading (80 ± 8 MPa) is reached for a  </a:t>
            </a:r>
            <a:r>
              <a:rPr lang="en-GB" sz="1800" i="1" dirty="0"/>
              <a:t>∆</a:t>
            </a:r>
            <a:r>
              <a:rPr lang="en-GB" sz="1800" i="1" dirty="0" err="1"/>
              <a:t>l</a:t>
            </a:r>
            <a:r>
              <a:rPr lang="en-GB" sz="1800" i="1" baseline="-25000" dirty="0" err="1"/>
              <a:t>shell</a:t>
            </a:r>
            <a:r>
              <a:rPr lang="en-GB" sz="1800" dirty="0"/>
              <a:t>= (1/1.3 mm) and ∆</a:t>
            </a:r>
            <a:r>
              <a:rPr lang="en-GB" sz="1800" dirty="0" err="1"/>
              <a:t>r</a:t>
            </a:r>
            <a:r>
              <a:rPr lang="en-GB" sz="1800" baseline="-25000" dirty="0" err="1"/>
              <a:t>coil</a:t>
            </a:r>
            <a:r>
              <a:rPr lang="en-GB" sz="1800" dirty="0"/>
              <a:t>= (-0.36/-0.47 mm), in good agreement with FE predictions</a:t>
            </a:r>
            <a:r>
              <a:rPr lang="en-GB" sz="2000" dirty="0"/>
              <a:t>.</a:t>
            </a:r>
          </a:p>
          <a:p>
            <a:pPr lvl="1" algn="just"/>
            <a:r>
              <a:rPr lang="en-GB" sz="1600" dirty="0"/>
              <a:t>Excludes the LE end of magnet MQXFB06, outlier under investigation</a:t>
            </a:r>
          </a:p>
        </p:txBody>
      </p:sp>
    </p:spTree>
    <p:extLst>
      <p:ext uri="{BB962C8B-B14F-4D97-AF65-F5344CB8AC3E}">
        <p14:creationId xmlns:p14="http://schemas.microsoft.com/office/powerpoint/2010/main" val="7188763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B289A-3CC0-0C6F-AC7F-F4C8FBA00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E41A10C-229D-3DB3-D39D-8BEE3D9F2D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A0022A-571B-B57B-5FDB-CBAFC179A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azimuthal preload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9A6ECA9-BCA0-5093-3858-05FD120524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4571" y="2368635"/>
                <a:ext cx="5345831" cy="3680222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000" dirty="0"/>
                  <a:t>It is possible to derive the coil/shell stress based on geometrical measurements and the FE model</a:t>
                </a:r>
                <a:r>
                  <a:rPr lang="en-US" sz="2000" b="1" noProof="0" dirty="0"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 noProof="0" smtClean="0">
                        <a:latin typeface="Cambria Math" panose="02040503050406030204" pitchFamily="18" charset="0"/>
                        <a:cs typeface="Arial" pitchFamily="34" charset="0"/>
                      </a:rPr>
                      <m:t>𝒌</m:t>
                    </m:r>
                    <m:r>
                      <a:rPr lang="en-US" sz="2000" b="0" i="1" noProof="0" smtClean="0">
                        <a:latin typeface="Cambria Math" panose="02040503050406030204" pitchFamily="18" charset="0"/>
                        <a:cs typeface="Arial" pitchFamily="34" charset="0"/>
                      </a:rPr>
                      <m:t>=209 </m:t>
                    </m:r>
                    <m:r>
                      <a:rPr lang="en-US" sz="2000" b="0" i="1" noProof="0" smtClean="0">
                        <a:latin typeface="Cambria Math" panose="02040503050406030204" pitchFamily="18" charset="0"/>
                        <a:cs typeface="Arial" pitchFamily="34" charset="0"/>
                      </a:rPr>
                      <m:t>𝑀𝑃𝑎</m:t>
                    </m:r>
                    <m:r>
                      <a:rPr lang="en-US" sz="2000" b="0" i="1" noProof="0" smtClean="0">
                        <a:latin typeface="Cambria Math" panose="02040503050406030204" pitchFamily="18" charset="0"/>
                        <a:cs typeface="Arial" pitchFamily="34" charset="0"/>
                      </a:rPr>
                      <m:t>/</m:t>
                    </m:r>
                    <m:r>
                      <a:rPr lang="en-US" sz="2000" b="0" i="1" noProof="0" smtClean="0">
                        <a:latin typeface="Cambria Math" panose="02040503050406030204" pitchFamily="18" charset="0"/>
                        <a:cs typeface="Arial" pitchFamily="34" charset="0"/>
                      </a:rPr>
                      <m:t>𝑚𝑚</m:t>
                    </m:r>
                  </m:oMath>
                </a14:m>
                <a:r>
                  <a:rPr lang="en-GB" sz="2000" dirty="0"/>
                  <a:t> . </a:t>
                </a:r>
              </a:p>
              <a:p>
                <a:endParaRPr lang="en-GB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000" b="1" i="0" noProof="0" smtClean="0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𝚫</m:t>
                          </m:r>
                        </m:e>
                        <m:sub>
                          <m:sSub>
                            <m:sSubPr>
                              <m:ctrlPr>
                                <a:rPr lang="en-US" sz="20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20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𝒄𝒐𝒊𝒍</m:t>
                              </m:r>
                              <m:r>
                                <a:rPr lang="en-US" sz="20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,</m:t>
                              </m:r>
                              <m:r>
                                <a:rPr lang="en-US" sz="2000" b="1" i="1" noProof="0" smtClean="0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𝑫𝑬𝑹𝑰𝑽𝑹𝑫</m:t>
                              </m:r>
                            </m:sub>
                          </m:sSub>
                        </m:sub>
                      </m:sSub>
                      <m:r>
                        <a:rPr lang="en-US" sz="2000" b="1" i="1" noProof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=</m:t>
                      </m:r>
                      <m:r>
                        <a:rPr lang="en-US" sz="2000" b="1" i="1" noProof="0" smtClean="0">
                          <a:latin typeface="Cambria Math" panose="02040503050406030204" pitchFamily="18" charset="0"/>
                          <a:cs typeface="Arial" pitchFamily="34" charset="0"/>
                        </a:rPr>
                        <m:t>𝒌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2000" b="1"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𝚫</m:t>
                          </m:r>
                        </m:e>
                        <m:sub>
                          <m:sSub>
                            <m:sSubPr>
                              <m:ctrlPr>
                                <a:rPr lang="en-US" sz="2000" b="1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  <m:t>𝒄𝒐𝒊𝒍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  <a:p>
                <a:r>
                  <a:rPr lang="en-GB" sz="2000" dirty="0"/>
                  <a:t>The derived coil stress form geometrical measurements (</a:t>
                </a:r>
                <a:r>
                  <a:rPr lang="en-GB" sz="2000" i="1" dirty="0"/>
                  <a:t>∆</a:t>
                </a:r>
                <a:r>
                  <a:rPr lang="en-GB" sz="2000" i="1" dirty="0" err="1"/>
                  <a:t>σ</a:t>
                </a:r>
                <a:r>
                  <a:rPr lang="en-GB" sz="2000" i="1" baseline="-25000" dirty="0" err="1"/>
                  <a:t>θ,coil</a:t>
                </a:r>
                <a:r>
                  <a:rPr lang="en-GB" sz="2000" i="1" baseline="-25000" dirty="0"/>
                  <a:t>, DERIVED</a:t>
                </a:r>
                <a:r>
                  <a:rPr lang="en-GB" sz="2000" dirty="0"/>
                  <a:t>) is within 10 MPa of the measured value with mechanical instrumentation (∆</a:t>
                </a:r>
                <a:r>
                  <a:rPr lang="en-GB" sz="2000" dirty="0" err="1"/>
                  <a:t>σ</a:t>
                </a:r>
                <a:r>
                  <a:rPr lang="en-GB" sz="2000" baseline="-25000" dirty="0" err="1"/>
                  <a:t>θ,coil</a:t>
                </a:r>
                <a:r>
                  <a:rPr lang="en-GB" sz="2000" dirty="0"/>
                  <a:t>).</a:t>
                </a:r>
                <a:endParaRPr lang="en-GB" sz="16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9A6ECA9-BCA0-5093-3858-05FD120524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571" y="2368635"/>
                <a:ext cx="5345831" cy="3680222"/>
              </a:xfrm>
              <a:prstGeom prst="rect">
                <a:avLst/>
              </a:prstGeom>
              <a:blipFill>
                <a:blip r:embed="rId3"/>
                <a:stretch>
                  <a:fillRect l="-1026" t="-16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1859AA76-C169-4A8F-825C-8FF661881CC5}"/>
              </a:ext>
            </a:extLst>
          </p:cNvPr>
          <p:cNvGrpSpPr/>
          <p:nvPr/>
        </p:nvGrpSpPr>
        <p:grpSpPr>
          <a:xfrm>
            <a:off x="6101301" y="1991454"/>
            <a:ext cx="6090699" cy="4131239"/>
            <a:chOff x="3167127" y="2015951"/>
            <a:chExt cx="6090699" cy="4131239"/>
          </a:xfrm>
        </p:grpSpPr>
        <p:pic>
          <p:nvPicPr>
            <p:cNvPr id="6" name="Picture 5" descr="A graph of a graph with colored dots and lines&#10;&#10;AI-generated content may be incorrect.">
              <a:extLst>
                <a:ext uri="{FF2B5EF4-FFF2-40B4-BE49-F238E27FC236}">
                  <a16:creationId xmlns:a16="http://schemas.microsoft.com/office/drawing/2014/main" id="{CD060232-38EB-B76E-6E29-BA9369371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67127" y="2015951"/>
              <a:ext cx="6090699" cy="396340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8BE329C-C07E-06F6-53A1-6227464145BF}"/>
                </a:ext>
              </a:extLst>
            </p:cNvPr>
            <p:cNvSpPr txBox="1"/>
            <p:nvPr/>
          </p:nvSpPr>
          <p:spPr>
            <a:xfrm>
              <a:off x="4078695" y="5811513"/>
              <a:ext cx="4267561" cy="335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i="1" dirty="0"/>
                <a:t> LE (circles), MI(squares) and RE (triangles)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80862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BE5E1-079E-FC04-AB69-CBFF95ADB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90360DA-810F-9F48-E776-10F849A14E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C4DBC6-A31D-2EFF-8742-72B981929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56BF9-43A6-2690-D30D-0F49103B85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4213" y="1364343"/>
            <a:ext cx="11436530" cy="4992007"/>
          </a:xfrm>
        </p:spPr>
        <p:txBody>
          <a:bodyPr rtlCol="0" anchor="ctr">
            <a:normAutofit/>
          </a:bodyPr>
          <a:lstStyle/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sub-assembly 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Magnet loading 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Azimuthal preload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Axial preload 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7157453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3EA50-3CBA-6748-4F59-A054F6743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A15AE64-09B0-6D85-2086-80E8A4D5BD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A8C39C-D4A6-9B1C-6BAB-42D52D762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axial preload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F1D7A1B-A9EC-445C-3D82-8B831DD4F9E8}"/>
              </a:ext>
            </a:extLst>
          </p:cNvPr>
          <p:cNvSpPr txBox="1">
            <a:spLocks/>
          </p:cNvSpPr>
          <p:nvPr/>
        </p:nvSpPr>
        <p:spPr>
          <a:xfrm>
            <a:off x="409123" y="1453152"/>
            <a:ext cx="11606710" cy="47492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Axial pre-load concept</a:t>
            </a:r>
          </a:p>
          <a:p>
            <a:pPr lvl="1"/>
            <a:r>
              <a:rPr lang="en-US" dirty="0"/>
              <a:t>Axial force (1.2 MN, compared to 265 </a:t>
            </a:r>
            <a:r>
              <a:rPr lang="en-US" dirty="0" err="1"/>
              <a:t>kN</a:t>
            </a:r>
            <a:r>
              <a:rPr lang="en-US" dirty="0"/>
              <a:t>/aperture in the LHC-MB Dipoles)</a:t>
            </a:r>
          </a:p>
          <a:p>
            <a:pPr lvl="1"/>
            <a:r>
              <a:rPr lang="en-US" dirty="0"/>
              <a:t>Two parameters</a:t>
            </a:r>
          </a:p>
          <a:p>
            <a:pPr lvl="2"/>
            <a:r>
              <a:rPr lang="en-US" dirty="0"/>
              <a:t>Structure stiffness </a:t>
            </a:r>
          </a:p>
          <a:p>
            <a:pPr lvl="2"/>
            <a:r>
              <a:rPr lang="en-US" dirty="0"/>
              <a:t>Axial preload with the rods putting ~50% of the force (0.54 MN)</a:t>
            </a: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C75BFE-B1BE-ECCD-684E-55F580F6C9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708" r="14016"/>
          <a:stretch/>
        </p:blipFill>
        <p:spPr>
          <a:xfrm>
            <a:off x="1168471" y="3709519"/>
            <a:ext cx="4082980" cy="24928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A6DB21-B7C3-7ACB-9652-751E7837C9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7755" y="3519623"/>
            <a:ext cx="3460995" cy="268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710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9FAD5-4A65-E5C6-BC41-CEA8157B5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BE62A1C-8D5F-127B-7E59-237B056BBF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DF265D-112B-F7BF-94AD-E9BDA0752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axial preload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7E949F8-DA0D-B91F-7BFF-17845EB04228}"/>
              </a:ext>
            </a:extLst>
          </p:cNvPr>
          <p:cNvSpPr txBox="1">
            <a:spLocks/>
          </p:cNvSpPr>
          <p:nvPr/>
        </p:nvSpPr>
        <p:spPr>
          <a:xfrm>
            <a:off x="494212" y="1422990"/>
            <a:ext cx="11145338" cy="47492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latin typeface="Arial" pitchFamily="34" charset="0"/>
                <a:cs typeface="Arial" pitchFamily="34" charset="0"/>
              </a:rPr>
              <a:t>Axial loading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in the MQXFB magnet assembly is achieved by applying a controlled tensile force to the support rods using a hydraulic piston system. It is monitored using strain gauges on the rods. </a:t>
            </a:r>
          </a:p>
          <a:p>
            <a:pPr marL="0" indent="0">
              <a:buNone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The </a:t>
            </a:r>
            <a:r>
              <a:rPr lang="en-GB" sz="2000" b="1" dirty="0">
                <a:latin typeface="Arial" pitchFamily="34" charset="0"/>
                <a:cs typeface="Arial" pitchFamily="34" charset="0"/>
              </a:rPr>
              <a:t>strain target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for the rods: 650 ± 50 µstrain after loading for MQXFB.</a:t>
            </a: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85F1E9-82ED-7A3B-FB2A-3989487B6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097" y="4105010"/>
            <a:ext cx="2448303" cy="21592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8A8F2A-1CAD-87B4-7D94-706EBD5701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1329" y="2828316"/>
            <a:ext cx="4942297" cy="9658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8C609D-F3A0-1B52-6A74-46DA17C6AB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8397" y="4105010"/>
            <a:ext cx="6119391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746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9F050-AC6D-EE82-1DFC-35C098377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C8A276E-8085-EDE6-FD51-147F9AE486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53CCAE-4D52-6AE7-FE65-99AA66C6F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axial loading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A7594-4050-02EE-0F29-E88773564A4D}"/>
              </a:ext>
            </a:extLst>
          </p:cNvPr>
          <p:cNvSpPr txBox="1">
            <a:spLocks/>
          </p:cNvSpPr>
          <p:nvPr/>
        </p:nvSpPr>
        <p:spPr>
          <a:xfrm>
            <a:off x="1677352" y="2762205"/>
            <a:ext cx="8943975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GB" sz="2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/>
              <a:t>Objective:</a:t>
            </a:r>
            <a:r>
              <a:rPr lang="en-GB" sz="2400" dirty="0"/>
              <a:t> Can we monitor production with simple tools while ensuring the required preload?</a:t>
            </a:r>
          </a:p>
        </p:txBody>
      </p:sp>
    </p:spTree>
    <p:extLst>
      <p:ext uri="{BB962C8B-B14F-4D97-AF65-F5344CB8AC3E}">
        <p14:creationId xmlns:p14="http://schemas.microsoft.com/office/powerpoint/2010/main" val="523620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58662-152A-849F-B3EC-1AA9D01A2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FDBFA33-1278-2458-1653-6EDB083B17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A7E044-C156-481E-99C3-375CDDC15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HL–LHC Nb</a:t>
            </a:r>
            <a:r>
              <a:rPr lang="en-US" baseline="-25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magnets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After refit, Large Hadron Collider resumes hunt for new Higgs - CNET">
            <a:extLst>
              <a:ext uri="{FF2B5EF4-FFF2-40B4-BE49-F238E27FC236}">
                <a16:creationId xmlns:a16="http://schemas.microsoft.com/office/drawing/2014/main" id="{E77DA74B-C4E1-3406-858D-CCD33D370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082" y="1609172"/>
            <a:ext cx="4048381" cy="371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Work\QXF\Mechanics\2D\MQXF_150mm_aperture\v7_ref\pictures\MQXF_2d_mech_cross-section.tif">
            <a:extLst>
              <a:ext uri="{FF2B5EF4-FFF2-40B4-BE49-F238E27FC236}">
                <a16:creationId xmlns:a16="http://schemas.microsoft.com/office/drawing/2014/main" id="{56AE9624-7081-693B-4F5E-937AF92E3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460" y="2448495"/>
            <a:ext cx="2192582" cy="219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6D97E8D-E491-5842-BE9D-865D18A0AEC9}"/>
              </a:ext>
            </a:extLst>
          </p:cNvPr>
          <p:cNvCxnSpPr>
            <a:cxnSpLocks/>
          </p:cNvCxnSpPr>
          <p:nvPr/>
        </p:nvCxnSpPr>
        <p:spPr>
          <a:xfrm flipH="1" flipV="1">
            <a:off x="7072364" y="4533900"/>
            <a:ext cx="2418876" cy="7149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616ED9A-9CB6-9F9F-3F4C-16A4A482497A}"/>
              </a:ext>
            </a:extLst>
          </p:cNvPr>
          <p:cNvSpPr txBox="1"/>
          <p:nvPr/>
        </p:nvSpPr>
        <p:spPr>
          <a:xfrm>
            <a:off x="5501732" y="1804015"/>
            <a:ext cx="18094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MQXF</a:t>
            </a: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CD04BE0F-9A8B-69E6-738D-66C5EDCE7EAD}"/>
              </a:ext>
            </a:extLst>
          </p:cNvPr>
          <p:cNvSpPr txBox="1">
            <a:spLocks/>
          </p:cNvSpPr>
          <p:nvPr/>
        </p:nvSpPr>
        <p:spPr>
          <a:xfrm>
            <a:off x="606682" y="1282728"/>
            <a:ext cx="3868237" cy="39017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High Luminosity Large Hadron Collider project (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HL-LHC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aims at 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upgrading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the existing 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LHC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machine to 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increase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its integrated 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luminosity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by a factor of ten in about a dozen years after commissioning. An 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 part of this upgrade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 focused in the LHC insertion regions (near Point 1 – ATLAS and Point 5 – CMS): </a:t>
            </a:r>
            <a:r>
              <a:rPr lang="en-GB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upgrade of the inner triplets </a:t>
            </a:r>
            <a:r>
              <a:rPr lang="en-GB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New </a:t>
            </a:r>
            <a:r>
              <a:rPr lang="en-GB" sz="1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MQXF</a:t>
            </a:r>
            <a:r>
              <a:rPr lang="en-GB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low-β quadrupole magnets (Nb</a:t>
            </a:r>
            <a:r>
              <a:rPr lang="en-GB" sz="1600" u="sng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GB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Sn, </a:t>
            </a:r>
            <a:r>
              <a:rPr lang="en-GB" sz="1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 MQXFA + 10 MQXFB</a:t>
            </a:r>
            <a:r>
              <a:rPr lang="en-GB" sz="1600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Construction of pre-series and series magnets on-going, joint effort between 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CERN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US-AUP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en-GB" sz="1125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3CD2D09-29C5-8358-F2CE-1D41DBE2CA1A}"/>
              </a:ext>
            </a:extLst>
          </p:cNvPr>
          <p:cNvCxnSpPr>
            <a:cxnSpLocks/>
          </p:cNvCxnSpPr>
          <p:nvPr/>
        </p:nvCxnSpPr>
        <p:spPr>
          <a:xfrm flipH="1">
            <a:off x="6906541" y="1907143"/>
            <a:ext cx="2584699" cy="5593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3A0CF8C5-3B8E-57E8-C0F9-50D44B6EFA5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0588"/>
          <a:stretch/>
        </p:blipFill>
        <p:spPr>
          <a:xfrm>
            <a:off x="965714" y="4935172"/>
            <a:ext cx="2977142" cy="1279852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68DB33F-D2EF-5197-CA0C-CE1C29EC1388}"/>
              </a:ext>
            </a:extLst>
          </p:cNvPr>
          <p:cNvSpPr txBox="1"/>
          <p:nvPr/>
        </p:nvSpPr>
        <p:spPr>
          <a:xfrm>
            <a:off x="965714" y="5035243"/>
            <a:ext cx="644728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Todesco</a:t>
            </a:r>
            <a:endParaRPr lang="en-GB" sz="788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27B7AB7-518E-CA53-C76B-7340DCCAFDB0}"/>
              </a:ext>
            </a:extLst>
          </p:cNvPr>
          <p:cNvSpPr/>
          <p:nvPr/>
        </p:nvSpPr>
        <p:spPr>
          <a:xfrm>
            <a:off x="9491240" y="1837816"/>
            <a:ext cx="500063" cy="6286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367705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1BDB4-71B8-CDE9-3C42-4BDC2FB1A4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B6127BB-E6FC-2E84-65C8-D9A5DA96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A4B402-67EC-74FB-48A5-DF5BCF150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Loading – axial preload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49F32BE-62DE-55A6-2560-AA7515782EC9}"/>
              </a:ext>
            </a:extLst>
          </p:cNvPr>
          <p:cNvSpPr txBox="1">
            <a:spLocks/>
          </p:cNvSpPr>
          <p:nvPr/>
        </p:nvSpPr>
        <p:spPr>
          <a:xfrm>
            <a:off x="452640" y="1440742"/>
            <a:ext cx="11436530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</a:t>
            </a:r>
            <a:r>
              <a:rPr lang="en-GB" sz="2000" dirty="0"/>
              <a:t> </a:t>
            </a:r>
            <a:r>
              <a:rPr lang="en-GB" sz="2000" b="1" dirty="0"/>
              <a:t>equivalent targets</a:t>
            </a:r>
            <a:r>
              <a:rPr lang="en-GB" sz="2000" dirty="0"/>
              <a:t> for pressure and displacement to have 650 ± 50 µstrain are:</a:t>
            </a:r>
          </a:p>
          <a:p>
            <a:pPr>
              <a:buFont typeface="+mj-lt"/>
              <a:buAutoNum type="arabicPeriod"/>
            </a:pPr>
            <a:r>
              <a:rPr lang="en-GB" sz="2000" u="sng" dirty="0"/>
              <a:t>Pressure target</a:t>
            </a:r>
            <a:r>
              <a:rPr lang="en-GB" sz="2000" dirty="0"/>
              <a:t>:  300 ± 25 bar </a:t>
            </a:r>
          </a:p>
          <a:p>
            <a:pPr>
              <a:buFont typeface="+mj-lt"/>
              <a:buAutoNum type="arabicPeriod"/>
            </a:pPr>
            <a:r>
              <a:rPr lang="en-GB" sz="2000" u="sng" dirty="0"/>
              <a:t>Displacement target</a:t>
            </a:r>
            <a:r>
              <a:rPr lang="en-GB" sz="2000" dirty="0"/>
              <a:t>: -5.33 ± 0.4 mm</a:t>
            </a:r>
          </a:p>
          <a:p>
            <a:pPr marL="0" indent="0">
              <a:buNone/>
            </a:pPr>
            <a:r>
              <a:rPr lang="en-GB" sz="2000" u="sng" dirty="0"/>
              <a:t>From magnet B08</a:t>
            </a:r>
            <a:r>
              <a:rPr lang="en-GB" sz="2000" dirty="0"/>
              <a:t>, strain gauges are not installed in the rods, and axial preload is done based on piston pressure and axial rod elongation measurements. </a:t>
            </a:r>
          </a:p>
          <a:p>
            <a:r>
              <a:rPr lang="en-GB" sz="1600" dirty="0"/>
              <a:t>In B03 and B04, the LVDTs were accidentally moved during the loading, so the data are not 100% reliable</a:t>
            </a:r>
          </a:p>
          <a:p>
            <a:pPr marL="0" indent="0">
              <a:buNone/>
            </a:pPr>
            <a:endParaRPr lang="en-GB" sz="2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CC3A28-6865-E892-0696-9035218F8DA4}"/>
              </a:ext>
            </a:extLst>
          </p:cNvPr>
          <p:cNvGrpSpPr/>
          <p:nvPr/>
        </p:nvGrpSpPr>
        <p:grpSpPr>
          <a:xfrm>
            <a:off x="7228998" y="3644191"/>
            <a:ext cx="3429477" cy="2791516"/>
            <a:chOff x="7049452" y="3427291"/>
            <a:chExt cx="3685223" cy="2999370"/>
          </a:xfrm>
        </p:grpSpPr>
        <p:pic>
          <p:nvPicPr>
            <p:cNvPr id="4" name="Picture 3" descr="A large machine in a factory&#10;&#10;AI-generated content may be incorrect.">
              <a:extLst>
                <a:ext uri="{FF2B5EF4-FFF2-40B4-BE49-F238E27FC236}">
                  <a16:creationId xmlns:a16="http://schemas.microsoft.com/office/drawing/2014/main" id="{2C516E45-8D87-6C19-FC01-30007BC19D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35417" b="1990"/>
            <a:stretch/>
          </p:blipFill>
          <p:spPr>
            <a:xfrm>
              <a:off x="7140756" y="3427291"/>
              <a:ext cx="3593919" cy="299937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D122F45-A55A-70B6-7D6E-C49B7D3F8CF4}"/>
                </a:ext>
              </a:extLst>
            </p:cNvPr>
            <p:cNvSpPr/>
            <p:nvPr/>
          </p:nvSpPr>
          <p:spPr>
            <a:xfrm>
              <a:off x="8054067" y="3822585"/>
              <a:ext cx="1058093" cy="388059"/>
            </a:xfrm>
            <a:prstGeom prst="rect">
              <a:avLst/>
            </a:prstGeom>
            <a:solidFill>
              <a:srgbClr val="FFB09D">
                <a:alpha val="20000"/>
              </a:srgbClr>
            </a:solidFill>
            <a:ln>
              <a:solidFill>
                <a:srgbClr val="FFB09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47B6F66-C14C-4C8D-2F2B-725760FF034C}"/>
                </a:ext>
              </a:extLst>
            </p:cNvPr>
            <p:cNvSpPr/>
            <p:nvPr/>
          </p:nvSpPr>
          <p:spPr>
            <a:xfrm>
              <a:off x="7945073" y="5879281"/>
              <a:ext cx="992642" cy="342900"/>
            </a:xfrm>
            <a:prstGeom prst="rect">
              <a:avLst/>
            </a:prstGeom>
            <a:solidFill>
              <a:srgbClr val="FFB09D">
                <a:alpha val="20000"/>
              </a:srgbClr>
            </a:solidFill>
            <a:ln>
              <a:solidFill>
                <a:srgbClr val="FFB09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245B302-12C4-55F5-13CD-EBC6BDC859C4}"/>
                </a:ext>
              </a:extLst>
            </p:cNvPr>
            <p:cNvSpPr/>
            <p:nvPr/>
          </p:nvSpPr>
          <p:spPr>
            <a:xfrm>
              <a:off x="7049452" y="3635145"/>
              <a:ext cx="1004615" cy="374881"/>
            </a:xfrm>
            <a:prstGeom prst="rect">
              <a:avLst/>
            </a:prstGeom>
            <a:solidFill>
              <a:srgbClr val="FFB09D">
                <a:alpha val="20000"/>
              </a:srgbClr>
            </a:solidFill>
            <a:ln>
              <a:solidFill>
                <a:srgbClr val="FFB09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4217E2-7B43-0C51-E0CC-9D48DC5B237C}"/>
              </a:ext>
            </a:extLst>
          </p:cNvPr>
          <p:cNvGrpSpPr/>
          <p:nvPr/>
        </p:nvGrpSpPr>
        <p:grpSpPr>
          <a:xfrm>
            <a:off x="1268299" y="3644191"/>
            <a:ext cx="4561002" cy="2791516"/>
            <a:chOff x="1269593" y="3429403"/>
            <a:chExt cx="4902607" cy="2997222"/>
          </a:xfrm>
        </p:grpSpPr>
        <p:pic>
          <p:nvPicPr>
            <p:cNvPr id="7" name="Picture 6" descr="A graph with numbers and letters&#10;&#10;AI-generated content may be incorrect.">
              <a:extLst>
                <a:ext uri="{FF2B5EF4-FFF2-40B4-BE49-F238E27FC236}">
                  <a16:creationId xmlns:a16="http://schemas.microsoft.com/office/drawing/2014/main" id="{519BBAAA-BD2D-B987-DEE7-6224FB1C4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69593" y="3429403"/>
              <a:ext cx="4902607" cy="2997222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715FFFD-1FE1-8672-4298-0C561D7AD835}"/>
                </a:ext>
              </a:extLst>
            </p:cNvPr>
            <p:cNvSpPr/>
            <p:nvPr/>
          </p:nvSpPr>
          <p:spPr>
            <a:xfrm>
              <a:off x="2832100" y="4302125"/>
              <a:ext cx="749300" cy="298450"/>
            </a:xfrm>
            <a:prstGeom prst="ellipse">
              <a:avLst/>
            </a:prstGeom>
            <a:solidFill>
              <a:srgbClr val="FFB09D">
                <a:alpha val="2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963141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CC32B-5008-36D3-A908-0A8631836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BFA5089-B1BA-2B95-D3E4-355EFAD506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392DC3-77CD-A1F4-9C32-959C95A1B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EE791C-3BA9-B5B0-B5CA-A2F0FD719F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4213" y="1364343"/>
            <a:ext cx="11436530" cy="4992007"/>
          </a:xfrm>
        </p:spPr>
        <p:txBody>
          <a:bodyPr rtlCol="0" anchor="ctr">
            <a:normAutofit/>
          </a:bodyPr>
          <a:lstStyle/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MQXFB 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Yoke-shell sub-assembly 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pack sub-assembly</a:t>
            </a:r>
          </a:p>
          <a:p>
            <a:pPr marL="742950" lvl="1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loading 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Azimuthal preload</a:t>
            </a:r>
          </a:p>
          <a:p>
            <a:pPr marL="1200150" lvl="2" indent="-28575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Axial preload </a:t>
            </a:r>
          </a:p>
          <a:p>
            <a:pPr marL="285750" indent="-285750" rtl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64292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A3FCB-75AC-A1A4-868C-52B0AFB764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6412534-33BA-313E-E991-409FA612B0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DF32D8-E03C-A406-2E5D-76BBF37E9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C7CB6D-A4C3-3C94-5673-091B2EDF6AEB}"/>
              </a:ext>
            </a:extLst>
          </p:cNvPr>
          <p:cNvSpPr txBox="1">
            <a:spLocks/>
          </p:cNvSpPr>
          <p:nvPr/>
        </p:nvSpPr>
        <p:spPr>
          <a:xfrm>
            <a:off x="494212" y="1422990"/>
            <a:ext cx="11436530" cy="477969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The </a:t>
            </a:r>
            <a:r>
              <a:rPr lang="en-GB" sz="2000" b="1" dirty="0"/>
              <a:t>MQXFB</a:t>
            </a:r>
            <a:r>
              <a:rPr lang="en-GB" sz="2000" dirty="0"/>
              <a:t> magnet series production exhibits high </a:t>
            </a:r>
            <a:r>
              <a:rPr lang="en-GB" sz="2000" b="1" dirty="0"/>
              <a:t>reproducibility</a:t>
            </a:r>
            <a:r>
              <a:rPr lang="en-GB" sz="2000" dirty="0"/>
              <a:t> and </a:t>
            </a:r>
            <a:r>
              <a:rPr lang="en-GB" sz="2000" b="1" dirty="0"/>
              <a:t>precision</a:t>
            </a:r>
            <a:r>
              <a:rPr lang="en-GB" sz="2000" dirty="0"/>
              <a:t> across all assembly stages.</a:t>
            </a:r>
          </a:p>
          <a:p>
            <a:r>
              <a:rPr lang="en-GB" sz="2000" dirty="0"/>
              <a:t>Key geometrical parameters (coil pack size, aluminium shell developed length, </a:t>
            </a:r>
            <a:r>
              <a:rPr lang="en-GB" sz="2000"/>
              <a:t>applied interference, </a:t>
            </a:r>
            <a:r>
              <a:rPr lang="en-GB" sz="2000" dirty="0"/>
              <a:t>piston pressure, rod elongation) are effective indicators for quality control and monitoring of magnet pre-load.</a:t>
            </a:r>
          </a:p>
          <a:p>
            <a:r>
              <a:rPr lang="en-GB" sz="2000" b="1" dirty="0"/>
              <a:t>Azimuthal coil pre-stress </a:t>
            </a:r>
            <a:r>
              <a:rPr lang="en-GB" sz="2000" dirty="0"/>
              <a:t>is achieved within a 10 MPa variation, specifically within:</a:t>
            </a:r>
          </a:p>
          <a:p>
            <a:pPr lvl="1"/>
            <a:r>
              <a:rPr lang="en-GB" sz="1600" dirty="0"/>
              <a:t>∆lshell = 1.0–1.3 mm</a:t>
            </a:r>
          </a:p>
          <a:p>
            <a:pPr lvl="1"/>
            <a:r>
              <a:rPr lang="en-GB" sz="1600" dirty="0"/>
              <a:t>∆rcoil = −0.36 to −0.47 mm</a:t>
            </a:r>
          </a:p>
          <a:p>
            <a:r>
              <a:rPr lang="en-GB" sz="2000" b="1" dirty="0"/>
              <a:t>Axial pre-load </a:t>
            </a:r>
            <a:r>
              <a:rPr lang="en-GB" sz="2000" dirty="0"/>
              <a:t>is reliably ensured by:</a:t>
            </a:r>
          </a:p>
          <a:p>
            <a:pPr lvl="1"/>
            <a:r>
              <a:rPr lang="en-GB" sz="1600" dirty="0"/>
              <a:t>Piston pressure: 300 ± 25 bars</a:t>
            </a:r>
          </a:p>
          <a:p>
            <a:pPr lvl="1"/>
            <a:r>
              <a:rPr lang="en-GB" sz="1600" dirty="0"/>
              <a:t>Rod elongation: 5.33 ± 0.40 mm</a:t>
            </a:r>
          </a:p>
          <a:p>
            <a:r>
              <a:rPr lang="en-GB" sz="2000" dirty="0"/>
              <a:t>With 80% of the MQXFB magnets assembled, results confirm that </a:t>
            </a:r>
            <a:r>
              <a:rPr lang="en-GB" sz="2000" b="1" dirty="0"/>
              <a:t>simple geometrical measurements</a:t>
            </a:r>
            <a:r>
              <a:rPr lang="en-GB" sz="2000" dirty="0"/>
              <a:t> can </a:t>
            </a:r>
            <a:r>
              <a:rPr lang="en-GB" sz="2000" b="1" dirty="0"/>
              <a:t>effectively ensure pre-load </a:t>
            </a:r>
            <a:r>
              <a:rPr lang="en-GB" sz="2000" dirty="0"/>
              <a:t>specifications are met throughout the production</a:t>
            </a:r>
          </a:p>
        </p:txBody>
      </p:sp>
    </p:spTree>
    <p:extLst>
      <p:ext uri="{BB962C8B-B14F-4D97-AF65-F5344CB8AC3E}">
        <p14:creationId xmlns:p14="http://schemas.microsoft.com/office/powerpoint/2010/main" val="25984411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BEA90A2-AE62-8D0B-77D2-0AC0A2F5D4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t="20111" r="-1" b="9740"/>
          <a:stretch/>
        </p:blipFill>
        <p:spPr>
          <a:xfrm>
            <a:off x="458724" y="390524"/>
            <a:ext cx="11274552" cy="4171951"/>
          </a:xfrm>
          <a:prstGeom prst="rect">
            <a:avLst/>
          </a:prstGeom>
          <a:noFill/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DC804E2-80CF-4E0D-9B64-83E149C450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/>
              <a:t>26/06/2025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CAEE93-8585-46D4-A7EC-F184E317C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4773612"/>
            <a:ext cx="5029200" cy="1371600"/>
          </a:xfrm>
        </p:spPr>
        <p:txBody>
          <a:bodyPr rtlCol="0" anchor="ctr">
            <a:normAutofit/>
          </a:bodyPr>
          <a:lstStyle/>
          <a:p>
            <a:pPr rtl="0"/>
            <a:r>
              <a:rPr lang="en-GB" dirty="0"/>
              <a:t>Thank you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619FFC-D497-54CF-434A-7E75DD228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724" y="4749841"/>
            <a:ext cx="2036496" cy="178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493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DB77D-5A8A-93C2-D882-5C7E7EA0E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804D720B-3713-2113-5F69-7360F52A10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90B55-C248-2E7F-0D23-BD409C111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HL–LHC Nb</a:t>
            </a:r>
            <a:r>
              <a:rPr lang="en-US" baseline="-25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magnets challenges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D310F6-9066-A163-DA43-366AE738D3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153" y="1843054"/>
            <a:ext cx="2369943" cy="2368810"/>
          </a:xfrm>
          <a:prstGeom prst="rect">
            <a:avLst/>
          </a:prstGeom>
        </p:spPr>
      </p:pic>
      <p:pic>
        <p:nvPicPr>
          <p:cNvPr id="14" name="Picture 2" descr="D:\Work\QXF\Mechanics\2D\MQXF_150mm_aperture\v7_ref\pictures\MQXF_2d_mech_cross-section.tif">
            <a:extLst>
              <a:ext uri="{FF2B5EF4-FFF2-40B4-BE49-F238E27FC236}">
                <a16:creationId xmlns:a16="http://schemas.microsoft.com/office/drawing/2014/main" id="{EBC7D954-5D54-E8BA-3ECC-FED23D491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877" y="1843054"/>
            <a:ext cx="2370394" cy="23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9">
            <a:extLst>
              <a:ext uri="{FF2B5EF4-FFF2-40B4-BE49-F238E27FC236}">
                <a16:creationId xmlns:a16="http://schemas.microsoft.com/office/drawing/2014/main" id="{3FDBF6ED-9820-6EA0-8309-33A96A966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4779" y="4346167"/>
            <a:ext cx="289399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MB</a:t>
            </a:r>
          </a:p>
          <a:p>
            <a:pPr algn="ctr"/>
            <a:r>
              <a:rPr lang="en-US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lang="en-US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8.6 T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Eq. coil width: 27 mm </a:t>
            </a:r>
          </a:p>
          <a:p>
            <a:pPr algn="ctr"/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2000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strand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475/616 A/mm</a:t>
            </a:r>
            <a:r>
              <a:rPr lang="en-US" sz="20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n-US" sz="20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C2D6C150-07E8-0F76-BB69-FD05DD4ED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1707" y="4346167"/>
            <a:ext cx="269016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HL-LHC MQXF</a:t>
            </a:r>
          </a:p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US" sz="20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lang="en-US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11.3 T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Eq. coil width: 36 mm </a:t>
            </a:r>
          </a:p>
          <a:p>
            <a:pPr algn="ctr"/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2000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strand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715 A/mm</a:t>
            </a:r>
            <a:r>
              <a:rPr lang="en-US" sz="20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819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9CB1B-27A2-547A-DC71-144C2FB832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CB08CFF-0EF6-B6F7-57A6-EF6A800900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2BC275-76D8-2860-79E0-2805D667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HL–LHC Nb</a:t>
            </a:r>
            <a:r>
              <a:rPr lang="en-US" baseline="-25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magnets challenges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CE91C9-931D-300F-8258-BC7C720421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153" y="1843054"/>
            <a:ext cx="2369943" cy="2368810"/>
          </a:xfrm>
          <a:prstGeom prst="rect">
            <a:avLst/>
          </a:prstGeom>
        </p:spPr>
      </p:pic>
      <p:pic>
        <p:nvPicPr>
          <p:cNvPr id="14" name="Picture 2" descr="D:\Work\QXF\Mechanics\2D\MQXF_150mm_aperture\v7_ref\pictures\MQXF_2d_mech_cross-section.tif">
            <a:extLst>
              <a:ext uri="{FF2B5EF4-FFF2-40B4-BE49-F238E27FC236}">
                <a16:creationId xmlns:a16="http://schemas.microsoft.com/office/drawing/2014/main" id="{CBF148DA-ED75-1DA2-DF5A-966E41E34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877" y="1843054"/>
            <a:ext cx="2370394" cy="23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9">
            <a:extLst>
              <a:ext uri="{FF2B5EF4-FFF2-40B4-BE49-F238E27FC236}">
                <a16:creationId xmlns:a16="http://schemas.microsoft.com/office/drawing/2014/main" id="{BB4C58CA-AED4-9B2A-FBDE-2D629A2C1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9515" y="4346167"/>
            <a:ext cx="224452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MB</a:t>
            </a:r>
          </a:p>
          <a:p>
            <a:pPr algn="ctr"/>
            <a:r>
              <a:rPr lang="en-US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lang="en-US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8.6 T</a:t>
            </a:r>
          </a:p>
          <a:p>
            <a:pPr algn="ctr"/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000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3.4 MN/m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l-GR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000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50-60 MPa</a:t>
            </a:r>
            <a:endParaRPr lang="en-US" sz="2000" baseline="-25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265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9">
            <a:extLst>
              <a:ext uri="{FF2B5EF4-FFF2-40B4-BE49-F238E27FC236}">
                <a16:creationId xmlns:a16="http://schemas.microsoft.com/office/drawing/2014/main" id="{F59A6131-A165-8942-EDE1-6D0AC3D51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1379" y="4346167"/>
            <a:ext cx="251081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HL-LHC MQXF</a:t>
            </a:r>
          </a:p>
          <a:p>
            <a:pPr algn="ctr"/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US" sz="2000" b="1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lang="en-US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11.3 T</a:t>
            </a:r>
          </a:p>
          <a:p>
            <a:pPr algn="ctr"/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000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6.8 MN/m</a:t>
            </a:r>
          </a:p>
          <a:p>
            <a:pPr algn="ctr"/>
            <a:r>
              <a:rPr lang="el-GR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l-GR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θ,</a:t>
            </a:r>
            <a:r>
              <a:rPr lang="en-US" sz="2000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100-110 MPa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000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1200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679674A-2929-F634-2539-9B10AAD67BD8}"/>
              </a:ext>
            </a:extLst>
          </p:cNvPr>
          <p:cNvSpPr txBox="1">
            <a:spLocks/>
          </p:cNvSpPr>
          <p:nvPr/>
        </p:nvSpPr>
        <p:spPr>
          <a:xfrm>
            <a:off x="1768945" y="1222807"/>
            <a:ext cx="8887065" cy="56734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≈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2 times more force/stress than in the LHC-MB dipoles, in a brittle conductor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CDC52B-D7DF-38BD-0FFB-B6AD9823B10B}"/>
              </a:ext>
            </a:extLst>
          </p:cNvPr>
          <p:cNvSpPr txBox="1"/>
          <p:nvPr/>
        </p:nvSpPr>
        <p:spPr>
          <a:xfrm>
            <a:off x="9532195" y="6241059"/>
            <a:ext cx="40049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200" i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2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per half magnet;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200" i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per aperture 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34C87A-2F2A-BA37-28FE-C4C09434BD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7806" y="6150723"/>
            <a:ext cx="711827" cy="55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121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BF7362-3F55-180B-1605-27471658B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6EAB579-EB35-4175-C026-2BDCFF7468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74328E-4757-6B6F-A262-9F2989D63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HL–LHC Nb</a:t>
            </a:r>
            <a:r>
              <a:rPr lang="en-US" baseline="-25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magnets challenges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D:\Work\QXF\Mechanics\2D\MQXF_150mm_aperture\v7_ref\pictures\MQXF_2d_mech_cross-section.tif">
            <a:extLst>
              <a:ext uri="{FF2B5EF4-FFF2-40B4-BE49-F238E27FC236}">
                <a16:creationId xmlns:a16="http://schemas.microsoft.com/office/drawing/2014/main" id="{A3D26A33-0E7B-2A2D-9030-C221BF899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1958419"/>
            <a:ext cx="3144058" cy="3141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94625A2-FFF7-A483-A3D2-74F4F0408719}"/>
              </a:ext>
            </a:extLst>
          </p:cNvPr>
          <p:cNvSpPr txBox="1">
            <a:spLocks/>
          </p:cNvSpPr>
          <p:nvPr/>
        </p:nvSpPr>
        <p:spPr>
          <a:xfrm>
            <a:off x="4995317" y="2947045"/>
            <a:ext cx="5718825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Times New Roman" panose="02020603050405020304" pitchFamily="18" charset="0"/>
              </a:rPr>
              <a:t>Large </a:t>
            </a:r>
            <a:r>
              <a:rPr lang="en-US" dirty="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electromagnetic forces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Times New Roman" panose="02020603050405020304" pitchFamily="18" charset="0"/>
              </a:rPr>
              <a:t>in a </a:t>
            </a:r>
            <a:r>
              <a:rPr lang="en-US" dirty="0">
                <a:solidFill>
                  <a:srgbClr val="FF0000"/>
                </a:solidFill>
                <a:effectLst/>
                <a:latin typeface="+mn-lt"/>
                <a:ea typeface="Times New Roman" panose="02020603050405020304" pitchFamily="18" charset="0"/>
              </a:rPr>
              <a:t>brittle conductor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Times New Roman" panose="02020603050405020304" pitchFamily="18" charset="0"/>
              </a:rPr>
              <a:t>calls for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Times New Roman" panose="02020603050405020304" pitchFamily="18" charset="0"/>
              </a:rPr>
              <a:t>an </a:t>
            </a:r>
            <a:r>
              <a:rPr lang="en-US" dirty="0">
                <a:solidFill>
                  <a:srgbClr val="FF0000"/>
                </a:solidFill>
                <a:latin typeface="+mn-lt"/>
                <a:ea typeface="Times New Roman" panose="02020603050405020304" pitchFamily="18" charset="0"/>
              </a:rPr>
              <a:t>innovative structure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en-GB" sz="1800" dirty="0"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314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35A21-3F43-91EB-ECB9-B5D6EFAC6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D57E1EA-B1B9-8FCA-2838-8C503A7029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AD98F9-60EA-05DA-CC76-587EF4EFB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MQXF structure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6D25EC-E570-9DD4-67E6-08A79046D13C}"/>
              </a:ext>
            </a:extLst>
          </p:cNvPr>
          <p:cNvSpPr txBox="1"/>
          <p:nvPr/>
        </p:nvSpPr>
        <p:spPr>
          <a:xfrm>
            <a:off x="494213" y="1400200"/>
            <a:ext cx="114365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kern="0" dirty="0">
                <a:solidFill>
                  <a:srgbClr val="FF0000"/>
                </a:solidFill>
                <a:ea typeface="Times New Roman" panose="02020603050405020304" pitchFamily="18" charset="0"/>
              </a:rPr>
              <a:t>MQXF</a:t>
            </a:r>
            <a:r>
              <a:rPr lang="en-GB" kern="0" dirty="0">
                <a:ea typeface="Times New Roman" panose="02020603050405020304" pitchFamily="18" charset="0"/>
              </a:rPr>
              <a:t> </a:t>
            </a:r>
            <a:r>
              <a:rPr lang="en-GB" kern="0" dirty="0">
                <a:solidFill>
                  <a:schemeClr val="tx1">
                    <a:lumMod val="65000"/>
                    <a:lumOff val="35000"/>
                  </a:schemeClr>
                </a:solidFill>
                <a:ea typeface="Times New Roman" panose="02020603050405020304" pitchFamily="18" charset="0"/>
              </a:rPr>
              <a:t>structure is based on an </a:t>
            </a:r>
            <a:r>
              <a:rPr lang="en-GB" b="1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Times New Roman" panose="02020603050405020304" pitchFamily="18" charset="0"/>
              </a:rPr>
              <a:t>aluminium shell </a:t>
            </a:r>
            <a:r>
              <a:rPr lang="en-GB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Times New Roman" panose="02020603050405020304" pitchFamily="18" charset="0"/>
              </a:rPr>
              <a:t>pre-loaded with </a:t>
            </a:r>
            <a:r>
              <a:rPr lang="en-GB" b="1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Times New Roman" panose="02020603050405020304" pitchFamily="18" charset="0"/>
              </a:rPr>
              <a:t>bladders and keys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≈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 50 %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of the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pre-load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 during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room temperature assembly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(bladder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pressurisation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 and key insertion)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≈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 50 %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increase in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pre-load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 during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cool down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due to the difference in thermal contraction between the outer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aluminium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Cambria Math" panose="02040503050406030204" pitchFamily="18" charset="0"/>
              </a:rPr>
              <a:t> shell and the rest of the magnet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FF0000"/>
                </a:solidFill>
              </a:rPr>
              <a:t>LHC MB 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components shrink differently, and there is a significant </a:t>
            </a:r>
            <a:r>
              <a:rPr lang="en-US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reduction of pre-load during cool down</a:t>
            </a:r>
            <a:endParaRPr lang="en-GB" b="1" kern="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5330CA-0CAD-ED86-2C18-BE6E51C70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322" y="3136326"/>
            <a:ext cx="6813356" cy="292974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2E4AF4-DE5A-8CAD-CC67-B95DAE04ACBA}"/>
              </a:ext>
            </a:extLst>
          </p:cNvPr>
          <p:cNvSpPr txBox="1"/>
          <p:nvPr/>
        </p:nvSpPr>
        <p:spPr>
          <a:xfrm>
            <a:off x="4718304" y="6427113"/>
            <a:ext cx="76306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0" i="0" dirty="0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P. Ferracin, </a:t>
            </a:r>
            <a:r>
              <a:rPr lang="en-GB" sz="1100" b="0" i="1" dirty="0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et al</a:t>
            </a:r>
            <a:r>
              <a:rPr lang="en-GB" sz="1100" b="0" i="0" dirty="0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., “</a:t>
            </a:r>
            <a:r>
              <a:rPr lang="en-GB" sz="1100" b="0" i="0" dirty="0" err="1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Modeling</a:t>
            </a:r>
            <a:r>
              <a:rPr lang="en-GB" sz="1100" b="0" i="0" dirty="0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of coil pre-stress loss during cool-down in the main dipoles of the Large Hadron Collider," </a:t>
            </a:r>
          </a:p>
          <a:p>
            <a:r>
              <a:rPr lang="en-GB" sz="1100" b="0" i="0" dirty="0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in </a:t>
            </a:r>
            <a:r>
              <a:rPr lang="en-GB" sz="1100" b="0" i="1" dirty="0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IEEE Transactions on Applied Superconductivity</a:t>
            </a:r>
            <a:r>
              <a:rPr lang="en-GB" sz="1100" b="0" i="0" dirty="0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vol. 12, no. 1, pp. 1705-1708, March 2002, </a:t>
            </a:r>
            <a:r>
              <a:rPr lang="en-GB" sz="1100" b="0" i="0" dirty="0" err="1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doi</a:t>
            </a:r>
            <a:r>
              <a:rPr lang="en-GB" sz="1100" b="0" i="0" dirty="0">
                <a:solidFill>
                  <a:srgbClr val="00B05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: 10.1109/TASC.2002.1018736 </a:t>
            </a:r>
            <a:endParaRPr lang="en-GB" sz="11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75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4147D-E939-1CED-29CD-F45FFD216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FD975F3-DAB8-5550-E079-06843509B11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26/06/2025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63AD4A-6EC7-93DD-FED9-0B1C5776C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13" y="339942"/>
            <a:ext cx="11436530" cy="801460"/>
          </a:xfrm>
          <a:solidFill>
            <a:srgbClr val="0033A0"/>
          </a:solidFill>
        </p:spPr>
        <p:txBody>
          <a:bodyPr rtlCol="0" anchor="ctr">
            <a:normAutofit/>
          </a:bodyPr>
          <a:lstStyle/>
          <a:p>
            <a:pPr rtl="0"/>
            <a:r>
              <a:rPr lang="en-US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2928C-2F62-E179-2457-904121CB510B}"/>
              </a:ext>
            </a:extLst>
          </p:cNvPr>
          <p:cNvSpPr txBox="1">
            <a:spLocks/>
          </p:cNvSpPr>
          <p:nvPr/>
        </p:nvSpPr>
        <p:spPr>
          <a:xfrm>
            <a:off x="1624012" y="1908765"/>
            <a:ext cx="8943975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dirty="0"/>
              <a:t>A superconducting magnet is a complex electromagnetic-mechanical system, and the HL-LHC MQXF marks the first time magnets with this innovative structure, utilising Nb</a:t>
            </a:r>
            <a:r>
              <a:rPr lang="en-GB" sz="2400" baseline="-25000" dirty="0"/>
              <a:t>3</a:t>
            </a:r>
            <a:r>
              <a:rPr lang="en-GB" sz="2400" dirty="0"/>
              <a:t>Sn conductors, are being installed in an accelerator.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4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b="1" dirty="0"/>
              <a:t>Objective:</a:t>
            </a:r>
            <a:r>
              <a:rPr lang="en-GB" sz="2400" dirty="0"/>
              <a:t> Can we monitor production with simple tools while ensuring the required preload?</a:t>
            </a:r>
          </a:p>
        </p:txBody>
      </p:sp>
    </p:spTree>
    <p:extLst>
      <p:ext uri="{BB962C8B-B14F-4D97-AF65-F5344CB8AC3E}">
        <p14:creationId xmlns:p14="http://schemas.microsoft.com/office/powerpoint/2010/main" val="3121830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B09D"/>
      </a:accent1>
      <a:accent2>
        <a:srgbClr val="FFD7C7"/>
      </a:accent2>
      <a:accent3>
        <a:srgbClr val="FFE9E0"/>
      </a:accent3>
      <a:accent4>
        <a:srgbClr val="55736D"/>
      </a:accent4>
      <a:accent5>
        <a:srgbClr val="88A88E"/>
      </a:accent5>
      <a:accent6>
        <a:srgbClr val="E6FFFB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419037_TF66722518_Win32" id="{8E0D3186-379A-4167-A721-EFAF4FD4F9A8}" vid="{9F09F86B-45C3-4C60-8D63-B9139CB4CC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0C88140-B977-44ED-8877-83D5BCE763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E6AE0A-D4B0-4A5B-9359-3C20E0AE6F61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34F12D6A-2BE8-4847-A724-6F141C79A2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{DEF06456-5C14-4D3C-988C-A7183307253B}tf66722518_win32</Template>
  <TotalTime>7579</TotalTime>
  <Words>2541</Words>
  <Application>Microsoft Office PowerPoint</Application>
  <PresentationFormat>Widescreen</PresentationFormat>
  <Paragraphs>409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Cambria Math</vt:lpstr>
      <vt:lpstr>Courier New</vt:lpstr>
      <vt:lpstr>Crlt</vt:lpstr>
      <vt:lpstr>Times</vt:lpstr>
      <vt:lpstr>Times New Roman</vt:lpstr>
      <vt:lpstr>Wingdings</vt:lpstr>
      <vt:lpstr>Office Theme</vt:lpstr>
      <vt:lpstr>Assembly of the Nb3Sn MQXFB Quadrupole for HL-LHC</vt:lpstr>
      <vt:lpstr>Outline</vt:lpstr>
      <vt:lpstr>Outline</vt:lpstr>
      <vt:lpstr>HL–LHC Nb3SN magnets</vt:lpstr>
      <vt:lpstr>HL–LHC Nb3SN magnets challenges</vt:lpstr>
      <vt:lpstr>HL–LHC Nb3SN magnets challenges</vt:lpstr>
      <vt:lpstr>HL–LHC Nb3SN magnets challenges</vt:lpstr>
      <vt:lpstr>MQXF structure</vt:lpstr>
      <vt:lpstr>Objective</vt:lpstr>
      <vt:lpstr>Outline</vt:lpstr>
      <vt:lpstr>MQXFB assembly</vt:lpstr>
      <vt:lpstr>MQXFB assembly</vt:lpstr>
      <vt:lpstr>Mechanical instrumentation overview</vt:lpstr>
      <vt:lpstr>Outline</vt:lpstr>
      <vt:lpstr>Yoke-shell vertical sub-assembly</vt:lpstr>
      <vt:lpstr>Yoke-shell vertical sub-assembly</vt:lpstr>
      <vt:lpstr>Yoke-shell vertical sub-assembly</vt:lpstr>
      <vt:lpstr>Yoke-shell horizontal sub-assembly</vt:lpstr>
      <vt:lpstr>Yoke-shell sub-assembly</vt:lpstr>
      <vt:lpstr>Outline</vt:lpstr>
      <vt:lpstr>Coil geometry</vt:lpstr>
      <vt:lpstr>Coil pack sub-assembly</vt:lpstr>
      <vt:lpstr>Coil pack sub-assembly </vt:lpstr>
      <vt:lpstr>Coil pack sub-assembly </vt:lpstr>
      <vt:lpstr>Coil pack sub-assembly </vt:lpstr>
      <vt:lpstr>Outline</vt:lpstr>
      <vt:lpstr>Loading – azimuthal loading</vt:lpstr>
      <vt:lpstr>Loading – azimuthal loading</vt:lpstr>
      <vt:lpstr>Loading – azimuthal loading</vt:lpstr>
      <vt:lpstr>Loading – azimuthal loading</vt:lpstr>
      <vt:lpstr>Loading – azimuthal loading</vt:lpstr>
      <vt:lpstr>Loading – azimuthal loading</vt:lpstr>
      <vt:lpstr>Loading – azimuthal loading</vt:lpstr>
      <vt:lpstr>Loading – azimuthal loading</vt:lpstr>
      <vt:lpstr>Loading – azimuthal preload</vt:lpstr>
      <vt:lpstr>Outline</vt:lpstr>
      <vt:lpstr>Loading – axial preload</vt:lpstr>
      <vt:lpstr>Loading – axial preload</vt:lpstr>
      <vt:lpstr>Loading – axial loading</vt:lpstr>
      <vt:lpstr>Loading – axial preload</vt:lpstr>
      <vt:lpstr>Outline</vt:lpstr>
      <vt:lpstr>Conclusion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Penelope Matilde Quassolo</dc:creator>
  <cp:lastModifiedBy>Penelope Matilde Quassolo</cp:lastModifiedBy>
  <cp:revision>42</cp:revision>
  <dcterms:created xsi:type="dcterms:W3CDTF">2025-06-17T07:32:14Z</dcterms:created>
  <dcterms:modified xsi:type="dcterms:W3CDTF">2025-06-26T15:00:22Z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