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5A58"/>
    <a:srgbClr val="644061"/>
    <a:srgbClr val="50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4377962" y="603807"/>
            <a:ext cx="388078" cy="9144000"/>
          </a:xfrm>
          <a:prstGeom prst="rect">
            <a:avLst/>
          </a:prstGeom>
          <a:solidFill>
            <a:srgbClr val="6440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-1" y="4971999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l"/>
                <a:cs typeface="Aril"/>
              </a:rPr>
              <a:t>Presentation Title</a:t>
            </a:r>
            <a:endParaRPr lang="en-US" dirty="0">
              <a:solidFill>
                <a:schemeClr val="bg1"/>
              </a:solidFill>
              <a:latin typeface="Aril"/>
              <a:cs typeface="Aril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" y="6017849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545A58"/>
                </a:solidFill>
              </a:rPr>
              <a:t>www.heptech.org</a:t>
            </a:r>
            <a:endParaRPr lang="en-US" sz="2000" dirty="0">
              <a:solidFill>
                <a:srgbClr val="545A58"/>
              </a:solidFill>
            </a:endParaRPr>
          </a:p>
        </p:txBody>
      </p:sp>
      <p:pic>
        <p:nvPicPr>
          <p:cNvPr id="10" name="Picture 9" descr="PowerPoint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498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69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16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75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7" descr="bg.jpg"/>
          <p:cNvPicPr>
            <a:picLocks noChangeAspect="1"/>
          </p:cNvPicPr>
          <p:nvPr userDrawn="1"/>
        </p:nvPicPr>
        <p:blipFill>
          <a:blip r:embed="rId2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" r="5934"/>
          <a:stretch>
            <a:fillRect/>
          </a:stretch>
        </p:blipFill>
        <p:spPr>
          <a:xfrm rot="3168876">
            <a:off x="4525724" y="-153049"/>
            <a:ext cx="8229600" cy="4525963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-2"/>
            <a:ext cx="388078" cy="6858001"/>
          </a:xfrm>
          <a:prstGeom prst="rect">
            <a:avLst/>
          </a:prstGeom>
          <a:solidFill>
            <a:srgbClr val="6440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" y="6301156"/>
            <a:ext cx="3858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545A58"/>
                </a:solidFill>
              </a:rPr>
              <a:t>www.heptech.org</a:t>
            </a:r>
            <a:endParaRPr lang="en-US" sz="2000" dirty="0">
              <a:solidFill>
                <a:srgbClr val="545A58"/>
              </a:solidFill>
            </a:endParaRPr>
          </a:p>
        </p:txBody>
      </p:sp>
      <p:pic>
        <p:nvPicPr>
          <p:cNvPr id="23" name="Picture 22" descr="HEPtech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461" y="5997588"/>
            <a:ext cx="2393462" cy="758277"/>
          </a:xfrm>
          <a:prstGeom prst="rect">
            <a:avLst/>
          </a:prstGeom>
        </p:spPr>
      </p:pic>
      <p:pic>
        <p:nvPicPr>
          <p:cNvPr id="24" name="Picture 23" descr="log_Sec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90" y="315786"/>
            <a:ext cx="885209" cy="1101852"/>
          </a:xfrm>
          <a:prstGeom prst="rect">
            <a:avLst/>
          </a:prstGeom>
        </p:spPr>
      </p:pic>
      <p:sp>
        <p:nvSpPr>
          <p:cNvPr id="25" name="TextBox 24"/>
          <p:cNvSpPr txBox="1"/>
          <p:nvPr userDrawn="1"/>
        </p:nvSpPr>
        <p:spPr>
          <a:xfrm>
            <a:off x="875090" y="1817077"/>
            <a:ext cx="3775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aseline="30000" dirty="0" err="1"/>
              <a:t>Sant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dolo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dolor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aut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verita</a:t>
            </a:r>
            <a:r>
              <a:rPr lang="en-GB" sz="2400" baseline="30000" dirty="0"/>
              <a:t> as </a:t>
            </a:r>
            <a:r>
              <a:rPr lang="en-GB" sz="2400" baseline="30000" dirty="0" err="1"/>
              <a:t>eost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faciendiore</a:t>
            </a:r>
            <a:r>
              <a:rPr lang="en-GB" sz="2400" baseline="30000" dirty="0"/>
              <a:t>, </a:t>
            </a:r>
            <a:r>
              <a:rPr lang="en-GB" sz="2400" baseline="30000" dirty="0" err="1"/>
              <a:t>nimil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mo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tes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doluptatur</a:t>
            </a:r>
            <a:r>
              <a:rPr lang="en-GB" sz="2400" baseline="30000" dirty="0"/>
              <a:t> ant </a:t>
            </a:r>
            <a:r>
              <a:rPr lang="en-GB" sz="2400" baseline="30000" dirty="0" err="1"/>
              <a:t>laborest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vento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velis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maio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tenis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restrum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volupti</a:t>
            </a:r>
            <a:r>
              <a:rPr lang="en-GB" sz="2400" baseline="30000" dirty="0"/>
              <a:t> </a:t>
            </a:r>
            <a:r>
              <a:rPr lang="en-GB" sz="2400" baseline="30000" dirty="0" err="1"/>
              <a:t>asimolestium</a:t>
            </a:r>
            <a:r>
              <a:rPr lang="en-GB" sz="2400" baseline="30000" dirty="0"/>
              <a:t> id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976923" y="3389241"/>
            <a:ext cx="3819769" cy="317009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volupti</a:t>
            </a:r>
            <a:endParaRPr lang="en-GB" sz="2000" baseline="30000" dirty="0" smtClean="0"/>
          </a:p>
          <a:p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volupti</a:t>
            </a: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volupti</a:t>
            </a: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volupti</a:t>
            </a: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</a:t>
            </a:r>
            <a:endParaRPr lang="en-GB" sz="2000" baseline="30000" dirty="0" smtClean="0"/>
          </a:p>
          <a:p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endParaRPr lang="en-GB" sz="2000" baseline="30000" dirty="0"/>
          </a:p>
          <a:p>
            <a:pPr marL="285750" indent="-285750">
              <a:buBlip>
                <a:blip r:embed="rId4"/>
              </a:buBlip>
            </a:pP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endParaRPr lang="en-GB" sz="2000" baseline="30000" dirty="0"/>
          </a:p>
          <a:p>
            <a:endParaRPr lang="en-GB" sz="2000" baseline="30000" dirty="0" smtClean="0"/>
          </a:p>
          <a:p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volupti</a:t>
            </a:r>
            <a:endParaRPr lang="en-GB" sz="2000" baseline="30000" dirty="0" smtClean="0"/>
          </a:p>
          <a:p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volupti</a:t>
            </a: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volupti</a:t>
            </a: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volupti</a:t>
            </a: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endParaRPr lang="en-GB" sz="2000" baseline="30000" dirty="0" smtClean="0"/>
          </a:p>
          <a:p>
            <a:pPr marL="285750" indent="-285750">
              <a:buBlip>
                <a:blip r:embed="rId4"/>
              </a:buBlip>
            </a:pPr>
            <a:r>
              <a:rPr lang="en-GB" sz="2000" baseline="30000" dirty="0" err="1" smtClean="0"/>
              <a:t>restrum</a:t>
            </a:r>
            <a:r>
              <a:rPr lang="en-GB" sz="2000" baseline="30000" dirty="0" smtClean="0"/>
              <a:t> </a:t>
            </a:r>
            <a:r>
              <a:rPr lang="en-GB" sz="2000" baseline="30000" dirty="0" err="1" smtClean="0"/>
              <a:t>volupti</a:t>
            </a:r>
            <a:endParaRPr lang="en-GB" sz="2000" baseline="30000" dirty="0" smtClean="0"/>
          </a:p>
          <a:p>
            <a:endParaRPr lang="en-GB" sz="2000" baseline="30000" dirty="0" smtClean="0"/>
          </a:p>
          <a:p>
            <a:endParaRPr lang="en-US" sz="2000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5099021" y="1817077"/>
            <a:ext cx="1712138" cy="1712138"/>
          </a:xfrm>
          <a:prstGeom prst="rect">
            <a:avLst/>
          </a:prstGeom>
          <a:solidFill>
            <a:srgbClr val="50939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6928387" y="1817077"/>
            <a:ext cx="1712138" cy="1712138"/>
          </a:xfrm>
          <a:prstGeom prst="rect">
            <a:avLst/>
          </a:prstGeom>
          <a:solidFill>
            <a:srgbClr val="6440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6928387" y="3655531"/>
            <a:ext cx="1712138" cy="1712138"/>
          </a:xfrm>
          <a:prstGeom prst="rect">
            <a:avLst/>
          </a:prstGeom>
          <a:solidFill>
            <a:srgbClr val="50939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5099021" y="3655531"/>
            <a:ext cx="1712138" cy="1712138"/>
          </a:xfrm>
          <a:prstGeom prst="rect">
            <a:avLst/>
          </a:prstGeom>
          <a:solidFill>
            <a:srgbClr val="6440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 userDrawn="1"/>
        </p:nvSpPr>
        <p:spPr>
          <a:xfrm>
            <a:off x="1760299" y="361463"/>
            <a:ext cx="42203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aseline="-3000" dirty="0" smtClean="0">
                <a:solidFill>
                  <a:srgbClr val="545A58"/>
                </a:solidFill>
              </a:rPr>
              <a:t>Welcome</a:t>
            </a:r>
            <a:endParaRPr lang="en-US" sz="6600" baseline="-3000" dirty="0">
              <a:solidFill>
                <a:srgbClr val="545A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883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91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90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5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05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07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84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24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0E73F-0A60-A64B-A6C2-8B7693508E1C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83D2F-9EBF-FF42-9E3D-08AA6DF47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6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4377962" y="603807"/>
            <a:ext cx="388078" cy="9144000"/>
          </a:xfrm>
          <a:prstGeom prst="rect">
            <a:avLst/>
          </a:prstGeom>
          <a:solidFill>
            <a:srgbClr val="6440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1" y="4971999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l"/>
                <a:cs typeface="Aril"/>
              </a:rPr>
              <a:t>Presentation Title</a:t>
            </a:r>
            <a:endParaRPr lang="en-US" dirty="0">
              <a:solidFill>
                <a:schemeClr val="bg1"/>
              </a:solidFill>
              <a:latin typeface="Aril"/>
              <a:cs typeface="Ari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6017849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545A58"/>
                </a:solidFill>
              </a:rPr>
              <a:t>www.heptech.org</a:t>
            </a:r>
            <a:endParaRPr lang="en-US" sz="2000" dirty="0">
              <a:solidFill>
                <a:srgbClr val="545A58"/>
              </a:solidFill>
            </a:endParaRPr>
          </a:p>
        </p:txBody>
      </p:sp>
      <p:pic>
        <p:nvPicPr>
          <p:cNvPr id="7" name="Picture 6" descr="PowerPoint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498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244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421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3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Daresbury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Collins</dc:creator>
  <cp:lastModifiedBy>user</cp:lastModifiedBy>
  <cp:revision>16</cp:revision>
  <dcterms:created xsi:type="dcterms:W3CDTF">2014-01-31T13:53:53Z</dcterms:created>
  <dcterms:modified xsi:type="dcterms:W3CDTF">2014-01-31T15:04:59Z</dcterms:modified>
</cp:coreProperties>
</file>