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257" r:id="rId2"/>
    <p:sldId id="423" r:id="rId3"/>
    <p:sldId id="42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6" autoAdjust="0"/>
    <p:restoredTop sz="96807" autoAdjust="0"/>
  </p:normalViewPr>
  <p:slideViewPr>
    <p:cSldViewPr snapToGrid="0">
      <p:cViewPr varScale="1">
        <p:scale>
          <a:sx n="114" d="100"/>
          <a:sy n="114" d="100"/>
        </p:scale>
        <p:origin x="13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GIF++ Paolo Martinengo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pt-BR"/>
              <a:t>H2/H4 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GIF++ Paolo Martinengo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pt-BR"/>
              <a:t>H2/H4 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GIF++ Paolo Martinengo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H2/H4 User Meeting 2025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GIF++ Paolo Martinengo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H2/H4 User Meeting 2025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GIF++ Paolo Martinengo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H2/H4 User Meeting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GIF++ Paolo Martinengo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pt-BR"/>
              <a:t>H2/H4 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Ekaterina.Kuznetsova@cern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2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4400" i="1" dirty="0">
                <a:ln>
                  <a:noFill/>
                </a:ln>
                <a:ea typeface="MS PGothic" panose="020B0600070205080204" pitchFamily="34" charset="-128"/>
              </a:rPr>
              <a:t>GIF++</a:t>
            </a:r>
            <a:endParaRPr lang="en-GB" altLang="en-US" sz="4400" i="1" dirty="0">
              <a:ln>
                <a:noFill/>
              </a:ln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kern="1200" dirty="0">
                <a:latin typeface="+mj-lt"/>
                <a:ea typeface="MS PGothic" panose="020B0600070205080204" pitchFamily="34" charset="-128"/>
                <a:cs typeface="Ubuntu Light"/>
              </a:rPr>
              <a:t>SCOPE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027A65-3D3A-386C-273C-4421CECB16D5}"/>
              </a:ext>
            </a:extLst>
          </p:cNvPr>
          <p:cNvSpPr txBox="1"/>
          <p:nvPr/>
        </p:nvSpPr>
        <p:spPr bwMode="auto">
          <a:xfrm>
            <a:off x="530846" y="1274990"/>
            <a:ext cx="8226854" cy="47660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168275" indent="-168275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C377B"/>
                </a:solidFill>
              </a:rPr>
              <a:t>Take reference data before irradiation/monitor detector after</a:t>
            </a:r>
          </a:p>
          <a:p>
            <a:pPr marL="168275" indent="-168275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C377B"/>
                </a:solidFill>
              </a:rPr>
              <a:t>Check already irradiated detectors (previous years)</a:t>
            </a:r>
          </a:p>
          <a:p>
            <a:pPr marL="168275" indent="-168275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0C377B"/>
              </a:solidFill>
            </a:endParaRPr>
          </a:p>
          <a:p>
            <a:pPr marL="168275" indent="-168275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C377B"/>
                </a:solidFill>
              </a:rPr>
              <a:t>Beam: muons, same conditions as last year </a:t>
            </a: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</a:rPr>
              <a:t>(beam was more than fine, please don’t fix it) </a:t>
            </a: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</a:rPr>
              <a:t>if DRD1 requests changes we are flexible</a:t>
            </a: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endParaRPr lang="en-US" sz="2200" dirty="0">
              <a:solidFill>
                <a:srgbClr val="0C377B"/>
              </a:solidFill>
            </a:endParaRP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</a:rPr>
              <a:t>We have our own infrastructure, need gas, power, network </a:t>
            </a: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200">
                <a:solidFill>
                  <a:srgbClr val="0C377B"/>
                </a:solidFill>
              </a:rPr>
              <a:t>as for the </a:t>
            </a:r>
            <a:r>
              <a:rPr lang="en-US" sz="2200" dirty="0">
                <a:solidFill>
                  <a:srgbClr val="0C377B"/>
                </a:solidFill>
              </a:rPr>
              <a:t>rest of the year</a:t>
            </a: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</a:rPr>
              <a:t>Likely the crane for a couple of hours</a:t>
            </a: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endParaRPr lang="en-US" sz="2200" dirty="0">
              <a:solidFill>
                <a:srgbClr val="0C377B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7956550" y="6356371"/>
            <a:ext cx="730250" cy="3651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2</a:t>
            </a:fld>
            <a:endParaRPr lang="en-US" altLang="en-US" kern="1200">
              <a:latin typeface="+mn-lt"/>
              <a:ea typeface="+mn-ea"/>
              <a:cs typeface="+mn-cs"/>
            </a:endParaRP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093082" y="6356371"/>
            <a:ext cx="259871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GIF++ Paolo Martinengo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514915" y="6356371"/>
            <a:ext cx="2441646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pt-BR"/>
              <a:t>H2/H4 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E4259-1805-BB2B-D7E3-62E53861B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Contact during the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2C3A6-0066-97DF-B82A-BC5402F3EE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85AC1-7904-62EA-C130-885FE45AEC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GIF++ Paolo Martinengo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D7889-EF25-D6AF-ECB0-FA80970A8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H2/H4 User Meeting 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3633F4A-AF8B-6928-C6D3-6CEBEB48648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57200" y="1246188"/>
            <a:ext cx="8226425" cy="3429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Contact : </a:t>
            </a:r>
          </a:p>
          <a:p>
            <a:pPr marL="457200" indent="-457200">
              <a:buFont typeface="+mj-lt"/>
              <a:buAutoNum type="arabicPeriod"/>
            </a:pPr>
            <a:r>
              <a:rPr lang="en-GB" i="1" dirty="0"/>
              <a:t>Giuseppe Pezzullo</a:t>
            </a:r>
            <a:r>
              <a:rPr lang="en-GB" dirty="0"/>
              <a:t> + Giuseppe.Pezzullo@cern.ch + </a:t>
            </a:r>
            <a:r>
              <a:rPr lang="en-GB" i="1" dirty="0"/>
              <a:t>167911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Katerina Kuznetsova + </a:t>
            </a:r>
            <a:r>
              <a:rPr lang="en-GB" dirty="0">
                <a:hlinkClick r:id="rId2"/>
              </a:rPr>
              <a:t>Ekaterina.Kuznetsova@cern.ch</a:t>
            </a:r>
            <a:r>
              <a:rPr lang="en-GB" dirty="0"/>
              <a:t> +165142</a:t>
            </a:r>
          </a:p>
          <a:p>
            <a:pPr marL="342900" indent="-342900">
              <a:buFont typeface="+mj-lt"/>
              <a:buAutoNum type="arabicPeriod"/>
            </a:pPr>
            <a:r>
              <a:rPr lang="en-GB" i="1" dirty="0"/>
              <a:t>Paolo Martinengo</a:t>
            </a:r>
            <a:r>
              <a:rPr lang="en-GB" dirty="0"/>
              <a:t> + </a:t>
            </a:r>
            <a:r>
              <a:rPr lang="en-GB" i="1" dirty="0"/>
              <a:t>Paolo.Martinengo@cern.ch </a:t>
            </a:r>
            <a:r>
              <a:rPr lang="en-GB" dirty="0"/>
              <a:t> + </a:t>
            </a:r>
            <a:r>
              <a:rPr lang="en-GB" i="1" dirty="0"/>
              <a:t>163757</a:t>
            </a:r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3219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6232</TotalTime>
  <Words>140</Words>
  <Application>Microsoft Office PowerPoint</Application>
  <PresentationFormat>On-screen Show (4:3)</PresentationFormat>
  <Paragraphs>26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MS PGothic</vt:lpstr>
      <vt:lpstr>Arial</vt:lpstr>
      <vt:lpstr>Calibri</vt:lpstr>
      <vt:lpstr>Corbel</vt:lpstr>
      <vt:lpstr>CERN_ENdept_Presentation_ArialFont copy</vt:lpstr>
      <vt:lpstr>GIF++</vt:lpstr>
      <vt:lpstr>SCOPE</vt:lpstr>
      <vt:lpstr>Contact during the run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Paolo Martinengo</cp:lastModifiedBy>
  <cp:revision>123</cp:revision>
  <dcterms:created xsi:type="dcterms:W3CDTF">2021-01-26T09:56:08Z</dcterms:created>
  <dcterms:modified xsi:type="dcterms:W3CDTF">2025-03-12T08:08:00Z</dcterms:modified>
</cp:coreProperties>
</file>