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61" r:id="rId3"/>
    <p:sldId id="258" r:id="rId4"/>
    <p:sldId id="262" r:id="rId5"/>
    <p:sldId id="257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AE38A-55FF-4CAE-9F28-59568D4F35E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E820A-1A7D-4312-8469-7529AE914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94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9925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2591" y="4624273"/>
            <a:ext cx="4607043" cy="372955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4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126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66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9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6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6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6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69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4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8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6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7E10F-42A1-4BAA-85F8-BF9BC8E037A6}" type="datetimeFigureOut">
              <a:rPr lang="ru-RU" smtClean="0"/>
              <a:t>07.03.2025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FABD3-022C-45EC-A8CF-5A13C7499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70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1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2" y="1412776"/>
            <a:ext cx="53816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301208"/>
            <a:ext cx="76505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 potential trigger </a:t>
            </a:r>
            <a:r>
              <a:rPr lang="en-US" sz="1600" dirty="0"/>
              <a:t>hole BOL5A03.CO</a:t>
            </a:r>
            <a:r>
              <a:rPr lang="en-US" sz="1600" dirty="0" smtClean="0"/>
              <a:t>. DZ2 was before, extra valve was installed by Enrico ?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994372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2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" y="620688"/>
            <a:ext cx="8846446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4686" y="6065192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4 potential trigger holes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953397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</a:t>
            </a: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check BM-11 25.02.2025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3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63" y="391541"/>
            <a:ext cx="4619783" cy="289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31" y="391541"/>
            <a:ext cx="4354101" cy="28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61" y="3284984"/>
            <a:ext cx="8896471" cy="274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6229061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6 potential trigger holes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789446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</a:t>
            </a: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check BM-11 07.03.2025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4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6229061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0</a:t>
            </a:r>
            <a:r>
              <a:rPr lang="en-US" sz="1600" dirty="0" smtClean="0"/>
              <a:t> </a:t>
            </a:r>
            <a:r>
              <a:rPr lang="en-US" sz="1600" dirty="0" smtClean="0"/>
              <a:t>potential trigger holes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692696"/>
            <a:ext cx="8669029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7378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5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54578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5589240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 potential trigger hole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22042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73"/>
          <p:cNvSpPr txBox="1">
            <a:spLocks noChangeArrowheads="1"/>
          </p:cNvSpPr>
          <p:nvPr/>
        </p:nvSpPr>
        <p:spPr bwMode="auto">
          <a:xfrm>
            <a:off x="6" y="4"/>
            <a:ext cx="9143999" cy="391537"/>
          </a:xfrm>
          <a:prstGeom prst="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52479" tIns="26235" rIns="52479" bIns="26235">
            <a:spAutoFit/>
          </a:bodyPr>
          <a:lstStyle>
            <a:lvl1pPr defTabSz="242888">
              <a:spcBef>
                <a:spcPct val="20000"/>
              </a:spcBef>
              <a:buFont typeface="Arial" panose="020B0604020202020204" pitchFamily="34" charset="0"/>
              <a:buChar char="•"/>
              <a:defRPr sz="3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242888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242888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242888">
              <a:spcBef>
                <a:spcPct val="20000"/>
              </a:spcBef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2428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ru-RU" sz="22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Leaky lines  check</a:t>
            </a:r>
            <a:endParaRPr lang="en-US" altLang="ru-RU" sz="2200" b="1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Cambria" panose="02040503050406030204" pitchFamily="18" charset="0"/>
              <a:ea typeface="MS PGothic" panose="020B0600070205080204" pitchFamily="34" charset="-128"/>
            </a:endParaRP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fld id="{63DA9F1E-A1FD-407C-A150-A4692A340497}" type="slidenum">
              <a:rPr lang="ru-RU" sz="1600" b="1">
                <a:solidFill>
                  <a:schemeClr val="tx2"/>
                </a:solidFill>
              </a:rPr>
              <a:pPr/>
              <a:t>6</a:t>
            </a:fld>
            <a:endParaRPr lang="ru-RU" sz="1600" b="1" dirty="0">
              <a:solidFill>
                <a:schemeClr val="tx2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687664"/>
            <a:ext cx="9056845" cy="558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563054"/>
            <a:ext cx="4597914" cy="289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91680" y="6229061"/>
            <a:ext cx="2179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X potential trigger holes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6766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65</Words>
  <Application>Microsoft Office PowerPoint</Application>
  <PresentationFormat>Экран (4:3)</PresentationFormat>
  <Paragraphs>18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uvesisty uvesisty</dc:creator>
  <cp:lastModifiedBy>uvesisty uvesisty</cp:lastModifiedBy>
  <cp:revision>14</cp:revision>
  <dcterms:created xsi:type="dcterms:W3CDTF">2024-11-24T17:55:42Z</dcterms:created>
  <dcterms:modified xsi:type="dcterms:W3CDTF">2025-03-07T17:06:34Z</dcterms:modified>
</cp:coreProperties>
</file>