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57" r:id="rId1"/>
    <p:sldMasterId id="2147483678" r:id="rId2"/>
  </p:sldMasterIdLst>
  <p:notesMasterIdLst>
    <p:notesMasterId r:id="rId6"/>
  </p:notesMasterIdLst>
  <p:sldIdLst>
    <p:sldId id="1544" r:id="rId3"/>
    <p:sldId id="1545" r:id="rId4"/>
    <p:sldId id="1546" r:id="rId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1pPr>
    <a:lvl2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2pPr>
    <a:lvl3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3pPr>
    <a:lvl4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4pPr>
    <a:lvl5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5pPr>
    <a:lvl6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6pPr>
    <a:lvl7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7pPr>
    <a:lvl8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8pPr>
    <a:lvl9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
          <a:latin typeface="Gill Sans Light"/>
          <a:ea typeface="Gill Sans Light"/>
          <a:cs typeface="Gill Sans Light"/>
        </a:font>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
          <a:latin typeface="Gill Sans Light"/>
          <a:ea typeface="Gill Sans Light"/>
          <a:cs typeface="Gill Sans Light"/>
        </a:font>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satOff val="1848"/>
              <a:lumOff val="-15262"/>
            </a:schemeClr>
          </a:solidFill>
        </a:fill>
      </a:tcStyle>
    </a:firstCol>
    <a:lastRow>
      <a:tcTxStyle b="off" i="off">
        <a:font>
          <a:latin typeface="Gill Sans Light"/>
          <a:ea typeface="Gill Sans Light"/>
          <a:cs typeface="Gill Sans Light"/>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lastRow>
    <a:firstRow>
      <a:tcTxStyle b="off" i="off">
        <a:font>
          <a:latin typeface="Gill Sans Light"/>
          <a:ea typeface="Gill Sans Light"/>
          <a:cs typeface="Gill Sans Light"/>
        </a:font>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firstRow>
  </a:tblStyle>
  <a:tblStyle styleId="{CF821DB8-F4EB-4A41-A1BA-3FCAFE7338EE}" styleName="">
    <a:tblBg/>
    <a:wholeTbl>
      <a:tcTxStyle b="off" i="off">
        <a:font>
          <a:latin typeface="Gill Sans Light"/>
          <a:ea typeface="Gill Sans Light"/>
          <a:cs typeface="Gill Sans Light"/>
        </a:font>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
          <a:latin typeface="Gill Sans Light"/>
          <a:ea typeface="Gill Sans Light"/>
          <a:cs typeface="Gill Sans Light"/>
        </a:font>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
          <a:latin typeface="Gill Sans Light"/>
          <a:ea typeface="Gill Sans Light"/>
          <a:cs typeface="Gill Sans Light"/>
        </a:font>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EBEBEB"/>
          </a:solidFill>
        </a:fill>
      </a:tcStyle>
    </a:band2H>
    <a:firstCo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
          <a:latin typeface="Gill Sans Light"/>
          <a:ea typeface="Gill Sans Light"/>
          <a:cs typeface="Gill Sans Light"/>
        </a:font>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
          <a:latin typeface="Gill Sans Light"/>
          <a:ea typeface="Gill Sans Light"/>
          <a:cs typeface="Gill Sans Light"/>
        </a:font>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
          <a:latin typeface="Gill Sans Light"/>
          <a:ea typeface="Gill Sans Light"/>
          <a:cs typeface="Gill Sans Light"/>
        </a:font>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40" autoAdjust="0"/>
    <p:restoredTop sz="93184" autoAdjust="0"/>
  </p:normalViewPr>
  <p:slideViewPr>
    <p:cSldViewPr snapToGrid="0" snapToObjects="1">
      <p:cViewPr varScale="1">
        <p:scale>
          <a:sx n="38" d="100"/>
          <a:sy n="38" d="100"/>
        </p:scale>
        <p:origin x="231" y="51"/>
      </p:cViewPr>
      <p:guideLst/>
    </p:cSldViewPr>
  </p:slideViewPr>
  <p:notesTextViewPr>
    <p:cViewPr>
      <p:scale>
        <a:sx n="1" d="1"/>
        <a:sy n="1" d="1"/>
      </p:scale>
      <p:origin x="0" y="0"/>
    </p:cViewPr>
  </p:notesTextViewPr>
  <p:sorterViewPr>
    <p:cViewPr>
      <p:scale>
        <a:sx n="30" d="100"/>
        <a:sy n="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p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24461891" cy="13748260"/>
          </a:xfrm>
          <a:prstGeom prst="rect">
            <a:avLst/>
          </a:prstGeom>
        </p:spPr>
      </p:pic>
      <p:sp>
        <p:nvSpPr>
          <p:cNvPr id="25" name="Text Placeholder 22"/>
          <p:cNvSpPr>
            <a:spLocks noGrp="1"/>
          </p:cNvSpPr>
          <p:nvPr>
            <p:ph type="body" sz="quarter" idx="11" hasCustomPrompt="1"/>
          </p:nvPr>
        </p:nvSpPr>
        <p:spPr>
          <a:xfrm>
            <a:off x="1026475" y="835937"/>
            <a:ext cx="16738325" cy="1239882"/>
          </a:xfrm>
          <a:prstGeom prst="rect">
            <a:avLst/>
          </a:prstGeom>
        </p:spPr>
        <p:txBody>
          <a:bodyPr vert="horz"/>
          <a:lstStyle>
            <a:lvl1pPr marL="0" indent="0">
              <a:buFontTx/>
              <a:buNone/>
              <a:defRPr b="1">
                <a:solidFill>
                  <a:srgbClr val="00688A"/>
                </a:solidFill>
                <a:latin typeface="Arial"/>
                <a:cs typeface="Arial"/>
              </a:defRPr>
            </a:lvl1pPr>
            <a:lvl2pPr>
              <a:defRPr>
                <a:solidFill>
                  <a:srgbClr val="00688A"/>
                </a:solidFill>
                <a:latin typeface="Arial"/>
                <a:cs typeface="Arial"/>
              </a:defRPr>
            </a:lvl2pPr>
            <a:lvl3pPr>
              <a:defRPr>
                <a:solidFill>
                  <a:srgbClr val="00688A"/>
                </a:solidFill>
                <a:latin typeface="Arial"/>
                <a:cs typeface="Arial"/>
              </a:defRPr>
            </a:lvl3pPr>
            <a:lvl4pPr>
              <a:defRPr>
                <a:solidFill>
                  <a:srgbClr val="00688A"/>
                </a:solidFill>
                <a:latin typeface="Arial"/>
                <a:cs typeface="Arial"/>
              </a:defRPr>
            </a:lvl4pPr>
            <a:lvl5pPr>
              <a:defRPr>
                <a:solidFill>
                  <a:srgbClr val="00688A"/>
                </a:solidFill>
                <a:latin typeface="Arial"/>
                <a:cs typeface="Arial"/>
              </a:defRPr>
            </a:lvl5pPr>
          </a:lstStyle>
          <a:p>
            <a:pPr lvl="0"/>
            <a:r>
              <a:rPr lang="en-GB" dirty="0"/>
              <a:t>Click to add title</a:t>
            </a:r>
            <a:endParaRPr lang="en-US" dirty="0"/>
          </a:p>
        </p:txBody>
      </p:sp>
      <p:sp>
        <p:nvSpPr>
          <p:cNvPr id="26" name="Text Placeholder 22"/>
          <p:cNvSpPr>
            <a:spLocks noGrp="1"/>
          </p:cNvSpPr>
          <p:nvPr>
            <p:ph type="body" sz="quarter" idx="10" hasCustomPrompt="1"/>
          </p:nvPr>
        </p:nvSpPr>
        <p:spPr>
          <a:xfrm>
            <a:off x="1026464" y="2075819"/>
            <a:ext cx="16738325" cy="1278802"/>
          </a:xfrm>
          <a:prstGeom prst="rect">
            <a:avLst/>
          </a:prstGeom>
        </p:spPr>
        <p:txBody>
          <a:bodyPr vert="horz"/>
          <a:lstStyle>
            <a:lvl1pPr marL="0" indent="0">
              <a:buFontTx/>
              <a:buNone/>
              <a:defRPr sz="3600" b="1">
                <a:solidFill>
                  <a:srgbClr val="00688A"/>
                </a:solidFill>
                <a:latin typeface="Arial"/>
                <a:cs typeface="Arial"/>
              </a:defRPr>
            </a:lvl1pPr>
            <a:lvl2pPr>
              <a:defRPr>
                <a:solidFill>
                  <a:srgbClr val="00688A"/>
                </a:solidFill>
                <a:latin typeface="Arial"/>
                <a:cs typeface="Arial"/>
              </a:defRPr>
            </a:lvl2pPr>
            <a:lvl3pPr>
              <a:defRPr>
                <a:solidFill>
                  <a:srgbClr val="00688A"/>
                </a:solidFill>
                <a:latin typeface="Arial"/>
                <a:cs typeface="Arial"/>
              </a:defRPr>
            </a:lvl3pPr>
            <a:lvl4pPr>
              <a:defRPr>
                <a:solidFill>
                  <a:srgbClr val="00688A"/>
                </a:solidFill>
                <a:latin typeface="Arial"/>
                <a:cs typeface="Arial"/>
              </a:defRPr>
            </a:lvl4pPr>
            <a:lvl5pPr>
              <a:defRPr>
                <a:solidFill>
                  <a:srgbClr val="00688A"/>
                </a:solidFill>
                <a:latin typeface="Arial"/>
                <a:cs typeface="Arial"/>
              </a:defRPr>
            </a:lvl5pPr>
          </a:lstStyle>
          <a:p>
            <a:pPr lvl="0"/>
            <a:r>
              <a:rPr lang="en-GB" dirty="0"/>
              <a:t>Click to add subtitle</a:t>
            </a:r>
            <a:endParaRPr lang="en-US" dirty="0"/>
          </a:p>
        </p:txBody>
      </p:sp>
      <p:sp>
        <p:nvSpPr>
          <p:cNvPr id="28" name="Text Placeholder 22"/>
          <p:cNvSpPr>
            <a:spLocks noGrp="1"/>
          </p:cNvSpPr>
          <p:nvPr>
            <p:ph type="body" sz="quarter" idx="12" hasCustomPrompt="1"/>
          </p:nvPr>
        </p:nvSpPr>
        <p:spPr>
          <a:xfrm>
            <a:off x="14058474" y="11974417"/>
            <a:ext cx="9156973" cy="709226"/>
          </a:xfrm>
          <a:prstGeom prst="rect">
            <a:avLst/>
          </a:prstGeom>
        </p:spPr>
        <p:txBody>
          <a:bodyPr vert="horz"/>
          <a:lstStyle>
            <a:lvl1pPr marL="0" indent="0" algn="r">
              <a:buFontTx/>
              <a:buNone/>
              <a:defRPr sz="3600" b="1">
                <a:solidFill>
                  <a:srgbClr val="00688A"/>
                </a:solidFill>
                <a:latin typeface="Arial"/>
                <a:cs typeface="Arial"/>
              </a:defRPr>
            </a:lvl1pPr>
            <a:lvl2pPr>
              <a:defRPr>
                <a:solidFill>
                  <a:srgbClr val="00688A"/>
                </a:solidFill>
                <a:latin typeface="Arial"/>
                <a:cs typeface="Arial"/>
              </a:defRPr>
            </a:lvl2pPr>
            <a:lvl3pPr>
              <a:defRPr>
                <a:solidFill>
                  <a:srgbClr val="00688A"/>
                </a:solidFill>
                <a:latin typeface="Arial"/>
                <a:cs typeface="Arial"/>
              </a:defRPr>
            </a:lvl3pPr>
            <a:lvl4pPr>
              <a:defRPr>
                <a:solidFill>
                  <a:srgbClr val="00688A"/>
                </a:solidFill>
                <a:latin typeface="Arial"/>
                <a:cs typeface="Arial"/>
              </a:defRPr>
            </a:lvl4pPr>
            <a:lvl5pPr>
              <a:defRPr>
                <a:solidFill>
                  <a:srgbClr val="00688A"/>
                </a:solidFill>
                <a:latin typeface="Arial"/>
                <a:cs typeface="Arial"/>
              </a:defRPr>
            </a:lvl5pPr>
          </a:lstStyle>
          <a:p>
            <a:pPr lvl="0"/>
            <a:r>
              <a:rPr lang="en-GB" dirty="0"/>
              <a:t>Click to add name</a:t>
            </a:r>
            <a:endParaRPr lang="en-US" dirty="0"/>
          </a:p>
        </p:txBody>
      </p:sp>
      <p:sp>
        <p:nvSpPr>
          <p:cNvPr id="8" name="Text Placeholder 22"/>
          <p:cNvSpPr>
            <a:spLocks noGrp="1"/>
          </p:cNvSpPr>
          <p:nvPr>
            <p:ph type="body" sz="quarter" idx="13" hasCustomPrompt="1"/>
          </p:nvPr>
        </p:nvSpPr>
        <p:spPr>
          <a:xfrm>
            <a:off x="14054306" y="12544369"/>
            <a:ext cx="9156973" cy="709226"/>
          </a:xfrm>
          <a:prstGeom prst="rect">
            <a:avLst/>
          </a:prstGeom>
        </p:spPr>
        <p:txBody>
          <a:bodyPr vert="horz"/>
          <a:lstStyle>
            <a:lvl1pPr marL="0" indent="0" algn="r">
              <a:buFontTx/>
              <a:buNone/>
              <a:defRPr sz="3600" b="0">
                <a:solidFill>
                  <a:srgbClr val="00688A"/>
                </a:solidFill>
                <a:latin typeface="Arial"/>
                <a:cs typeface="Arial"/>
              </a:defRPr>
            </a:lvl1pPr>
            <a:lvl2pPr>
              <a:defRPr>
                <a:solidFill>
                  <a:srgbClr val="00688A"/>
                </a:solidFill>
                <a:latin typeface="Arial"/>
                <a:cs typeface="Arial"/>
              </a:defRPr>
            </a:lvl2pPr>
            <a:lvl3pPr>
              <a:defRPr>
                <a:solidFill>
                  <a:srgbClr val="00688A"/>
                </a:solidFill>
                <a:latin typeface="Arial"/>
                <a:cs typeface="Arial"/>
              </a:defRPr>
            </a:lvl3pPr>
            <a:lvl4pPr>
              <a:defRPr>
                <a:solidFill>
                  <a:srgbClr val="00688A"/>
                </a:solidFill>
                <a:latin typeface="Arial"/>
                <a:cs typeface="Arial"/>
              </a:defRPr>
            </a:lvl4pPr>
            <a:lvl5pPr>
              <a:defRPr>
                <a:solidFill>
                  <a:srgbClr val="00688A"/>
                </a:solidFill>
                <a:latin typeface="Arial"/>
                <a:cs typeface="Arial"/>
              </a:defRPr>
            </a:lvl5pPr>
          </a:lstStyle>
          <a:p>
            <a:pPr lvl="0"/>
            <a:r>
              <a:rPr lang="en-GB" dirty="0"/>
              <a:t>Click to add date</a:t>
            </a:r>
            <a:endParaRPr lang="en-US" dirty="0"/>
          </a:p>
        </p:txBody>
      </p:sp>
    </p:spTree>
    <p:extLst>
      <p:ext uri="{BB962C8B-B14F-4D97-AF65-F5344CB8AC3E}">
        <p14:creationId xmlns:p14="http://schemas.microsoft.com/office/powerpoint/2010/main" val="3842771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44" y="5084"/>
            <a:ext cx="24461912" cy="13754280"/>
          </a:xfrm>
          <a:prstGeom prst="rect">
            <a:avLst/>
          </a:prstGeom>
        </p:spPr>
      </p:pic>
      <p:sp>
        <p:nvSpPr>
          <p:cNvPr id="6" name="Content Placeholder 2"/>
          <p:cNvSpPr>
            <a:spLocks noGrp="1"/>
          </p:cNvSpPr>
          <p:nvPr>
            <p:ph idx="1"/>
          </p:nvPr>
        </p:nvSpPr>
        <p:spPr>
          <a:xfrm>
            <a:off x="954995" y="3092317"/>
            <a:ext cx="22342203" cy="9051926"/>
          </a:xfrm>
          <a:prstGeom prst="rect">
            <a:avLst/>
          </a:prstGeom>
        </p:spPr>
        <p:txBody>
          <a:bodyPr>
            <a:normAutofit/>
          </a:bodyPr>
          <a:lstStyle/>
          <a:p>
            <a:pPr lvl="0"/>
            <a:r>
              <a:rPr lang="en-GB" sz="5000">
                <a:latin typeface="Arial"/>
                <a:cs typeface="Arial"/>
              </a:rPr>
              <a:t>Click to edit Master text styles</a:t>
            </a:r>
          </a:p>
        </p:txBody>
      </p:sp>
      <p:sp>
        <p:nvSpPr>
          <p:cNvPr id="8" name="Text Placeholder 22"/>
          <p:cNvSpPr>
            <a:spLocks noGrp="1"/>
          </p:cNvSpPr>
          <p:nvPr>
            <p:ph type="body" sz="quarter" idx="11" hasCustomPrompt="1"/>
          </p:nvPr>
        </p:nvSpPr>
        <p:spPr>
          <a:xfrm>
            <a:off x="962571" y="1043599"/>
            <a:ext cx="16738325" cy="1239882"/>
          </a:xfrm>
          <a:prstGeom prst="rect">
            <a:avLst/>
          </a:prstGeom>
        </p:spPr>
        <p:txBody>
          <a:bodyPr vert="horz"/>
          <a:lstStyle>
            <a:lvl1pPr marL="0" indent="0">
              <a:buFontTx/>
              <a:buNone/>
              <a:defRPr b="1">
                <a:solidFill>
                  <a:srgbClr val="00688A"/>
                </a:solidFill>
                <a:latin typeface="Arial"/>
                <a:cs typeface="Arial"/>
              </a:defRPr>
            </a:lvl1pPr>
            <a:lvl2pPr>
              <a:defRPr>
                <a:solidFill>
                  <a:srgbClr val="00688A"/>
                </a:solidFill>
                <a:latin typeface="Arial"/>
                <a:cs typeface="Arial"/>
              </a:defRPr>
            </a:lvl2pPr>
            <a:lvl3pPr>
              <a:defRPr>
                <a:solidFill>
                  <a:srgbClr val="00688A"/>
                </a:solidFill>
                <a:latin typeface="Arial"/>
                <a:cs typeface="Arial"/>
              </a:defRPr>
            </a:lvl3pPr>
            <a:lvl4pPr>
              <a:defRPr>
                <a:solidFill>
                  <a:srgbClr val="00688A"/>
                </a:solidFill>
                <a:latin typeface="Arial"/>
                <a:cs typeface="Arial"/>
              </a:defRPr>
            </a:lvl4pPr>
            <a:lvl5pPr>
              <a:defRPr>
                <a:solidFill>
                  <a:srgbClr val="00688A"/>
                </a:solidFill>
                <a:latin typeface="Arial"/>
                <a:cs typeface="Arial"/>
              </a:defRPr>
            </a:lvl5pPr>
          </a:lstStyle>
          <a:p>
            <a:pPr lvl="0"/>
            <a:r>
              <a:rPr lang="en-GB" dirty="0"/>
              <a:t>Slide Title</a:t>
            </a:r>
            <a:endParaRPr lang="en-US" dirty="0"/>
          </a:p>
        </p:txBody>
      </p:sp>
      <p:sp>
        <p:nvSpPr>
          <p:cNvPr id="7" name="Footer Placeholder 3"/>
          <p:cNvSpPr>
            <a:spLocks noGrp="1"/>
          </p:cNvSpPr>
          <p:nvPr>
            <p:ph type="ftr" sz="quarter" idx="13"/>
          </p:nvPr>
        </p:nvSpPr>
        <p:spPr>
          <a:xfrm>
            <a:off x="15941173" y="12863073"/>
            <a:ext cx="7721600" cy="730250"/>
          </a:xfrm>
          <a:prstGeom prst="rect">
            <a:avLst/>
          </a:prstGeom>
        </p:spPr>
        <p:txBody>
          <a:bodyPr/>
          <a:lstStyle>
            <a:lvl1pPr algn="r">
              <a:defRPr sz="2400">
                <a:solidFill>
                  <a:srgbClr val="00688A"/>
                </a:solidFill>
                <a:latin typeface="Arial"/>
                <a:cs typeface="Arial"/>
              </a:defRPr>
            </a:lvl1pPr>
          </a:lstStyle>
          <a:p>
            <a:r>
              <a:rPr lang="en-US" dirty="0"/>
              <a:t>Footer text</a:t>
            </a:r>
          </a:p>
        </p:txBody>
      </p:sp>
    </p:spTree>
    <p:extLst>
      <p:ext uri="{BB962C8B-B14F-4D97-AF65-F5344CB8AC3E}">
        <p14:creationId xmlns:p14="http://schemas.microsoft.com/office/powerpoint/2010/main" val="209489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ck p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46" y="5091"/>
            <a:ext cx="24461909" cy="13754278"/>
          </a:xfrm>
          <a:prstGeom prst="rect">
            <a:avLst/>
          </a:prstGeom>
        </p:spPr>
      </p:pic>
      <p:sp>
        <p:nvSpPr>
          <p:cNvPr id="4" name="Content Placeholder 2"/>
          <p:cNvSpPr>
            <a:spLocks noGrp="1"/>
          </p:cNvSpPr>
          <p:nvPr>
            <p:ph idx="1"/>
          </p:nvPr>
        </p:nvSpPr>
        <p:spPr>
          <a:xfrm>
            <a:off x="954995" y="3727373"/>
            <a:ext cx="22342203" cy="9051926"/>
          </a:xfrm>
          <a:prstGeom prst="rect">
            <a:avLst/>
          </a:prstGeom>
        </p:spPr>
        <p:txBody>
          <a:bodyPr>
            <a:normAutofit/>
          </a:bodyPr>
          <a:lstStyle>
            <a:lvl1pPr>
              <a:defRPr>
                <a:solidFill>
                  <a:srgbClr val="FFFFFF"/>
                </a:solidFill>
              </a:defRPr>
            </a:lvl1pPr>
          </a:lstStyle>
          <a:p>
            <a:pPr lvl="0"/>
            <a:r>
              <a:rPr lang="en-GB" sz="5000">
                <a:solidFill>
                  <a:schemeClr val="bg1"/>
                </a:solidFill>
                <a:latin typeface="Arial"/>
                <a:cs typeface="Arial"/>
              </a:rPr>
              <a:t>Click to edit Master text styles</a:t>
            </a:r>
          </a:p>
        </p:txBody>
      </p:sp>
    </p:spTree>
    <p:extLst>
      <p:ext uri="{BB962C8B-B14F-4D97-AF65-F5344CB8AC3E}">
        <p14:creationId xmlns:p14="http://schemas.microsoft.com/office/powerpoint/2010/main" val="914682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mp; Bullets - White - numbered">
    <p:spTree>
      <p:nvGrpSpPr>
        <p:cNvPr id="1" name=""/>
        <p:cNvGrpSpPr/>
        <p:nvPr/>
      </p:nvGrpSpPr>
      <p:grpSpPr>
        <a:xfrm>
          <a:off x="0" y="0"/>
          <a:ext cx="0" cy="0"/>
          <a:chOff x="0" y="0"/>
          <a:chExt cx="0" cy="0"/>
        </a:xfrm>
      </p:grpSpPr>
      <p:sp>
        <p:nvSpPr>
          <p:cNvPr id="100" name="Title Text"/>
          <p:cNvSpPr txBox="1">
            <a:spLocks noGrp="1"/>
          </p:cNvSpPr>
          <p:nvPr>
            <p:ph type="title" hasCustomPrompt="1"/>
          </p:nvPr>
        </p:nvSpPr>
        <p:spPr>
          <a:xfrm>
            <a:off x="762000" y="351453"/>
            <a:ext cx="22860552" cy="1897955"/>
          </a:xfrm>
          <a:prstGeom prst="rect">
            <a:avLst/>
          </a:prstGeom>
        </p:spPr>
        <p:txBody>
          <a:bodyPr>
            <a:noAutofit/>
          </a:bodyPr>
          <a:lstStyle>
            <a:lvl1pPr>
              <a:defRPr/>
            </a:lvl1pPr>
          </a:lstStyle>
          <a:p>
            <a:r>
              <a:rPr lang="en-GB" dirty="0"/>
              <a:t>Title Text</a:t>
            </a:r>
          </a:p>
        </p:txBody>
      </p:sp>
      <p:sp>
        <p:nvSpPr>
          <p:cNvPr id="101" name="Body Level One…"/>
          <p:cNvSpPr txBox="1">
            <a:spLocks noGrp="1"/>
          </p:cNvSpPr>
          <p:nvPr>
            <p:ph type="body" idx="1" hasCustomPrompt="1"/>
          </p:nvPr>
        </p:nvSpPr>
        <p:spPr>
          <a:xfrm>
            <a:off x="768074" y="2354788"/>
            <a:ext cx="22860552" cy="10122960"/>
          </a:xfrm>
          <a:prstGeom prst="rect">
            <a:avLst/>
          </a:prstGeom>
        </p:spPr>
        <p:txBody>
          <a:bodyPr anchor="t"/>
          <a:lstStyle>
            <a:lvl1pPr>
              <a:buClr>
                <a:schemeClr val="accent1"/>
              </a:buClr>
              <a:defRPr/>
            </a:lvl1pPr>
            <a:lvl2pPr marL="1524000" indent="-508000">
              <a:spcBef>
                <a:spcPts val="3600"/>
              </a:spcBef>
              <a:buClr>
                <a:schemeClr val="accent1"/>
              </a:buClr>
              <a:defRPr sz="5800"/>
            </a:lvl2pPr>
            <a:lvl3pPr marL="2032000" indent="-508000">
              <a:spcBef>
                <a:spcPts val="3200"/>
              </a:spcBef>
              <a:buClr>
                <a:schemeClr val="accent1"/>
              </a:buClr>
              <a:defRPr sz="5200"/>
            </a:lvl3pPr>
            <a:lvl4pPr marL="2540000" indent="-508000">
              <a:spcBef>
                <a:spcPts val="2800"/>
              </a:spcBef>
              <a:buClr>
                <a:schemeClr val="accent1"/>
              </a:buClr>
              <a:defRPr sz="4400"/>
            </a:lvl4pPr>
            <a:lvl5pPr marL="3048000" indent="-508000">
              <a:spcBef>
                <a:spcPts val="2400"/>
              </a:spcBef>
              <a:buClr>
                <a:schemeClr val="accent1"/>
              </a:buClr>
              <a:defRPr sz="3200"/>
            </a:lvl5pPr>
          </a:lstStyle>
          <a:p>
            <a:r>
              <a:rPr lang="en-GB" dirty="0"/>
              <a:t>Body Level One</a:t>
            </a:r>
          </a:p>
          <a:p>
            <a:pPr lvl="1"/>
            <a:r>
              <a:rPr lang="en-GB" dirty="0"/>
              <a:t>Body Level Two</a:t>
            </a:r>
          </a:p>
          <a:p>
            <a:pPr lvl="2"/>
            <a:r>
              <a:rPr lang="en-GB" dirty="0"/>
              <a:t>Body Level Three</a:t>
            </a:r>
          </a:p>
          <a:p>
            <a:pPr lvl="3"/>
            <a:r>
              <a:rPr lang="en-GB" dirty="0"/>
              <a:t>Body Level Four</a:t>
            </a:r>
          </a:p>
          <a:p>
            <a:pPr lvl="4"/>
            <a:r>
              <a:rPr lang="en-GB" dirty="0"/>
              <a:t>Body Level Five</a:t>
            </a:r>
          </a:p>
        </p:txBody>
      </p:sp>
      <p:sp>
        <p:nvSpPr>
          <p:cNvPr id="3" name="Slide Number Placeholder 2">
            <a:extLst>
              <a:ext uri="{FF2B5EF4-FFF2-40B4-BE49-F238E27FC236}">
                <a16:creationId xmlns:a16="http://schemas.microsoft.com/office/drawing/2014/main" id="{F1F814F9-7E87-418E-B7C6-BDACBA2F427F}"/>
              </a:ext>
            </a:extLst>
          </p:cNvPr>
          <p:cNvSpPr>
            <a:spLocks noGrp="1"/>
          </p:cNvSpPr>
          <p:nvPr>
            <p:ph type="sldNum" sz="quarter" idx="10"/>
          </p:nvPr>
        </p:nvSpPr>
        <p:spPr/>
        <p:txBody>
          <a:bodyPr/>
          <a:lstStyle/>
          <a:p>
            <a:fld id="{86CB4B4D-7CA3-9044-876B-883B54F8677D}" type="slidenum">
              <a:rPr lang="en-GB" smtClean="0"/>
              <a:pPr/>
              <a:t>‹#›</a:t>
            </a:fld>
            <a:endParaRPr lang="en-GB" dirty="0"/>
          </a:p>
        </p:txBody>
      </p:sp>
    </p:spTree>
    <p:extLst>
      <p:ext uri="{BB962C8B-B14F-4D97-AF65-F5344CB8AC3E}">
        <p14:creationId xmlns:p14="http://schemas.microsoft.com/office/powerpoint/2010/main" val="574118650"/>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814260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hf sldNum="0" hdr="0" dt="0"/>
  <p:txStyles>
    <p:titleStyle>
      <a:lvl1pPr algn="ctr" defTabSz="914400" rtl="0" eaLnBrk="1" latinLnBrk="0" hangingPunct="1">
        <a:spcBef>
          <a:spcPct val="0"/>
        </a:spcBef>
        <a:buNone/>
        <a:defRPr sz="8800" kern="1200">
          <a:solidFill>
            <a:schemeClr val="tx1"/>
          </a:solidFill>
          <a:latin typeface="+mj-lt"/>
          <a:ea typeface="+mj-ea"/>
          <a:cs typeface="+mj-cs"/>
        </a:defRPr>
      </a:lvl1pPr>
    </p:titleStyle>
    <p:bodyStyle>
      <a:lvl1pPr marL="685800" indent="-685800" algn="l" defTabSz="914400" rtl="0" eaLnBrk="1" latinLnBrk="0" hangingPunct="1">
        <a:spcBef>
          <a:spcPct val="20000"/>
        </a:spcBef>
        <a:buFont typeface="Arial"/>
        <a:buChar char="•"/>
        <a:defRPr sz="6400" kern="1200">
          <a:solidFill>
            <a:schemeClr val="tx1"/>
          </a:solidFill>
          <a:latin typeface="+mn-lt"/>
          <a:ea typeface="+mn-ea"/>
          <a:cs typeface="+mn-cs"/>
        </a:defRPr>
      </a:lvl1pPr>
      <a:lvl2pPr marL="1485900" indent="-571500" algn="l" defTabSz="914400" rtl="0" eaLnBrk="1" latinLnBrk="0" hangingPunct="1">
        <a:spcBef>
          <a:spcPct val="20000"/>
        </a:spcBef>
        <a:buFont typeface="Arial"/>
        <a:buChar char="–"/>
        <a:defRPr sz="5600" kern="1200">
          <a:solidFill>
            <a:schemeClr val="tx1"/>
          </a:solidFill>
          <a:latin typeface="+mn-lt"/>
          <a:ea typeface="+mn-ea"/>
          <a:cs typeface="+mn-cs"/>
        </a:defRPr>
      </a:lvl2pPr>
      <a:lvl3pPr marL="2286000" indent="-457200" algn="l" defTabSz="914400" rtl="0" eaLnBrk="1" latinLnBrk="0" hangingPunct="1">
        <a:spcBef>
          <a:spcPct val="20000"/>
        </a:spcBef>
        <a:buFont typeface="Arial"/>
        <a:buChar char="•"/>
        <a:defRPr sz="4800" kern="1200">
          <a:solidFill>
            <a:schemeClr val="tx1"/>
          </a:solidFill>
          <a:latin typeface="+mn-lt"/>
          <a:ea typeface="+mn-ea"/>
          <a:cs typeface="+mn-cs"/>
        </a:defRPr>
      </a:lvl3pPr>
      <a:lvl4pPr marL="3200400" indent="-457200" algn="l" defTabSz="914400" rtl="0" eaLnBrk="1" latinLnBrk="0" hangingPunct="1">
        <a:spcBef>
          <a:spcPct val="20000"/>
        </a:spcBef>
        <a:buFont typeface="Arial"/>
        <a:buChar char="–"/>
        <a:defRPr sz="4000" kern="1200">
          <a:solidFill>
            <a:schemeClr val="tx1"/>
          </a:solidFill>
          <a:latin typeface="+mn-lt"/>
          <a:ea typeface="+mn-ea"/>
          <a:cs typeface="+mn-cs"/>
        </a:defRPr>
      </a:lvl4pPr>
      <a:lvl5pPr marL="4114800" indent="-457200" algn="l" defTabSz="914400" rtl="0" eaLnBrk="1" latinLnBrk="0" hangingPunct="1">
        <a:spcBef>
          <a:spcPct val="20000"/>
        </a:spcBef>
        <a:buFont typeface="Arial"/>
        <a:buChar char="»"/>
        <a:defRPr sz="4000" kern="1200">
          <a:solidFill>
            <a:schemeClr val="tx1"/>
          </a:solidFill>
          <a:latin typeface="+mn-lt"/>
          <a:ea typeface="+mn-ea"/>
          <a:cs typeface="+mn-cs"/>
        </a:defRPr>
      </a:lvl5pPr>
      <a:lvl6pPr marL="5029200" indent="-457200" algn="l" defTabSz="914400" rtl="0" eaLnBrk="1" latinLnBrk="0" hangingPunct="1">
        <a:spcBef>
          <a:spcPct val="20000"/>
        </a:spcBef>
        <a:buFont typeface="Arial"/>
        <a:buChar char="•"/>
        <a:defRPr sz="4000" kern="1200">
          <a:solidFill>
            <a:schemeClr val="tx1"/>
          </a:solidFill>
          <a:latin typeface="+mn-lt"/>
          <a:ea typeface="+mn-ea"/>
          <a:cs typeface="+mn-cs"/>
        </a:defRPr>
      </a:lvl6pPr>
      <a:lvl7pPr marL="5943600" indent="-457200" algn="l" defTabSz="914400" rtl="0" eaLnBrk="1" latinLnBrk="0" hangingPunct="1">
        <a:spcBef>
          <a:spcPct val="20000"/>
        </a:spcBef>
        <a:buFont typeface="Arial"/>
        <a:buChar char="•"/>
        <a:defRPr sz="4000" kern="1200">
          <a:solidFill>
            <a:schemeClr val="tx1"/>
          </a:solidFill>
          <a:latin typeface="+mn-lt"/>
          <a:ea typeface="+mn-ea"/>
          <a:cs typeface="+mn-cs"/>
        </a:defRPr>
      </a:lvl7pPr>
      <a:lvl8pPr marL="6858000" indent="-457200" algn="l" defTabSz="914400" rtl="0" eaLnBrk="1" latinLnBrk="0" hangingPunct="1">
        <a:spcBef>
          <a:spcPct val="20000"/>
        </a:spcBef>
        <a:buFont typeface="Arial"/>
        <a:buChar char="•"/>
        <a:defRPr sz="4000" kern="1200">
          <a:solidFill>
            <a:schemeClr val="tx1"/>
          </a:solidFill>
          <a:latin typeface="+mn-lt"/>
          <a:ea typeface="+mn-ea"/>
          <a:cs typeface="+mn-cs"/>
        </a:defRPr>
      </a:lvl8pPr>
      <a:lvl9pPr marL="7772400" indent="-457200" algn="l" defTabSz="914400" rtl="0" eaLnBrk="1" latinLnBrk="0" hangingPunct="1">
        <a:spcBef>
          <a:spcPct val="20000"/>
        </a:spcBef>
        <a:buFont typeface="Arial"/>
        <a:buChar char="•"/>
        <a:defRPr sz="4000" kern="1200">
          <a:solidFill>
            <a:schemeClr val="tx1"/>
          </a:solidFill>
          <a:latin typeface="+mn-lt"/>
          <a:ea typeface="+mn-ea"/>
          <a:cs typeface="+mn-cs"/>
        </a:defRPr>
      </a:lvl9pPr>
    </p:bodyStyle>
    <p:other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62000" y="351453"/>
            <a:ext cx="22962945" cy="18979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0" rIns="50800" bIns="50800" anchor="t" anchorCtr="0">
            <a:noAutofit/>
          </a:bodyPr>
          <a:lstStyle/>
          <a:p>
            <a:r>
              <a:rPr lang="en-GB" dirty="0"/>
              <a:t>Title Text</a:t>
            </a:r>
          </a:p>
        </p:txBody>
      </p:sp>
      <p:sp>
        <p:nvSpPr>
          <p:cNvPr id="3" name="Rectangle"/>
          <p:cNvSpPr/>
          <p:nvPr/>
        </p:nvSpPr>
        <p:spPr>
          <a:xfrm>
            <a:off x="-1" y="13087348"/>
            <a:ext cx="24384001" cy="633184"/>
          </a:xfrm>
          <a:prstGeom prst="rect">
            <a:avLst/>
          </a:prstGeom>
          <a:gradFill>
            <a:gsLst>
              <a:gs pos="50129">
                <a:srgbClr val="070168"/>
              </a:gs>
              <a:gs pos="76369">
                <a:srgbClr val="730368"/>
              </a:gs>
              <a:gs pos="100000">
                <a:srgbClr val="DF0569"/>
              </a:gs>
            </a:gsLst>
            <a:lin ang="8100000"/>
          </a:gradFill>
          <a:ln w="12700">
            <a:miter lim="400000"/>
          </a:ln>
        </p:spPr>
        <p:txBody>
          <a:bodyPr lIns="50800" tIns="50800" rIns="50800" bIns="50800" anchor="ctr"/>
          <a:lstStyle/>
          <a:p>
            <a:pPr algn="ctr">
              <a:defRPr sz="5000">
                <a:solidFill>
                  <a:srgbClr val="DF0569"/>
                </a:solidFill>
                <a:latin typeface="Gill Sans Light"/>
                <a:ea typeface="Gill Sans Light"/>
                <a:cs typeface="Gill Sans Light"/>
                <a:sym typeface="Gill Sans Light"/>
              </a:defRPr>
            </a:pPr>
            <a:endParaRPr lang="en-GB" dirty="0"/>
          </a:p>
        </p:txBody>
      </p:sp>
      <p:sp>
        <p:nvSpPr>
          <p:cNvPr id="4" name="Slide Number"/>
          <p:cNvSpPr txBox="1">
            <a:spLocks noGrp="1"/>
          </p:cNvSpPr>
          <p:nvPr>
            <p:ph type="sldNum" sz="quarter" idx="2"/>
          </p:nvPr>
        </p:nvSpPr>
        <p:spPr>
          <a:xfrm>
            <a:off x="23241000" y="13207999"/>
            <a:ext cx="889000" cy="406401"/>
          </a:xfrm>
          <a:prstGeom prst="rect">
            <a:avLst/>
          </a:prstGeom>
          <a:ln w="12700">
            <a:miter lim="400000"/>
          </a:ln>
        </p:spPr>
        <p:txBody>
          <a:bodyPr lIns="50800" tIns="50800" rIns="50800" bIns="50800" anchor="b">
            <a:spAutoFit/>
          </a:bodyPr>
          <a:lstStyle>
            <a:lvl1pPr algn="l">
              <a:defRPr sz="2000" b="0">
                <a:solidFill>
                  <a:srgbClr val="FFFFFF">
                    <a:alpha val="75000"/>
                  </a:srgbClr>
                </a:solidFill>
              </a:defRPr>
            </a:lvl1pPr>
          </a:lstStyle>
          <a:p>
            <a:fld id="{86CB4B4D-7CA3-9044-876B-883B54F8677D}" type="slidenum">
              <a:rPr lang="en-GB" smtClean="0"/>
              <a:pPr/>
              <a:t>‹#›</a:t>
            </a:fld>
            <a:endParaRPr lang="en-GB" dirty="0"/>
          </a:p>
        </p:txBody>
      </p:sp>
      <p:sp>
        <p:nvSpPr>
          <p:cNvPr id="5" name="Line"/>
          <p:cNvSpPr/>
          <p:nvPr/>
        </p:nvSpPr>
        <p:spPr>
          <a:xfrm>
            <a:off x="1625084" y="13068300"/>
            <a:ext cx="24384001" cy="0"/>
          </a:xfrm>
          <a:prstGeom prst="line">
            <a:avLst/>
          </a:prstGeom>
          <a:ln w="12700">
            <a:solidFill>
              <a:srgbClr val="FFFFFF">
                <a:alpha val="50000"/>
              </a:srgbClr>
            </a:solidFill>
            <a:miter lim="400000"/>
          </a:ln>
        </p:spPr>
        <p:txBody>
          <a:bodyPr lIns="50800" tIns="50800" rIns="50800" bIns="50800" anchor="ctr"/>
          <a:lstStyle/>
          <a:p>
            <a:pPr algn="ctr">
              <a:defRPr sz="5000">
                <a:solidFill>
                  <a:srgbClr val="535353"/>
                </a:solidFill>
                <a:latin typeface="Gill Sans Light"/>
                <a:ea typeface="Gill Sans Light"/>
                <a:cs typeface="Gill Sans Light"/>
                <a:sym typeface="Gill Sans Light"/>
              </a:defRPr>
            </a:pPr>
            <a:endParaRPr lang="en-GB" dirty="0"/>
          </a:p>
        </p:txBody>
      </p:sp>
      <p:pic>
        <p:nvPicPr>
          <p:cNvPr id="6" name="Image" descr="Image"/>
          <p:cNvPicPr>
            <a:picLocks noChangeAspect="1"/>
          </p:cNvPicPr>
          <p:nvPr/>
        </p:nvPicPr>
        <p:blipFill>
          <a:blip r:embed="rId3"/>
          <a:stretch>
            <a:fillRect/>
          </a:stretch>
        </p:blipFill>
        <p:spPr>
          <a:xfrm>
            <a:off x="333796" y="12547599"/>
            <a:ext cx="1041401" cy="1041403"/>
          </a:xfrm>
          <a:prstGeom prst="rect">
            <a:avLst/>
          </a:prstGeom>
          <a:ln w="12700">
            <a:miter lim="400000"/>
          </a:ln>
        </p:spPr>
      </p:pic>
      <p:sp>
        <p:nvSpPr>
          <p:cNvPr id="7" name="Slide  /"/>
          <p:cNvSpPr txBox="1"/>
          <p:nvPr/>
        </p:nvSpPr>
        <p:spPr>
          <a:xfrm>
            <a:off x="20620944" y="13201650"/>
            <a:ext cx="2550834" cy="40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000" b="1"/>
            </a:lvl1pPr>
          </a:lstStyle>
          <a:p>
            <a:pPr>
              <a:defRPr>
                <a:solidFill>
                  <a:srgbClr val="535353"/>
                </a:solidFill>
              </a:defRPr>
            </a:pPr>
            <a:r>
              <a:rPr lang="en-GB" b="0" dirty="0">
                <a:solidFill>
                  <a:srgbClr val="FFFFFF">
                    <a:alpha val="75000"/>
                  </a:srgbClr>
                </a:solidFill>
              </a:rPr>
              <a:t>Slide  /</a:t>
            </a:r>
          </a:p>
        </p:txBody>
      </p:sp>
      <p:sp>
        <p:nvSpPr>
          <p:cNvPr id="8" name="Body Level One…"/>
          <p:cNvSpPr txBox="1">
            <a:spLocks noGrp="1"/>
          </p:cNvSpPr>
          <p:nvPr>
            <p:ph type="body" idx="1"/>
          </p:nvPr>
        </p:nvSpPr>
        <p:spPr>
          <a:xfrm>
            <a:off x="673100" y="3835400"/>
            <a:ext cx="23050500" cy="8864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chorCtr="0">
            <a:noAutofit/>
          </a:bodyPr>
          <a:lstStyle/>
          <a:p>
            <a:r>
              <a:rPr lang="en-GB" dirty="0"/>
              <a:t>Body Level One</a:t>
            </a:r>
          </a:p>
          <a:p>
            <a:pPr lvl="1"/>
            <a:r>
              <a:rPr lang="en-GB" dirty="0"/>
              <a:t>Body Level Two</a:t>
            </a:r>
          </a:p>
          <a:p>
            <a:pPr lvl="2"/>
            <a:r>
              <a:rPr lang="en-GB" dirty="0"/>
              <a:t>Body Level Three</a:t>
            </a:r>
          </a:p>
          <a:p>
            <a:pPr lvl="3"/>
            <a:r>
              <a:rPr lang="en-GB" dirty="0"/>
              <a:t>Body Level Four</a:t>
            </a:r>
          </a:p>
          <a:p>
            <a:pPr lvl="4"/>
            <a:r>
              <a:rPr lang="en-GB" dirty="0"/>
              <a:t>Body Level Five</a:t>
            </a:r>
          </a:p>
        </p:txBody>
      </p:sp>
    </p:spTree>
    <p:extLst>
      <p:ext uri="{BB962C8B-B14F-4D97-AF65-F5344CB8AC3E}">
        <p14:creationId xmlns:p14="http://schemas.microsoft.com/office/powerpoint/2010/main" val="2422135436"/>
      </p:ext>
    </p:extLst>
  </p:cSld>
  <p:clrMap bg1="dk1" tx1="lt1" bg2="dk2" tx2="lt2" accent1="accent1" accent2="accent2" accent3="accent3" accent4="accent4" accent5="accent5" accent6="accent6" hlink="hlink" folHlink="folHlink"/>
  <p:sldLayoutIdLst>
    <p:sldLayoutId id="2147483679" r:id="rId1"/>
  </p:sldLayoutIdLst>
  <p:transition spd="med"/>
  <p:hf hdr="0" ftr="0" dt="0"/>
  <p:txStyles>
    <p:titleStyle>
      <a:lvl1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chemeClr val="accent2"/>
          </a:solidFill>
          <a:uFillTx/>
          <a:latin typeface="+mj-lt"/>
          <a:ea typeface="+mn-ea"/>
          <a:cs typeface="+mn-cs"/>
          <a:sym typeface="Verdana"/>
        </a:defRPr>
      </a:lvl1pPr>
      <a:lvl2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2pPr>
      <a:lvl3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3pPr>
      <a:lvl4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4pPr>
      <a:lvl5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5pPr>
      <a:lvl6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6pPr>
      <a:lvl7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7pPr>
      <a:lvl8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8pPr>
      <a:lvl9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9pPr>
    </p:titleStyle>
    <p:bodyStyle>
      <a:lvl1pPr marL="1016000" marR="0" indent="-508000" algn="l" defTabSz="825500" rtl="0" eaLnBrk="1" latinLnBrk="0" hangingPunct="1">
        <a:lnSpc>
          <a:spcPct val="100000"/>
        </a:lnSpc>
        <a:spcBef>
          <a:spcPts val="4000"/>
        </a:spcBef>
        <a:spcAft>
          <a:spcPts val="0"/>
        </a:spcAft>
        <a:buClr>
          <a:schemeClr val="accent1"/>
        </a:buClr>
        <a:buSzPct val="100000"/>
        <a:buFontTx/>
        <a:buChar char="•"/>
        <a:tabLst/>
        <a:defRPr sz="6000" b="0" i="0" u="none" strike="noStrike" cap="none" spc="0" baseline="0">
          <a:solidFill>
            <a:schemeClr val="accent2"/>
          </a:solidFill>
          <a:uFillTx/>
          <a:latin typeface="+mn-lt"/>
          <a:ea typeface="+mn-ea"/>
          <a:cs typeface="+mn-cs"/>
          <a:sym typeface="Verdana"/>
        </a:defRPr>
      </a:lvl1pPr>
      <a:lvl2pPr marL="1576551" marR="0" indent="-560551" algn="l" defTabSz="825500" rtl="0" eaLnBrk="1" latinLnBrk="0" hangingPunct="1">
        <a:lnSpc>
          <a:spcPct val="100000"/>
        </a:lnSpc>
        <a:spcBef>
          <a:spcPts val="3600"/>
        </a:spcBef>
        <a:spcAft>
          <a:spcPts val="0"/>
        </a:spcAft>
        <a:buClr>
          <a:schemeClr val="accent1"/>
        </a:buClr>
        <a:buSzPct val="100000"/>
        <a:buFontTx/>
        <a:buChar char="•"/>
        <a:tabLst/>
        <a:defRPr sz="5800" b="0" i="0" u="none" strike="noStrike" cap="none" spc="0" baseline="0">
          <a:solidFill>
            <a:schemeClr val="accent2"/>
          </a:solidFill>
          <a:uFillTx/>
          <a:latin typeface="+mn-lt"/>
          <a:ea typeface="+mn-ea"/>
          <a:cs typeface="+mn-cs"/>
          <a:sym typeface="Verdana"/>
        </a:defRPr>
      </a:lvl2pPr>
      <a:lvl3pPr marL="2149230" marR="0" indent="-625230" algn="l" defTabSz="825500" rtl="0" eaLnBrk="1" latinLnBrk="0" hangingPunct="1">
        <a:lnSpc>
          <a:spcPct val="100000"/>
        </a:lnSpc>
        <a:spcBef>
          <a:spcPts val="3200"/>
        </a:spcBef>
        <a:spcAft>
          <a:spcPts val="0"/>
        </a:spcAft>
        <a:buClr>
          <a:schemeClr val="accent1"/>
        </a:buClr>
        <a:buSzPct val="100000"/>
        <a:buFontTx/>
        <a:buChar char="•"/>
        <a:tabLst/>
        <a:defRPr sz="5200" b="0" i="0" u="none" strike="noStrike" cap="none" spc="0" baseline="0">
          <a:solidFill>
            <a:schemeClr val="accent2"/>
          </a:solidFill>
          <a:uFillTx/>
          <a:latin typeface="+mn-lt"/>
          <a:ea typeface="+mn-ea"/>
          <a:cs typeface="+mn-cs"/>
          <a:sym typeface="Verdana"/>
        </a:defRPr>
      </a:lvl3pPr>
      <a:lvl4pPr marL="2709333" marR="0" indent="-677333" algn="l" defTabSz="825500" rtl="0" eaLnBrk="1" latinLnBrk="0" hangingPunct="1">
        <a:lnSpc>
          <a:spcPct val="100000"/>
        </a:lnSpc>
        <a:spcBef>
          <a:spcPts val="2800"/>
        </a:spcBef>
        <a:spcAft>
          <a:spcPts val="0"/>
        </a:spcAft>
        <a:buClr>
          <a:schemeClr val="accent1"/>
        </a:buClr>
        <a:buSzPct val="100000"/>
        <a:buFontTx/>
        <a:buChar char="•"/>
        <a:tabLst/>
        <a:defRPr sz="4400" b="0" i="0" u="none" strike="noStrike" cap="none" spc="0" baseline="0">
          <a:solidFill>
            <a:schemeClr val="accent2"/>
          </a:solidFill>
          <a:uFillTx/>
          <a:latin typeface="+mn-lt"/>
          <a:ea typeface="+mn-ea"/>
          <a:cs typeface="+mn-cs"/>
          <a:sym typeface="Verdana"/>
        </a:defRPr>
      </a:lvl4pPr>
      <a:lvl5pPr marL="3352800" marR="0" indent="-812800" algn="l" defTabSz="825500" rtl="0" eaLnBrk="1" latinLnBrk="0" hangingPunct="1">
        <a:lnSpc>
          <a:spcPct val="100000"/>
        </a:lnSpc>
        <a:spcBef>
          <a:spcPts val="2400"/>
        </a:spcBef>
        <a:spcAft>
          <a:spcPts val="0"/>
        </a:spcAft>
        <a:buClr>
          <a:schemeClr val="accent1"/>
        </a:buClr>
        <a:buSzPct val="100000"/>
        <a:buFontTx/>
        <a:buChar char="•"/>
        <a:tabLst/>
        <a:defRPr sz="3200" b="0" i="0" u="none" strike="noStrike" cap="none" spc="0" baseline="0">
          <a:solidFill>
            <a:schemeClr val="accent2"/>
          </a:solidFill>
          <a:uFillTx/>
          <a:latin typeface="+mn-lt"/>
          <a:ea typeface="+mn-ea"/>
          <a:cs typeface="+mn-cs"/>
          <a:sym typeface="Verdana"/>
        </a:defRPr>
      </a:lvl5pPr>
      <a:lvl6pPr marL="44196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6pPr>
      <a:lvl7pPr marL="51562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7pPr>
      <a:lvl8pPr marL="58928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8pPr>
      <a:lvl9pPr marL="66294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9pPr>
    </p:bodyStyle>
    <p:otherStyle>
      <a:lvl1pPr marL="0" marR="0" indent="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1pPr>
      <a:lvl2pPr marL="0" marR="0" indent="2286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2pPr>
      <a:lvl3pPr marL="0" marR="0" indent="4572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3pPr>
      <a:lvl4pPr marL="0" marR="0" indent="6858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4pPr>
      <a:lvl5pPr marL="0" marR="0" indent="9144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5pPr>
      <a:lvl6pPr marL="0" marR="0" indent="11430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6pPr>
      <a:lvl7pPr marL="0" marR="0" indent="13716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7pPr>
      <a:lvl8pPr marL="0" marR="0" indent="16002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8pPr>
      <a:lvl9pPr marL="0" marR="0" indent="18288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66A605-C9DE-F319-134D-E9481A3123F1}"/>
              </a:ext>
            </a:extLst>
          </p:cNvPr>
          <p:cNvSpPr>
            <a:spLocks noGrp="1"/>
          </p:cNvSpPr>
          <p:nvPr>
            <p:ph type="body" idx="1"/>
          </p:nvPr>
        </p:nvSpPr>
        <p:spPr>
          <a:xfrm>
            <a:off x="761724" y="365918"/>
            <a:ext cx="22860552" cy="10122960"/>
          </a:xfrm>
        </p:spPr>
        <p:txBody>
          <a:bodyPr/>
          <a:lstStyle/>
          <a:p>
            <a:r>
              <a:rPr lang="en-GB" sz="2800" dirty="0"/>
              <a:t>SKA’s journey to creating an IGO was long and demanding one… huge effort which we underestimated on almost all counts</a:t>
            </a:r>
          </a:p>
          <a:p>
            <a:r>
              <a:rPr lang="en-GB" sz="2800" dirty="0"/>
              <a:t>Background legacy drivers and motivations</a:t>
            </a:r>
          </a:p>
          <a:p>
            <a:pPr lvl="1"/>
            <a:r>
              <a:rPr lang="en-GB" sz="2800" dirty="0"/>
              <a:t>SKA a genuinely global scientific collaboration from the outset in the 90’s – originated in IAU and OECD Global Science Forum – path from there, through ESFRI/EC Prep Phase support to creation of initial legal entity and then IGO</a:t>
            </a:r>
          </a:p>
          <a:p>
            <a:pPr lvl="1"/>
            <a:r>
              <a:rPr lang="en-GB" sz="2800" dirty="0"/>
              <a:t>Massively political site selection process from the earliest days – peaked with decision in 2012 which exploited global collaboration and scientific considerations to establish shared site outcome – avoided the problem of ‘a loser’ who walks away and removes their investment</a:t>
            </a:r>
          </a:p>
          <a:p>
            <a:pPr lvl="2"/>
            <a:r>
              <a:rPr lang="en-GB" sz="2800" dirty="0"/>
              <a:t>If you think you </a:t>
            </a:r>
            <a:r>
              <a:rPr lang="en-GB" sz="2800" u="sng" dirty="0"/>
              <a:t>might</a:t>
            </a:r>
            <a:r>
              <a:rPr lang="en-GB" sz="2800" dirty="0"/>
              <a:t> end up as an IGO, you need to ensure that the site selection process informs you of the reality of a party hosting it – are they actually ready to do all that’s required?  Committed to what comes with it?</a:t>
            </a:r>
          </a:p>
          <a:p>
            <a:pPr lvl="1"/>
            <a:r>
              <a:rPr lang="en-GB" sz="2800" dirty="0"/>
              <a:t>Combination of global nature and strong leadership by the three SKAO host countries set an environment where there was support and political drive behind creation</a:t>
            </a:r>
          </a:p>
          <a:p>
            <a:pPr lvl="1"/>
            <a:r>
              <a:rPr lang="en-GB" sz="2800" dirty="0"/>
              <a:t>We wanted the benefits of an IGO:  Financial and international governance independence; an international strategic and financial commitment that spans national political and financial cycles – something that’s difficult to leave; an environment which is international and inherently suited to a global diverse collaboration of our scale – an international ‘badge’; freedom to design own procurement/avoid the constraints of domestic/European law; exemptions from direct taxation on spend; some degree of ability to support international hiring and personnel movement…  </a:t>
            </a:r>
          </a:p>
          <a:p>
            <a:pPr lvl="1"/>
            <a:r>
              <a:rPr lang="en-GB" sz="2800" dirty="0"/>
              <a:t>Our approach to deciding:  was in two steps – first in the Preparatory Phase, to decide to create an initial legal entity, then later, in a specific second study, to evaluate options between continuing as is with a limited company, creating an ERIC, an ESRF-like model – IGO was best balance and agreed *at government level*.</a:t>
            </a:r>
          </a:p>
          <a:p>
            <a:pPr lvl="1"/>
            <a:endParaRPr lang="en-GB" sz="2800" dirty="0"/>
          </a:p>
          <a:p>
            <a:pPr lvl="1"/>
            <a:endParaRPr lang="en-GB" dirty="0"/>
          </a:p>
          <a:p>
            <a:endParaRPr lang="en-GB" dirty="0"/>
          </a:p>
          <a:p>
            <a:endParaRPr lang="en-GB" dirty="0"/>
          </a:p>
        </p:txBody>
      </p:sp>
    </p:spTree>
    <p:extLst>
      <p:ext uri="{BB962C8B-B14F-4D97-AF65-F5344CB8AC3E}">
        <p14:creationId xmlns:p14="http://schemas.microsoft.com/office/powerpoint/2010/main" val="3227797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966F3C-E4AC-2CCC-A2D8-740567C4324F}"/>
              </a:ext>
            </a:extLst>
          </p:cNvPr>
          <p:cNvSpPr>
            <a:spLocks noGrp="1"/>
          </p:cNvSpPr>
          <p:nvPr>
            <p:ph type="body" idx="1"/>
          </p:nvPr>
        </p:nvSpPr>
        <p:spPr>
          <a:xfrm>
            <a:off x="761724" y="335488"/>
            <a:ext cx="22860552" cy="12516912"/>
          </a:xfrm>
        </p:spPr>
        <p:txBody>
          <a:bodyPr/>
          <a:lstStyle/>
          <a:p>
            <a:pPr marL="1016000" marR="0" lvl="0" indent="-508000" algn="l" defTabSz="825500" rtl="0" eaLnBrk="1" fontAlgn="auto" latinLnBrk="0" hangingPunct="1">
              <a:lnSpc>
                <a:spcPct val="100000"/>
              </a:lnSpc>
              <a:spcBef>
                <a:spcPts val="4000"/>
              </a:spcBef>
              <a:spcAft>
                <a:spcPts val="0"/>
              </a:spcAft>
              <a:buClr>
                <a:srgbClr val="E40769"/>
              </a:buClr>
              <a:buSzPct val="100000"/>
              <a:buFontTx/>
              <a:buChar char="•"/>
              <a:tabLst/>
              <a:defRPr/>
            </a:pPr>
            <a:r>
              <a:rPr kumimoji="0" lang="en-GB" sz="3000" b="0" i="0" u="none" strike="noStrike" kern="0" cap="none" spc="0" normalizeH="0" baseline="0" noProof="0" dirty="0">
                <a:ln>
                  <a:noFill/>
                </a:ln>
                <a:solidFill>
                  <a:srgbClr val="070A68"/>
                </a:solidFill>
                <a:effectLst/>
                <a:uLnTx/>
                <a:uFillTx/>
                <a:latin typeface="Verdana"/>
                <a:ea typeface="Verdana"/>
                <a:sym typeface="Verdana"/>
              </a:rPr>
              <a:t>SKAO as an IGO and observations:</a:t>
            </a:r>
          </a:p>
          <a:p>
            <a:pPr marL="1524000" marR="0" lvl="1" indent="-508000" algn="l" defTabSz="825500" rtl="0" eaLnBrk="1" fontAlgn="auto" latinLnBrk="0" hangingPunct="1">
              <a:lnSpc>
                <a:spcPct val="100000"/>
              </a:lnSpc>
              <a:spcBef>
                <a:spcPts val="3600"/>
              </a:spcBef>
              <a:spcAft>
                <a:spcPts val="0"/>
              </a:spcAft>
              <a:buClr>
                <a:srgbClr val="E40769"/>
              </a:buClr>
              <a:buSzPct val="100000"/>
              <a:buFontTx/>
              <a:buChar char="•"/>
              <a:tabLst/>
              <a:defRPr/>
            </a:pPr>
            <a:r>
              <a:rPr kumimoji="0" lang="en-GB" sz="2400" b="1" i="0" u="none" strike="noStrike" kern="0" cap="none" spc="0" normalizeH="0" baseline="0" noProof="0" dirty="0">
                <a:ln>
                  <a:noFill/>
                </a:ln>
                <a:solidFill>
                  <a:srgbClr val="070A68"/>
                </a:solidFill>
                <a:effectLst/>
                <a:uLnTx/>
                <a:uFillTx/>
                <a:latin typeface="Verdana"/>
                <a:ea typeface="Verdana"/>
                <a:sym typeface="Verdana"/>
              </a:rPr>
              <a:t>Negotiating a Convention needs leadership and political motivation </a:t>
            </a:r>
            <a:r>
              <a:rPr kumimoji="0" lang="en-GB" sz="2400" b="0" i="0" u="none" strike="noStrike" kern="0" cap="none" spc="0" normalizeH="0" baseline="0" noProof="0" dirty="0">
                <a:ln>
                  <a:noFill/>
                </a:ln>
                <a:solidFill>
                  <a:srgbClr val="070A68"/>
                </a:solidFill>
                <a:effectLst/>
                <a:uLnTx/>
                <a:uFillTx/>
                <a:latin typeface="Verdana"/>
                <a:ea typeface="Verdana"/>
                <a:sym typeface="Verdana"/>
              </a:rPr>
              <a:t>– the sort that only comes with a massive, genuinely international (not just European) project which is in the €multi-Bn level.  Its worth it, but it should only be embarked on with explicit government support – the end result is a serious multilateral agreement to be concluded at the highest government level.  The hosting country/</a:t>
            </a:r>
            <a:r>
              <a:rPr kumimoji="0" lang="en-GB" sz="2400" b="0" i="0" u="none" strike="noStrike" kern="0" cap="none" spc="0" normalizeH="0" baseline="0" noProof="0" dirty="0" err="1">
                <a:ln>
                  <a:noFill/>
                </a:ln>
                <a:solidFill>
                  <a:srgbClr val="070A68"/>
                </a:solidFill>
                <a:effectLst/>
                <a:uLnTx/>
                <a:uFillTx/>
                <a:latin typeface="Verdana"/>
                <a:ea typeface="Verdana"/>
                <a:sym typeface="Verdana"/>
              </a:rPr>
              <a:t>ies</a:t>
            </a:r>
            <a:r>
              <a:rPr kumimoji="0" lang="en-GB" sz="2400" b="0" i="0" u="none" strike="noStrike" kern="0" cap="none" spc="0" normalizeH="0" baseline="0" noProof="0" dirty="0">
                <a:ln>
                  <a:noFill/>
                </a:ln>
                <a:solidFill>
                  <a:srgbClr val="070A68"/>
                </a:solidFill>
                <a:effectLst/>
                <a:uLnTx/>
                <a:uFillTx/>
                <a:latin typeface="Verdana"/>
                <a:ea typeface="Verdana"/>
                <a:sym typeface="Verdana"/>
              </a:rPr>
              <a:t> are critical.  Someone has to ‘own it’.  European states (like you will have) as a host(s) are experienced in what IGOs are – not all countries are so familiar.</a:t>
            </a:r>
          </a:p>
          <a:p>
            <a:pPr marL="1524000" marR="0" lvl="1" indent="-508000" algn="l" defTabSz="825500" rtl="0" eaLnBrk="1" fontAlgn="auto" latinLnBrk="0" hangingPunct="1">
              <a:lnSpc>
                <a:spcPct val="100000"/>
              </a:lnSpc>
              <a:spcBef>
                <a:spcPts val="3600"/>
              </a:spcBef>
              <a:spcAft>
                <a:spcPts val="0"/>
              </a:spcAft>
              <a:buClr>
                <a:srgbClr val="E40769"/>
              </a:buClr>
              <a:buSzPct val="100000"/>
              <a:buFontTx/>
              <a:buChar char="•"/>
              <a:tabLst/>
              <a:defRPr/>
            </a:pPr>
            <a:r>
              <a:rPr lang="en-GB" sz="2400" b="1" dirty="0">
                <a:solidFill>
                  <a:srgbClr val="070A68"/>
                </a:solidFill>
                <a:latin typeface="Verdana"/>
                <a:ea typeface="Verdana"/>
              </a:rPr>
              <a:t>Time effort and expertise</a:t>
            </a:r>
            <a:r>
              <a:rPr lang="en-GB" sz="2400" dirty="0">
                <a:solidFill>
                  <a:srgbClr val="070A68"/>
                </a:solidFill>
                <a:latin typeface="Verdana"/>
                <a:ea typeface="Verdana"/>
              </a:rPr>
              <a:t> – be ready to deal with experts and learn.  There aren’t many experts on creating scientific IGOs as there aren’t many scientific IGOs – its SKAO and ITER (and sort of, SESAME) in the last 20 years.  Ask the question early:  do your stakeholders want to do it?  Might they ask why not join an existing IGO (</a:t>
            </a:r>
            <a:r>
              <a:rPr lang="en-GB" sz="2400" dirty="0" err="1">
                <a:solidFill>
                  <a:srgbClr val="070A68"/>
                </a:solidFill>
                <a:latin typeface="Verdana"/>
                <a:ea typeface="Verdana"/>
              </a:rPr>
              <a:t>eg</a:t>
            </a:r>
            <a:r>
              <a:rPr lang="en-GB" sz="2400" dirty="0">
                <a:solidFill>
                  <a:srgbClr val="070A68"/>
                </a:solidFill>
                <a:latin typeface="Verdana"/>
                <a:ea typeface="Verdana"/>
              </a:rPr>
              <a:t> CERN, or indeed SKAO, if the participating countries are similar) – there are ways to make that work legally, using the IGO structure but with an associated legal model, </a:t>
            </a:r>
            <a:r>
              <a:rPr lang="en-GB" sz="2400" dirty="0" err="1">
                <a:solidFill>
                  <a:srgbClr val="070A68"/>
                </a:solidFill>
                <a:latin typeface="Verdana"/>
                <a:ea typeface="Verdana"/>
              </a:rPr>
              <a:t>eg</a:t>
            </a:r>
            <a:r>
              <a:rPr lang="en-GB" sz="2400" dirty="0">
                <a:solidFill>
                  <a:srgbClr val="070A68"/>
                </a:solidFill>
                <a:latin typeface="Verdana"/>
                <a:ea typeface="Verdana"/>
              </a:rPr>
              <a:t> EMBL-Elixir  </a:t>
            </a:r>
            <a:endParaRPr lang="en-GB" sz="2400" b="1" dirty="0">
              <a:solidFill>
                <a:srgbClr val="070A68"/>
              </a:solidFill>
              <a:latin typeface="Verdana"/>
              <a:ea typeface="Verdana"/>
            </a:endParaRPr>
          </a:p>
          <a:p>
            <a:pPr marL="1524000" marR="0" lvl="1" indent="-508000" algn="l" defTabSz="825500" rtl="0" eaLnBrk="1" fontAlgn="auto" latinLnBrk="0" hangingPunct="1">
              <a:lnSpc>
                <a:spcPct val="100000"/>
              </a:lnSpc>
              <a:spcBef>
                <a:spcPts val="3600"/>
              </a:spcBef>
              <a:spcAft>
                <a:spcPts val="0"/>
              </a:spcAft>
              <a:buClr>
                <a:srgbClr val="E40769"/>
              </a:buClr>
              <a:buSzPct val="100000"/>
              <a:buFontTx/>
              <a:buChar char="•"/>
              <a:tabLst/>
              <a:defRPr/>
            </a:pPr>
            <a:r>
              <a:rPr kumimoji="0" lang="en-GB" sz="2400" b="1" i="0" u="none" strike="noStrike" kern="0" cap="none" spc="0" normalizeH="0" baseline="0" noProof="0" dirty="0">
                <a:ln>
                  <a:noFill/>
                </a:ln>
                <a:solidFill>
                  <a:srgbClr val="070A68"/>
                </a:solidFill>
                <a:effectLst/>
                <a:uLnTx/>
                <a:uFillTx/>
                <a:latin typeface="Verdana"/>
                <a:ea typeface="Verdana"/>
                <a:sym typeface="Verdana"/>
              </a:rPr>
              <a:t>Everyone </a:t>
            </a:r>
            <a:r>
              <a:rPr lang="en-GB" sz="2400" b="1" dirty="0">
                <a:solidFill>
                  <a:srgbClr val="070A68"/>
                </a:solidFill>
                <a:latin typeface="Verdana"/>
                <a:ea typeface="Verdana"/>
              </a:rPr>
              <a:t>organisational/project context is unique </a:t>
            </a:r>
            <a:r>
              <a:rPr lang="en-GB" sz="2400" dirty="0">
                <a:solidFill>
                  <a:srgbClr val="070A68"/>
                </a:solidFill>
                <a:latin typeface="Verdana"/>
                <a:ea typeface="Verdana"/>
              </a:rPr>
              <a:t>– Are you a European collaboration?  Are you global?  Do you want to be global in the future?  How long with you function?  Are you a ‘project’ or ‘an observatory’ – if the former, consider carefully whether the work needed for an IGO is really warranted.  Will you have a diverse, potentially geopolitically ‘interesting’ participation?  Do you imagine, for example, the US as a member alongside China – will that work in terms of sharing technology?  All these things need consideration at some level.  To first order, an IGO provides a framework well suited to a genuinely global entity.  You need to think carefully about the balance of all factors.</a:t>
            </a:r>
          </a:p>
          <a:p>
            <a:pPr marL="1524000" marR="0" lvl="1" indent="-508000" algn="l" defTabSz="825500" rtl="0" eaLnBrk="1" fontAlgn="auto" latinLnBrk="0" hangingPunct="1">
              <a:lnSpc>
                <a:spcPct val="100000"/>
              </a:lnSpc>
              <a:spcBef>
                <a:spcPts val="3600"/>
              </a:spcBef>
              <a:spcAft>
                <a:spcPts val="0"/>
              </a:spcAft>
              <a:buClr>
                <a:srgbClr val="E40769"/>
              </a:buClr>
              <a:buSzPct val="100000"/>
              <a:buFontTx/>
              <a:buChar char="•"/>
              <a:tabLst/>
              <a:defRPr/>
            </a:pPr>
            <a:r>
              <a:rPr kumimoji="0" lang="en-GB" sz="2400" b="1" i="0" u="none" strike="noStrike" kern="0" cap="none" spc="0" normalizeH="0" baseline="0" noProof="0" dirty="0">
                <a:ln>
                  <a:noFill/>
                </a:ln>
                <a:solidFill>
                  <a:srgbClr val="070A68"/>
                </a:solidFill>
                <a:effectLst/>
                <a:uLnTx/>
                <a:uFillTx/>
                <a:latin typeface="Verdana"/>
                <a:ea typeface="Verdana"/>
                <a:sym typeface="Verdana"/>
              </a:rPr>
              <a:t>Nature of the IGO</a:t>
            </a:r>
            <a:r>
              <a:rPr lang="en-GB" sz="2400" b="1" dirty="0">
                <a:solidFill>
                  <a:srgbClr val="070A68"/>
                </a:solidFill>
                <a:latin typeface="Verdana"/>
                <a:ea typeface="Verdana"/>
              </a:rPr>
              <a:t> </a:t>
            </a:r>
            <a:r>
              <a:rPr lang="en-GB" sz="2400" dirty="0">
                <a:solidFill>
                  <a:srgbClr val="070A68"/>
                </a:solidFill>
                <a:latin typeface="Verdana"/>
                <a:ea typeface="Verdana"/>
              </a:rPr>
              <a:t>– At the start, SKAO probably had an idealised view of what an IGO might be – something like ESO, CERN etc.  In reality, they are IGOs from a past time.  Now, governments view IGOs somewhat differently – the concept of ‘a modern IGO’ with more limited benefits (to staff for example) are more attractive.  Be very clear about the minimum requirements up front – we have struggled with things like tax exemptions, implementation of our legal status, in some areas – some caused by lack of familiarity with the implementation of IGO structures, some caused by the trend to offer less strong benefits to the organisation.</a:t>
            </a:r>
            <a:endParaRPr kumimoji="0" lang="en-GB" sz="2400" b="0" i="0" u="none" strike="noStrike" kern="0" cap="none" spc="0" normalizeH="0" baseline="0" noProof="0" dirty="0">
              <a:ln>
                <a:noFill/>
              </a:ln>
              <a:solidFill>
                <a:srgbClr val="070A68"/>
              </a:solidFill>
              <a:effectLst/>
              <a:uLnTx/>
              <a:uFillTx/>
              <a:latin typeface="Verdana"/>
              <a:ea typeface="Verdana"/>
              <a:sym typeface="Verdana"/>
            </a:endParaRPr>
          </a:p>
          <a:p>
            <a:pPr marL="1524000" marR="0" lvl="1" indent="-508000" algn="l" defTabSz="825500" rtl="0" eaLnBrk="1" fontAlgn="auto" latinLnBrk="0" hangingPunct="1">
              <a:lnSpc>
                <a:spcPct val="100000"/>
              </a:lnSpc>
              <a:spcBef>
                <a:spcPts val="3600"/>
              </a:spcBef>
              <a:spcAft>
                <a:spcPts val="0"/>
              </a:spcAft>
              <a:buClr>
                <a:srgbClr val="E40769"/>
              </a:buClr>
              <a:buSzPct val="100000"/>
              <a:buFontTx/>
              <a:buChar char="•"/>
              <a:tabLst/>
              <a:defRPr/>
            </a:pPr>
            <a:r>
              <a:rPr lang="en-GB" sz="2400" b="1" dirty="0">
                <a:solidFill>
                  <a:srgbClr val="070A68"/>
                </a:solidFill>
                <a:latin typeface="Verdana"/>
                <a:ea typeface="Verdana"/>
              </a:rPr>
              <a:t>Work out the potential timeline and decide what’s important</a:t>
            </a:r>
            <a:r>
              <a:rPr lang="en-GB" sz="2400" dirty="0">
                <a:solidFill>
                  <a:srgbClr val="070A68"/>
                </a:solidFill>
                <a:latin typeface="Verdana"/>
                <a:ea typeface="Verdana"/>
              </a:rPr>
              <a:t> – creating any new legal entity, whether ERIC or IGO, will take time.  You are creating a parallel project with its own timeline, which interacts with your own engineering/construction timeline.  Decide a priori whether you are happy to have the construction approval (and funding) dependent on the timeline to create and establish your legal entity.  The critical path could easily be the legal structure not the technical timeline.</a:t>
            </a:r>
            <a:endParaRPr kumimoji="0" lang="en-GB" sz="2400" b="0" i="0" u="none" strike="noStrike" kern="0" cap="none" spc="0" normalizeH="0" baseline="0" noProof="0" dirty="0">
              <a:ln>
                <a:noFill/>
              </a:ln>
              <a:solidFill>
                <a:srgbClr val="070A68"/>
              </a:solidFill>
              <a:effectLst/>
              <a:uLnTx/>
              <a:uFillTx/>
              <a:latin typeface="Verdana"/>
              <a:ea typeface="Verdana"/>
              <a:sym typeface="Verdana"/>
            </a:endParaRPr>
          </a:p>
          <a:p>
            <a:endParaRPr lang="en-GB" dirty="0"/>
          </a:p>
        </p:txBody>
      </p:sp>
    </p:spTree>
    <p:extLst>
      <p:ext uri="{BB962C8B-B14F-4D97-AF65-F5344CB8AC3E}">
        <p14:creationId xmlns:p14="http://schemas.microsoft.com/office/powerpoint/2010/main" val="95840859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0AA4C79-0833-89B2-9E36-9F4F1596255D}"/>
              </a:ext>
            </a:extLst>
          </p:cNvPr>
          <p:cNvSpPr>
            <a:spLocks noGrp="1"/>
          </p:cNvSpPr>
          <p:nvPr>
            <p:ph type="body" idx="1"/>
          </p:nvPr>
        </p:nvSpPr>
        <p:spPr>
          <a:xfrm>
            <a:off x="381000" y="310088"/>
            <a:ext cx="23558500" cy="10122960"/>
          </a:xfrm>
        </p:spPr>
        <p:txBody>
          <a:bodyPr/>
          <a:lstStyle/>
          <a:p>
            <a:r>
              <a:rPr lang="en-GB" sz="2800" dirty="0"/>
              <a:t>Did we choose right?</a:t>
            </a:r>
          </a:p>
          <a:p>
            <a:pPr lvl="1"/>
            <a:r>
              <a:rPr lang="en-GB" sz="2800" dirty="0"/>
              <a:t>Yes, probably.  No other realistic choice.  And our legal status reflects our position, our position globally and our desire for longevity and stability.</a:t>
            </a:r>
          </a:p>
          <a:p>
            <a:r>
              <a:rPr lang="en-GB" sz="2800" dirty="0"/>
              <a:t>What have we learned?</a:t>
            </a:r>
          </a:p>
          <a:p>
            <a:pPr lvl="1"/>
            <a:r>
              <a:rPr lang="en-GB" sz="2800" dirty="0"/>
              <a:t>Preparation for the process needs leadership at government level, with engaged foreign ministry and similar experts in the discussion at an early stage.</a:t>
            </a:r>
          </a:p>
          <a:p>
            <a:pPr lvl="1"/>
            <a:r>
              <a:rPr lang="en-GB" sz="2800" dirty="0"/>
              <a:t>It is imperative to get all the difficult policy stuff sorted out before or in the convention negotiation process – funding model/procurement assumptions (including requirements for </a:t>
            </a:r>
            <a:r>
              <a:rPr lang="en-GB" sz="2800" dirty="0" err="1"/>
              <a:t>juste</a:t>
            </a:r>
            <a:r>
              <a:rPr lang="en-GB" sz="2800" dirty="0"/>
              <a:t> retour etc) IP, access, etc </a:t>
            </a:r>
            <a:r>
              <a:rPr lang="en-GB" sz="2800" dirty="0" err="1"/>
              <a:t>etc</a:t>
            </a:r>
            <a:r>
              <a:rPr lang="en-GB" sz="2800" dirty="0"/>
              <a:t>.  It will inform the convention of an IGO and also the way the implementation takes place.</a:t>
            </a:r>
          </a:p>
          <a:p>
            <a:pPr lvl="1"/>
            <a:r>
              <a:rPr lang="en-GB" sz="2800" dirty="0"/>
              <a:t>Design the membership model to be as flexible as possible: getting to IGO membership takes time, a long time (</a:t>
            </a:r>
            <a:r>
              <a:rPr lang="en-GB" sz="2800" dirty="0" err="1"/>
              <a:t>eg</a:t>
            </a:r>
            <a:r>
              <a:rPr lang="en-GB" sz="2800" dirty="0"/>
              <a:t> for SKAO, India – 9 years from negotiation of convention starting to membership.  Sweden – 9 years from negotiation to a decision to join.  Try to enable an approach which allows cooperation (and funding) while membership processes are underway.</a:t>
            </a:r>
          </a:p>
          <a:p>
            <a:pPr lvl="1"/>
            <a:r>
              <a:rPr lang="en-GB" sz="2800" dirty="0"/>
              <a:t>There are four distinct stages in implementing an IGO: 1 - deciding to do it, 2 – negotiation of the agreement, 3 – preparing the implementation details of how the IGO will work administratively and 4 – waiting for the governments to ratify.  Work out the best guess of timing and then double each stage, at least.  Then you probably start to have something realistic.</a:t>
            </a:r>
          </a:p>
          <a:p>
            <a:pPr lvl="1"/>
            <a:r>
              <a:rPr lang="en-GB" sz="2800" dirty="0"/>
              <a:t>Align the timelines of the engineering process with the governance and be careful to monitor.  Do you need all the IGO Members to complete their membership before anything can start?  Try to avoid creating an ‘all or nothing’ model.  We did, but only just, and its still a struggle to align things.</a:t>
            </a:r>
          </a:p>
          <a:p>
            <a:pPr lvl="1"/>
            <a:r>
              <a:rPr lang="en-GB" sz="2800" dirty="0"/>
              <a:t>Many of the administrative processes around implementing an IGO are much </a:t>
            </a:r>
            <a:r>
              <a:rPr lang="en-GB" sz="2800" dirty="0" err="1"/>
              <a:t>much</a:t>
            </a:r>
            <a:r>
              <a:rPr lang="en-GB" sz="2800" dirty="0"/>
              <a:t> more difficult than you think….     </a:t>
            </a:r>
          </a:p>
        </p:txBody>
      </p:sp>
    </p:spTree>
    <p:extLst>
      <p:ext uri="{BB962C8B-B14F-4D97-AF65-F5344CB8AC3E}">
        <p14:creationId xmlns:p14="http://schemas.microsoft.com/office/powerpoint/2010/main" val="3013655185"/>
      </p:ext>
    </p:extLst>
  </p:cSld>
  <p:clrMapOvr>
    <a:masterClrMapping/>
  </p:clrMapOvr>
  <p:transition spd="med"/>
</p:sld>
</file>

<file path=ppt/theme/theme1.xml><?xml version="1.0" encoding="utf-8"?>
<a:theme xmlns:a="http://schemas.openxmlformats.org/drawingml/2006/main" name="SKA_PowerPoint Template Update 150dpi">
  <a:themeElements>
    <a:clrScheme name="SKA theme">
      <a:dk1>
        <a:sysClr val="windowText" lastClr="000000"/>
      </a:dk1>
      <a:lt1>
        <a:sysClr val="window" lastClr="FFFFFF"/>
      </a:lt1>
      <a:dk2>
        <a:srgbClr val="00688A"/>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SKAO">
  <a:themeElements>
    <a:clrScheme name="SKAO">
      <a:dk1>
        <a:srgbClr val="FFFFFF"/>
      </a:dk1>
      <a:lt1>
        <a:srgbClr val="000000"/>
      </a:lt1>
      <a:dk2>
        <a:srgbClr val="44546A"/>
      </a:dk2>
      <a:lt2>
        <a:srgbClr val="E7E6E6"/>
      </a:lt2>
      <a:accent1>
        <a:srgbClr val="E40769"/>
      </a:accent1>
      <a:accent2>
        <a:srgbClr val="070A68"/>
      </a:accent2>
      <a:accent3>
        <a:srgbClr val="A5A5A5"/>
      </a:accent3>
      <a:accent4>
        <a:srgbClr val="FFC000"/>
      </a:accent4>
      <a:accent5>
        <a:srgbClr val="5B9BD5"/>
      </a:accent5>
      <a:accent6>
        <a:srgbClr val="70AD47"/>
      </a:accent6>
      <a:hlink>
        <a:srgbClr val="FFFFFF"/>
      </a:hlink>
      <a:folHlink>
        <a:srgbClr val="FFFFFF"/>
      </a:folHlink>
    </a:clrScheme>
    <a:fontScheme name="SKOA Verdana">
      <a:majorFont>
        <a:latin typeface="Verdana"/>
        <a:ea typeface="Noto Sans Light"/>
        <a:cs typeface="Noto Sans Light"/>
      </a:majorFont>
      <a:minorFont>
        <a:latin typeface="Verdana"/>
        <a:ea typeface="Verdana"/>
        <a:cs typeface="Verdana"/>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DF0569"/>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normAutofit/>
      </a:bodyPr>
      <a:lstStyle>
        <a:def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SKAO PwP Proposal.potx" id="{7E765148-4541-4881-BDC7-AE2BE876714A}" vid="{6A6F7CD5-F3A3-40E6-9053-0F92139C7C87}"/>
    </a:ext>
  </a:extLst>
</a:theme>
</file>

<file path=ppt/theme/theme3.xml><?xml version="1.0" encoding="utf-8"?>
<a:theme xmlns:a="http://schemas.openxmlformats.org/drawingml/2006/main"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Noto Sans Light"/>
        <a:ea typeface="Noto Sans Light"/>
        <a:cs typeface="Noto Sans Light"/>
      </a:majorFont>
      <a:minorFont>
        <a:latin typeface="Verdana"/>
        <a:ea typeface="Verdana"/>
        <a:cs typeface="Verdana"/>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DF0569"/>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normAutofit/>
      </a:bodyPr>
      <a:lstStyle>
        <a:def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My SKAO Master Template</Template>
  <TotalTime>0</TotalTime>
  <Words>1252</Words>
  <Application>Microsoft Office PowerPoint</Application>
  <PresentationFormat>Custom</PresentationFormat>
  <Paragraphs>25</Paragraphs>
  <Slides>3</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vt:i4>
      </vt:variant>
    </vt:vector>
  </HeadingPairs>
  <TitlesOfParts>
    <vt:vector size="9" baseType="lpstr">
      <vt:lpstr>Arial</vt:lpstr>
      <vt:lpstr>Gill Sans Light</vt:lpstr>
      <vt:lpstr>Helvetica Neue</vt:lpstr>
      <vt:lpstr>Verdana</vt:lpstr>
      <vt:lpstr>SKA_PowerPoint Template Update 150dpi</vt:lpstr>
      <vt:lpstr>1_SKAO</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 John</dc:creator>
  <cp:lastModifiedBy>Hastings, Ian</cp:lastModifiedBy>
  <cp:revision>42</cp:revision>
  <dcterms:created xsi:type="dcterms:W3CDTF">2022-05-09T07:39:43Z</dcterms:created>
  <dcterms:modified xsi:type="dcterms:W3CDTF">2024-11-15T07:48:56Z</dcterms:modified>
</cp:coreProperties>
</file>