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bookmarkIdSeed="7">
  <p:sldMasterIdLst>
    <p:sldMasterId id="2147483648" r:id="rId7"/>
  </p:sldMasterIdLst>
  <p:notesMasterIdLst>
    <p:notesMasterId r:id="rId27"/>
  </p:notesMasterIdLst>
  <p:sldIdLst>
    <p:sldId id="405" r:id="rId8"/>
    <p:sldId id="257" r:id="rId9"/>
    <p:sldId id="400" r:id="rId10"/>
    <p:sldId id="1395" r:id="rId11"/>
    <p:sldId id="406" r:id="rId12"/>
    <p:sldId id="292" r:id="rId13"/>
    <p:sldId id="418" r:id="rId14"/>
    <p:sldId id="416" r:id="rId15"/>
    <p:sldId id="415" r:id="rId16"/>
    <p:sldId id="398" r:id="rId17"/>
    <p:sldId id="291" r:id="rId18"/>
    <p:sldId id="315" r:id="rId19"/>
    <p:sldId id="419" r:id="rId20"/>
    <p:sldId id="420" r:id="rId21"/>
    <p:sldId id="421" r:id="rId22"/>
    <p:sldId id="422" r:id="rId23"/>
    <p:sldId id="352" r:id="rId24"/>
    <p:sldId id="276" r:id="rId25"/>
    <p:sldId id="263" r:id="rId26"/>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1pPr>
    <a:lvl2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2pPr>
    <a:lvl3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3pPr>
    <a:lvl4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4pPr>
    <a:lvl5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5pPr>
    <a:lvl6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6pPr>
    <a:lvl7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7pPr>
    <a:lvl8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8pPr>
    <a:lvl9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C7E920E-A91E-83F8-CDE2-0F76A784A31D}" name="Kobus Burger" initials="" userId="S::Kobus.Burger@zutari.com::bce33ba0-b1d4-4ecf-974a-86001f83f0d1" providerId="AD"/>
  <p188:author id="{6C6E3117-6508-8DF7-21C8-EB047802FDFE}" name="Juanita Fourie" initials="JF" userId="S::juanita.fourie@zutari.com::e62965b6-b547-4137-a605-05cab3db9926" providerId="AD"/>
  <p188:author id="{0E291772-8E27-FAF2-FBDB-292AD3B36E03}" name="Kobus Burger" initials="KB" userId="S::kobus.burger@zutari.com::bce33ba0-b1d4-4ecf-974a-86001f83f0d1" providerId="AD"/>
  <p188:author id="{374089DC-932C-7765-4D6B-A05F4A8BC88D}" name="Juanita Fourie" initials="JF" userId="S::Juanita.Fourie@zutari.com::e62965b6-b547-4137-a605-05cab3db9926" providerId="AD"/>
  <p188:author id="{C3F0D5F3-5964-17B7-08AE-5A46E3288CA4}" name="Jana Jooste" initials="" userId="S::Jana.Jooste@zutari.com::dee79111-c4e6-464c-ad0b-34c571ed850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ana Jooste" initials="JJ" lastIdx="2" clrIdx="0">
    <p:extLst>
      <p:ext uri="{19B8F6BF-5375-455C-9EA6-DF929625EA0E}">
        <p15:presenceInfo xmlns:p15="http://schemas.microsoft.com/office/powerpoint/2012/main" userId="S::Jana.Jooste@zutari.com::dee79111-c4e6-464c-ad0b-34c571ed850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Gill Sans Light"/>
          <a:ea typeface="Gill Sans Light"/>
          <a:cs typeface="Gill Sans Light"/>
        </a:font>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000000">
              <a:alpha val="5000"/>
            </a:srgbClr>
          </a:solidFill>
        </a:fill>
      </a:tcStyle>
    </a:band2H>
    <a:firstCol>
      <a:tcTxStyle b="off" i="off">
        <a:font>
          <a:latin typeface="Gill Sans Light"/>
          <a:ea typeface="Gill Sans Light"/>
          <a:cs typeface="Gill Sans Light"/>
        </a:font>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firstCol>
    <a:lastRow>
      <a:tcTxStyle b="off" i="off">
        <a:font>
          <a:latin typeface="Gill Sans Light"/>
          <a:ea typeface="Gill Sans Light"/>
          <a:cs typeface="Gill Sans Light"/>
        </a:font>
        <a:srgbClr val="000000"/>
      </a:tcTxStyle>
      <a:tcStyle>
        <a:tcBdr>
          <a:left>
            <a:ln w="12700" cap="flat">
              <a:solidFill>
                <a:srgbClr val="B4B4B4"/>
              </a:solidFill>
              <a:prstDash val="solid"/>
              <a:miter lim="400000"/>
            </a:ln>
          </a:left>
          <a:right>
            <a:ln w="12700" cap="flat">
              <a:solidFill>
                <a:srgbClr val="B4B4B4"/>
              </a:solidFill>
              <a:prstDash val="solid"/>
              <a:miter lim="400000"/>
            </a:ln>
          </a:right>
          <a:top>
            <a:ln w="25400" cap="flat">
              <a:solidFill>
                <a:srgbClr val="000000"/>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lastRow>
    <a:firstRow>
      <a:tcTxStyle b="off" i="off">
        <a:font>
          <a:latin typeface="Gill Sans Light"/>
          <a:ea typeface="Gill Sans Light"/>
          <a:cs typeface="Gill Sans Light"/>
        </a:font>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808785"/>
          </a:solidFill>
        </a:fill>
      </a:tcStyle>
    </a:firstRow>
  </a:tblStyle>
  <a:tblStyle styleId="{C7B018BB-80A7-4F77-B60F-C8B233D01FF8}" styleName="">
    <a:tblBg/>
    <a:wholeTbl>
      <a:tcTxStyle b="off" i="off">
        <a:font>
          <a:latin typeface="Gill Sans Light"/>
          <a:ea typeface="Gill Sans Light"/>
          <a:cs typeface="Gill Sans Light"/>
        </a:font>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000000">
              <a:alpha val="5000"/>
            </a:srgbClr>
          </a:solidFill>
        </a:fill>
      </a:tcStyle>
    </a:band2H>
    <a:firstCol>
      <a:tcTxStyle b="off" i="off">
        <a:font>
          <a:latin typeface="Gill Sans Light"/>
          <a:ea typeface="Gill Sans Light"/>
          <a:cs typeface="Gill Sans Light"/>
        </a:font>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808785"/>
          </a:solidFill>
        </a:fill>
      </a:tcStyle>
    </a:firstCol>
    <a:lastRow>
      <a:tcTxStyle b="off" i="off">
        <a:font>
          <a:latin typeface="Gill Sans Light"/>
          <a:ea typeface="Gill Sans Light"/>
          <a:cs typeface="Gill Sans Light"/>
        </a:font>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lastRow>
    <a:firstRow>
      <a:tcTxStyle b="off" i="off">
        <a:font>
          <a:latin typeface="Gill Sans Light"/>
          <a:ea typeface="Gill Sans Light"/>
          <a:cs typeface="Gill Sans Light"/>
        </a:font>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firstRow>
  </a:tblStyle>
  <a:tblStyle styleId="{EEE7283C-3CF3-47DC-8721-378D4A62B228}" styleName="">
    <a:tblBg/>
    <a:wholeTbl>
      <a:tcTxStyle b="off" i="off">
        <a:font>
          <a:latin typeface="Gill Sans Light"/>
          <a:ea typeface="Gill Sans Light"/>
          <a:cs typeface="Gill Sans Light"/>
        </a:font>
        <a:srgbClr val="5A5F5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000000">
              <a:alpha val="5000"/>
            </a:srgbClr>
          </a:solidFill>
        </a:fill>
      </a:tcStyle>
    </a:band2H>
    <a:firstCol>
      <a:tcTxStyle b="off" i="off">
        <a:font>
          <a:latin typeface="Gill Sans Light"/>
          <a:ea typeface="Gill Sans Light"/>
          <a:cs typeface="Gill Sans Light"/>
        </a:font>
        <a:srgbClr val="FFFFFF"/>
      </a:tcTxStyle>
      <a:tcStyle>
        <a:tcBdr>
          <a:left>
            <a:ln w="12700" cap="flat">
              <a:solidFill>
                <a:srgbClr val="B4B4B4"/>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6">
              <a:satOff val="1848"/>
              <a:lumOff val="-15262"/>
            </a:schemeClr>
          </a:solidFill>
        </a:fill>
      </a:tcStyle>
    </a:firstCol>
    <a:lastRow>
      <a:tcTxStyle b="off" i="off">
        <a:font>
          <a:latin typeface="Gill Sans Light"/>
          <a:ea typeface="Gill Sans Light"/>
          <a:cs typeface="Gill Sans Light"/>
        </a:font>
        <a:srgbClr val="FFFFFF"/>
      </a:tcTxStyle>
      <a:tcStyle>
        <a:tcBdr>
          <a:left>
            <a:ln w="12700" cap="flat">
              <a:noFill/>
              <a:miter lim="400000"/>
            </a:ln>
          </a:left>
          <a:right>
            <a:ln w="12700" cap="flat">
              <a:noFill/>
              <a:miter lim="400000"/>
            </a:ln>
          </a:right>
          <a:top>
            <a:ln w="12700" cap="flat">
              <a:noFill/>
              <a:miter lim="400000"/>
            </a:ln>
          </a:top>
          <a:bottom>
            <a:ln w="12700" cap="flat">
              <a:solidFill>
                <a:srgbClr val="B4B4B4"/>
              </a:solidFill>
              <a:prstDash val="solid"/>
              <a:miter lim="400000"/>
            </a:ln>
          </a:bottom>
          <a:insideH>
            <a:ln w="12700" cap="flat">
              <a:solidFill>
                <a:schemeClr val="accent6">
                  <a:satOff val="1848"/>
                  <a:lumOff val="-15262"/>
                </a:schemeClr>
              </a:solidFill>
              <a:prstDash val="solid"/>
              <a:miter lim="400000"/>
            </a:ln>
          </a:insideH>
          <a:insideV>
            <a:ln w="12700" cap="flat">
              <a:noFill/>
              <a:miter lim="400000"/>
            </a:ln>
          </a:insideV>
        </a:tcBdr>
        <a:fill>
          <a:solidFill>
            <a:schemeClr val="accent6"/>
          </a:solidFill>
        </a:fill>
      </a:tcStyle>
    </a:lastRow>
    <a:firstRow>
      <a:tcTxStyle b="off" i="off">
        <a:font>
          <a:latin typeface="Gill Sans Light"/>
          <a:ea typeface="Gill Sans Light"/>
          <a:cs typeface="Gill Sans Light"/>
        </a:font>
        <a:srgbClr val="FFFFFF"/>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noFill/>
              <a:miter lim="400000"/>
            </a:ln>
          </a:bottom>
          <a:insideH>
            <a:ln w="12700" cap="flat">
              <a:solidFill>
                <a:schemeClr val="accent6">
                  <a:satOff val="1848"/>
                  <a:lumOff val="-15262"/>
                </a:schemeClr>
              </a:solidFill>
              <a:prstDash val="solid"/>
              <a:miter lim="400000"/>
            </a:ln>
          </a:insideH>
          <a:insideV>
            <a:ln w="12700" cap="flat">
              <a:noFill/>
              <a:miter lim="400000"/>
            </a:ln>
          </a:insideV>
        </a:tcBdr>
        <a:fill>
          <a:solidFill>
            <a:schemeClr val="accent6"/>
          </a:solidFill>
        </a:fill>
      </a:tcStyle>
    </a:firstRow>
  </a:tblStyle>
  <a:tblStyle styleId="{CF821DB8-F4EB-4A41-A1BA-3FCAFE7338EE}" styleName="">
    <a:tblBg/>
    <a:wholeTbl>
      <a:tcTxStyle b="off" i="off">
        <a:font>
          <a:latin typeface="Gill Sans Light"/>
          <a:ea typeface="Gill Sans Light"/>
          <a:cs typeface="Gill Sans Light"/>
        </a:font>
        <a:srgbClr val="5A5F5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000000">
              <a:alpha val="5000"/>
            </a:srgbClr>
          </a:solidFill>
        </a:fill>
      </a:tcStyle>
    </a:band2H>
    <a:firstCol>
      <a:tcTxStyle b="off" i="off">
        <a:font>
          <a:latin typeface="Gill Sans Light"/>
          <a:ea typeface="Gill Sans Light"/>
          <a:cs typeface="Gill Sans Light"/>
        </a:font>
        <a:srgbClr val="FFFFFF"/>
      </a:tcTxStyle>
      <a:tcStyle>
        <a:tcBdr>
          <a:left>
            <a:ln w="12700" cap="flat">
              <a:solidFill>
                <a:srgbClr val="B4B4B4"/>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08785"/>
          </a:solidFill>
        </a:fill>
      </a:tcStyle>
    </a:firstCol>
    <a:lastRow>
      <a:tcTxStyle b="off" i="off">
        <a:font>
          <a:latin typeface="Gill Sans Light"/>
          <a:ea typeface="Gill Sans Light"/>
          <a:cs typeface="Gill Sans Light"/>
        </a:font>
        <a:srgbClr val="000000"/>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noFill/>
              <a:miter lim="400000"/>
            </a:ln>
          </a:insideH>
          <a:insideV>
            <a:ln w="12700" cap="flat">
              <a:noFill/>
              <a:miter lim="400000"/>
            </a:ln>
          </a:insideV>
        </a:tcBdr>
        <a:fill>
          <a:solidFill>
            <a:srgbClr val="E5E6E5"/>
          </a:solidFill>
        </a:fill>
      </a:tcStyle>
    </a:lastRow>
    <a:firstRow>
      <a:tcTxStyle b="off" i="off">
        <a:font>
          <a:latin typeface="Gill Sans Light"/>
          <a:ea typeface="Gill Sans Light"/>
          <a:cs typeface="Gill Sans Light"/>
        </a:font>
        <a:srgbClr val="FFFFFF"/>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5A5F5E"/>
          </a:solidFill>
        </a:fill>
      </a:tcStyle>
    </a:firstRow>
  </a:tblStyle>
  <a:tblStyle styleId="{33BA23B1-9221-436E-865A-0063620EA4FD}" styleName="">
    <a:tblBg/>
    <a:wholeTbl>
      <a:tcTxStyle b="off" i="off">
        <a:font>
          <a:latin typeface="Gill Sans Light"/>
          <a:ea typeface="Gill Sans Light"/>
          <a:cs typeface="Gill Sans Light"/>
        </a:font>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a:tcStyle>
        <a:tcBdr/>
        <a:fill>
          <a:solidFill>
            <a:srgbClr val="EBEBEB"/>
          </a:solidFill>
        </a:fill>
      </a:tcStyle>
    </a:band2H>
    <a:firstCol>
      <a:tcTxStyle b="off" i="off">
        <a:font>
          <a:latin typeface="Gill Sans Light"/>
          <a:ea typeface="Gill Sans Light"/>
          <a:cs typeface="Gill Sans Light"/>
        </a:font>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E5E6E5"/>
          </a:solidFill>
        </a:fill>
      </a:tcStyle>
    </a:firstCol>
    <a:lastRow>
      <a:tcTxStyle b="off" i="off">
        <a:font>
          <a:latin typeface="Gill Sans Light"/>
          <a:ea typeface="Gill Sans Light"/>
          <a:cs typeface="Gill Sans Light"/>
        </a:font>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CCCCCC"/>
          </a:solidFill>
        </a:fill>
      </a:tcStyle>
    </a:lastRow>
    <a:firstRow>
      <a:tcTxStyle b="off" i="off">
        <a:font>
          <a:latin typeface="Gill Sans Light"/>
          <a:ea typeface="Gill Sans Light"/>
          <a:cs typeface="Gill Sans Light"/>
        </a:font>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CCCCCC"/>
          </a:solidFill>
        </a:fill>
      </a:tcStyle>
    </a:firstRow>
  </a:tblStyle>
  <a:tblStyle styleId="{2708684C-4D16-4618-839F-0558EEFCDFE6}" styleName="">
    <a:tblBg/>
    <a:wholeTbl>
      <a:tcTxStyle b="off" i="off">
        <a:font>
          <a:latin typeface="Gill Sans Light"/>
          <a:ea typeface="Gill Sans Light"/>
          <a:cs typeface="Gill Sans Light"/>
        </a:font>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solidFill>
                <a:srgbClr val="5A5F5E"/>
              </a:solidFill>
              <a:custDash>
                <a:ds d="200000" sp="200000"/>
              </a:custDash>
              <a:miter lim="400000"/>
            </a:ln>
          </a:top>
          <a:bottom>
            <a:ln w="12700" cap="flat">
              <a:solidFill>
                <a:srgbClr val="5A5F5E"/>
              </a:solidFill>
              <a:custDash>
                <a:ds d="200000" sp="200000"/>
              </a:custDash>
              <a:miter lim="400000"/>
            </a:ln>
          </a:bottom>
          <a:insideH>
            <a:ln w="12700" cap="flat">
              <a:solidFill>
                <a:srgbClr val="5A5F5E"/>
              </a:solidFill>
              <a:custDash>
                <a:ds d="200000" sp="200000"/>
              </a:custDash>
              <a:miter lim="400000"/>
            </a:ln>
          </a:insideH>
          <a:insideV>
            <a:ln w="12700" cap="flat">
              <a:solidFill>
                <a:srgbClr val="C8C8C8"/>
              </a:solidFill>
              <a:prstDash val="solid"/>
              <a:miter lim="400000"/>
            </a:ln>
          </a:insideV>
        </a:tcBdr>
        <a:fill>
          <a:noFill/>
        </a:fill>
      </a:tcStyle>
    </a:wholeTbl>
    <a:band2H>
      <a:tcTxStyle/>
      <a:tcStyle>
        <a:tcBdr/>
        <a:fill>
          <a:solidFill>
            <a:srgbClr val="000000">
              <a:alpha val="5000"/>
            </a:srgbClr>
          </a:solidFill>
        </a:fill>
      </a:tcStyle>
    </a:band2H>
    <a:firstCol>
      <a:tcTxStyle b="off" i="off">
        <a:font>
          <a:latin typeface="Gill Sans Light"/>
          <a:ea typeface="Gill Sans Light"/>
          <a:cs typeface="Gill Sans Light"/>
        </a:font>
        <a:srgbClr val="000000"/>
      </a:tcTxStyle>
      <a:tcStyle>
        <a:tcBdr>
          <a:left>
            <a:ln w="12700" cap="flat">
              <a:noFill/>
              <a:miter lim="400000"/>
            </a:ln>
          </a:left>
          <a:right>
            <a:ln w="12700" cap="flat">
              <a:solidFill>
                <a:srgbClr val="5A5F5E"/>
              </a:solidFill>
              <a:prstDash val="solid"/>
              <a:miter lim="400000"/>
            </a:ln>
          </a:right>
          <a:top>
            <a:ln w="12700" cap="flat">
              <a:solidFill>
                <a:srgbClr val="C8C8C8"/>
              </a:solidFill>
              <a:prstDash val="solid"/>
              <a:miter lim="400000"/>
            </a:ln>
          </a:top>
          <a:bottom>
            <a:ln w="12700" cap="flat">
              <a:solidFill>
                <a:srgbClr val="C8C8C8"/>
              </a:solidFill>
              <a:prstDash val="solid"/>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firstCol>
    <a:lastRow>
      <a:tcTxStyle b="off" i="off">
        <a:font>
          <a:latin typeface="Gill Sans Light"/>
          <a:ea typeface="Gill Sans Light"/>
          <a:cs typeface="Gill Sans Light"/>
        </a:font>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solidFill>
                <a:srgbClr val="5A5F5E"/>
              </a:solidFill>
              <a:prstDash val="solid"/>
              <a:miter lim="400000"/>
            </a:ln>
          </a:top>
          <a:bottom>
            <a:ln w="12700" cap="flat">
              <a:noFill/>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lastRow>
    <a:firstRow>
      <a:tcTxStyle b="off" i="off">
        <a:font>
          <a:latin typeface="Gill Sans Light"/>
          <a:ea typeface="Gill Sans Light"/>
          <a:cs typeface="Gill Sans Light"/>
        </a:font>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noFill/>
              <a:miter lim="400000"/>
            </a:ln>
          </a:top>
          <a:bottom>
            <a:ln w="12700" cap="flat">
              <a:solidFill>
                <a:srgbClr val="5A5F5E"/>
              </a:solidFill>
              <a:prstDash val="solid"/>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854" autoAdjust="0"/>
    <p:restoredTop sz="94660"/>
  </p:normalViewPr>
  <p:slideViewPr>
    <p:cSldViewPr snapToGrid="0">
      <p:cViewPr varScale="1">
        <p:scale>
          <a:sx n="33" d="100"/>
          <a:sy n="33" d="100"/>
        </p:scale>
        <p:origin x="12" y="2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1.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commentAuthors" Target="commentAuthor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xfrm>
            <a:off x="1143000" y="685800"/>
            <a:ext cx="4572000" cy="3429000"/>
          </a:xfrm>
          <a:prstGeom prst="rect">
            <a:avLst/>
          </a:prstGeom>
        </p:spPr>
        <p:txBody>
          <a:bodyPr/>
          <a:lstStyle/>
          <a:p>
            <a:endParaRPr/>
          </a:p>
        </p:txBody>
      </p:sp>
      <p:sp>
        <p:nvSpPr>
          <p:cNvPr id="126" name="Shape 12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Clr>
                <a:schemeClr val="dk1"/>
              </a:buClr>
              <a:buSzPts val="1100"/>
              <a:buFont typeface="Arial"/>
              <a:buNone/>
            </a:pPr>
            <a:r>
              <a:rPr lang="en-US"/>
              <a:t>Good day everyone, for those of you that don’t know me, my name is Paul Oosthuizen and I am part of the procurement team at SKA Observatory. Today i’ll give a presentation about the procurement approach for the BMS contract.</a:t>
            </a:r>
            <a:endParaRPr/>
          </a:p>
        </p:txBody>
      </p:sp>
      <p:sp>
        <p:nvSpPr>
          <p:cNvPr id="48" name="Google Shape;4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273059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7219627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5858639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205664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2406656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9797166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0157319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655414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0" name="Google Shape;60;p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Font typeface="Helvetica Neue"/>
              <a:buNone/>
            </a:pPr>
            <a:r>
              <a:rPr lang="en-US"/>
              <a:t>I’ll briefly cover aspects regarding our procurement Policies, tools, processes, and then focus on the BMS procurement timetable and contract type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42520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2417672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901654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0746229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0334257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920521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8406634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hyperlink" Target="http://www.skao.int" TargetMode="Externa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Cover - Front Photo Night">
    <p:spTree>
      <p:nvGrpSpPr>
        <p:cNvPr id="1" name=""/>
        <p:cNvGrpSpPr/>
        <p:nvPr/>
      </p:nvGrpSpPr>
      <p:grpSpPr>
        <a:xfrm>
          <a:off x="0" y="0"/>
          <a:ext cx="0" cy="0"/>
          <a:chOff x="0" y="0"/>
          <a:chExt cx="0" cy="0"/>
        </a:xfrm>
      </p:grpSpPr>
      <p:pic>
        <p:nvPicPr>
          <p:cNvPr id="31" name="Ska_landscape_night_v1.jpg" descr="Ska_landscape_night_v1.jpg"/>
          <p:cNvPicPr>
            <a:picLocks noChangeAspect="1"/>
          </p:cNvPicPr>
          <p:nvPr/>
        </p:nvPicPr>
        <p:blipFill>
          <a:blip r:embed="rId2"/>
          <a:srcRect l="10060" r="16890" b="114"/>
          <a:stretch>
            <a:fillRect/>
          </a:stretch>
        </p:blipFill>
        <p:spPr>
          <a:xfrm>
            <a:off x="-1" y="2616301"/>
            <a:ext cx="24384002" cy="11114133"/>
          </a:xfrm>
          <a:prstGeom prst="rect">
            <a:avLst/>
          </a:prstGeom>
          <a:ln w="12700">
            <a:miter lim="400000"/>
          </a:ln>
        </p:spPr>
      </p:pic>
      <p:sp>
        <p:nvSpPr>
          <p:cNvPr id="32" name="Rectangle"/>
          <p:cNvSpPr/>
          <p:nvPr/>
        </p:nvSpPr>
        <p:spPr>
          <a:xfrm>
            <a:off x="0" y="0"/>
            <a:ext cx="24384001" cy="5791302"/>
          </a:xfrm>
          <a:prstGeom prst="rect">
            <a:avLst/>
          </a:prstGeom>
          <a:gradFill flip="none" rotWithShape="1">
            <a:gsLst>
              <a:gs pos="50000">
                <a:srgbClr val="000000"/>
              </a:gs>
              <a:gs pos="0">
                <a:srgbClr val="000000">
                  <a:alpha val="0"/>
                </a:srgbClr>
              </a:gs>
              <a:gs pos="100000">
                <a:srgbClr val="000000"/>
              </a:gs>
            </a:gsLst>
            <a:lin ang="16200000" scaled="0"/>
            <a:tileRect/>
          </a:gradFill>
          <a:ln w="12700">
            <a:miter lim="400000"/>
          </a:ln>
        </p:spPr>
        <p:txBody>
          <a:bodyPr lIns="50800" tIns="50800" rIns="50800" bIns="50800" anchor="ctr"/>
          <a:lstStyle/>
          <a:p>
            <a:pPr algn="ctr">
              <a:defRPr sz="5000">
                <a:solidFill>
                  <a:srgbClr val="DF0569"/>
                </a:solidFill>
                <a:latin typeface="Gill Sans Light"/>
                <a:ea typeface="Gill Sans Light"/>
                <a:cs typeface="Gill Sans Light"/>
                <a:sym typeface="Gill Sans Light"/>
              </a:defRPr>
            </a:pPr>
            <a:endParaRPr lang="en-GB"/>
          </a:p>
        </p:txBody>
      </p:sp>
      <p:pic>
        <p:nvPicPr>
          <p:cNvPr id="34" name="skao_logo_white.pdf" descr="skao_logo_white.pdf"/>
          <p:cNvPicPr>
            <a:picLocks noChangeAspect="1"/>
          </p:cNvPicPr>
          <p:nvPr/>
        </p:nvPicPr>
        <p:blipFill>
          <a:blip r:embed="rId3"/>
          <a:stretch>
            <a:fillRect/>
          </a:stretch>
        </p:blipFill>
        <p:spPr>
          <a:xfrm>
            <a:off x="1219092" y="800447"/>
            <a:ext cx="5679866" cy="1574106"/>
          </a:xfrm>
          <a:prstGeom prst="rect">
            <a:avLst/>
          </a:prstGeom>
          <a:ln w="12700">
            <a:miter lim="400000"/>
          </a:ln>
        </p:spPr>
      </p:pic>
      <p:sp>
        <p:nvSpPr>
          <p:cNvPr id="9" name="Presentation Title">
            <a:extLst>
              <a:ext uri="{FF2B5EF4-FFF2-40B4-BE49-F238E27FC236}">
                <a16:creationId xmlns:a16="http://schemas.microsoft.com/office/drawing/2014/main" id="{385D8F28-5165-42AD-93C3-6436CCDAAFCE}"/>
              </a:ext>
            </a:extLst>
          </p:cNvPr>
          <p:cNvSpPr txBox="1">
            <a:spLocks noGrp="1"/>
          </p:cNvSpPr>
          <p:nvPr>
            <p:ph type="title" hasCustomPrompt="1"/>
          </p:nvPr>
        </p:nvSpPr>
        <p:spPr>
          <a:xfrm>
            <a:off x="8912276" y="2976159"/>
            <a:ext cx="14145134" cy="1810799"/>
          </a:xfrm>
          <a:prstGeom prst="rect">
            <a:avLst/>
          </a:prstGeom>
        </p:spPr>
        <p:txBody>
          <a:bodyPr anchor="b"/>
          <a:lstStyle>
            <a:lvl1pPr algn="r">
              <a:defRPr>
                <a:solidFill>
                  <a:schemeClr val="bg1"/>
                </a:solidFill>
              </a:defRPr>
            </a:lvl1pPr>
          </a:lstStyle>
          <a:p>
            <a:r>
              <a:rPr lang="en-GB"/>
              <a:t>Presentation Title</a:t>
            </a:r>
          </a:p>
        </p:txBody>
      </p:sp>
      <p:sp>
        <p:nvSpPr>
          <p:cNvPr id="10" name="Body Level One…">
            <a:extLst>
              <a:ext uri="{FF2B5EF4-FFF2-40B4-BE49-F238E27FC236}">
                <a16:creationId xmlns:a16="http://schemas.microsoft.com/office/drawing/2014/main" id="{ED3C012B-9876-40AE-9C46-641B6A088E0C}"/>
              </a:ext>
            </a:extLst>
          </p:cNvPr>
          <p:cNvSpPr txBox="1">
            <a:spLocks noGrp="1"/>
          </p:cNvSpPr>
          <p:nvPr>
            <p:ph type="body" sz="quarter" idx="1" hasCustomPrompt="1"/>
          </p:nvPr>
        </p:nvSpPr>
        <p:spPr>
          <a:xfrm>
            <a:off x="8919185" y="4865833"/>
            <a:ext cx="14131316" cy="1524001"/>
          </a:xfrm>
          <a:prstGeom prst="rect">
            <a:avLst/>
          </a:prstGeom>
        </p:spPr>
        <p:txBody>
          <a:bodyPr anchor="t">
            <a:normAutofit/>
          </a:bodyPr>
          <a:lstStyle>
            <a:lvl1pPr marL="0" indent="0" algn="r">
              <a:spcBef>
                <a:spcPts val="0"/>
              </a:spcBef>
              <a:buSzTx/>
              <a:buNone/>
              <a:defRPr sz="5000">
                <a:solidFill>
                  <a:schemeClr val="bg1"/>
                </a:solidFill>
              </a:defRPr>
            </a:lvl1pPr>
            <a:lvl2pPr marL="0" indent="0" algn="r">
              <a:spcBef>
                <a:spcPts val="0"/>
              </a:spcBef>
              <a:buSzTx/>
              <a:buNone/>
              <a:defRPr sz="5000">
                <a:solidFill>
                  <a:schemeClr val="bg1"/>
                </a:solidFill>
              </a:defRPr>
            </a:lvl2pPr>
            <a:lvl3pPr marL="0" indent="0" algn="r">
              <a:spcBef>
                <a:spcPts val="0"/>
              </a:spcBef>
              <a:buSzTx/>
              <a:buNone/>
              <a:defRPr sz="5000">
                <a:solidFill>
                  <a:schemeClr val="bg1"/>
                </a:solidFill>
              </a:defRPr>
            </a:lvl3pPr>
            <a:lvl4pPr marL="0" indent="0" algn="r">
              <a:spcBef>
                <a:spcPts val="0"/>
              </a:spcBef>
              <a:buSzTx/>
              <a:buNone/>
              <a:defRPr sz="5000">
                <a:solidFill>
                  <a:schemeClr val="bg1"/>
                </a:solidFill>
              </a:defRPr>
            </a:lvl4pPr>
            <a:lvl5pPr marL="0" indent="0" algn="r">
              <a:spcBef>
                <a:spcPts val="0"/>
              </a:spcBef>
              <a:buSzTx/>
              <a:buNone/>
              <a:defRPr sz="5000">
                <a:solidFill>
                  <a:schemeClr val="bg1"/>
                </a:solidFill>
              </a:defRPr>
            </a:lvl5pPr>
          </a:lstStyle>
          <a:p>
            <a:r>
              <a:rPr lang="en-GB"/>
              <a:t>Subtitle</a:t>
            </a:r>
          </a:p>
          <a:p>
            <a:pPr lvl="1"/>
            <a:endParaRPr lang="en-GB"/>
          </a:p>
          <a:p>
            <a:pPr lvl="2"/>
            <a:endParaRPr lang="en-GB"/>
          </a:p>
          <a:p>
            <a:pPr lvl="3"/>
            <a:endParaRPr lang="en-GB"/>
          </a:p>
          <a:p>
            <a:pPr lvl="4"/>
            <a:endParaRPr lang="en-GB"/>
          </a:p>
        </p:txBody>
      </p:sp>
      <p:sp>
        <p:nvSpPr>
          <p:cNvPr id="11" name="Author / Job title">
            <a:extLst>
              <a:ext uri="{FF2B5EF4-FFF2-40B4-BE49-F238E27FC236}">
                <a16:creationId xmlns:a16="http://schemas.microsoft.com/office/drawing/2014/main" id="{944104FD-F18A-434D-A728-93466711FA27}"/>
              </a:ext>
            </a:extLst>
          </p:cNvPr>
          <p:cNvSpPr txBox="1">
            <a:spLocks noGrp="1"/>
          </p:cNvSpPr>
          <p:nvPr>
            <p:ph type="body" sz="quarter" idx="24" hasCustomPrompt="1"/>
          </p:nvPr>
        </p:nvSpPr>
        <p:spPr>
          <a:xfrm>
            <a:off x="8905367" y="6561516"/>
            <a:ext cx="14145134" cy="723071"/>
          </a:xfrm>
          <a:prstGeom prst="rect">
            <a:avLst/>
          </a:prstGeom>
        </p:spPr>
        <p:txBody>
          <a:bodyPr anchor="t">
            <a:normAutofit/>
          </a:bodyPr>
          <a:lstStyle>
            <a:lvl1pPr marL="0" indent="0" algn="r">
              <a:spcBef>
                <a:spcPts val="0"/>
              </a:spcBef>
              <a:buSzTx/>
              <a:buNone/>
              <a:defRPr sz="4000" b="0">
                <a:solidFill>
                  <a:schemeClr val="bg1"/>
                </a:solidFill>
              </a:defRPr>
            </a:lvl1pPr>
          </a:lstStyle>
          <a:p>
            <a:r>
              <a:rPr lang="en-GB"/>
              <a:t>Author - Job title</a:t>
            </a:r>
          </a:p>
        </p:txBody>
      </p:sp>
      <p:sp>
        <p:nvSpPr>
          <p:cNvPr id="12" name="Date / Event">
            <a:extLst>
              <a:ext uri="{FF2B5EF4-FFF2-40B4-BE49-F238E27FC236}">
                <a16:creationId xmlns:a16="http://schemas.microsoft.com/office/drawing/2014/main" id="{98E9F087-9FF7-4B2A-856C-75DCDD23B892}"/>
              </a:ext>
            </a:extLst>
          </p:cNvPr>
          <p:cNvSpPr txBox="1">
            <a:spLocks noGrp="1"/>
          </p:cNvSpPr>
          <p:nvPr>
            <p:ph type="body" sz="quarter" idx="25" hasCustomPrompt="1"/>
          </p:nvPr>
        </p:nvSpPr>
        <p:spPr>
          <a:xfrm>
            <a:off x="8905367" y="7456269"/>
            <a:ext cx="14145134" cy="723071"/>
          </a:xfrm>
          <a:prstGeom prst="rect">
            <a:avLst/>
          </a:prstGeom>
        </p:spPr>
        <p:txBody>
          <a:bodyPr anchor="t">
            <a:normAutofit/>
          </a:bodyPr>
          <a:lstStyle>
            <a:lvl1pPr marL="0" indent="0" algn="r">
              <a:spcBef>
                <a:spcPts val="0"/>
              </a:spcBef>
              <a:buSzTx/>
              <a:buNone/>
              <a:defRPr sz="3500">
                <a:solidFill>
                  <a:schemeClr val="bg1"/>
                </a:solidFill>
              </a:defRPr>
            </a:lvl1pPr>
          </a:lstStyle>
          <a:p>
            <a:r>
              <a:rPr lang="en-GB"/>
              <a:t>Date - Event</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Photo - 2 Up white - numbered">
    <p:spTree>
      <p:nvGrpSpPr>
        <p:cNvPr id="1" name=""/>
        <p:cNvGrpSpPr/>
        <p:nvPr/>
      </p:nvGrpSpPr>
      <p:grpSpPr>
        <a:xfrm>
          <a:off x="0" y="0"/>
          <a:ext cx="0" cy="0"/>
          <a:chOff x="0" y="0"/>
          <a:chExt cx="0" cy="0"/>
        </a:xfrm>
      </p:grpSpPr>
      <p:sp>
        <p:nvSpPr>
          <p:cNvPr id="75" name="Body Level One…"/>
          <p:cNvSpPr txBox="1">
            <a:spLocks noGrp="1"/>
          </p:cNvSpPr>
          <p:nvPr>
            <p:ph type="body" sz="half" idx="1" hasCustomPrompt="1"/>
          </p:nvPr>
        </p:nvSpPr>
        <p:spPr>
          <a:xfrm>
            <a:off x="768074" y="2354788"/>
            <a:ext cx="11926700" cy="10240098"/>
          </a:xfrm>
          <a:prstGeom prst="rect">
            <a:avLst/>
          </a:prstGeom>
        </p:spPr>
        <p:txBody>
          <a:bodyPr anchor="t" anchorCtr="0"/>
          <a:lstStyle>
            <a:lvl1pPr>
              <a:buClr>
                <a:schemeClr val="accent1"/>
              </a:buClr>
              <a:defRPr>
                <a:solidFill>
                  <a:schemeClr val="accent2"/>
                </a:solidFill>
              </a:defRPr>
            </a:lvl1pPr>
            <a:lvl2pPr marL="1524000" indent="-508000">
              <a:spcBef>
                <a:spcPts val="3600"/>
              </a:spcBef>
              <a:buClr>
                <a:schemeClr val="accent1"/>
              </a:buClr>
              <a:defRPr sz="5800">
                <a:solidFill>
                  <a:schemeClr val="accent2"/>
                </a:solidFill>
              </a:defRPr>
            </a:lvl2pPr>
            <a:lvl3pPr marL="2032000" indent="-508000">
              <a:spcBef>
                <a:spcPts val="3200"/>
              </a:spcBef>
              <a:buClr>
                <a:schemeClr val="accent1"/>
              </a:buClr>
              <a:defRPr sz="5200">
                <a:solidFill>
                  <a:schemeClr val="accent2"/>
                </a:solidFill>
              </a:defRPr>
            </a:lvl3pPr>
            <a:lvl4pPr marL="2540000" indent="-508000">
              <a:spcBef>
                <a:spcPts val="2800"/>
              </a:spcBef>
              <a:buClr>
                <a:schemeClr val="accent1"/>
              </a:buClr>
              <a:defRPr sz="4400">
                <a:solidFill>
                  <a:schemeClr val="accent2"/>
                </a:solidFill>
              </a:defRPr>
            </a:lvl4pPr>
            <a:lvl5pPr marL="3048000" indent="-508000">
              <a:spcBef>
                <a:spcPts val="2400"/>
              </a:spcBef>
              <a:buClr>
                <a:schemeClr val="accent1"/>
              </a:buClr>
              <a:defRPr sz="3200">
                <a:solidFill>
                  <a:schemeClr val="accent2"/>
                </a:solidFill>
              </a:defRPr>
            </a:lvl5pPr>
          </a:lstStyle>
          <a:p>
            <a:r>
              <a:rPr lang="en-GB"/>
              <a:t>Body Level One</a:t>
            </a:r>
          </a:p>
          <a:p>
            <a:pPr lvl="1"/>
            <a:r>
              <a:rPr lang="en-GB"/>
              <a:t>Body Level Two</a:t>
            </a:r>
          </a:p>
          <a:p>
            <a:pPr lvl="2"/>
            <a:r>
              <a:rPr lang="en-GB"/>
              <a:t>Body Level Three</a:t>
            </a:r>
          </a:p>
          <a:p>
            <a:pPr lvl="3"/>
            <a:r>
              <a:rPr lang="en-GB"/>
              <a:t>Body Level Four</a:t>
            </a:r>
          </a:p>
          <a:p>
            <a:pPr lvl="4"/>
            <a:r>
              <a:rPr lang="en-GB"/>
              <a:t>Body Level Five</a:t>
            </a:r>
          </a:p>
        </p:txBody>
      </p:sp>
      <p:sp>
        <p:nvSpPr>
          <p:cNvPr id="76" name="Title Text"/>
          <p:cNvSpPr txBox="1">
            <a:spLocks noGrp="1"/>
          </p:cNvSpPr>
          <p:nvPr>
            <p:ph type="title" hasCustomPrompt="1"/>
          </p:nvPr>
        </p:nvSpPr>
        <p:spPr>
          <a:xfrm>
            <a:off x="762000" y="351453"/>
            <a:ext cx="11932774" cy="1897955"/>
          </a:xfrm>
          <a:prstGeom prst="rect">
            <a:avLst/>
          </a:prstGeom>
        </p:spPr>
        <p:txBody>
          <a:bodyPr>
            <a:noAutofit/>
          </a:bodyPr>
          <a:lstStyle>
            <a:lvl1pPr>
              <a:defRPr/>
            </a:lvl1pPr>
          </a:lstStyle>
          <a:p>
            <a:r>
              <a:rPr lang="en-GB"/>
              <a:t>Title Text</a:t>
            </a:r>
          </a:p>
        </p:txBody>
      </p:sp>
      <p:sp>
        <p:nvSpPr>
          <p:cNvPr id="80" name="Caption for image above, Lorem ipsum dolor sit amet, consectetur adipiscing elit. Morbi dapibus lorem nec tincidunt dapibus."/>
          <p:cNvSpPr txBox="1">
            <a:spLocks noGrp="1"/>
          </p:cNvSpPr>
          <p:nvPr>
            <p:ph type="body" sz="quarter" idx="23" hasCustomPrompt="1"/>
          </p:nvPr>
        </p:nvSpPr>
        <p:spPr>
          <a:xfrm>
            <a:off x="13403492" y="5539431"/>
            <a:ext cx="10270896" cy="718145"/>
          </a:xfrm>
          <a:prstGeom prst="rect">
            <a:avLst/>
          </a:prstGeom>
        </p:spPr>
        <p:txBody>
          <a:bodyPr anchor="t">
            <a:noAutofit/>
          </a:bodyPr>
          <a:lstStyle>
            <a:lvl1pPr marL="0" indent="0">
              <a:spcBef>
                <a:spcPts val="0"/>
              </a:spcBef>
              <a:buClr>
                <a:srgbClr val="E50869"/>
              </a:buClr>
              <a:buSzTx/>
              <a:buNone/>
              <a:defRPr sz="2000">
                <a:solidFill>
                  <a:srgbClr val="535353"/>
                </a:solidFill>
              </a:defRPr>
            </a:lvl1pPr>
          </a:lstStyle>
          <a:p>
            <a:r>
              <a:rPr lang="en-GB"/>
              <a:t>Caption for image above, Lorem ipsum dolor sit </a:t>
            </a:r>
            <a:r>
              <a:rPr lang="en-GB" err="1"/>
              <a:t>amet</a:t>
            </a:r>
            <a:r>
              <a:rPr lang="en-GB"/>
              <a:t>, </a:t>
            </a:r>
            <a:r>
              <a:rPr lang="en-GB" err="1"/>
              <a:t>consectetur</a:t>
            </a:r>
            <a:r>
              <a:rPr lang="en-GB"/>
              <a:t> </a:t>
            </a:r>
            <a:r>
              <a:rPr lang="en-GB" err="1"/>
              <a:t>adipiscing</a:t>
            </a:r>
            <a:r>
              <a:rPr lang="en-GB"/>
              <a:t> </a:t>
            </a:r>
            <a:r>
              <a:rPr lang="en-GB" err="1"/>
              <a:t>elit</a:t>
            </a:r>
            <a:r>
              <a:rPr lang="en-GB"/>
              <a:t>. Morbi </a:t>
            </a:r>
            <a:r>
              <a:rPr lang="en-GB" err="1"/>
              <a:t>dapibus</a:t>
            </a:r>
            <a:r>
              <a:rPr lang="en-GB"/>
              <a:t> lorem </a:t>
            </a:r>
            <a:r>
              <a:rPr lang="en-GB" err="1"/>
              <a:t>nec</a:t>
            </a:r>
            <a:r>
              <a:rPr lang="en-GB"/>
              <a:t> </a:t>
            </a:r>
            <a:r>
              <a:rPr lang="en-GB" err="1"/>
              <a:t>tincidunt</a:t>
            </a:r>
            <a:r>
              <a:rPr lang="en-GB"/>
              <a:t> </a:t>
            </a:r>
            <a:r>
              <a:rPr lang="en-GB" err="1"/>
              <a:t>dapibus</a:t>
            </a:r>
            <a:r>
              <a:rPr lang="en-GB"/>
              <a:t>.</a:t>
            </a:r>
          </a:p>
        </p:txBody>
      </p:sp>
      <p:sp>
        <p:nvSpPr>
          <p:cNvPr id="81" name="Caption for image above, Lorem ipsum dolor sit amet, consectetur adipiscing elit. Morbi dapibus lorem nec tincidunt dapibus."/>
          <p:cNvSpPr txBox="1">
            <a:spLocks noGrp="1"/>
          </p:cNvSpPr>
          <p:nvPr>
            <p:ph type="body" sz="quarter" idx="24" hasCustomPrompt="1"/>
          </p:nvPr>
        </p:nvSpPr>
        <p:spPr>
          <a:xfrm>
            <a:off x="13403492" y="12143080"/>
            <a:ext cx="10270896" cy="718145"/>
          </a:xfrm>
          <a:prstGeom prst="rect">
            <a:avLst/>
          </a:prstGeom>
        </p:spPr>
        <p:txBody>
          <a:bodyPr anchor="t">
            <a:noAutofit/>
          </a:bodyPr>
          <a:lstStyle>
            <a:lvl1pPr marL="0" indent="0">
              <a:spcBef>
                <a:spcPts val="0"/>
              </a:spcBef>
              <a:buClr>
                <a:srgbClr val="E50869"/>
              </a:buClr>
              <a:buSzTx/>
              <a:buNone/>
              <a:defRPr sz="2000">
                <a:solidFill>
                  <a:srgbClr val="535353"/>
                </a:solidFill>
              </a:defRPr>
            </a:lvl1pPr>
          </a:lstStyle>
          <a:p>
            <a:r>
              <a:rPr lang="en-GB"/>
              <a:t>Caption for image above, Lorem ipsum dolor sit </a:t>
            </a:r>
            <a:r>
              <a:rPr lang="en-GB" err="1"/>
              <a:t>amet</a:t>
            </a:r>
            <a:r>
              <a:rPr lang="en-GB"/>
              <a:t>, </a:t>
            </a:r>
            <a:r>
              <a:rPr lang="en-GB" err="1"/>
              <a:t>consectetur</a:t>
            </a:r>
            <a:r>
              <a:rPr lang="en-GB"/>
              <a:t> </a:t>
            </a:r>
            <a:r>
              <a:rPr lang="en-GB" err="1"/>
              <a:t>adipiscing</a:t>
            </a:r>
            <a:r>
              <a:rPr lang="en-GB"/>
              <a:t> </a:t>
            </a:r>
            <a:r>
              <a:rPr lang="en-GB" err="1"/>
              <a:t>elit</a:t>
            </a:r>
            <a:r>
              <a:rPr lang="en-GB"/>
              <a:t>. Morbi </a:t>
            </a:r>
            <a:r>
              <a:rPr lang="en-GB" err="1"/>
              <a:t>dapibus</a:t>
            </a:r>
            <a:r>
              <a:rPr lang="en-GB"/>
              <a:t> lorem </a:t>
            </a:r>
            <a:r>
              <a:rPr lang="en-GB" err="1"/>
              <a:t>nec</a:t>
            </a:r>
            <a:r>
              <a:rPr lang="en-GB"/>
              <a:t> </a:t>
            </a:r>
            <a:r>
              <a:rPr lang="en-GB" err="1"/>
              <a:t>tincidunt</a:t>
            </a:r>
            <a:r>
              <a:rPr lang="en-GB"/>
              <a:t> </a:t>
            </a:r>
            <a:r>
              <a:rPr lang="en-GB" err="1"/>
              <a:t>dapibus</a:t>
            </a:r>
            <a:r>
              <a:rPr lang="en-GB"/>
              <a:t>.</a:t>
            </a:r>
          </a:p>
        </p:txBody>
      </p:sp>
      <p:sp>
        <p:nvSpPr>
          <p:cNvPr id="11" name="Content Placeholder 2">
            <a:extLst>
              <a:ext uri="{FF2B5EF4-FFF2-40B4-BE49-F238E27FC236}">
                <a16:creationId xmlns:a16="http://schemas.microsoft.com/office/drawing/2014/main" id="{84B417AD-8007-6341-8077-C8AB782B8450}"/>
              </a:ext>
            </a:extLst>
          </p:cNvPr>
          <p:cNvSpPr>
            <a:spLocks noGrp="1"/>
          </p:cNvSpPr>
          <p:nvPr>
            <p:ph sz="quarter" idx="26"/>
          </p:nvPr>
        </p:nvSpPr>
        <p:spPr>
          <a:xfrm>
            <a:off x="13403492" y="6965361"/>
            <a:ext cx="10270896" cy="5200650"/>
          </a:xfrm>
        </p:spPr>
        <p:txBody>
          <a:bodyPr/>
          <a:lstStyle/>
          <a:p>
            <a:pPr lvl="0"/>
            <a:r>
              <a:rPr lang="en-US"/>
              <a:t>Click to edit Master text styles</a:t>
            </a:r>
          </a:p>
        </p:txBody>
      </p:sp>
      <p:sp>
        <p:nvSpPr>
          <p:cNvPr id="12" name="Content Placeholder 2">
            <a:extLst>
              <a:ext uri="{FF2B5EF4-FFF2-40B4-BE49-F238E27FC236}">
                <a16:creationId xmlns:a16="http://schemas.microsoft.com/office/drawing/2014/main" id="{1AA9D0A4-E9AA-714D-A021-5001D46C5DF1}"/>
              </a:ext>
            </a:extLst>
          </p:cNvPr>
          <p:cNvSpPr>
            <a:spLocks noGrp="1"/>
          </p:cNvSpPr>
          <p:nvPr>
            <p:ph sz="quarter" idx="27"/>
          </p:nvPr>
        </p:nvSpPr>
        <p:spPr>
          <a:xfrm>
            <a:off x="13403492" y="329609"/>
            <a:ext cx="10270896" cy="5200650"/>
          </a:xfrm>
        </p:spPr>
        <p:txBody>
          <a:bodyPr/>
          <a:lstStyle/>
          <a:p>
            <a:pPr lvl="0"/>
            <a:r>
              <a:rPr lang="en-US"/>
              <a:t>Click to edit Master text styles</a:t>
            </a:r>
          </a:p>
        </p:txBody>
      </p:sp>
      <p:sp>
        <p:nvSpPr>
          <p:cNvPr id="3" name="Slide Number Placeholder 2">
            <a:extLst>
              <a:ext uri="{FF2B5EF4-FFF2-40B4-BE49-F238E27FC236}">
                <a16:creationId xmlns:a16="http://schemas.microsoft.com/office/drawing/2014/main" id="{B6035F91-433E-4F10-A6E2-96D2B47BBDB8}"/>
              </a:ext>
            </a:extLst>
          </p:cNvPr>
          <p:cNvSpPr>
            <a:spLocks noGrp="1"/>
          </p:cNvSpPr>
          <p:nvPr>
            <p:ph type="sldNum" sz="quarter" idx="28"/>
          </p:nvPr>
        </p:nvSpPr>
        <p:spPr/>
        <p:txBody>
          <a:bodyPr/>
          <a:lstStyle/>
          <a:p>
            <a:fld id="{86CB4B4D-7CA3-9044-876B-883B54F8677D}" type="slidenum">
              <a:rPr lang="en-GB" smtClean="0"/>
              <a:pPr/>
              <a:t>‹#›</a:t>
            </a:fld>
            <a:endParaRPr lang="en-GB"/>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mp; Bullets - White - numbered">
    <p:spTree>
      <p:nvGrpSpPr>
        <p:cNvPr id="1" name=""/>
        <p:cNvGrpSpPr/>
        <p:nvPr/>
      </p:nvGrpSpPr>
      <p:grpSpPr>
        <a:xfrm>
          <a:off x="0" y="0"/>
          <a:ext cx="0" cy="0"/>
          <a:chOff x="0" y="0"/>
          <a:chExt cx="0" cy="0"/>
        </a:xfrm>
      </p:grpSpPr>
      <p:sp>
        <p:nvSpPr>
          <p:cNvPr id="100" name="Title Text"/>
          <p:cNvSpPr txBox="1">
            <a:spLocks noGrp="1"/>
          </p:cNvSpPr>
          <p:nvPr>
            <p:ph type="title" hasCustomPrompt="1"/>
          </p:nvPr>
        </p:nvSpPr>
        <p:spPr>
          <a:xfrm>
            <a:off x="762000" y="351453"/>
            <a:ext cx="22860552" cy="1897955"/>
          </a:xfrm>
          <a:prstGeom prst="rect">
            <a:avLst/>
          </a:prstGeom>
        </p:spPr>
        <p:txBody>
          <a:bodyPr>
            <a:noAutofit/>
          </a:bodyPr>
          <a:lstStyle>
            <a:lvl1pPr>
              <a:defRPr/>
            </a:lvl1pPr>
          </a:lstStyle>
          <a:p>
            <a:r>
              <a:rPr lang="en-GB"/>
              <a:t>Title Text</a:t>
            </a:r>
          </a:p>
        </p:txBody>
      </p:sp>
      <p:sp>
        <p:nvSpPr>
          <p:cNvPr id="101" name="Body Level One…"/>
          <p:cNvSpPr txBox="1">
            <a:spLocks noGrp="1"/>
          </p:cNvSpPr>
          <p:nvPr>
            <p:ph type="body" idx="1" hasCustomPrompt="1"/>
          </p:nvPr>
        </p:nvSpPr>
        <p:spPr>
          <a:xfrm>
            <a:off x="768074" y="2354788"/>
            <a:ext cx="22860552" cy="10122960"/>
          </a:xfrm>
          <a:prstGeom prst="rect">
            <a:avLst/>
          </a:prstGeom>
        </p:spPr>
        <p:txBody>
          <a:bodyPr anchor="t"/>
          <a:lstStyle>
            <a:lvl1pPr>
              <a:buClr>
                <a:schemeClr val="accent1"/>
              </a:buClr>
              <a:defRPr/>
            </a:lvl1pPr>
            <a:lvl2pPr marL="1524000" indent="-508000">
              <a:spcBef>
                <a:spcPts val="3600"/>
              </a:spcBef>
              <a:buClr>
                <a:schemeClr val="accent1"/>
              </a:buClr>
              <a:defRPr sz="5800"/>
            </a:lvl2pPr>
            <a:lvl3pPr marL="2032000" indent="-508000">
              <a:spcBef>
                <a:spcPts val="3200"/>
              </a:spcBef>
              <a:buClr>
                <a:schemeClr val="accent1"/>
              </a:buClr>
              <a:defRPr sz="5200"/>
            </a:lvl3pPr>
            <a:lvl4pPr marL="2540000" indent="-508000">
              <a:spcBef>
                <a:spcPts val="2800"/>
              </a:spcBef>
              <a:buClr>
                <a:schemeClr val="accent1"/>
              </a:buClr>
              <a:defRPr sz="4400"/>
            </a:lvl4pPr>
            <a:lvl5pPr marL="3048000" indent="-508000">
              <a:spcBef>
                <a:spcPts val="2400"/>
              </a:spcBef>
              <a:buClr>
                <a:schemeClr val="accent1"/>
              </a:buClr>
              <a:defRPr sz="3200"/>
            </a:lvl5pPr>
          </a:lstStyle>
          <a:p>
            <a:r>
              <a:rPr lang="en-GB"/>
              <a:t>Body Level One</a:t>
            </a:r>
          </a:p>
          <a:p>
            <a:pPr lvl="1"/>
            <a:r>
              <a:rPr lang="en-GB"/>
              <a:t>Body Level Two</a:t>
            </a:r>
          </a:p>
          <a:p>
            <a:pPr lvl="2"/>
            <a:r>
              <a:rPr lang="en-GB"/>
              <a:t>Body Level Three</a:t>
            </a:r>
          </a:p>
          <a:p>
            <a:pPr lvl="3"/>
            <a:r>
              <a:rPr lang="en-GB"/>
              <a:t>Body Level Four</a:t>
            </a:r>
          </a:p>
          <a:p>
            <a:pPr lvl="4"/>
            <a:r>
              <a:rPr lang="en-GB"/>
              <a:t>Body Level Five</a:t>
            </a:r>
          </a:p>
        </p:txBody>
      </p:sp>
      <p:sp>
        <p:nvSpPr>
          <p:cNvPr id="3" name="Slide Number Placeholder 2">
            <a:extLst>
              <a:ext uri="{FF2B5EF4-FFF2-40B4-BE49-F238E27FC236}">
                <a16:creationId xmlns:a16="http://schemas.microsoft.com/office/drawing/2014/main" id="{F1F814F9-7E87-418E-B7C6-BDACBA2F427F}"/>
              </a:ext>
            </a:extLst>
          </p:cNvPr>
          <p:cNvSpPr>
            <a:spLocks noGrp="1"/>
          </p:cNvSpPr>
          <p:nvPr>
            <p:ph type="sldNum" sz="quarter" idx="10"/>
          </p:nvPr>
        </p:nvSpPr>
        <p:spPr/>
        <p:txBody>
          <a:bodyPr/>
          <a:lstStyle/>
          <a:p>
            <a:fld id="{86CB4B4D-7CA3-9044-876B-883B54F8677D}" type="slidenum">
              <a:rPr lang="en-GB" smtClean="0"/>
              <a:pPr/>
              <a:t>‹#›</a:t>
            </a:fld>
            <a:endParaRPr lang="en-GB"/>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over - Back">
    <p:spTree>
      <p:nvGrpSpPr>
        <p:cNvPr id="1" name=""/>
        <p:cNvGrpSpPr/>
        <p:nvPr/>
      </p:nvGrpSpPr>
      <p:grpSpPr>
        <a:xfrm>
          <a:off x="0" y="0"/>
          <a:ext cx="0" cy="0"/>
          <a:chOff x="0" y="0"/>
          <a:chExt cx="0" cy="0"/>
        </a:xfrm>
      </p:grpSpPr>
      <p:sp>
        <p:nvSpPr>
          <p:cNvPr id="113" name="Rectangle"/>
          <p:cNvSpPr/>
          <p:nvPr/>
        </p:nvSpPr>
        <p:spPr>
          <a:xfrm>
            <a:off x="-6429" y="-51572"/>
            <a:ext cx="24422258" cy="13819144"/>
          </a:xfrm>
          <a:prstGeom prst="rect">
            <a:avLst/>
          </a:prstGeom>
          <a:gradFill>
            <a:gsLst>
              <a:gs pos="50129">
                <a:srgbClr val="070168"/>
              </a:gs>
              <a:gs pos="73988">
                <a:srgbClr val="760468"/>
              </a:gs>
              <a:gs pos="95475">
                <a:srgbClr val="E50869"/>
              </a:gs>
            </a:gsLst>
            <a:lin ang="8100000"/>
          </a:gradFill>
          <a:ln w="12700">
            <a:miter lim="400000"/>
          </a:ln>
        </p:spPr>
        <p:txBody>
          <a:bodyPr lIns="50800" tIns="50800" rIns="50800" bIns="50800" anchor="ctr"/>
          <a:lstStyle/>
          <a:p>
            <a:pPr algn="ctr">
              <a:defRPr sz="5000">
                <a:solidFill>
                  <a:srgbClr val="DF0569"/>
                </a:solidFill>
                <a:latin typeface="Gill Sans Light"/>
                <a:ea typeface="Gill Sans Light"/>
                <a:cs typeface="Gill Sans Light"/>
                <a:sym typeface="Gill Sans Light"/>
              </a:defRPr>
            </a:pPr>
            <a:endParaRPr lang="en-GB"/>
          </a:p>
        </p:txBody>
      </p:sp>
      <p:sp>
        <p:nvSpPr>
          <p:cNvPr id="114" name="Sign off - thank you..."/>
          <p:cNvSpPr txBox="1">
            <a:spLocks noGrp="1"/>
          </p:cNvSpPr>
          <p:nvPr>
            <p:ph type="body" sz="quarter" idx="21" hasCustomPrompt="1"/>
          </p:nvPr>
        </p:nvSpPr>
        <p:spPr>
          <a:xfrm>
            <a:off x="1270000" y="1763786"/>
            <a:ext cx="10934700" cy="2420007"/>
          </a:xfrm>
          <a:prstGeom prst="rect">
            <a:avLst/>
          </a:prstGeom>
        </p:spPr>
        <p:txBody>
          <a:bodyPr anchor="t"/>
          <a:lstStyle>
            <a:lvl1pPr marL="0" indent="0">
              <a:spcBef>
                <a:spcPts val="0"/>
              </a:spcBef>
              <a:buSzTx/>
              <a:buNone/>
              <a:defRPr sz="4800">
                <a:solidFill>
                  <a:srgbClr val="FFFFFF"/>
                </a:solidFill>
              </a:defRPr>
            </a:lvl1pPr>
          </a:lstStyle>
          <a:p>
            <a:r>
              <a:rPr lang="en-GB"/>
              <a:t>Sign off - thank you...</a:t>
            </a:r>
          </a:p>
        </p:txBody>
      </p:sp>
      <p:pic>
        <p:nvPicPr>
          <p:cNvPr id="115" name="skao_logo_2021_white_rgb.ai" descr="skao_logo_2021_white_rgb.ai"/>
          <p:cNvPicPr>
            <a:picLocks noChangeAspect="1"/>
          </p:cNvPicPr>
          <p:nvPr/>
        </p:nvPicPr>
        <p:blipFill>
          <a:blip r:embed="rId2"/>
          <a:stretch>
            <a:fillRect/>
          </a:stretch>
        </p:blipFill>
        <p:spPr>
          <a:xfrm>
            <a:off x="1270000" y="11126040"/>
            <a:ext cx="4311412" cy="1194855"/>
          </a:xfrm>
          <a:prstGeom prst="rect">
            <a:avLst/>
          </a:prstGeom>
          <a:ln w="12700">
            <a:miter lim="400000"/>
          </a:ln>
        </p:spPr>
      </p:pic>
      <p:pic>
        <p:nvPicPr>
          <p:cNvPr id="116" name="Image" descr="Image"/>
          <p:cNvPicPr>
            <a:picLocks noChangeAspect="1"/>
          </p:cNvPicPr>
          <p:nvPr userDrawn="1"/>
        </p:nvPicPr>
        <p:blipFill>
          <a:blip r:embed="rId3"/>
          <a:stretch>
            <a:fillRect/>
          </a:stretch>
        </p:blipFill>
        <p:spPr>
          <a:xfrm>
            <a:off x="9031089" y="1008244"/>
            <a:ext cx="13921972" cy="11699512"/>
          </a:xfrm>
          <a:prstGeom prst="rect">
            <a:avLst/>
          </a:prstGeom>
          <a:ln w="12700">
            <a:miter lim="400000"/>
          </a:ln>
        </p:spPr>
      </p:pic>
      <p:sp>
        <p:nvSpPr>
          <p:cNvPr id="117" name="www.skao.int"/>
          <p:cNvSpPr txBox="1"/>
          <p:nvPr/>
        </p:nvSpPr>
        <p:spPr>
          <a:xfrm>
            <a:off x="19050000" y="10986867"/>
            <a:ext cx="4045492" cy="14732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50800" tIns="50800" rIns="50800" bIns="50800" anchor="b">
            <a:normAutofit/>
          </a:bodyPr>
          <a:lstStyle>
            <a:lvl1pPr algn="l" defTabSz="784225">
              <a:defRPr sz="4560">
                <a:hlinkClick r:id="rId4"/>
              </a:defRPr>
            </a:lvl1pPr>
          </a:lstStyle>
          <a:p>
            <a:r>
              <a:rPr lang="en-GB" u="none">
                <a:solidFill>
                  <a:schemeClr val="bg1"/>
                </a:solidFill>
                <a:hlinkClick r:id="rId4">
                  <a:extLst>
                    <a:ext uri="{A12FA001-AC4F-418D-AE19-62706E023703}">
                      <ahyp:hlinkClr xmlns:ahyp="http://schemas.microsoft.com/office/drawing/2018/hyperlinkcolor" val="tx"/>
                    </a:ext>
                  </a:extLst>
                </a:hlinkClick>
              </a:rPr>
              <a:t>www.skao.int</a:t>
            </a:r>
          </a:p>
        </p:txBody>
      </p:sp>
      <p:sp>
        <p:nvSpPr>
          <p:cNvPr id="118" name="We recognise and acknowledge the indigenous peoples and cultures that have traditionally lived on the lands on which our facilities are located."/>
          <p:cNvSpPr txBox="1"/>
          <p:nvPr/>
        </p:nvSpPr>
        <p:spPr>
          <a:xfrm>
            <a:off x="1270000" y="7660422"/>
            <a:ext cx="6820742" cy="343176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50800" tIns="50800" rIns="50800" bIns="50800" anchor="ctr">
            <a:normAutofit/>
          </a:bodyPr>
          <a:lstStyle>
            <a:lvl1pPr algn="l">
              <a:lnSpc>
                <a:spcPct val="130000"/>
              </a:lnSpc>
              <a:spcBef>
                <a:spcPts val="2000"/>
              </a:spcBef>
              <a:tabLst>
                <a:tab pos="4191000" algn="l"/>
              </a:tabLst>
              <a:defRPr sz="2400" i="1"/>
            </a:lvl1pPr>
          </a:lstStyle>
          <a:p>
            <a:r>
              <a:rPr lang="en-GB"/>
              <a:t>We recognise and acknowledge the Indigenous peoples and cultures that have traditionally lived on the lands on which our facilities are located.</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Cover - Front Photo" type="title">
  <p:cSld name="Cover - Front Photo">
    <p:spTree>
      <p:nvGrpSpPr>
        <p:cNvPr id="1" name="Shape 13"/>
        <p:cNvGrpSpPr/>
        <p:nvPr/>
      </p:nvGrpSpPr>
      <p:grpSpPr>
        <a:xfrm>
          <a:off x="0" y="0"/>
          <a:ext cx="0" cy="0"/>
          <a:chOff x="0" y="0"/>
          <a:chExt cx="0" cy="0"/>
        </a:xfrm>
      </p:grpSpPr>
      <p:sp>
        <p:nvSpPr>
          <p:cNvPr id="14" name="Google Shape;14;p17"/>
          <p:cNvSpPr txBox="1">
            <a:spLocks noGrp="1"/>
          </p:cNvSpPr>
          <p:nvPr>
            <p:ph type="body" idx="1"/>
          </p:nvPr>
        </p:nvSpPr>
        <p:spPr>
          <a:xfrm>
            <a:off x="1448220" y="9248795"/>
            <a:ext cx="16714119" cy="1475157"/>
          </a:xfrm>
          <a:prstGeom prst="rect">
            <a:avLst/>
          </a:prstGeom>
          <a:noFill/>
          <a:ln>
            <a:noFill/>
          </a:ln>
        </p:spPr>
        <p:txBody>
          <a:bodyPr spcFirstLastPara="1" wrap="square" lIns="50800" tIns="50800" rIns="50800" bIns="50800" anchor="t" anchorCtr="0">
            <a:normAutofit/>
          </a:bodyPr>
          <a:lstStyle>
            <a:lvl1pPr marL="457200" lvl="0" indent="-228600" algn="l">
              <a:lnSpc>
                <a:spcPct val="100000"/>
              </a:lnSpc>
              <a:spcBef>
                <a:spcPts val="0"/>
              </a:spcBef>
              <a:spcAft>
                <a:spcPts val="0"/>
              </a:spcAft>
              <a:buClr>
                <a:srgbClr val="FFFFFF"/>
              </a:buClr>
              <a:buSzPts val="6500"/>
              <a:buFont typeface="Verdana"/>
              <a:buNone/>
              <a:defRPr sz="6500">
                <a:solidFill>
                  <a:srgbClr val="FFFFFF"/>
                </a:solidFill>
              </a:defRPr>
            </a:lvl1pPr>
            <a:lvl2pPr marL="914400" lvl="1" indent="-322326" algn="l">
              <a:lnSpc>
                <a:spcPct val="120000"/>
              </a:lnSpc>
              <a:spcBef>
                <a:spcPts val="4000"/>
              </a:spcBef>
              <a:spcAft>
                <a:spcPts val="0"/>
              </a:spcAft>
              <a:buClr>
                <a:srgbClr val="070168"/>
              </a:buClr>
              <a:buSzPts val="1476"/>
              <a:buChar char="•"/>
              <a:defRPr/>
            </a:lvl2pPr>
            <a:lvl3pPr marL="1371600" lvl="2" indent="-322325" algn="l">
              <a:lnSpc>
                <a:spcPct val="120000"/>
              </a:lnSpc>
              <a:spcBef>
                <a:spcPts val="4000"/>
              </a:spcBef>
              <a:spcAft>
                <a:spcPts val="0"/>
              </a:spcAft>
              <a:buClr>
                <a:srgbClr val="070168"/>
              </a:buClr>
              <a:buSzPts val="1476"/>
              <a:buChar char="•"/>
              <a:defRPr/>
            </a:lvl3pPr>
            <a:lvl4pPr marL="1828800" lvl="3" indent="-322325" algn="l">
              <a:lnSpc>
                <a:spcPct val="120000"/>
              </a:lnSpc>
              <a:spcBef>
                <a:spcPts val="4000"/>
              </a:spcBef>
              <a:spcAft>
                <a:spcPts val="0"/>
              </a:spcAft>
              <a:buClr>
                <a:srgbClr val="070168"/>
              </a:buClr>
              <a:buSzPts val="1476"/>
              <a:buChar char="•"/>
              <a:defRPr/>
            </a:lvl4pPr>
            <a:lvl5pPr marL="2286000" lvl="4" indent="-322326" algn="l">
              <a:lnSpc>
                <a:spcPct val="120000"/>
              </a:lnSpc>
              <a:spcBef>
                <a:spcPts val="4000"/>
              </a:spcBef>
              <a:spcAft>
                <a:spcPts val="0"/>
              </a:spcAft>
              <a:buClr>
                <a:srgbClr val="070168"/>
              </a:buClr>
              <a:buSzPts val="1476"/>
              <a:buChar char="•"/>
              <a:defRPr/>
            </a:lvl5pPr>
            <a:lvl6pPr marL="2743200" lvl="5" indent="-322326" algn="l">
              <a:lnSpc>
                <a:spcPct val="120000"/>
              </a:lnSpc>
              <a:spcBef>
                <a:spcPts val="4000"/>
              </a:spcBef>
              <a:spcAft>
                <a:spcPts val="0"/>
              </a:spcAft>
              <a:buClr>
                <a:srgbClr val="070168"/>
              </a:buClr>
              <a:buSzPts val="1476"/>
              <a:buChar char="•"/>
              <a:defRPr/>
            </a:lvl6pPr>
            <a:lvl7pPr marL="3200400" lvl="6" indent="-322326" algn="l">
              <a:lnSpc>
                <a:spcPct val="120000"/>
              </a:lnSpc>
              <a:spcBef>
                <a:spcPts val="4000"/>
              </a:spcBef>
              <a:spcAft>
                <a:spcPts val="0"/>
              </a:spcAft>
              <a:buClr>
                <a:srgbClr val="070168"/>
              </a:buClr>
              <a:buSzPts val="1476"/>
              <a:buChar char="•"/>
              <a:defRPr/>
            </a:lvl7pPr>
            <a:lvl8pPr marL="3657600" lvl="7" indent="-322326" algn="l">
              <a:lnSpc>
                <a:spcPct val="120000"/>
              </a:lnSpc>
              <a:spcBef>
                <a:spcPts val="4000"/>
              </a:spcBef>
              <a:spcAft>
                <a:spcPts val="0"/>
              </a:spcAft>
              <a:buClr>
                <a:srgbClr val="070168"/>
              </a:buClr>
              <a:buSzPts val="1476"/>
              <a:buChar char="•"/>
              <a:defRPr/>
            </a:lvl8pPr>
            <a:lvl9pPr marL="4114800" lvl="8" indent="-322326" algn="l">
              <a:lnSpc>
                <a:spcPct val="120000"/>
              </a:lnSpc>
              <a:spcBef>
                <a:spcPts val="4000"/>
              </a:spcBef>
              <a:spcAft>
                <a:spcPts val="0"/>
              </a:spcAft>
              <a:buClr>
                <a:srgbClr val="070168"/>
              </a:buClr>
              <a:buSzPts val="1476"/>
              <a:buChar char="•"/>
              <a:defRPr/>
            </a:lvl9pPr>
          </a:lstStyle>
          <a:p>
            <a:endParaRPr/>
          </a:p>
        </p:txBody>
      </p:sp>
      <p:pic>
        <p:nvPicPr>
          <p:cNvPr id="15" name="Google Shape;15;p17" descr="Image"/>
          <p:cNvPicPr preferRelativeResize="0"/>
          <p:nvPr/>
        </p:nvPicPr>
        <p:blipFill rotWithShape="1">
          <a:blip r:embed="rId2">
            <a:alphaModFix/>
          </a:blip>
          <a:srcRect/>
          <a:stretch/>
        </p:blipFill>
        <p:spPr>
          <a:xfrm>
            <a:off x="12215206" y="3729970"/>
            <a:ext cx="11160539" cy="9378906"/>
          </a:xfrm>
          <a:prstGeom prst="rect">
            <a:avLst/>
          </a:prstGeom>
          <a:noFill/>
          <a:ln>
            <a:noFill/>
          </a:ln>
        </p:spPr>
      </p:pic>
      <p:sp>
        <p:nvSpPr>
          <p:cNvPr id="16" name="Google Shape;16;p17"/>
          <p:cNvSpPr txBox="1">
            <a:spLocks noGrp="1"/>
          </p:cNvSpPr>
          <p:nvPr>
            <p:ph type="body" idx="2"/>
          </p:nvPr>
        </p:nvSpPr>
        <p:spPr>
          <a:xfrm>
            <a:off x="1448220" y="10907786"/>
            <a:ext cx="16714119" cy="1475156"/>
          </a:xfrm>
          <a:prstGeom prst="rect">
            <a:avLst/>
          </a:prstGeom>
          <a:noFill/>
          <a:ln>
            <a:noFill/>
          </a:ln>
        </p:spPr>
        <p:txBody>
          <a:bodyPr spcFirstLastPara="1" wrap="square" lIns="50800" tIns="50800" rIns="50800" bIns="50800" anchor="t" anchorCtr="0">
            <a:normAutofit/>
          </a:bodyPr>
          <a:lstStyle>
            <a:lvl1pPr marL="457200" lvl="0" indent="-228600" algn="l">
              <a:lnSpc>
                <a:spcPct val="100000"/>
              </a:lnSpc>
              <a:spcBef>
                <a:spcPts val="0"/>
              </a:spcBef>
              <a:spcAft>
                <a:spcPts val="0"/>
              </a:spcAft>
              <a:buClr>
                <a:srgbClr val="FFFFFF"/>
              </a:buClr>
              <a:buSzPts val="3200"/>
              <a:buFont typeface="Arial"/>
              <a:buNone/>
              <a:defRPr sz="3200">
                <a:solidFill>
                  <a:srgbClr val="FFFFFF"/>
                </a:solidFill>
                <a:latin typeface="Arial"/>
                <a:ea typeface="Arial"/>
                <a:cs typeface="Arial"/>
                <a:sym typeface="Arial"/>
              </a:defRPr>
            </a:lvl1pPr>
            <a:lvl2pPr marL="914400" lvl="1" indent="-322326" algn="l">
              <a:lnSpc>
                <a:spcPct val="120000"/>
              </a:lnSpc>
              <a:spcBef>
                <a:spcPts val="4000"/>
              </a:spcBef>
              <a:spcAft>
                <a:spcPts val="0"/>
              </a:spcAft>
              <a:buClr>
                <a:srgbClr val="070168"/>
              </a:buClr>
              <a:buSzPts val="1476"/>
              <a:buChar char="•"/>
              <a:defRPr/>
            </a:lvl2pPr>
            <a:lvl3pPr marL="1371600" lvl="2" indent="-322325" algn="l">
              <a:lnSpc>
                <a:spcPct val="120000"/>
              </a:lnSpc>
              <a:spcBef>
                <a:spcPts val="4000"/>
              </a:spcBef>
              <a:spcAft>
                <a:spcPts val="0"/>
              </a:spcAft>
              <a:buClr>
                <a:srgbClr val="070168"/>
              </a:buClr>
              <a:buSzPts val="1476"/>
              <a:buChar char="•"/>
              <a:defRPr/>
            </a:lvl3pPr>
            <a:lvl4pPr marL="1828800" lvl="3" indent="-322325" algn="l">
              <a:lnSpc>
                <a:spcPct val="120000"/>
              </a:lnSpc>
              <a:spcBef>
                <a:spcPts val="4000"/>
              </a:spcBef>
              <a:spcAft>
                <a:spcPts val="0"/>
              </a:spcAft>
              <a:buClr>
                <a:srgbClr val="070168"/>
              </a:buClr>
              <a:buSzPts val="1476"/>
              <a:buChar char="•"/>
              <a:defRPr/>
            </a:lvl4pPr>
            <a:lvl5pPr marL="2286000" lvl="4" indent="-322326" algn="l">
              <a:lnSpc>
                <a:spcPct val="120000"/>
              </a:lnSpc>
              <a:spcBef>
                <a:spcPts val="4000"/>
              </a:spcBef>
              <a:spcAft>
                <a:spcPts val="0"/>
              </a:spcAft>
              <a:buClr>
                <a:srgbClr val="070168"/>
              </a:buClr>
              <a:buSzPts val="1476"/>
              <a:buChar char="•"/>
              <a:defRPr/>
            </a:lvl5pPr>
            <a:lvl6pPr marL="2743200" lvl="5" indent="-322326" algn="l">
              <a:lnSpc>
                <a:spcPct val="120000"/>
              </a:lnSpc>
              <a:spcBef>
                <a:spcPts val="4000"/>
              </a:spcBef>
              <a:spcAft>
                <a:spcPts val="0"/>
              </a:spcAft>
              <a:buClr>
                <a:srgbClr val="070168"/>
              </a:buClr>
              <a:buSzPts val="1476"/>
              <a:buChar char="•"/>
              <a:defRPr/>
            </a:lvl6pPr>
            <a:lvl7pPr marL="3200400" lvl="6" indent="-322326" algn="l">
              <a:lnSpc>
                <a:spcPct val="120000"/>
              </a:lnSpc>
              <a:spcBef>
                <a:spcPts val="4000"/>
              </a:spcBef>
              <a:spcAft>
                <a:spcPts val="0"/>
              </a:spcAft>
              <a:buClr>
                <a:srgbClr val="070168"/>
              </a:buClr>
              <a:buSzPts val="1476"/>
              <a:buChar char="•"/>
              <a:defRPr/>
            </a:lvl7pPr>
            <a:lvl8pPr marL="3657600" lvl="7" indent="-322326" algn="l">
              <a:lnSpc>
                <a:spcPct val="120000"/>
              </a:lnSpc>
              <a:spcBef>
                <a:spcPts val="4000"/>
              </a:spcBef>
              <a:spcAft>
                <a:spcPts val="0"/>
              </a:spcAft>
              <a:buClr>
                <a:srgbClr val="070168"/>
              </a:buClr>
              <a:buSzPts val="1476"/>
              <a:buChar char="•"/>
              <a:defRPr/>
            </a:lvl8pPr>
            <a:lvl9pPr marL="4114800" lvl="8" indent="-322326" algn="l">
              <a:lnSpc>
                <a:spcPct val="120000"/>
              </a:lnSpc>
              <a:spcBef>
                <a:spcPts val="4000"/>
              </a:spcBef>
              <a:spcAft>
                <a:spcPts val="0"/>
              </a:spcAft>
              <a:buClr>
                <a:srgbClr val="070168"/>
              </a:buClr>
              <a:buSzPts val="1476"/>
              <a:buChar char="•"/>
              <a:defRPr/>
            </a:lvl9pPr>
          </a:lstStyle>
          <a:p>
            <a:endParaRPr/>
          </a:p>
        </p:txBody>
      </p:sp>
      <p:sp>
        <p:nvSpPr>
          <p:cNvPr id="17" name="Google Shape;17;p17"/>
          <p:cNvSpPr>
            <a:spLocks noGrp="1"/>
          </p:cNvSpPr>
          <p:nvPr>
            <p:ph type="pic" idx="3"/>
          </p:nvPr>
        </p:nvSpPr>
        <p:spPr>
          <a:xfrm>
            <a:off x="-3391933" y="2580457"/>
            <a:ext cx="33440899" cy="11146966"/>
          </a:xfrm>
          <a:prstGeom prst="rect">
            <a:avLst/>
          </a:prstGeom>
          <a:noFill/>
          <a:ln>
            <a:noFill/>
          </a:ln>
        </p:spPr>
      </p:sp>
      <p:sp>
        <p:nvSpPr>
          <p:cNvPr id="18" name="Google Shape;18;p17"/>
          <p:cNvSpPr txBox="1">
            <a:spLocks noGrp="1"/>
          </p:cNvSpPr>
          <p:nvPr>
            <p:ph type="body" idx="4"/>
          </p:nvPr>
        </p:nvSpPr>
        <p:spPr>
          <a:xfrm>
            <a:off x="13977822" y="2976159"/>
            <a:ext cx="9079588" cy="1810799"/>
          </a:xfrm>
          <a:prstGeom prst="rect">
            <a:avLst/>
          </a:prstGeom>
          <a:noFill/>
          <a:ln>
            <a:noFill/>
          </a:ln>
        </p:spPr>
        <p:txBody>
          <a:bodyPr spcFirstLastPara="1" wrap="square" lIns="50800" tIns="50800" rIns="50800" bIns="50800" anchor="b" anchorCtr="0">
            <a:normAutofit/>
          </a:bodyPr>
          <a:lstStyle>
            <a:lvl1pPr marL="457200" lvl="0" indent="-228600" algn="r">
              <a:lnSpc>
                <a:spcPct val="100000"/>
              </a:lnSpc>
              <a:spcBef>
                <a:spcPts val="0"/>
              </a:spcBef>
              <a:spcAft>
                <a:spcPts val="0"/>
              </a:spcAft>
              <a:buClr>
                <a:srgbClr val="070168"/>
              </a:buClr>
              <a:buSzPts val="6000"/>
              <a:buFont typeface="Verdana"/>
              <a:buNone/>
              <a:defRPr sz="6000"/>
            </a:lvl1pPr>
            <a:lvl2pPr marL="914400" lvl="1" indent="-322326" algn="l">
              <a:lnSpc>
                <a:spcPct val="120000"/>
              </a:lnSpc>
              <a:spcBef>
                <a:spcPts val="4000"/>
              </a:spcBef>
              <a:spcAft>
                <a:spcPts val="0"/>
              </a:spcAft>
              <a:buClr>
                <a:srgbClr val="070168"/>
              </a:buClr>
              <a:buSzPts val="1476"/>
              <a:buChar char="•"/>
              <a:defRPr/>
            </a:lvl2pPr>
            <a:lvl3pPr marL="1371600" lvl="2" indent="-322325" algn="l">
              <a:lnSpc>
                <a:spcPct val="120000"/>
              </a:lnSpc>
              <a:spcBef>
                <a:spcPts val="4000"/>
              </a:spcBef>
              <a:spcAft>
                <a:spcPts val="0"/>
              </a:spcAft>
              <a:buClr>
                <a:srgbClr val="070168"/>
              </a:buClr>
              <a:buSzPts val="1476"/>
              <a:buChar char="•"/>
              <a:defRPr/>
            </a:lvl3pPr>
            <a:lvl4pPr marL="1828800" lvl="3" indent="-322325" algn="l">
              <a:lnSpc>
                <a:spcPct val="120000"/>
              </a:lnSpc>
              <a:spcBef>
                <a:spcPts val="4000"/>
              </a:spcBef>
              <a:spcAft>
                <a:spcPts val="0"/>
              </a:spcAft>
              <a:buClr>
                <a:srgbClr val="070168"/>
              </a:buClr>
              <a:buSzPts val="1476"/>
              <a:buChar char="•"/>
              <a:defRPr/>
            </a:lvl4pPr>
            <a:lvl5pPr marL="2286000" lvl="4" indent="-322326" algn="l">
              <a:lnSpc>
                <a:spcPct val="120000"/>
              </a:lnSpc>
              <a:spcBef>
                <a:spcPts val="4000"/>
              </a:spcBef>
              <a:spcAft>
                <a:spcPts val="0"/>
              </a:spcAft>
              <a:buClr>
                <a:srgbClr val="070168"/>
              </a:buClr>
              <a:buSzPts val="1476"/>
              <a:buChar char="•"/>
              <a:defRPr/>
            </a:lvl5pPr>
            <a:lvl6pPr marL="2743200" lvl="5" indent="-322326" algn="l">
              <a:lnSpc>
                <a:spcPct val="120000"/>
              </a:lnSpc>
              <a:spcBef>
                <a:spcPts val="4000"/>
              </a:spcBef>
              <a:spcAft>
                <a:spcPts val="0"/>
              </a:spcAft>
              <a:buClr>
                <a:srgbClr val="070168"/>
              </a:buClr>
              <a:buSzPts val="1476"/>
              <a:buChar char="•"/>
              <a:defRPr/>
            </a:lvl6pPr>
            <a:lvl7pPr marL="3200400" lvl="6" indent="-322326" algn="l">
              <a:lnSpc>
                <a:spcPct val="120000"/>
              </a:lnSpc>
              <a:spcBef>
                <a:spcPts val="4000"/>
              </a:spcBef>
              <a:spcAft>
                <a:spcPts val="0"/>
              </a:spcAft>
              <a:buClr>
                <a:srgbClr val="070168"/>
              </a:buClr>
              <a:buSzPts val="1476"/>
              <a:buChar char="•"/>
              <a:defRPr/>
            </a:lvl7pPr>
            <a:lvl8pPr marL="3657600" lvl="7" indent="-322326" algn="l">
              <a:lnSpc>
                <a:spcPct val="120000"/>
              </a:lnSpc>
              <a:spcBef>
                <a:spcPts val="4000"/>
              </a:spcBef>
              <a:spcAft>
                <a:spcPts val="0"/>
              </a:spcAft>
              <a:buClr>
                <a:srgbClr val="070168"/>
              </a:buClr>
              <a:buSzPts val="1476"/>
              <a:buChar char="•"/>
              <a:defRPr/>
            </a:lvl8pPr>
            <a:lvl9pPr marL="4114800" lvl="8" indent="-322326" algn="l">
              <a:lnSpc>
                <a:spcPct val="120000"/>
              </a:lnSpc>
              <a:spcBef>
                <a:spcPts val="4000"/>
              </a:spcBef>
              <a:spcAft>
                <a:spcPts val="0"/>
              </a:spcAft>
              <a:buClr>
                <a:srgbClr val="070168"/>
              </a:buClr>
              <a:buSzPts val="1476"/>
              <a:buChar char="•"/>
              <a:defRPr/>
            </a:lvl9pPr>
          </a:lstStyle>
          <a:p>
            <a:endParaRPr/>
          </a:p>
        </p:txBody>
      </p:sp>
      <p:sp>
        <p:nvSpPr>
          <p:cNvPr id="19" name="Google Shape;19;p17"/>
          <p:cNvSpPr txBox="1">
            <a:spLocks noGrp="1"/>
          </p:cNvSpPr>
          <p:nvPr>
            <p:ph type="body" idx="5"/>
          </p:nvPr>
        </p:nvSpPr>
        <p:spPr>
          <a:xfrm>
            <a:off x="13977822" y="6420781"/>
            <a:ext cx="9079588" cy="723071"/>
          </a:xfrm>
          <a:prstGeom prst="rect">
            <a:avLst/>
          </a:prstGeom>
          <a:noFill/>
          <a:ln>
            <a:noFill/>
          </a:ln>
        </p:spPr>
        <p:txBody>
          <a:bodyPr spcFirstLastPara="1" wrap="square" lIns="50800" tIns="50800" rIns="50800" bIns="50800" anchor="t" anchorCtr="0">
            <a:normAutofit/>
          </a:bodyPr>
          <a:lstStyle>
            <a:lvl1pPr marL="457200" lvl="0" indent="-228600" algn="r">
              <a:lnSpc>
                <a:spcPct val="100000"/>
              </a:lnSpc>
              <a:spcBef>
                <a:spcPts val="0"/>
              </a:spcBef>
              <a:spcAft>
                <a:spcPts val="0"/>
              </a:spcAft>
              <a:buClr>
                <a:srgbClr val="070168"/>
              </a:buClr>
              <a:buSzPts val="2500"/>
              <a:buFont typeface="Verdana"/>
              <a:buNone/>
              <a:defRPr sz="2500"/>
            </a:lvl1pPr>
            <a:lvl2pPr marL="914400" lvl="1" indent="-322326" algn="l">
              <a:lnSpc>
                <a:spcPct val="120000"/>
              </a:lnSpc>
              <a:spcBef>
                <a:spcPts val="4000"/>
              </a:spcBef>
              <a:spcAft>
                <a:spcPts val="0"/>
              </a:spcAft>
              <a:buClr>
                <a:srgbClr val="070168"/>
              </a:buClr>
              <a:buSzPts val="1476"/>
              <a:buChar char="•"/>
              <a:defRPr/>
            </a:lvl2pPr>
            <a:lvl3pPr marL="1371600" lvl="2" indent="-322325" algn="l">
              <a:lnSpc>
                <a:spcPct val="120000"/>
              </a:lnSpc>
              <a:spcBef>
                <a:spcPts val="4000"/>
              </a:spcBef>
              <a:spcAft>
                <a:spcPts val="0"/>
              </a:spcAft>
              <a:buClr>
                <a:srgbClr val="070168"/>
              </a:buClr>
              <a:buSzPts val="1476"/>
              <a:buChar char="•"/>
              <a:defRPr/>
            </a:lvl3pPr>
            <a:lvl4pPr marL="1828800" lvl="3" indent="-322325" algn="l">
              <a:lnSpc>
                <a:spcPct val="120000"/>
              </a:lnSpc>
              <a:spcBef>
                <a:spcPts val="4000"/>
              </a:spcBef>
              <a:spcAft>
                <a:spcPts val="0"/>
              </a:spcAft>
              <a:buClr>
                <a:srgbClr val="070168"/>
              </a:buClr>
              <a:buSzPts val="1476"/>
              <a:buChar char="•"/>
              <a:defRPr/>
            </a:lvl4pPr>
            <a:lvl5pPr marL="2286000" lvl="4" indent="-322326" algn="l">
              <a:lnSpc>
                <a:spcPct val="120000"/>
              </a:lnSpc>
              <a:spcBef>
                <a:spcPts val="4000"/>
              </a:spcBef>
              <a:spcAft>
                <a:spcPts val="0"/>
              </a:spcAft>
              <a:buClr>
                <a:srgbClr val="070168"/>
              </a:buClr>
              <a:buSzPts val="1476"/>
              <a:buChar char="•"/>
              <a:defRPr/>
            </a:lvl5pPr>
            <a:lvl6pPr marL="2743200" lvl="5" indent="-322326" algn="l">
              <a:lnSpc>
                <a:spcPct val="120000"/>
              </a:lnSpc>
              <a:spcBef>
                <a:spcPts val="4000"/>
              </a:spcBef>
              <a:spcAft>
                <a:spcPts val="0"/>
              </a:spcAft>
              <a:buClr>
                <a:srgbClr val="070168"/>
              </a:buClr>
              <a:buSzPts val="1476"/>
              <a:buChar char="•"/>
              <a:defRPr/>
            </a:lvl6pPr>
            <a:lvl7pPr marL="3200400" lvl="6" indent="-322326" algn="l">
              <a:lnSpc>
                <a:spcPct val="120000"/>
              </a:lnSpc>
              <a:spcBef>
                <a:spcPts val="4000"/>
              </a:spcBef>
              <a:spcAft>
                <a:spcPts val="0"/>
              </a:spcAft>
              <a:buClr>
                <a:srgbClr val="070168"/>
              </a:buClr>
              <a:buSzPts val="1476"/>
              <a:buChar char="•"/>
              <a:defRPr/>
            </a:lvl7pPr>
            <a:lvl8pPr marL="3657600" lvl="7" indent="-322326" algn="l">
              <a:lnSpc>
                <a:spcPct val="120000"/>
              </a:lnSpc>
              <a:spcBef>
                <a:spcPts val="4000"/>
              </a:spcBef>
              <a:spcAft>
                <a:spcPts val="0"/>
              </a:spcAft>
              <a:buClr>
                <a:srgbClr val="070168"/>
              </a:buClr>
              <a:buSzPts val="1476"/>
              <a:buChar char="•"/>
              <a:defRPr/>
            </a:lvl8pPr>
            <a:lvl9pPr marL="4114800" lvl="8" indent="-322326" algn="l">
              <a:lnSpc>
                <a:spcPct val="120000"/>
              </a:lnSpc>
              <a:spcBef>
                <a:spcPts val="4000"/>
              </a:spcBef>
              <a:spcAft>
                <a:spcPts val="0"/>
              </a:spcAft>
              <a:buClr>
                <a:srgbClr val="070168"/>
              </a:buClr>
              <a:buSzPts val="1476"/>
              <a:buChar char="•"/>
              <a:defRPr/>
            </a:lvl9pPr>
          </a:lstStyle>
          <a:p>
            <a:endParaRPr/>
          </a:p>
        </p:txBody>
      </p:sp>
      <p:sp>
        <p:nvSpPr>
          <p:cNvPr id="20" name="Google Shape;20;p17"/>
          <p:cNvSpPr txBox="1">
            <a:spLocks noGrp="1"/>
          </p:cNvSpPr>
          <p:nvPr>
            <p:ph type="body" idx="6"/>
          </p:nvPr>
        </p:nvSpPr>
        <p:spPr>
          <a:xfrm>
            <a:off x="13977822" y="7006460"/>
            <a:ext cx="9079588" cy="723071"/>
          </a:xfrm>
          <a:prstGeom prst="rect">
            <a:avLst/>
          </a:prstGeom>
          <a:noFill/>
          <a:ln>
            <a:noFill/>
          </a:ln>
        </p:spPr>
        <p:txBody>
          <a:bodyPr spcFirstLastPara="1" wrap="square" lIns="50800" tIns="50800" rIns="50800" bIns="50800" anchor="t" anchorCtr="0">
            <a:normAutofit/>
          </a:bodyPr>
          <a:lstStyle>
            <a:lvl1pPr marL="457200" lvl="0" indent="-228600" algn="r">
              <a:lnSpc>
                <a:spcPct val="100000"/>
              </a:lnSpc>
              <a:spcBef>
                <a:spcPts val="0"/>
              </a:spcBef>
              <a:spcAft>
                <a:spcPts val="0"/>
              </a:spcAft>
              <a:buClr>
                <a:srgbClr val="070168"/>
              </a:buClr>
              <a:buSzPts val="2500"/>
              <a:buFont typeface="Verdana"/>
              <a:buNone/>
              <a:defRPr sz="2500"/>
            </a:lvl1pPr>
            <a:lvl2pPr marL="914400" lvl="1" indent="-322326" algn="l">
              <a:lnSpc>
                <a:spcPct val="120000"/>
              </a:lnSpc>
              <a:spcBef>
                <a:spcPts val="4000"/>
              </a:spcBef>
              <a:spcAft>
                <a:spcPts val="0"/>
              </a:spcAft>
              <a:buClr>
                <a:srgbClr val="070168"/>
              </a:buClr>
              <a:buSzPts val="1476"/>
              <a:buChar char="•"/>
              <a:defRPr/>
            </a:lvl2pPr>
            <a:lvl3pPr marL="1371600" lvl="2" indent="-322325" algn="l">
              <a:lnSpc>
                <a:spcPct val="120000"/>
              </a:lnSpc>
              <a:spcBef>
                <a:spcPts val="4000"/>
              </a:spcBef>
              <a:spcAft>
                <a:spcPts val="0"/>
              </a:spcAft>
              <a:buClr>
                <a:srgbClr val="070168"/>
              </a:buClr>
              <a:buSzPts val="1476"/>
              <a:buChar char="•"/>
              <a:defRPr/>
            </a:lvl3pPr>
            <a:lvl4pPr marL="1828800" lvl="3" indent="-322325" algn="l">
              <a:lnSpc>
                <a:spcPct val="120000"/>
              </a:lnSpc>
              <a:spcBef>
                <a:spcPts val="4000"/>
              </a:spcBef>
              <a:spcAft>
                <a:spcPts val="0"/>
              </a:spcAft>
              <a:buClr>
                <a:srgbClr val="070168"/>
              </a:buClr>
              <a:buSzPts val="1476"/>
              <a:buChar char="•"/>
              <a:defRPr/>
            </a:lvl4pPr>
            <a:lvl5pPr marL="2286000" lvl="4" indent="-322326" algn="l">
              <a:lnSpc>
                <a:spcPct val="120000"/>
              </a:lnSpc>
              <a:spcBef>
                <a:spcPts val="4000"/>
              </a:spcBef>
              <a:spcAft>
                <a:spcPts val="0"/>
              </a:spcAft>
              <a:buClr>
                <a:srgbClr val="070168"/>
              </a:buClr>
              <a:buSzPts val="1476"/>
              <a:buChar char="•"/>
              <a:defRPr/>
            </a:lvl5pPr>
            <a:lvl6pPr marL="2743200" lvl="5" indent="-322326" algn="l">
              <a:lnSpc>
                <a:spcPct val="120000"/>
              </a:lnSpc>
              <a:spcBef>
                <a:spcPts val="4000"/>
              </a:spcBef>
              <a:spcAft>
                <a:spcPts val="0"/>
              </a:spcAft>
              <a:buClr>
                <a:srgbClr val="070168"/>
              </a:buClr>
              <a:buSzPts val="1476"/>
              <a:buChar char="•"/>
              <a:defRPr/>
            </a:lvl6pPr>
            <a:lvl7pPr marL="3200400" lvl="6" indent="-322326" algn="l">
              <a:lnSpc>
                <a:spcPct val="120000"/>
              </a:lnSpc>
              <a:spcBef>
                <a:spcPts val="4000"/>
              </a:spcBef>
              <a:spcAft>
                <a:spcPts val="0"/>
              </a:spcAft>
              <a:buClr>
                <a:srgbClr val="070168"/>
              </a:buClr>
              <a:buSzPts val="1476"/>
              <a:buChar char="•"/>
              <a:defRPr/>
            </a:lvl7pPr>
            <a:lvl8pPr marL="3657600" lvl="7" indent="-322326" algn="l">
              <a:lnSpc>
                <a:spcPct val="120000"/>
              </a:lnSpc>
              <a:spcBef>
                <a:spcPts val="4000"/>
              </a:spcBef>
              <a:spcAft>
                <a:spcPts val="0"/>
              </a:spcAft>
              <a:buClr>
                <a:srgbClr val="070168"/>
              </a:buClr>
              <a:buSzPts val="1476"/>
              <a:buChar char="•"/>
              <a:defRPr/>
            </a:lvl8pPr>
            <a:lvl9pPr marL="4114800" lvl="8" indent="-322326" algn="l">
              <a:lnSpc>
                <a:spcPct val="120000"/>
              </a:lnSpc>
              <a:spcBef>
                <a:spcPts val="4000"/>
              </a:spcBef>
              <a:spcAft>
                <a:spcPts val="0"/>
              </a:spcAft>
              <a:buClr>
                <a:srgbClr val="070168"/>
              </a:buClr>
              <a:buSzPts val="1476"/>
              <a:buChar char="•"/>
              <a:defRPr/>
            </a:lvl9pPr>
          </a:lstStyle>
          <a:p>
            <a:endParaRPr/>
          </a:p>
        </p:txBody>
      </p:sp>
      <p:pic>
        <p:nvPicPr>
          <p:cNvPr id="21" name="Google Shape;21;p17" descr="Image"/>
          <p:cNvPicPr preferRelativeResize="0"/>
          <p:nvPr/>
        </p:nvPicPr>
        <p:blipFill rotWithShape="1">
          <a:blip r:embed="rId3">
            <a:alphaModFix/>
          </a:blip>
          <a:srcRect/>
          <a:stretch/>
        </p:blipFill>
        <p:spPr>
          <a:xfrm>
            <a:off x="1063072" y="682101"/>
            <a:ext cx="5991906" cy="1810798"/>
          </a:xfrm>
          <a:prstGeom prst="rect">
            <a:avLst/>
          </a:prstGeom>
          <a:noFill/>
          <a:ln>
            <a:noFill/>
          </a:ln>
        </p:spPr>
      </p:pic>
      <p:sp>
        <p:nvSpPr>
          <p:cNvPr id="22" name="Google Shape;22;p17"/>
          <p:cNvSpPr txBox="1"/>
          <p:nvPr/>
        </p:nvSpPr>
        <p:spPr>
          <a:xfrm>
            <a:off x="8346802" y="515619"/>
            <a:ext cx="5114331" cy="2016761"/>
          </a:xfrm>
          <a:prstGeom prst="rect">
            <a:avLst/>
          </a:prstGeom>
          <a:noFill/>
          <a:ln>
            <a:noFill/>
          </a:ln>
        </p:spPr>
        <p:txBody>
          <a:bodyPr spcFirstLastPara="1" wrap="square" lIns="50800" tIns="50800" rIns="50800" bIns="50800" anchor="ctr" anchorCtr="0">
            <a:spAutoFit/>
          </a:bodyPr>
          <a:lstStyle/>
          <a:p>
            <a:pPr marL="0" marR="0" lvl="0" indent="0" algn="l" rtl="0">
              <a:lnSpc>
                <a:spcPct val="80000"/>
              </a:lnSpc>
              <a:spcBef>
                <a:spcPts val="0"/>
              </a:spcBef>
              <a:spcAft>
                <a:spcPts val="0"/>
              </a:spcAft>
              <a:buClr>
                <a:srgbClr val="D80669"/>
              </a:buClr>
              <a:buSzPts val="4800"/>
              <a:buFont typeface="Verdana"/>
              <a:buNone/>
            </a:pPr>
            <a:r>
              <a:rPr lang="en-US" sz="4800" b="0" i="0" u="none" strike="noStrike" cap="none">
                <a:solidFill>
                  <a:srgbClr val="D80669"/>
                </a:solidFill>
                <a:latin typeface="Verdana"/>
                <a:ea typeface="Verdana"/>
                <a:cs typeface="Verdana"/>
                <a:sym typeface="Verdana"/>
              </a:rPr>
              <a:t>one observatory</a:t>
            </a:r>
            <a:endParaRPr sz="1400" b="0" i="0" u="none" strike="noStrike" cap="none">
              <a:solidFill>
                <a:srgbClr val="000000"/>
              </a:solidFill>
              <a:latin typeface="Arial"/>
              <a:ea typeface="Arial"/>
              <a:cs typeface="Arial"/>
              <a:sym typeface="Arial"/>
            </a:endParaRPr>
          </a:p>
          <a:p>
            <a:pPr marL="0" marR="0" lvl="0" indent="0" algn="l" rtl="0">
              <a:lnSpc>
                <a:spcPct val="80000"/>
              </a:lnSpc>
              <a:spcBef>
                <a:spcPts val="0"/>
              </a:spcBef>
              <a:spcAft>
                <a:spcPts val="0"/>
              </a:spcAft>
              <a:buClr>
                <a:srgbClr val="D80669"/>
              </a:buClr>
              <a:buSzPts val="4800"/>
              <a:buFont typeface="Verdana"/>
              <a:buNone/>
            </a:pPr>
            <a:r>
              <a:rPr lang="en-US" sz="4800" b="0" i="0" u="none" strike="noStrike" cap="none">
                <a:solidFill>
                  <a:srgbClr val="D80669"/>
                </a:solidFill>
                <a:latin typeface="Verdana"/>
                <a:ea typeface="Verdana"/>
                <a:cs typeface="Verdana"/>
                <a:sym typeface="Verdana"/>
              </a:rPr>
              <a:t>two telescopes</a:t>
            </a:r>
            <a:endParaRPr sz="1400" b="0" i="0" u="none" strike="noStrike" cap="none">
              <a:solidFill>
                <a:srgbClr val="000000"/>
              </a:solidFill>
              <a:latin typeface="Arial"/>
              <a:ea typeface="Arial"/>
              <a:cs typeface="Arial"/>
              <a:sym typeface="Arial"/>
            </a:endParaRPr>
          </a:p>
          <a:p>
            <a:pPr marL="0" marR="0" lvl="0" indent="0" algn="l" rtl="0">
              <a:lnSpc>
                <a:spcPct val="80000"/>
              </a:lnSpc>
              <a:spcBef>
                <a:spcPts val="0"/>
              </a:spcBef>
              <a:spcAft>
                <a:spcPts val="0"/>
              </a:spcAft>
              <a:buClr>
                <a:srgbClr val="D80669"/>
              </a:buClr>
              <a:buSzPts val="4800"/>
              <a:buFont typeface="Verdana"/>
              <a:buNone/>
            </a:pPr>
            <a:r>
              <a:rPr lang="en-US" sz="4800" b="0" i="0" u="none" strike="noStrike" cap="none">
                <a:solidFill>
                  <a:srgbClr val="D80669"/>
                </a:solidFill>
                <a:latin typeface="Verdana"/>
                <a:ea typeface="Verdana"/>
                <a:cs typeface="Verdana"/>
                <a:sym typeface="Verdana"/>
              </a:rPr>
              <a:t>three continents</a:t>
            </a:r>
            <a:endParaRPr sz="1400" b="0" i="0" u="none" strike="noStrike" cap="none">
              <a:solidFill>
                <a:srgbClr val="000000"/>
              </a:solidFill>
              <a:latin typeface="Arial"/>
              <a:ea typeface="Arial"/>
              <a:cs typeface="Arial"/>
              <a:sym typeface="Arial"/>
            </a:endParaRPr>
          </a:p>
        </p:txBody>
      </p:sp>
      <p:cxnSp>
        <p:nvCxnSpPr>
          <p:cNvPr id="23" name="Google Shape;23;p17"/>
          <p:cNvCxnSpPr/>
          <p:nvPr/>
        </p:nvCxnSpPr>
        <p:spPr>
          <a:xfrm>
            <a:off x="7650089" y="825500"/>
            <a:ext cx="1" cy="1524001"/>
          </a:xfrm>
          <a:prstGeom prst="straightConnector1">
            <a:avLst/>
          </a:prstGeom>
          <a:noFill/>
          <a:ln w="12700" cap="flat" cmpd="sng">
            <a:solidFill>
              <a:srgbClr val="D80669"/>
            </a:solidFill>
            <a:prstDash val="solid"/>
            <a:miter lim="400000"/>
            <a:headEnd type="none" w="sm" len="sm"/>
            <a:tailEnd type="none" w="sm" len="sm"/>
          </a:ln>
        </p:spPr>
      </p:cxnSp>
      <p:sp>
        <p:nvSpPr>
          <p:cNvPr id="24" name="Google Shape;24;p17"/>
          <p:cNvSpPr txBox="1">
            <a:spLocks noGrp="1"/>
          </p:cNvSpPr>
          <p:nvPr>
            <p:ph type="body" idx="7"/>
          </p:nvPr>
        </p:nvSpPr>
        <p:spPr>
          <a:xfrm>
            <a:off x="13977822" y="4865833"/>
            <a:ext cx="9079588" cy="1524001"/>
          </a:xfrm>
          <a:prstGeom prst="rect">
            <a:avLst/>
          </a:prstGeom>
          <a:noFill/>
          <a:ln>
            <a:noFill/>
          </a:ln>
        </p:spPr>
        <p:txBody>
          <a:bodyPr spcFirstLastPara="1" wrap="square" lIns="50800" tIns="50800" rIns="50800" bIns="50800" anchor="t" anchorCtr="0">
            <a:normAutofit/>
          </a:bodyPr>
          <a:lstStyle>
            <a:lvl1pPr marL="457200" lvl="0" indent="-228600" algn="r">
              <a:lnSpc>
                <a:spcPct val="100000"/>
              </a:lnSpc>
              <a:spcBef>
                <a:spcPts val="0"/>
              </a:spcBef>
              <a:spcAft>
                <a:spcPts val="0"/>
              </a:spcAft>
              <a:buClr>
                <a:srgbClr val="070168"/>
              </a:buClr>
              <a:buSzPts val="3500"/>
              <a:buFont typeface="Verdana"/>
              <a:buNone/>
              <a:defRPr sz="3500"/>
            </a:lvl1pPr>
            <a:lvl2pPr marL="914400" lvl="1" indent="-322326" algn="l">
              <a:lnSpc>
                <a:spcPct val="120000"/>
              </a:lnSpc>
              <a:spcBef>
                <a:spcPts val="4000"/>
              </a:spcBef>
              <a:spcAft>
                <a:spcPts val="0"/>
              </a:spcAft>
              <a:buClr>
                <a:srgbClr val="070168"/>
              </a:buClr>
              <a:buSzPts val="1476"/>
              <a:buChar char="•"/>
              <a:defRPr/>
            </a:lvl2pPr>
            <a:lvl3pPr marL="1371600" lvl="2" indent="-322325" algn="l">
              <a:lnSpc>
                <a:spcPct val="120000"/>
              </a:lnSpc>
              <a:spcBef>
                <a:spcPts val="4000"/>
              </a:spcBef>
              <a:spcAft>
                <a:spcPts val="0"/>
              </a:spcAft>
              <a:buClr>
                <a:srgbClr val="070168"/>
              </a:buClr>
              <a:buSzPts val="1476"/>
              <a:buChar char="•"/>
              <a:defRPr/>
            </a:lvl3pPr>
            <a:lvl4pPr marL="1828800" lvl="3" indent="-322325" algn="l">
              <a:lnSpc>
                <a:spcPct val="120000"/>
              </a:lnSpc>
              <a:spcBef>
                <a:spcPts val="4000"/>
              </a:spcBef>
              <a:spcAft>
                <a:spcPts val="0"/>
              </a:spcAft>
              <a:buClr>
                <a:srgbClr val="070168"/>
              </a:buClr>
              <a:buSzPts val="1476"/>
              <a:buChar char="•"/>
              <a:defRPr/>
            </a:lvl4pPr>
            <a:lvl5pPr marL="2286000" lvl="4" indent="-322326" algn="l">
              <a:lnSpc>
                <a:spcPct val="120000"/>
              </a:lnSpc>
              <a:spcBef>
                <a:spcPts val="4000"/>
              </a:spcBef>
              <a:spcAft>
                <a:spcPts val="0"/>
              </a:spcAft>
              <a:buClr>
                <a:srgbClr val="070168"/>
              </a:buClr>
              <a:buSzPts val="1476"/>
              <a:buChar char="•"/>
              <a:defRPr/>
            </a:lvl5pPr>
            <a:lvl6pPr marL="2743200" lvl="5" indent="-322326" algn="l">
              <a:lnSpc>
                <a:spcPct val="120000"/>
              </a:lnSpc>
              <a:spcBef>
                <a:spcPts val="4000"/>
              </a:spcBef>
              <a:spcAft>
                <a:spcPts val="0"/>
              </a:spcAft>
              <a:buClr>
                <a:srgbClr val="070168"/>
              </a:buClr>
              <a:buSzPts val="1476"/>
              <a:buChar char="•"/>
              <a:defRPr/>
            </a:lvl6pPr>
            <a:lvl7pPr marL="3200400" lvl="6" indent="-322326" algn="l">
              <a:lnSpc>
                <a:spcPct val="120000"/>
              </a:lnSpc>
              <a:spcBef>
                <a:spcPts val="4000"/>
              </a:spcBef>
              <a:spcAft>
                <a:spcPts val="0"/>
              </a:spcAft>
              <a:buClr>
                <a:srgbClr val="070168"/>
              </a:buClr>
              <a:buSzPts val="1476"/>
              <a:buChar char="•"/>
              <a:defRPr/>
            </a:lvl7pPr>
            <a:lvl8pPr marL="3657600" lvl="7" indent="-322326" algn="l">
              <a:lnSpc>
                <a:spcPct val="120000"/>
              </a:lnSpc>
              <a:spcBef>
                <a:spcPts val="4000"/>
              </a:spcBef>
              <a:spcAft>
                <a:spcPts val="0"/>
              </a:spcAft>
              <a:buClr>
                <a:srgbClr val="070168"/>
              </a:buClr>
              <a:buSzPts val="1476"/>
              <a:buChar char="•"/>
              <a:defRPr/>
            </a:lvl8pPr>
            <a:lvl9pPr marL="4114800" lvl="8" indent="-322326" algn="l">
              <a:lnSpc>
                <a:spcPct val="120000"/>
              </a:lnSpc>
              <a:spcBef>
                <a:spcPts val="4000"/>
              </a:spcBef>
              <a:spcAft>
                <a:spcPts val="0"/>
              </a:spcAft>
              <a:buClr>
                <a:srgbClr val="070168"/>
              </a:buClr>
              <a:buSzPts val="1476"/>
              <a:buChar char="•"/>
              <a:defRPr/>
            </a:lvl9pPr>
          </a:lstStyle>
          <a:p>
            <a:endParaRPr/>
          </a:p>
        </p:txBody>
      </p:sp>
      <p:sp>
        <p:nvSpPr>
          <p:cNvPr id="25" name="Google Shape;25;p17"/>
          <p:cNvSpPr txBox="1">
            <a:spLocks noGrp="1"/>
          </p:cNvSpPr>
          <p:nvPr>
            <p:ph type="sldNum" idx="12"/>
          </p:nvPr>
        </p:nvSpPr>
        <p:spPr>
          <a:xfrm>
            <a:off x="11967021" y="13131799"/>
            <a:ext cx="437258" cy="406401"/>
          </a:xfrm>
          <a:prstGeom prst="rect">
            <a:avLst/>
          </a:prstGeom>
          <a:noFill/>
          <a:ln>
            <a:noFill/>
          </a:ln>
        </p:spPr>
        <p:txBody>
          <a:bodyPr spcFirstLastPara="1" wrap="square" lIns="50800" tIns="50800" rIns="50800" bIns="50800" anchor="b" anchorCtr="0">
            <a:spAutoFit/>
          </a:bodyPr>
          <a:lstStyle>
            <a:lvl1pPr marL="0" marR="0" lvl="0" indent="0" algn="ctr">
              <a:lnSpc>
                <a:spcPct val="100000"/>
              </a:lnSpc>
              <a:spcBef>
                <a:spcPts val="0"/>
              </a:spcBef>
              <a:spcAft>
                <a:spcPts val="0"/>
              </a:spcAft>
              <a:buClr>
                <a:srgbClr val="FFFFFF"/>
              </a:buClr>
              <a:buSzPts val="2000"/>
              <a:buFont typeface="Verdana"/>
              <a:buNone/>
              <a:defRPr sz="2000" b="0" i="0" u="none" strike="noStrike" cap="none">
                <a:solidFill>
                  <a:srgbClr val="FFFFFF"/>
                </a:solidFill>
                <a:latin typeface="Verdana"/>
                <a:ea typeface="Verdana"/>
                <a:cs typeface="Verdana"/>
                <a:sym typeface="Verdana"/>
              </a:defRPr>
            </a:lvl1pPr>
            <a:lvl2pPr marL="0" marR="0" lvl="1" indent="0" algn="ctr">
              <a:lnSpc>
                <a:spcPct val="100000"/>
              </a:lnSpc>
              <a:spcBef>
                <a:spcPts val="0"/>
              </a:spcBef>
              <a:spcAft>
                <a:spcPts val="0"/>
              </a:spcAft>
              <a:buClr>
                <a:srgbClr val="FFFFFF"/>
              </a:buClr>
              <a:buSzPts val="2000"/>
              <a:buFont typeface="Verdana"/>
              <a:buNone/>
              <a:defRPr sz="2000" b="0" i="0" u="none" strike="noStrike" cap="none">
                <a:solidFill>
                  <a:srgbClr val="FFFFFF"/>
                </a:solidFill>
                <a:latin typeface="Verdana"/>
                <a:ea typeface="Verdana"/>
                <a:cs typeface="Verdana"/>
                <a:sym typeface="Verdana"/>
              </a:defRPr>
            </a:lvl2pPr>
            <a:lvl3pPr marL="0" marR="0" lvl="2" indent="0" algn="ctr">
              <a:lnSpc>
                <a:spcPct val="100000"/>
              </a:lnSpc>
              <a:spcBef>
                <a:spcPts val="0"/>
              </a:spcBef>
              <a:spcAft>
                <a:spcPts val="0"/>
              </a:spcAft>
              <a:buClr>
                <a:srgbClr val="FFFFFF"/>
              </a:buClr>
              <a:buSzPts val="2000"/>
              <a:buFont typeface="Verdana"/>
              <a:buNone/>
              <a:defRPr sz="2000" b="0" i="0" u="none" strike="noStrike" cap="none">
                <a:solidFill>
                  <a:srgbClr val="FFFFFF"/>
                </a:solidFill>
                <a:latin typeface="Verdana"/>
                <a:ea typeface="Verdana"/>
                <a:cs typeface="Verdana"/>
                <a:sym typeface="Verdana"/>
              </a:defRPr>
            </a:lvl3pPr>
            <a:lvl4pPr marL="0" marR="0" lvl="3" indent="0" algn="ctr">
              <a:lnSpc>
                <a:spcPct val="100000"/>
              </a:lnSpc>
              <a:spcBef>
                <a:spcPts val="0"/>
              </a:spcBef>
              <a:spcAft>
                <a:spcPts val="0"/>
              </a:spcAft>
              <a:buClr>
                <a:srgbClr val="FFFFFF"/>
              </a:buClr>
              <a:buSzPts val="2000"/>
              <a:buFont typeface="Verdana"/>
              <a:buNone/>
              <a:defRPr sz="2000" b="0" i="0" u="none" strike="noStrike" cap="none">
                <a:solidFill>
                  <a:srgbClr val="FFFFFF"/>
                </a:solidFill>
                <a:latin typeface="Verdana"/>
                <a:ea typeface="Verdana"/>
                <a:cs typeface="Verdana"/>
                <a:sym typeface="Verdana"/>
              </a:defRPr>
            </a:lvl4pPr>
            <a:lvl5pPr marL="0" marR="0" lvl="4" indent="0" algn="ctr">
              <a:lnSpc>
                <a:spcPct val="100000"/>
              </a:lnSpc>
              <a:spcBef>
                <a:spcPts val="0"/>
              </a:spcBef>
              <a:spcAft>
                <a:spcPts val="0"/>
              </a:spcAft>
              <a:buClr>
                <a:srgbClr val="FFFFFF"/>
              </a:buClr>
              <a:buSzPts val="2000"/>
              <a:buFont typeface="Verdana"/>
              <a:buNone/>
              <a:defRPr sz="2000" b="0" i="0" u="none" strike="noStrike" cap="none">
                <a:solidFill>
                  <a:srgbClr val="FFFFFF"/>
                </a:solidFill>
                <a:latin typeface="Verdana"/>
                <a:ea typeface="Verdana"/>
                <a:cs typeface="Verdana"/>
                <a:sym typeface="Verdana"/>
              </a:defRPr>
            </a:lvl5pPr>
            <a:lvl6pPr marL="0" marR="0" lvl="5" indent="0" algn="ctr">
              <a:lnSpc>
                <a:spcPct val="100000"/>
              </a:lnSpc>
              <a:spcBef>
                <a:spcPts val="0"/>
              </a:spcBef>
              <a:spcAft>
                <a:spcPts val="0"/>
              </a:spcAft>
              <a:buClr>
                <a:srgbClr val="FFFFFF"/>
              </a:buClr>
              <a:buSzPts val="2000"/>
              <a:buFont typeface="Verdana"/>
              <a:buNone/>
              <a:defRPr sz="2000" b="0" i="0" u="none" strike="noStrike" cap="none">
                <a:solidFill>
                  <a:srgbClr val="FFFFFF"/>
                </a:solidFill>
                <a:latin typeface="Verdana"/>
                <a:ea typeface="Verdana"/>
                <a:cs typeface="Verdana"/>
                <a:sym typeface="Verdana"/>
              </a:defRPr>
            </a:lvl6pPr>
            <a:lvl7pPr marL="0" marR="0" lvl="6" indent="0" algn="ctr">
              <a:lnSpc>
                <a:spcPct val="100000"/>
              </a:lnSpc>
              <a:spcBef>
                <a:spcPts val="0"/>
              </a:spcBef>
              <a:spcAft>
                <a:spcPts val="0"/>
              </a:spcAft>
              <a:buClr>
                <a:srgbClr val="FFFFFF"/>
              </a:buClr>
              <a:buSzPts val="2000"/>
              <a:buFont typeface="Verdana"/>
              <a:buNone/>
              <a:defRPr sz="2000" b="0" i="0" u="none" strike="noStrike" cap="none">
                <a:solidFill>
                  <a:srgbClr val="FFFFFF"/>
                </a:solidFill>
                <a:latin typeface="Verdana"/>
                <a:ea typeface="Verdana"/>
                <a:cs typeface="Verdana"/>
                <a:sym typeface="Verdana"/>
              </a:defRPr>
            </a:lvl7pPr>
            <a:lvl8pPr marL="0" marR="0" lvl="7" indent="0" algn="ctr">
              <a:lnSpc>
                <a:spcPct val="100000"/>
              </a:lnSpc>
              <a:spcBef>
                <a:spcPts val="0"/>
              </a:spcBef>
              <a:spcAft>
                <a:spcPts val="0"/>
              </a:spcAft>
              <a:buClr>
                <a:srgbClr val="FFFFFF"/>
              </a:buClr>
              <a:buSzPts val="2000"/>
              <a:buFont typeface="Verdana"/>
              <a:buNone/>
              <a:defRPr sz="2000" b="0" i="0" u="none" strike="noStrike" cap="none">
                <a:solidFill>
                  <a:srgbClr val="FFFFFF"/>
                </a:solidFill>
                <a:latin typeface="Verdana"/>
                <a:ea typeface="Verdana"/>
                <a:cs typeface="Verdana"/>
                <a:sym typeface="Verdana"/>
              </a:defRPr>
            </a:lvl8pPr>
            <a:lvl9pPr marL="0" marR="0" lvl="8" indent="0" algn="ctr">
              <a:lnSpc>
                <a:spcPct val="100000"/>
              </a:lnSpc>
              <a:spcBef>
                <a:spcPts val="0"/>
              </a:spcBef>
              <a:spcAft>
                <a:spcPts val="0"/>
              </a:spcAft>
              <a:buClr>
                <a:srgbClr val="FFFFFF"/>
              </a:buClr>
              <a:buSzPts val="2000"/>
              <a:buFont typeface="Verdana"/>
              <a:buNone/>
              <a:defRPr sz="2000" b="0" i="0" u="none" strike="noStrike" cap="none">
                <a:solidFill>
                  <a:srgbClr val="FFFFF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02138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6"/>
        <p:cNvGrpSpPr/>
        <p:nvPr/>
      </p:nvGrpSpPr>
      <p:grpSpPr>
        <a:xfrm>
          <a:off x="0" y="0"/>
          <a:ext cx="0" cy="0"/>
          <a:chOff x="0" y="0"/>
          <a:chExt cx="0" cy="0"/>
        </a:xfrm>
      </p:grpSpPr>
      <p:sp>
        <p:nvSpPr>
          <p:cNvPr id="27" name="Google Shape;27;p18"/>
          <p:cNvSpPr txBox="1">
            <a:spLocks noGrp="1"/>
          </p:cNvSpPr>
          <p:nvPr>
            <p:ph type="title"/>
          </p:nvPr>
        </p:nvSpPr>
        <p:spPr>
          <a:xfrm>
            <a:off x="1015999" y="730251"/>
            <a:ext cx="22284266" cy="2651126"/>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070168"/>
              </a:buClr>
              <a:buSzPts val="1800"/>
              <a:buNone/>
              <a:defRPr/>
            </a:lvl1pPr>
            <a:lvl2pPr lvl="1" algn="l">
              <a:lnSpc>
                <a:spcPct val="100000"/>
              </a:lnSpc>
              <a:spcBef>
                <a:spcPts val="0"/>
              </a:spcBef>
              <a:spcAft>
                <a:spcPts val="0"/>
              </a:spcAft>
              <a:buClr>
                <a:srgbClr val="070168"/>
              </a:buClr>
              <a:buSzPts val="1800"/>
              <a:buNone/>
              <a:defRPr/>
            </a:lvl2pPr>
            <a:lvl3pPr lvl="2" algn="l">
              <a:lnSpc>
                <a:spcPct val="100000"/>
              </a:lnSpc>
              <a:spcBef>
                <a:spcPts val="0"/>
              </a:spcBef>
              <a:spcAft>
                <a:spcPts val="0"/>
              </a:spcAft>
              <a:buClr>
                <a:srgbClr val="070168"/>
              </a:buClr>
              <a:buSzPts val="1800"/>
              <a:buNone/>
              <a:defRPr/>
            </a:lvl3pPr>
            <a:lvl4pPr lvl="3" algn="l">
              <a:lnSpc>
                <a:spcPct val="100000"/>
              </a:lnSpc>
              <a:spcBef>
                <a:spcPts val="0"/>
              </a:spcBef>
              <a:spcAft>
                <a:spcPts val="0"/>
              </a:spcAft>
              <a:buClr>
                <a:srgbClr val="070168"/>
              </a:buClr>
              <a:buSzPts val="1800"/>
              <a:buNone/>
              <a:defRPr/>
            </a:lvl4pPr>
            <a:lvl5pPr lvl="4" algn="l">
              <a:lnSpc>
                <a:spcPct val="100000"/>
              </a:lnSpc>
              <a:spcBef>
                <a:spcPts val="0"/>
              </a:spcBef>
              <a:spcAft>
                <a:spcPts val="0"/>
              </a:spcAft>
              <a:buClr>
                <a:srgbClr val="070168"/>
              </a:buClr>
              <a:buSzPts val="1800"/>
              <a:buNone/>
              <a:defRPr/>
            </a:lvl5pPr>
            <a:lvl6pPr lvl="5" algn="l">
              <a:lnSpc>
                <a:spcPct val="100000"/>
              </a:lnSpc>
              <a:spcBef>
                <a:spcPts val="0"/>
              </a:spcBef>
              <a:spcAft>
                <a:spcPts val="0"/>
              </a:spcAft>
              <a:buClr>
                <a:srgbClr val="070168"/>
              </a:buClr>
              <a:buSzPts val="1800"/>
              <a:buNone/>
              <a:defRPr/>
            </a:lvl6pPr>
            <a:lvl7pPr lvl="6" algn="l">
              <a:lnSpc>
                <a:spcPct val="100000"/>
              </a:lnSpc>
              <a:spcBef>
                <a:spcPts val="0"/>
              </a:spcBef>
              <a:spcAft>
                <a:spcPts val="0"/>
              </a:spcAft>
              <a:buClr>
                <a:srgbClr val="070168"/>
              </a:buClr>
              <a:buSzPts val="1800"/>
              <a:buNone/>
              <a:defRPr/>
            </a:lvl7pPr>
            <a:lvl8pPr lvl="7" algn="l">
              <a:lnSpc>
                <a:spcPct val="100000"/>
              </a:lnSpc>
              <a:spcBef>
                <a:spcPts val="0"/>
              </a:spcBef>
              <a:spcAft>
                <a:spcPts val="0"/>
              </a:spcAft>
              <a:buClr>
                <a:srgbClr val="070168"/>
              </a:buClr>
              <a:buSzPts val="1800"/>
              <a:buNone/>
              <a:defRPr/>
            </a:lvl8pPr>
            <a:lvl9pPr lvl="8" algn="l">
              <a:lnSpc>
                <a:spcPct val="100000"/>
              </a:lnSpc>
              <a:spcBef>
                <a:spcPts val="0"/>
              </a:spcBef>
              <a:spcAft>
                <a:spcPts val="0"/>
              </a:spcAft>
              <a:buClr>
                <a:srgbClr val="070168"/>
              </a:buClr>
              <a:buSzPts val="1800"/>
              <a:buNone/>
              <a:defRPr/>
            </a:lvl9pPr>
          </a:lstStyle>
          <a:p>
            <a:endParaRPr/>
          </a:p>
        </p:txBody>
      </p:sp>
      <p:sp>
        <p:nvSpPr>
          <p:cNvPr id="28" name="Google Shape;28;p18"/>
          <p:cNvSpPr txBox="1">
            <a:spLocks noGrp="1"/>
          </p:cNvSpPr>
          <p:nvPr>
            <p:ph type="body" idx="1"/>
          </p:nvPr>
        </p:nvSpPr>
        <p:spPr>
          <a:xfrm>
            <a:off x="1015999" y="3651250"/>
            <a:ext cx="22284266" cy="8702676"/>
          </a:xfrm>
          <a:prstGeom prst="rect">
            <a:avLst/>
          </a:prstGeom>
          <a:noFill/>
          <a:ln>
            <a:noFill/>
          </a:ln>
        </p:spPr>
        <p:txBody>
          <a:bodyPr spcFirstLastPara="1" wrap="square" lIns="50800" tIns="50800" rIns="50800" bIns="50800" anchor="ctr" anchorCtr="0">
            <a:normAutofit/>
          </a:bodyPr>
          <a:lstStyle>
            <a:lvl1pPr marL="457200" lvl="0" indent="-322326" algn="l">
              <a:lnSpc>
                <a:spcPct val="120000"/>
              </a:lnSpc>
              <a:spcBef>
                <a:spcPts val="4000"/>
              </a:spcBef>
              <a:spcAft>
                <a:spcPts val="0"/>
              </a:spcAft>
              <a:buClr>
                <a:srgbClr val="070168"/>
              </a:buClr>
              <a:buSzPts val="1476"/>
              <a:buChar char="•"/>
              <a:defRPr/>
            </a:lvl1pPr>
            <a:lvl2pPr marL="914400" lvl="1" indent="-322326" algn="l">
              <a:lnSpc>
                <a:spcPct val="120000"/>
              </a:lnSpc>
              <a:spcBef>
                <a:spcPts val="4000"/>
              </a:spcBef>
              <a:spcAft>
                <a:spcPts val="0"/>
              </a:spcAft>
              <a:buClr>
                <a:srgbClr val="070168"/>
              </a:buClr>
              <a:buSzPts val="1476"/>
              <a:buChar char="•"/>
              <a:defRPr/>
            </a:lvl2pPr>
            <a:lvl3pPr marL="1371600" lvl="2" indent="-322325" algn="l">
              <a:lnSpc>
                <a:spcPct val="120000"/>
              </a:lnSpc>
              <a:spcBef>
                <a:spcPts val="4000"/>
              </a:spcBef>
              <a:spcAft>
                <a:spcPts val="0"/>
              </a:spcAft>
              <a:buClr>
                <a:srgbClr val="070168"/>
              </a:buClr>
              <a:buSzPts val="1476"/>
              <a:buChar char="•"/>
              <a:defRPr/>
            </a:lvl3pPr>
            <a:lvl4pPr marL="1828800" lvl="3" indent="-322325" algn="l">
              <a:lnSpc>
                <a:spcPct val="120000"/>
              </a:lnSpc>
              <a:spcBef>
                <a:spcPts val="4000"/>
              </a:spcBef>
              <a:spcAft>
                <a:spcPts val="0"/>
              </a:spcAft>
              <a:buClr>
                <a:srgbClr val="070168"/>
              </a:buClr>
              <a:buSzPts val="1476"/>
              <a:buChar char="•"/>
              <a:defRPr/>
            </a:lvl4pPr>
            <a:lvl5pPr marL="2286000" lvl="4" indent="-322326" algn="l">
              <a:lnSpc>
                <a:spcPct val="120000"/>
              </a:lnSpc>
              <a:spcBef>
                <a:spcPts val="4000"/>
              </a:spcBef>
              <a:spcAft>
                <a:spcPts val="0"/>
              </a:spcAft>
              <a:buClr>
                <a:srgbClr val="070168"/>
              </a:buClr>
              <a:buSzPts val="1476"/>
              <a:buChar char="•"/>
              <a:defRPr/>
            </a:lvl5pPr>
            <a:lvl6pPr marL="2743200" lvl="5" indent="-322326" algn="l">
              <a:lnSpc>
                <a:spcPct val="120000"/>
              </a:lnSpc>
              <a:spcBef>
                <a:spcPts val="4000"/>
              </a:spcBef>
              <a:spcAft>
                <a:spcPts val="0"/>
              </a:spcAft>
              <a:buClr>
                <a:srgbClr val="070168"/>
              </a:buClr>
              <a:buSzPts val="1476"/>
              <a:buChar char="•"/>
              <a:defRPr/>
            </a:lvl6pPr>
            <a:lvl7pPr marL="3200400" lvl="6" indent="-322326" algn="l">
              <a:lnSpc>
                <a:spcPct val="120000"/>
              </a:lnSpc>
              <a:spcBef>
                <a:spcPts val="4000"/>
              </a:spcBef>
              <a:spcAft>
                <a:spcPts val="0"/>
              </a:spcAft>
              <a:buClr>
                <a:srgbClr val="070168"/>
              </a:buClr>
              <a:buSzPts val="1476"/>
              <a:buChar char="•"/>
              <a:defRPr/>
            </a:lvl7pPr>
            <a:lvl8pPr marL="3657600" lvl="7" indent="-322326" algn="l">
              <a:lnSpc>
                <a:spcPct val="120000"/>
              </a:lnSpc>
              <a:spcBef>
                <a:spcPts val="4000"/>
              </a:spcBef>
              <a:spcAft>
                <a:spcPts val="0"/>
              </a:spcAft>
              <a:buClr>
                <a:srgbClr val="070168"/>
              </a:buClr>
              <a:buSzPts val="1476"/>
              <a:buChar char="•"/>
              <a:defRPr/>
            </a:lvl8pPr>
            <a:lvl9pPr marL="4114800" lvl="8" indent="-322326" algn="l">
              <a:lnSpc>
                <a:spcPct val="120000"/>
              </a:lnSpc>
              <a:spcBef>
                <a:spcPts val="4000"/>
              </a:spcBef>
              <a:spcAft>
                <a:spcPts val="0"/>
              </a:spcAft>
              <a:buClr>
                <a:srgbClr val="070168"/>
              </a:buClr>
              <a:buSzPts val="1476"/>
              <a:buChar char="•"/>
              <a:defRPr/>
            </a:lvl9pPr>
          </a:lstStyle>
          <a:p>
            <a:endParaRPr/>
          </a:p>
        </p:txBody>
      </p:sp>
      <p:sp>
        <p:nvSpPr>
          <p:cNvPr id="29" name="Google Shape;29;p18"/>
          <p:cNvSpPr txBox="1">
            <a:spLocks noGrp="1"/>
          </p:cNvSpPr>
          <p:nvPr>
            <p:ph type="sldNum" idx="12"/>
          </p:nvPr>
        </p:nvSpPr>
        <p:spPr>
          <a:xfrm>
            <a:off x="22753641" y="12737177"/>
            <a:ext cx="546623" cy="410369"/>
          </a:xfrm>
          <a:prstGeom prst="rect">
            <a:avLst/>
          </a:prstGeom>
          <a:noFill/>
          <a:ln>
            <a:noFill/>
          </a:ln>
        </p:spPr>
        <p:txBody>
          <a:bodyPr spcFirstLastPara="1" wrap="square" lIns="50800" tIns="50800" rIns="50800" bIns="50800" anchor="ctr" anchorCtr="0">
            <a:spAutoFit/>
          </a:bodyPr>
          <a:lstStyle>
            <a:lvl1pPr marL="0" marR="0" lvl="0" indent="0" algn="r">
              <a:lnSpc>
                <a:spcPct val="100000"/>
              </a:lnSpc>
              <a:spcBef>
                <a:spcPts val="0"/>
              </a:spcBef>
              <a:spcAft>
                <a:spcPts val="0"/>
              </a:spcAft>
              <a:buClr>
                <a:srgbClr val="14688A"/>
              </a:buClr>
              <a:buSzPts val="2000"/>
              <a:buFont typeface="Verdana"/>
              <a:buNone/>
              <a:defRPr sz="2000" b="0" i="0" u="none" strike="noStrike" cap="none">
                <a:solidFill>
                  <a:srgbClr val="14688A"/>
                </a:solidFill>
                <a:latin typeface="Verdana"/>
                <a:ea typeface="Verdana"/>
                <a:cs typeface="Verdana"/>
                <a:sym typeface="Verdana"/>
              </a:defRPr>
            </a:lvl1pPr>
            <a:lvl2pPr marL="0" marR="0" lvl="1" indent="0" algn="r">
              <a:lnSpc>
                <a:spcPct val="100000"/>
              </a:lnSpc>
              <a:spcBef>
                <a:spcPts val="0"/>
              </a:spcBef>
              <a:spcAft>
                <a:spcPts val="0"/>
              </a:spcAft>
              <a:buClr>
                <a:srgbClr val="14688A"/>
              </a:buClr>
              <a:buSzPts val="2000"/>
              <a:buFont typeface="Verdana"/>
              <a:buNone/>
              <a:defRPr sz="2000" b="0" i="0" u="none" strike="noStrike" cap="none">
                <a:solidFill>
                  <a:srgbClr val="14688A"/>
                </a:solidFill>
                <a:latin typeface="Verdana"/>
                <a:ea typeface="Verdana"/>
                <a:cs typeface="Verdana"/>
                <a:sym typeface="Verdana"/>
              </a:defRPr>
            </a:lvl2pPr>
            <a:lvl3pPr marL="0" marR="0" lvl="2" indent="0" algn="r">
              <a:lnSpc>
                <a:spcPct val="100000"/>
              </a:lnSpc>
              <a:spcBef>
                <a:spcPts val="0"/>
              </a:spcBef>
              <a:spcAft>
                <a:spcPts val="0"/>
              </a:spcAft>
              <a:buClr>
                <a:srgbClr val="14688A"/>
              </a:buClr>
              <a:buSzPts val="2000"/>
              <a:buFont typeface="Verdana"/>
              <a:buNone/>
              <a:defRPr sz="2000" b="0" i="0" u="none" strike="noStrike" cap="none">
                <a:solidFill>
                  <a:srgbClr val="14688A"/>
                </a:solidFill>
                <a:latin typeface="Verdana"/>
                <a:ea typeface="Verdana"/>
                <a:cs typeface="Verdana"/>
                <a:sym typeface="Verdana"/>
              </a:defRPr>
            </a:lvl3pPr>
            <a:lvl4pPr marL="0" marR="0" lvl="3" indent="0" algn="r">
              <a:lnSpc>
                <a:spcPct val="100000"/>
              </a:lnSpc>
              <a:spcBef>
                <a:spcPts val="0"/>
              </a:spcBef>
              <a:spcAft>
                <a:spcPts val="0"/>
              </a:spcAft>
              <a:buClr>
                <a:srgbClr val="14688A"/>
              </a:buClr>
              <a:buSzPts val="2000"/>
              <a:buFont typeface="Verdana"/>
              <a:buNone/>
              <a:defRPr sz="2000" b="0" i="0" u="none" strike="noStrike" cap="none">
                <a:solidFill>
                  <a:srgbClr val="14688A"/>
                </a:solidFill>
                <a:latin typeface="Verdana"/>
                <a:ea typeface="Verdana"/>
                <a:cs typeface="Verdana"/>
                <a:sym typeface="Verdana"/>
              </a:defRPr>
            </a:lvl4pPr>
            <a:lvl5pPr marL="0" marR="0" lvl="4" indent="0" algn="r">
              <a:lnSpc>
                <a:spcPct val="100000"/>
              </a:lnSpc>
              <a:spcBef>
                <a:spcPts val="0"/>
              </a:spcBef>
              <a:spcAft>
                <a:spcPts val="0"/>
              </a:spcAft>
              <a:buClr>
                <a:srgbClr val="14688A"/>
              </a:buClr>
              <a:buSzPts val="2000"/>
              <a:buFont typeface="Verdana"/>
              <a:buNone/>
              <a:defRPr sz="2000" b="0" i="0" u="none" strike="noStrike" cap="none">
                <a:solidFill>
                  <a:srgbClr val="14688A"/>
                </a:solidFill>
                <a:latin typeface="Verdana"/>
                <a:ea typeface="Verdana"/>
                <a:cs typeface="Verdana"/>
                <a:sym typeface="Verdana"/>
              </a:defRPr>
            </a:lvl5pPr>
            <a:lvl6pPr marL="0" marR="0" lvl="5" indent="0" algn="r">
              <a:lnSpc>
                <a:spcPct val="100000"/>
              </a:lnSpc>
              <a:spcBef>
                <a:spcPts val="0"/>
              </a:spcBef>
              <a:spcAft>
                <a:spcPts val="0"/>
              </a:spcAft>
              <a:buClr>
                <a:srgbClr val="14688A"/>
              </a:buClr>
              <a:buSzPts val="2000"/>
              <a:buFont typeface="Verdana"/>
              <a:buNone/>
              <a:defRPr sz="2000" b="0" i="0" u="none" strike="noStrike" cap="none">
                <a:solidFill>
                  <a:srgbClr val="14688A"/>
                </a:solidFill>
                <a:latin typeface="Verdana"/>
                <a:ea typeface="Verdana"/>
                <a:cs typeface="Verdana"/>
                <a:sym typeface="Verdana"/>
              </a:defRPr>
            </a:lvl6pPr>
            <a:lvl7pPr marL="0" marR="0" lvl="6" indent="0" algn="r">
              <a:lnSpc>
                <a:spcPct val="100000"/>
              </a:lnSpc>
              <a:spcBef>
                <a:spcPts val="0"/>
              </a:spcBef>
              <a:spcAft>
                <a:spcPts val="0"/>
              </a:spcAft>
              <a:buClr>
                <a:srgbClr val="14688A"/>
              </a:buClr>
              <a:buSzPts val="2000"/>
              <a:buFont typeface="Verdana"/>
              <a:buNone/>
              <a:defRPr sz="2000" b="0" i="0" u="none" strike="noStrike" cap="none">
                <a:solidFill>
                  <a:srgbClr val="14688A"/>
                </a:solidFill>
                <a:latin typeface="Verdana"/>
                <a:ea typeface="Verdana"/>
                <a:cs typeface="Verdana"/>
                <a:sym typeface="Verdana"/>
              </a:defRPr>
            </a:lvl7pPr>
            <a:lvl8pPr marL="0" marR="0" lvl="7" indent="0" algn="r">
              <a:lnSpc>
                <a:spcPct val="100000"/>
              </a:lnSpc>
              <a:spcBef>
                <a:spcPts val="0"/>
              </a:spcBef>
              <a:spcAft>
                <a:spcPts val="0"/>
              </a:spcAft>
              <a:buClr>
                <a:srgbClr val="14688A"/>
              </a:buClr>
              <a:buSzPts val="2000"/>
              <a:buFont typeface="Verdana"/>
              <a:buNone/>
              <a:defRPr sz="2000" b="0" i="0" u="none" strike="noStrike" cap="none">
                <a:solidFill>
                  <a:srgbClr val="14688A"/>
                </a:solidFill>
                <a:latin typeface="Verdana"/>
                <a:ea typeface="Verdana"/>
                <a:cs typeface="Verdana"/>
                <a:sym typeface="Verdana"/>
              </a:defRPr>
            </a:lvl8pPr>
            <a:lvl9pPr marL="0" marR="0" lvl="8" indent="0" algn="r">
              <a:lnSpc>
                <a:spcPct val="100000"/>
              </a:lnSpc>
              <a:spcBef>
                <a:spcPts val="0"/>
              </a:spcBef>
              <a:spcAft>
                <a:spcPts val="0"/>
              </a:spcAft>
              <a:buClr>
                <a:srgbClr val="14688A"/>
              </a:buClr>
              <a:buSzPts val="2000"/>
              <a:buFont typeface="Verdana"/>
              <a:buNone/>
              <a:defRPr sz="2000" b="0" i="0" u="none" strike="noStrike" cap="none">
                <a:solidFill>
                  <a:srgbClr val="14688A"/>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71767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762000" y="351453"/>
            <a:ext cx="22962945" cy="189795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50800" tIns="0" rIns="50800" bIns="50800" anchor="t" anchorCtr="0">
            <a:noAutofit/>
          </a:bodyPr>
          <a:lstStyle/>
          <a:p>
            <a:r>
              <a:rPr lang="en-GB"/>
              <a:t>Title Text</a:t>
            </a:r>
          </a:p>
        </p:txBody>
      </p:sp>
      <p:sp>
        <p:nvSpPr>
          <p:cNvPr id="3" name="Rectangle"/>
          <p:cNvSpPr/>
          <p:nvPr/>
        </p:nvSpPr>
        <p:spPr>
          <a:xfrm>
            <a:off x="-1" y="13087348"/>
            <a:ext cx="24384001" cy="633184"/>
          </a:xfrm>
          <a:prstGeom prst="rect">
            <a:avLst/>
          </a:prstGeom>
          <a:gradFill>
            <a:gsLst>
              <a:gs pos="50129">
                <a:srgbClr val="070168"/>
              </a:gs>
              <a:gs pos="76369">
                <a:srgbClr val="730368"/>
              </a:gs>
              <a:gs pos="100000">
                <a:srgbClr val="DF0569"/>
              </a:gs>
            </a:gsLst>
            <a:lin ang="8100000"/>
          </a:gradFill>
          <a:ln w="12700">
            <a:miter lim="400000"/>
          </a:ln>
        </p:spPr>
        <p:txBody>
          <a:bodyPr lIns="50800" tIns="50800" rIns="50800" bIns="50800" anchor="ctr"/>
          <a:lstStyle/>
          <a:p>
            <a:pPr algn="ctr">
              <a:defRPr sz="5000">
                <a:solidFill>
                  <a:srgbClr val="DF0569"/>
                </a:solidFill>
                <a:latin typeface="Gill Sans Light"/>
                <a:ea typeface="Gill Sans Light"/>
                <a:cs typeface="Gill Sans Light"/>
                <a:sym typeface="Gill Sans Light"/>
              </a:defRPr>
            </a:pPr>
            <a:endParaRPr lang="en-GB"/>
          </a:p>
        </p:txBody>
      </p:sp>
      <p:sp>
        <p:nvSpPr>
          <p:cNvPr id="4" name="Slide Number"/>
          <p:cNvSpPr txBox="1">
            <a:spLocks noGrp="1"/>
          </p:cNvSpPr>
          <p:nvPr>
            <p:ph type="sldNum" sz="quarter" idx="2"/>
          </p:nvPr>
        </p:nvSpPr>
        <p:spPr>
          <a:xfrm>
            <a:off x="23241000" y="13207999"/>
            <a:ext cx="889000" cy="406401"/>
          </a:xfrm>
          <a:prstGeom prst="rect">
            <a:avLst/>
          </a:prstGeom>
          <a:ln w="12700">
            <a:miter lim="400000"/>
          </a:ln>
        </p:spPr>
        <p:txBody>
          <a:bodyPr lIns="50800" tIns="50800" rIns="50800" bIns="50800" anchor="b">
            <a:spAutoFit/>
          </a:bodyPr>
          <a:lstStyle>
            <a:lvl1pPr algn="l">
              <a:defRPr sz="2000" b="0">
                <a:solidFill>
                  <a:srgbClr val="FFFFFF">
                    <a:alpha val="75000"/>
                  </a:srgbClr>
                </a:solidFill>
              </a:defRPr>
            </a:lvl1pPr>
          </a:lstStyle>
          <a:p>
            <a:fld id="{86CB4B4D-7CA3-9044-876B-883B54F8677D}" type="slidenum">
              <a:rPr lang="en-GB" smtClean="0"/>
              <a:pPr/>
              <a:t>‹#›</a:t>
            </a:fld>
            <a:endParaRPr lang="en-GB"/>
          </a:p>
        </p:txBody>
      </p:sp>
      <p:sp>
        <p:nvSpPr>
          <p:cNvPr id="5" name="Line"/>
          <p:cNvSpPr/>
          <p:nvPr/>
        </p:nvSpPr>
        <p:spPr>
          <a:xfrm>
            <a:off x="1625084" y="13068300"/>
            <a:ext cx="24384001" cy="0"/>
          </a:xfrm>
          <a:prstGeom prst="line">
            <a:avLst/>
          </a:prstGeom>
          <a:ln w="12700">
            <a:solidFill>
              <a:srgbClr val="FFFFFF">
                <a:alpha val="50000"/>
              </a:srgbClr>
            </a:solidFill>
            <a:miter lim="400000"/>
          </a:ln>
        </p:spPr>
        <p:txBody>
          <a:bodyPr lIns="50800" tIns="50800" rIns="50800" bIns="50800" anchor="ctr"/>
          <a:lstStyle/>
          <a:p>
            <a:pPr algn="ctr">
              <a:defRPr sz="5000">
                <a:solidFill>
                  <a:srgbClr val="535353"/>
                </a:solidFill>
                <a:latin typeface="Gill Sans Light"/>
                <a:ea typeface="Gill Sans Light"/>
                <a:cs typeface="Gill Sans Light"/>
                <a:sym typeface="Gill Sans Light"/>
              </a:defRPr>
            </a:pPr>
            <a:endParaRPr lang="en-GB"/>
          </a:p>
        </p:txBody>
      </p:sp>
      <p:pic>
        <p:nvPicPr>
          <p:cNvPr id="6" name="Image" descr="Image"/>
          <p:cNvPicPr>
            <a:picLocks noChangeAspect="1"/>
          </p:cNvPicPr>
          <p:nvPr/>
        </p:nvPicPr>
        <p:blipFill>
          <a:blip r:embed="rId8"/>
          <a:stretch>
            <a:fillRect/>
          </a:stretch>
        </p:blipFill>
        <p:spPr>
          <a:xfrm>
            <a:off x="333796" y="12547599"/>
            <a:ext cx="1041401" cy="1041403"/>
          </a:xfrm>
          <a:prstGeom prst="rect">
            <a:avLst/>
          </a:prstGeom>
          <a:ln w="12700">
            <a:miter lim="400000"/>
          </a:ln>
        </p:spPr>
      </p:pic>
      <p:sp>
        <p:nvSpPr>
          <p:cNvPr id="7" name="Slide  /"/>
          <p:cNvSpPr txBox="1"/>
          <p:nvPr/>
        </p:nvSpPr>
        <p:spPr>
          <a:xfrm>
            <a:off x="20620944" y="13201650"/>
            <a:ext cx="2550834" cy="4064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50800" tIns="50800" rIns="50800" bIns="50800" anchor="ctr">
            <a:spAutoFit/>
          </a:bodyPr>
          <a:lstStyle>
            <a:lvl1pPr>
              <a:defRPr sz="2000" b="1"/>
            </a:lvl1pPr>
          </a:lstStyle>
          <a:p>
            <a:pPr>
              <a:defRPr>
                <a:solidFill>
                  <a:srgbClr val="535353"/>
                </a:solidFill>
              </a:defRPr>
            </a:pPr>
            <a:r>
              <a:rPr lang="en-GB" b="0">
                <a:solidFill>
                  <a:srgbClr val="FFFFFF">
                    <a:alpha val="75000"/>
                  </a:srgbClr>
                </a:solidFill>
              </a:rPr>
              <a:t>Slide  /</a:t>
            </a:r>
          </a:p>
        </p:txBody>
      </p:sp>
      <p:sp>
        <p:nvSpPr>
          <p:cNvPr id="8" name="Body Level One…"/>
          <p:cNvSpPr txBox="1">
            <a:spLocks noGrp="1"/>
          </p:cNvSpPr>
          <p:nvPr>
            <p:ph type="body" idx="1"/>
          </p:nvPr>
        </p:nvSpPr>
        <p:spPr>
          <a:xfrm>
            <a:off x="673100" y="3835400"/>
            <a:ext cx="23050500" cy="88646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50800" tIns="50800" rIns="50800" bIns="50800" anchor="t" anchorCtr="0">
            <a:noAutofit/>
          </a:bodyPr>
          <a:lstStyle/>
          <a:p>
            <a:r>
              <a:rPr lang="en-GB"/>
              <a:t>Body Level One</a:t>
            </a:r>
          </a:p>
          <a:p>
            <a:pPr lvl="1"/>
            <a:r>
              <a:rPr lang="en-GB"/>
              <a:t>Body Level Two</a:t>
            </a:r>
          </a:p>
          <a:p>
            <a:pPr lvl="2"/>
            <a:r>
              <a:rPr lang="en-GB"/>
              <a:t>Body Level Three</a:t>
            </a:r>
          </a:p>
          <a:p>
            <a:pPr lvl="3"/>
            <a:r>
              <a:rPr lang="en-GB"/>
              <a:t>Body Level Four</a:t>
            </a:r>
          </a:p>
          <a:p>
            <a:pPr lvl="4"/>
            <a:r>
              <a:rPr lang="en-GB"/>
              <a:t>Body Level Five</a:t>
            </a:r>
          </a:p>
        </p:txBody>
      </p:sp>
    </p:spTree>
  </p:cSld>
  <p:clrMap bg1="dk1" tx1="lt1" bg2="dk2" tx2="lt2" accent1="accent1" accent2="accent2" accent3="accent3" accent4="accent4" accent5="accent5" accent6="accent6" hlink="hlink" folHlink="folHlink"/>
  <p:sldLayoutIdLst>
    <p:sldLayoutId id="2147483650" r:id="rId1"/>
    <p:sldLayoutId id="2147483653" r:id="rId2"/>
    <p:sldLayoutId id="2147483655" r:id="rId3"/>
    <p:sldLayoutId id="2147483656" r:id="rId4"/>
    <p:sldLayoutId id="2147483658" r:id="rId5"/>
    <p:sldLayoutId id="2147483659" r:id="rId6"/>
  </p:sldLayoutIdLst>
  <p:transition spd="med"/>
  <p:hf hdr="0" ftr="0" dt="0"/>
  <p:txStyles>
    <p:titleStyle>
      <a:lvl1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chemeClr val="accent2"/>
          </a:solidFill>
          <a:uFillTx/>
          <a:latin typeface="+mj-lt"/>
          <a:ea typeface="+mn-ea"/>
          <a:cs typeface="+mn-cs"/>
          <a:sym typeface="Verdana"/>
        </a:defRPr>
      </a:lvl1pPr>
      <a:lvl2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rgbClr val="070168"/>
          </a:solidFill>
          <a:uFillTx/>
          <a:latin typeface="+mn-lt"/>
          <a:ea typeface="+mn-ea"/>
          <a:cs typeface="+mn-cs"/>
          <a:sym typeface="Verdana"/>
        </a:defRPr>
      </a:lvl2pPr>
      <a:lvl3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rgbClr val="070168"/>
          </a:solidFill>
          <a:uFillTx/>
          <a:latin typeface="+mn-lt"/>
          <a:ea typeface="+mn-ea"/>
          <a:cs typeface="+mn-cs"/>
          <a:sym typeface="Verdana"/>
        </a:defRPr>
      </a:lvl3pPr>
      <a:lvl4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rgbClr val="070168"/>
          </a:solidFill>
          <a:uFillTx/>
          <a:latin typeface="+mn-lt"/>
          <a:ea typeface="+mn-ea"/>
          <a:cs typeface="+mn-cs"/>
          <a:sym typeface="Verdana"/>
        </a:defRPr>
      </a:lvl4pPr>
      <a:lvl5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rgbClr val="070168"/>
          </a:solidFill>
          <a:uFillTx/>
          <a:latin typeface="+mn-lt"/>
          <a:ea typeface="+mn-ea"/>
          <a:cs typeface="+mn-cs"/>
          <a:sym typeface="Verdana"/>
        </a:defRPr>
      </a:lvl5pPr>
      <a:lvl6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rgbClr val="070168"/>
          </a:solidFill>
          <a:uFillTx/>
          <a:latin typeface="+mn-lt"/>
          <a:ea typeface="+mn-ea"/>
          <a:cs typeface="+mn-cs"/>
          <a:sym typeface="Verdana"/>
        </a:defRPr>
      </a:lvl6pPr>
      <a:lvl7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rgbClr val="070168"/>
          </a:solidFill>
          <a:uFillTx/>
          <a:latin typeface="+mn-lt"/>
          <a:ea typeface="+mn-ea"/>
          <a:cs typeface="+mn-cs"/>
          <a:sym typeface="Verdana"/>
        </a:defRPr>
      </a:lvl7pPr>
      <a:lvl8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rgbClr val="070168"/>
          </a:solidFill>
          <a:uFillTx/>
          <a:latin typeface="+mn-lt"/>
          <a:ea typeface="+mn-ea"/>
          <a:cs typeface="+mn-cs"/>
          <a:sym typeface="Verdana"/>
        </a:defRPr>
      </a:lvl8pPr>
      <a:lvl9pPr marL="0" marR="0" indent="0" algn="l" defTabSz="825500" rtl="0" eaLnBrk="1" latinLnBrk="0" hangingPunct="1">
        <a:lnSpc>
          <a:spcPct val="100000"/>
        </a:lnSpc>
        <a:spcBef>
          <a:spcPts val="0"/>
        </a:spcBef>
        <a:spcAft>
          <a:spcPts val="0"/>
        </a:spcAft>
        <a:buClrTx/>
        <a:buSzTx/>
        <a:buFontTx/>
        <a:buNone/>
        <a:tabLst/>
        <a:defRPr sz="6000" b="1" i="0" u="none" strike="noStrike" cap="none" spc="0" baseline="0">
          <a:solidFill>
            <a:srgbClr val="070168"/>
          </a:solidFill>
          <a:uFillTx/>
          <a:latin typeface="+mn-lt"/>
          <a:ea typeface="+mn-ea"/>
          <a:cs typeface="+mn-cs"/>
          <a:sym typeface="Verdana"/>
        </a:defRPr>
      </a:lvl9pPr>
    </p:titleStyle>
    <p:bodyStyle>
      <a:lvl1pPr marL="1016000" marR="0" indent="-508000" algn="l" defTabSz="825500" rtl="0" eaLnBrk="1" latinLnBrk="0" hangingPunct="1">
        <a:lnSpc>
          <a:spcPct val="100000"/>
        </a:lnSpc>
        <a:spcBef>
          <a:spcPts val="4000"/>
        </a:spcBef>
        <a:spcAft>
          <a:spcPts val="0"/>
        </a:spcAft>
        <a:buClr>
          <a:schemeClr val="accent1"/>
        </a:buClr>
        <a:buSzPct val="100000"/>
        <a:buFontTx/>
        <a:buChar char="•"/>
        <a:tabLst/>
        <a:defRPr sz="6000" b="0" i="0" u="none" strike="noStrike" cap="none" spc="0" baseline="0">
          <a:solidFill>
            <a:schemeClr val="accent2"/>
          </a:solidFill>
          <a:uFillTx/>
          <a:latin typeface="+mn-lt"/>
          <a:ea typeface="+mn-ea"/>
          <a:cs typeface="+mn-cs"/>
          <a:sym typeface="Verdana"/>
        </a:defRPr>
      </a:lvl1pPr>
      <a:lvl2pPr marL="1576551" marR="0" indent="-560551" algn="l" defTabSz="825500" rtl="0" eaLnBrk="1" latinLnBrk="0" hangingPunct="1">
        <a:lnSpc>
          <a:spcPct val="100000"/>
        </a:lnSpc>
        <a:spcBef>
          <a:spcPts val="3600"/>
        </a:spcBef>
        <a:spcAft>
          <a:spcPts val="0"/>
        </a:spcAft>
        <a:buClr>
          <a:schemeClr val="accent1"/>
        </a:buClr>
        <a:buSzPct val="100000"/>
        <a:buFontTx/>
        <a:buChar char="•"/>
        <a:tabLst/>
        <a:defRPr sz="5800" b="0" i="0" u="none" strike="noStrike" cap="none" spc="0" baseline="0">
          <a:solidFill>
            <a:schemeClr val="accent2"/>
          </a:solidFill>
          <a:uFillTx/>
          <a:latin typeface="+mn-lt"/>
          <a:ea typeface="+mn-ea"/>
          <a:cs typeface="+mn-cs"/>
          <a:sym typeface="Verdana"/>
        </a:defRPr>
      </a:lvl2pPr>
      <a:lvl3pPr marL="2149230" marR="0" indent="-625230" algn="l" defTabSz="825500" rtl="0" eaLnBrk="1" latinLnBrk="0" hangingPunct="1">
        <a:lnSpc>
          <a:spcPct val="100000"/>
        </a:lnSpc>
        <a:spcBef>
          <a:spcPts val="3200"/>
        </a:spcBef>
        <a:spcAft>
          <a:spcPts val="0"/>
        </a:spcAft>
        <a:buClr>
          <a:schemeClr val="accent1"/>
        </a:buClr>
        <a:buSzPct val="100000"/>
        <a:buFontTx/>
        <a:buChar char="•"/>
        <a:tabLst/>
        <a:defRPr sz="5200" b="0" i="0" u="none" strike="noStrike" cap="none" spc="0" baseline="0">
          <a:solidFill>
            <a:schemeClr val="accent2"/>
          </a:solidFill>
          <a:uFillTx/>
          <a:latin typeface="+mn-lt"/>
          <a:ea typeface="+mn-ea"/>
          <a:cs typeface="+mn-cs"/>
          <a:sym typeface="Verdana"/>
        </a:defRPr>
      </a:lvl3pPr>
      <a:lvl4pPr marL="2709333" marR="0" indent="-677333" algn="l" defTabSz="825500" rtl="0" eaLnBrk="1" latinLnBrk="0" hangingPunct="1">
        <a:lnSpc>
          <a:spcPct val="100000"/>
        </a:lnSpc>
        <a:spcBef>
          <a:spcPts val="2800"/>
        </a:spcBef>
        <a:spcAft>
          <a:spcPts val="0"/>
        </a:spcAft>
        <a:buClr>
          <a:schemeClr val="accent1"/>
        </a:buClr>
        <a:buSzPct val="100000"/>
        <a:buFontTx/>
        <a:buChar char="•"/>
        <a:tabLst/>
        <a:defRPr sz="4400" b="0" i="0" u="none" strike="noStrike" cap="none" spc="0" baseline="0">
          <a:solidFill>
            <a:schemeClr val="accent2"/>
          </a:solidFill>
          <a:uFillTx/>
          <a:latin typeface="+mn-lt"/>
          <a:ea typeface="+mn-ea"/>
          <a:cs typeface="+mn-cs"/>
          <a:sym typeface="Verdana"/>
        </a:defRPr>
      </a:lvl4pPr>
      <a:lvl5pPr marL="3352800" marR="0" indent="-812800" algn="l" defTabSz="825500" rtl="0" eaLnBrk="1" latinLnBrk="0" hangingPunct="1">
        <a:lnSpc>
          <a:spcPct val="100000"/>
        </a:lnSpc>
        <a:spcBef>
          <a:spcPts val="2400"/>
        </a:spcBef>
        <a:spcAft>
          <a:spcPts val="0"/>
        </a:spcAft>
        <a:buClr>
          <a:schemeClr val="accent1"/>
        </a:buClr>
        <a:buSzPct val="100000"/>
        <a:buFontTx/>
        <a:buChar char="•"/>
        <a:tabLst/>
        <a:defRPr sz="3200" b="0" i="0" u="none" strike="noStrike" cap="none" spc="0" baseline="0">
          <a:solidFill>
            <a:schemeClr val="accent2"/>
          </a:solidFill>
          <a:uFillTx/>
          <a:latin typeface="+mn-lt"/>
          <a:ea typeface="+mn-ea"/>
          <a:cs typeface="+mn-cs"/>
          <a:sym typeface="Verdana"/>
        </a:defRPr>
      </a:lvl5pPr>
      <a:lvl6pPr marL="4419600" marR="0" indent="-736600" algn="l" defTabSz="825500" rtl="0" eaLnBrk="1" latinLnBrk="0" hangingPunct="1">
        <a:lnSpc>
          <a:spcPct val="100000"/>
        </a:lnSpc>
        <a:spcBef>
          <a:spcPts val="4000"/>
        </a:spcBef>
        <a:spcAft>
          <a:spcPts val="0"/>
        </a:spcAft>
        <a:buClrTx/>
        <a:buSzPct val="82000"/>
        <a:buFontTx/>
        <a:buChar char="•"/>
        <a:tabLst/>
        <a:defRPr sz="6400" b="0" i="0" u="none" strike="noStrike" cap="none" spc="0" baseline="0">
          <a:solidFill>
            <a:srgbClr val="070168"/>
          </a:solidFill>
          <a:uFillTx/>
          <a:latin typeface="+mn-lt"/>
          <a:ea typeface="+mn-ea"/>
          <a:cs typeface="+mn-cs"/>
          <a:sym typeface="Verdana"/>
        </a:defRPr>
      </a:lvl6pPr>
      <a:lvl7pPr marL="5156200" marR="0" indent="-736600" algn="l" defTabSz="825500" rtl="0" eaLnBrk="1" latinLnBrk="0" hangingPunct="1">
        <a:lnSpc>
          <a:spcPct val="100000"/>
        </a:lnSpc>
        <a:spcBef>
          <a:spcPts val="4000"/>
        </a:spcBef>
        <a:spcAft>
          <a:spcPts val="0"/>
        </a:spcAft>
        <a:buClrTx/>
        <a:buSzPct val="82000"/>
        <a:buFontTx/>
        <a:buChar char="•"/>
        <a:tabLst/>
        <a:defRPr sz="6400" b="0" i="0" u="none" strike="noStrike" cap="none" spc="0" baseline="0">
          <a:solidFill>
            <a:srgbClr val="070168"/>
          </a:solidFill>
          <a:uFillTx/>
          <a:latin typeface="+mn-lt"/>
          <a:ea typeface="+mn-ea"/>
          <a:cs typeface="+mn-cs"/>
          <a:sym typeface="Verdana"/>
        </a:defRPr>
      </a:lvl7pPr>
      <a:lvl8pPr marL="5892800" marR="0" indent="-736600" algn="l" defTabSz="825500" rtl="0" eaLnBrk="1" latinLnBrk="0" hangingPunct="1">
        <a:lnSpc>
          <a:spcPct val="100000"/>
        </a:lnSpc>
        <a:spcBef>
          <a:spcPts val="4000"/>
        </a:spcBef>
        <a:spcAft>
          <a:spcPts val="0"/>
        </a:spcAft>
        <a:buClrTx/>
        <a:buSzPct val="82000"/>
        <a:buFontTx/>
        <a:buChar char="•"/>
        <a:tabLst/>
        <a:defRPr sz="6400" b="0" i="0" u="none" strike="noStrike" cap="none" spc="0" baseline="0">
          <a:solidFill>
            <a:srgbClr val="070168"/>
          </a:solidFill>
          <a:uFillTx/>
          <a:latin typeface="+mn-lt"/>
          <a:ea typeface="+mn-ea"/>
          <a:cs typeface="+mn-cs"/>
          <a:sym typeface="Verdana"/>
        </a:defRPr>
      </a:lvl8pPr>
      <a:lvl9pPr marL="6629400" marR="0" indent="-736600" algn="l" defTabSz="825500" rtl="0" eaLnBrk="1" latinLnBrk="0" hangingPunct="1">
        <a:lnSpc>
          <a:spcPct val="100000"/>
        </a:lnSpc>
        <a:spcBef>
          <a:spcPts val="4000"/>
        </a:spcBef>
        <a:spcAft>
          <a:spcPts val="0"/>
        </a:spcAft>
        <a:buClrTx/>
        <a:buSzPct val="82000"/>
        <a:buFontTx/>
        <a:buChar char="•"/>
        <a:tabLst/>
        <a:defRPr sz="6400" b="0" i="0" u="none" strike="noStrike" cap="none" spc="0" baseline="0">
          <a:solidFill>
            <a:srgbClr val="070168"/>
          </a:solidFill>
          <a:uFillTx/>
          <a:latin typeface="+mn-lt"/>
          <a:ea typeface="+mn-ea"/>
          <a:cs typeface="+mn-cs"/>
          <a:sym typeface="Verdana"/>
        </a:defRPr>
      </a:lvl9pPr>
    </p:bodyStyle>
    <p:otherStyle>
      <a:lvl1pPr marL="0" marR="0" indent="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1pPr>
      <a:lvl2pPr marL="0" marR="0" indent="22860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2pPr>
      <a:lvl3pPr marL="0" marR="0" indent="45720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3pPr>
      <a:lvl4pPr marL="0" marR="0" indent="68580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4pPr>
      <a:lvl5pPr marL="0" marR="0" indent="91440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5pPr>
      <a:lvl6pPr marL="0" marR="0" indent="114300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6pPr>
      <a:lvl7pPr marL="0" marR="0" indent="137160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7pPr>
      <a:lvl8pPr marL="0" marR="0" indent="160020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8pPr>
      <a:lvl9pPr marL="0" marR="0" indent="1828800" algn="l" defTabSz="825500" eaLnBrk="1" latinLnBrk="0" hangingPunct="1">
        <a:lnSpc>
          <a:spcPct val="100000"/>
        </a:lnSpc>
        <a:spcBef>
          <a:spcPts val="0"/>
        </a:spcBef>
        <a:spcAft>
          <a:spcPts val="0"/>
        </a:spcAft>
        <a:buClrTx/>
        <a:buSzTx/>
        <a:buFontTx/>
        <a:buNone/>
        <a:tabLst/>
        <a:defRPr sz="2000" b="1" i="0" u="none" strike="noStrike" cap="none" spc="0" baseline="0">
          <a:solidFill>
            <a:schemeClr val="tx1"/>
          </a:solidFill>
          <a:uFillTx/>
          <a:latin typeface="+mn-lt"/>
          <a:ea typeface="+mn-ea"/>
          <a:cs typeface="+mn-cs"/>
          <a:sym typeface="Verdana"/>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Google Shape;50;p1"/>
          <p:cNvSpPr txBox="1">
            <a:spLocks noGrp="1"/>
          </p:cNvSpPr>
          <p:nvPr>
            <p:ph type="body" idx="1"/>
          </p:nvPr>
        </p:nvSpPr>
        <p:spPr>
          <a:xfrm>
            <a:off x="1448220" y="9248795"/>
            <a:ext cx="16714119" cy="1475157"/>
          </a:xfrm>
          <a:prstGeom prst="rect">
            <a:avLst/>
          </a:prstGeom>
          <a:noFill/>
          <a:ln>
            <a:noFill/>
          </a:ln>
        </p:spPr>
        <p:txBody>
          <a:bodyPr spcFirstLastPara="1" wrap="square" lIns="50800" tIns="50800" rIns="50800" bIns="50800" anchor="t" anchorCtr="0">
            <a:normAutofit/>
          </a:bodyPr>
          <a:lstStyle/>
          <a:p>
            <a:pPr marL="0" lvl="0" indent="0" algn="l" rtl="0">
              <a:lnSpc>
                <a:spcPct val="100000"/>
              </a:lnSpc>
              <a:spcBef>
                <a:spcPts val="0"/>
              </a:spcBef>
              <a:spcAft>
                <a:spcPts val="0"/>
              </a:spcAft>
              <a:buClr>
                <a:srgbClr val="FFFFFF"/>
              </a:buClr>
              <a:buSzPts val="6500"/>
              <a:buFont typeface="Verdana"/>
              <a:buNone/>
            </a:pPr>
            <a:endParaRPr/>
          </a:p>
        </p:txBody>
      </p:sp>
      <p:sp>
        <p:nvSpPr>
          <p:cNvPr id="51" name="Google Shape;51;p1"/>
          <p:cNvSpPr txBox="1">
            <a:spLocks noGrp="1"/>
          </p:cNvSpPr>
          <p:nvPr>
            <p:ph type="body" idx="2"/>
          </p:nvPr>
        </p:nvSpPr>
        <p:spPr>
          <a:xfrm>
            <a:off x="1448220" y="10907786"/>
            <a:ext cx="16714119" cy="1475156"/>
          </a:xfrm>
          <a:prstGeom prst="rect">
            <a:avLst/>
          </a:prstGeom>
          <a:noFill/>
          <a:ln>
            <a:noFill/>
          </a:ln>
        </p:spPr>
        <p:txBody>
          <a:bodyPr spcFirstLastPara="1" wrap="square" lIns="50800" tIns="50800" rIns="50800" bIns="50800" anchor="t" anchorCtr="0">
            <a:normAutofit/>
          </a:bodyPr>
          <a:lstStyle/>
          <a:p>
            <a:pPr marL="0" lvl="0" indent="0" algn="l" rtl="0">
              <a:lnSpc>
                <a:spcPct val="100000"/>
              </a:lnSpc>
              <a:spcBef>
                <a:spcPts val="0"/>
              </a:spcBef>
              <a:spcAft>
                <a:spcPts val="0"/>
              </a:spcAft>
              <a:buClr>
                <a:srgbClr val="FFFFFF"/>
              </a:buClr>
              <a:buSzPts val="3200"/>
              <a:buFont typeface="Arial"/>
              <a:buNone/>
            </a:pPr>
            <a:endParaRPr/>
          </a:p>
        </p:txBody>
      </p:sp>
      <p:pic>
        <p:nvPicPr>
          <p:cNvPr id="52" name="Google Shape;52;p1" descr="Image"/>
          <p:cNvPicPr preferRelativeResize="0">
            <a:picLocks noGrp="1"/>
          </p:cNvPicPr>
          <p:nvPr>
            <p:ph type="pic" idx="3"/>
          </p:nvPr>
        </p:nvPicPr>
        <p:blipFill rotWithShape="1">
          <a:blip r:embed="rId3">
            <a:alphaModFix/>
          </a:blip>
          <a:srcRect l="9917" r="16714"/>
          <a:stretch/>
        </p:blipFill>
        <p:spPr>
          <a:xfrm>
            <a:off x="0" y="2852742"/>
            <a:ext cx="24534960" cy="11146966"/>
          </a:xfrm>
          <a:prstGeom prst="rect">
            <a:avLst/>
          </a:prstGeom>
          <a:noFill/>
          <a:ln>
            <a:noFill/>
          </a:ln>
        </p:spPr>
      </p:pic>
      <p:sp>
        <p:nvSpPr>
          <p:cNvPr id="53" name="Google Shape;53;p1"/>
          <p:cNvSpPr txBox="1">
            <a:spLocks noGrp="1"/>
          </p:cNvSpPr>
          <p:nvPr>
            <p:ph type="body" idx="4"/>
          </p:nvPr>
        </p:nvSpPr>
        <p:spPr>
          <a:xfrm>
            <a:off x="800521" y="4212229"/>
            <a:ext cx="19977761" cy="1149141"/>
          </a:xfrm>
          <a:prstGeom prst="rect">
            <a:avLst/>
          </a:prstGeom>
          <a:noFill/>
          <a:ln>
            <a:noFill/>
          </a:ln>
        </p:spPr>
        <p:txBody>
          <a:bodyPr spcFirstLastPara="1" wrap="square" lIns="50800" tIns="50800" rIns="50800" bIns="50800" anchor="b" anchorCtr="0">
            <a:normAutofit fontScale="92500"/>
          </a:bodyPr>
          <a:lstStyle/>
          <a:p>
            <a:pPr marL="0" lvl="0" indent="0" algn="r" rtl="0">
              <a:lnSpc>
                <a:spcPct val="100000"/>
              </a:lnSpc>
              <a:spcBef>
                <a:spcPts val="0"/>
              </a:spcBef>
              <a:spcAft>
                <a:spcPts val="0"/>
              </a:spcAft>
              <a:buClr>
                <a:srgbClr val="070168"/>
              </a:buClr>
              <a:buSzPts val="6000"/>
              <a:buFont typeface="Verdana"/>
              <a:buNone/>
            </a:pPr>
            <a:r>
              <a:rPr lang="en-GB" sz="4000" b="1" dirty="0">
                <a:effectLst/>
                <a:latin typeface="Verdana" panose="020B0604030504040204" pitchFamily="34" charset="0"/>
                <a:ea typeface="Verdana" panose="020B0604030504040204" pitchFamily="34" charset="0"/>
                <a:cs typeface="Verdana" panose="020B0604030504040204" pitchFamily="34" charset="0"/>
              </a:rPr>
              <a:t>Building Big Science Infrastructure – “Making Procurement Work (well)” </a:t>
            </a:r>
            <a:endParaRPr sz="4000" b="1" dirty="0"/>
          </a:p>
        </p:txBody>
      </p:sp>
      <p:sp>
        <p:nvSpPr>
          <p:cNvPr id="54" name="Google Shape;54;p1"/>
          <p:cNvSpPr txBox="1">
            <a:spLocks noGrp="1"/>
          </p:cNvSpPr>
          <p:nvPr>
            <p:ph type="body" idx="5"/>
          </p:nvPr>
        </p:nvSpPr>
        <p:spPr>
          <a:xfrm>
            <a:off x="13346350" y="6710470"/>
            <a:ext cx="7363837" cy="723071"/>
          </a:xfrm>
          <a:prstGeom prst="rect">
            <a:avLst/>
          </a:prstGeom>
          <a:noFill/>
          <a:ln>
            <a:noFill/>
          </a:ln>
        </p:spPr>
        <p:txBody>
          <a:bodyPr spcFirstLastPara="1" wrap="square" lIns="50800" tIns="50800" rIns="50800" bIns="50800" anchor="t" anchorCtr="0">
            <a:normAutofit fontScale="92500" lnSpcReduction="20000"/>
          </a:bodyPr>
          <a:lstStyle/>
          <a:p>
            <a:pPr marL="0" lvl="0" indent="0" algn="r" rtl="0">
              <a:lnSpc>
                <a:spcPct val="100000"/>
              </a:lnSpc>
              <a:spcBef>
                <a:spcPts val="0"/>
              </a:spcBef>
              <a:spcAft>
                <a:spcPts val="0"/>
              </a:spcAft>
              <a:buClr>
                <a:srgbClr val="070168"/>
              </a:buClr>
              <a:buSzPts val="2500"/>
              <a:buFont typeface="Verdana"/>
              <a:buNone/>
            </a:pPr>
            <a:r>
              <a:rPr lang="en-US" dirty="0"/>
              <a:t>Ian Hastings – Head of Procurement, Global Logistics and Insurance</a:t>
            </a:r>
            <a:endParaRPr dirty="0"/>
          </a:p>
        </p:txBody>
      </p:sp>
      <p:sp>
        <p:nvSpPr>
          <p:cNvPr id="55" name="Google Shape;55;p1"/>
          <p:cNvSpPr txBox="1">
            <a:spLocks noGrp="1"/>
          </p:cNvSpPr>
          <p:nvPr>
            <p:ph type="body" idx="6"/>
          </p:nvPr>
        </p:nvSpPr>
        <p:spPr>
          <a:xfrm>
            <a:off x="11148897" y="7632029"/>
            <a:ext cx="9561290" cy="723071"/>
          </a:xfrm>
          <a:prstGeom prst="rect">
            <a:avLst/>
          </a:prstGeom>
          <a:noFill/>
          <a:ln>
            <a:noFill/>
          </a:ln>
        </p:spPr>
        <p:txBody>
          <a:bodyPr spcFirstLastPara="1" wrap="square" lIns="50800" tIns="50800" rIns="50800" bIns="50800" anchor="t" anchorCtr="0">
            <a:normAutofit/>
          </a:bodyPr>
          <a:lstStyle/>
          <a:p>
            <a:pPr marL="0" lvl="0" indent="0" algn="r" rtl="0">
              <a:lnSpc>
                <a:spcPct val="100000"/>
              </a:lnSpc>
              <a:spcBef>
                <a:spcPts val="0"/>
              </a:spcBef>
              <a:spcAft>
                <a:spcPts val="0"/>
              </a:spcAft>
              <a:buClr>
                <a:srgbClr val="070168"/>
              </a:buClr>
              <a:buSzPts val="2500"/>
              <a:buFont typeface="Verdana"/>
              <a:buNone/>
            </a:pPr>
            <a:r>
              <a:rPr lang="en-US"/>
              <a:t>October 2024</a:t>
            </a:r>
            <a:endParaRPr/>
          </a:p>
        </p:txBody>
      </p:sp>
      <p:sp>
        <p:nvSpPr>
          <p:cNvPr id="56" name="Google Shape;56;p1"/>
          <p:cNvSpPr txBox="1">
            <a:spLocks noGrp="1"/>
          </p:cNvSpPr>
          <p:nvPr>
            <p:ph type="body" idx="7"/>
          </p:nvPr>
        </p:nvSpPr>
        <p:spPr>
          <a:xfrm>
            <a:off x="10348686" y="5674384"/>
            <a:ext cx="10595428" cy="574578"/>
          </a:xfrm>
          <a:prstGeom prst="rect">
            <a:avLst/>
          </a:prstGeom>
          <a:noFill/>
          <a:ln>
            <a:noFill/>
          </a:ln>
        </p:spPr>
        <p:txBody>
          <a:bodyPr spcFirstLastPara="1" wrap="square" lIns="50800" tIns="50800" rIns="50800" bIns="50800" anchor="t" anchorCtr="0">
            <a:normAutofit fontScale="77500" lnSpcReduction="20000"/>
          </a:bodyPr>
          <a:lstStyle/>
          <a:p>
            <a:pPr marL="0" lvl="0" indent="0" algn="r" rtl="0">
              <a:lnSpc>
                <a:spcPct val="100000"/>
              </a:lnSpc>
              <a:spcBef>
                <a:spcPts val="0"/>
              </a:spcBef>
              <a:spcAft>
                <a:spcPts val="0"/>
              </a:spcAft>
              <a:buClr>
                <a:srgbClr val="070168"/>
              </a:buClr>
              <a:buSzPct val="100000"/>
              <a:buFont typeface="Verdana"/>
              <a:buNone/>
            </a:pPr>
            <a:r>
              <a:rPr lang="en-US" dirty="0"/>
              <a:t>Understanding Objectives &amp; Constraints to develop Strategy </a:t>
            </a:r>
            <a:endParaRPr dirty="0"/>
          </a:p>
        </p:txBody>
      </p:sp>
      <p:sp>
        <p:nvSpPr>
          <p:cNvPr id="57" name="Google Shape;57;p1"/>
          <p:cNvSpPr txBox="1">
            <a:spLocks noGrp="1"/>
          </p:cNvSpPr>
          <p:nvPr>
            <p:ph type="sldNum" idx="12"/>
          </p:nvPr>
        </p:nvSpPr>
        <p:spPr>
          <a:xfrm>
            <a:off x="11967021" y="13131799"/>
            <a:ext cx="437258" cy="406401"/>
          </a:xfrm>
          <a:prstGeom prst="rect">
            <a:avLst/>
          </a:prstGeom>
          <a:noFill/>
          <a:ln>
            <a:noFill/>
          </a:ln>
        </p:spPr>
        <p:txBody>
          <a:bodyPr spcFirstLastPara="1" wrap="square" lIns="50800" tIns="50800" rIns="50800" bIns="50800" anchor="b" anchorCtr="0">
            <a:spAutoFit/>
          </a:bodyPr>
          <a:lstStyle/>
          <a:p>
            <a:pPr marL="0" lvl="0" indent="0" algn="ctr" rtl="0">
              <a:lnSpc>
                <a:spcPct val="100000"/>
              </a:lnSpc>
              <a:spcBef>
                <a:spcPts val="0"/>
              </a:spcBef>
              <a:spcAft>
                <a:spcPts val="0"/>
              </a:spcAft>
              <a:buClr>
                <a:srgbClr val="FFFFFF"/>
              </a:buClr>
              <a:buSzPts val="2000"/>
              <a:buFont typeface="Verdana"/>
              <a:buNone/>
            </a:pPr>
            <a:fld id="{00000000-1234-1234-1234-123412341234}" type="slidenum">
              <a:rPr lang="en-US"/>
              <a:t>1</a:t>
            </a:fld>
            <a:endParaRPr/>
          </a:p>
        </p:txBody>
      </p:sp>
    </p:spTree>
  </p:cSld>
  <p:clrMapOvr>
    <a:masterClrMapping/>
  </p:clrMapOvr>
  <mc:AlternateContent xmlns:mc="http://schemas.openxmlformats.org/markup-compatibility/2006" xmlns:p14="http://schemas.microsoft.com/office/powerpoint/2010/main">
    <mc:Choice Requires="p14">
      <p:transition spd="slow" p14:dur="2000">
        <p14:flip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2ADA650-15AC-46B6-844A-5F28B1867FC7}"/>
              </a:ext>
            </a:extLst>
          </p:cNvPr>
          <p:cNvSpPr>
            <a:spLocks noGrp="1"/>
          </p:cNvSpPr>
          <p:nvPr>
            <p:ph type="title"/>
          </p:nvPr>
        </p:nvSpPr>
        <p:spPr>
          <a:xfrm>
            <a:off x="1087212" y="548640"/>
            <a:ext cx="22860552" cy="1075897"/>
          </a:xfrm>
        </p:spPr>
        <p:txBody>
          <a:bodyPr/>
          <a:lstStyle/>
          <a:p>
            <a:r>
              <a:rPr lang="en-ZA" dirty="0"/>
              <a:t>How to develop a new procurement Function (Cont.)</a:t>
            </a:r>
            <a:endParaRPr lang="en-GB" dirty="0"/>
          </a:p>
        </p:txBody>
      </p:sp>
      <p:sp>
        <p:nvSpPr>
          <p:cNvPr id="174" name="Body Level One…"/>
          <p:cNvSpPr txBox="1">
            <a:spLocks noGrp="1"/>
          </p:cNvSpPr>
          <p:nvPr>
            <p:ph type="body" idx="1"/>
          </p:nvPr>
        </p:nvSpPr>
        <p:spPr>
          <a:xfrm>
            <a:off x="761724" y="1796520"/>
            <a:ext cx="22860552" cy="10122960"/>
          </a:xfrm>
        </p:spPr>
        <p:txBody>
          <a:bodyPr/>
          <a:lstStyle/>
          <a:p>
            <a:pPr marL="508000" indent="0">
              <a:buNone/>
            </a:pPr>
            <a:r>
              <a:rPr lang="en-US" sz="3600" dirty="0">
                <a:solidFill>
                  <a:srgbClr val="FF0000"/>
                </a:solidFill>
                <a:sym typeface="Wingdings" panose="05000000000000000000" pitchFamily="2" charset="2"/>
              </a:rPr>
              <a:t>Step 3 – understand your constraints </a:t>
            </a:r>
          </a:p>
          <a:p>
            <a:pPr marL="508000" indent="0">
              <a:buNone/>
            </a:pPr>
            <a:r>
              <a:rPr lang="en-US" sz="2800" dirty="0">
                <a:sym typeface="Wingdings" panose="05000000000000000000" pitchFamily="2" charset="2"/>
              </a:rPr>
              <a:t>The reality: most of your stakeholder objectives will be constraints, i.e., your stakeholders will value things that prevent you from implementing key aspects of your ‘idealized’ procurement model at step 1.</a:t>
            </a:r>
          </a:p>
          <a:p>
            <a:r>
              <a:rPr lang="en-US" sz="2000" dirty="0">
                <a:sym typeface="Wingdings" panose="05000000000000000000" pitchFamily="2" charset="2"/>
              </a:rPr>
              <a:t>The legal status of your entity (could be a constraint but also part of the idealized procurement </a:t>
            </a:r>
            <a:r>
              <a:rPr lang="en-US" sz="2000">
                <a:sym typeface="Wingdings" panose="05000000000000000000" pitchFamily="2" charset="2"/>
              </a:rPr>
              <a:t>model as having </a:t>
            </a:r>
            <a:r>
              <a:rPr lang="en-US" sz="2000" dirty="0">
                <a:sym typeface="Wingdings" panose="05000000000000000000" pitchFamily="2" charset="2"/>
              </a:rPr>
              <a:t>IGO status is just </a:t>
            </a:r>
            <a:r>
              <a:rPr lang="en-US" sz="2000">
                <a:sym typeface="Wingdings" panose="05000000000000000000" pitchFamily="2" charset="2"/>
              </a:rPr>
              <a:t>great)</a:t>
            </a:r>
            <a:r>
              <a:rPr lang="en-US" sz="2000" dirty="0">
                <a:sym typeface="Wingdings" panose="05000000000000000000" pitchFamily="2" charset="2"/>
              </a:rPr>
              <a:t>.</a:t>
            </a:r>
          </a:p>
          <a:p>
            <a:r>
              <a:rPr lang="en-US" sz="2000" dirty="0">
                <a:sym typeface="Wingdings" panose="05000000000000000000" pitchFamily="2" charset="2"/>
              </a:rPr>
              <a:t>FWR considerations will always negatively impact opportunities for competition.</a:t>
            </a:r>
          </a:p>
          <a:p>
            <a:r>
              <a:rPr lang="en-US" sz="2000" dirty="0">
                <a:sym typeface="Wingdings" panose="05000000000000000000" pitchFamily="2" charset="2"/>
              </a:rPr>
              <a:t>Your stakeholders will have specific industrial imperatives – its not just the value of work return that’s important for most stakeholders - the attractiveness of the work is also very important.</a:t>
            </a:r>
          </a:p>
          <a:p>
            <a:r>
              <a:rPr lang="en-US" sz="2000" dirty="0">
                <a:sym typeface="Wingdings" panose="05000000000000000000" pitchFamily="2" charset="2"/>
              </a:rPr>
              <a:t>How much time to you have – identify everything with a long lead time. Always do the easiest things with the highest economic value first</a:t>
            </a:r>
          </a:p>
          <a:p>
            <a:r>
              <a:rPr lang="en-US" sz="2000" dirty="0">
                <a:sym typeface="Wingdings" panose="05000000000000000000" pitchFamily="2" charset="2"/>
              </a:rPr>
              <a:t>IK Contributions bring another layer of issues and constraints to manage. </a:t>
            </a:r>
          </a:p>
          <a:p>
            <a:r>
              <a:rPr lang="en-US" sz="2000" dirty="0">
                <a:sym typeface="Wingdings" panose="05000000000000000000" pitchFamily="2" charset="2"/>
              </a:rPr>
              <a:t>Funding constraints will always impact your ability to use the best (and most expensive tools).</a:t>
            </a:r>
          </a:p>
          <a:p>
            <a:r>
              <a:rPr lang="en-US" sz="2000" dirty="0">
                <a:sym typeface="Wingdings" panose="05000000000000000000" pitchFamily="2" charset="2"/>
              </a:rPr>
              <a:t>As a start-up you will be tasked with running an efficient procurement campaign to construct one project – this will create a massive spike in procurement activity (a management challenge).</a:t>
            </a:r>
          </a:p>
          <a:p>
            <a:pPr marL="508000" indent="0">
              <a:buNone/>
            </a:pPr>
            <a:r>
              <a:rPr lang="en-US" sz="2800" dirty="0">
                <a:sym typeface="Wingdings" panose="05000000000000000000" pitchFamily="2" charset="2"/>
              </a:rPr>
              <a:t>At this point you can try to explain to your stakeholders that all constraints can be worked around, however the work-arounds tend to come an additional cost – sometimes a big additional cost!</a:t>
            </a:r>
          </a:p>
          <a:p>
            <a:pPr marL="508000" indent="0">
              <a:buNone/>
            </a:pPr>
            <a:r>
              <a:rPr lang="en-US" sz="2800" dirty="0">
                <a:solidFill>
                  <a:schemeClr val="accent1"/>
                </a:solidFill>
                <a:sym typeface="Wingdings" panose="05000000000000000000" pitchFamily="2" charset="2"/>
              </a:rPr>
              <a:t>The further your stakeholders oblige you to move away you from the idealized procurement model at Step 1 the less efficient you will be – it’s a simple as that!   </a:t>
            </a:r>
          </a:p>
        </p:txBody>
      </p:sp>
      <p:sp>
        <p:nvSpPr>
          <p:cNvPr id="175" name="Slide Number"/>
          <p:cNvSpPr txBox="1">
            <a:spLocks noGrp="1"/>
          </p:cNvSpPr>
          <p:nvPr>
            <p:ph type="sldNum" sz="quarter" idx="10"/>
          </p:nvPr>
        </p:nvSpPr>
        <p:spPr>
          <a:xfrm>
            <a:off x="23241000" y="13207999"/>
            <a:ext cx="889000" cy="406401"/>
          </a:xfr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smtClean="0"/>
              <a:pPr/>
              <a:t>10</a:t>
            </a:fld>
            <a:endParaRPr lang="en-GB"/>
          </a:p>
        </p:txBody>
      </p:sp>
    </p:spTree>
    <p:extLst>
      <p:ext uri="{BB962C8B-B14F-4D97-AF65-F5344CB8AC3E}">
        <p14:creationId xmlns:p14="http://schemas.microsoft.com/office/powerpoint/2010/main" val="315422866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2ADA650-15AC-46B6-844A-5F28B1867FC7}"/>
              </a:ext>
            </a:extLst>
          </p:cNvPr>
          <p:cNvSpPr>
            <a:spLocks noGrp="1"/>
          </p:cNvSpPr>
          <p:nvPr>
            <p:ph type="title"/>
          </p:nvPr>
        </p:nvSpPr>
        <p:spPr>
          <a:xfrm>
            <a:off x="1269448" y="760185"/>
            <a:ext cx="22860552" cy="1897955"/>
          </a:xfrm>
        </p:spPr>
        <p:txBody>
          <a:bodyPr/>
          <a:lstStyle/>
          <a:p>
            <a:r>
              <a:rPr lang="en-GB" cap="all" dirty="0"/>
              <a:t>Unintended consequences </a:t>
            </a:r>
          </a:p>
        </p:txBody>
      </p:sp>
      <p:sp>
        <p:nvSpPr>
          <p:cNvPr id="174" name="Body Level One…"/>
          <p:cNvSpPr txBox="1">
            <a:spLocks noGrp="1"/>
          </p:cNvSpPr>
          <p:nvPr>
            <p:ph type="body" idx="1"/>
          </p:nvPr>
        </p:nvSpPr>
        <p:spPr>
          <a:xfrm>
            <a:off x="733313" y="2095432"/>
            <a:ext cx="22049396" cy="10037133"/>
          </a:xfrm>
        </p:spPr>
        <p:txBody>
          <a:bodyPr/>
          <a:lstStyle/>
          <a:p>
            <a:pPr marL="508000" indent="0">
              <a:buNone/>
            </a:pPr>
            <a:r>
              <a:rPr lang="en-US" sz="4000" dirty="0"/>
              <a:t>The cost of inefficiency: Two German automotive ‘classics’ from 1972, two different philosophies and systems of industrial production (free market vs. directed).</a:t>
            </a:r>
          </a:p>
          <a:p>
            <a:pPr marL="508000" indent="0">
              <a:buNone/>
            </a:pPr>
            <a:r>
              <a:rPr lang="en-US" sz="4000" dirty="0"/>
              <a:t>The closer you stick to a competitive, unconstrained procurement model, the higher the chance that you will end with a good outcome (and it takes about the same mass of materials (resources) to manufacture both cars!!!).</a:t>
            </a:r>
          </a:p>
          <a:p>
            <a:pPr marL="508000" indent="0">
              <a:buNone/>
            </a:pPr>
            <a:r>
              <a:rPr lang="en-US" sz="4000" dirty="0"/>
              <a:t> </a:t>
            </a:r>
          </a:p>
        </p:txBody>
      </p:sp>
      <p:sp>
        <p:nvSpPr>
          <p:cNvPr id="175" name="Slide Number"/>
          <p:cNvSpPr txBox="1">
            <a:spLocks noGrp="1"/>
          </p:cNvSpPr>
          <p:nvPr>
            <p:ph type="sldNum" sz="quarter" idx="10"/>
          </p:nvPr>
        </p:nvSpPr>
        <p:spPr>
          <a:xfrm>
            <a:off x="23241000" y="13207999"/>
            <a:ext cx="889000" cy="406401"/>
          </a:xfr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smtClean="0"/>
              <a:pPr/>
              <a:t>11</a:t>
            </a:fld>
            <a:endParaRPr lang="en-GB"/>
          </a:p>
        </p:txBody>
      </p:sp>
      <p:pic>
        <p:nvPicPr>
          <p:cNvPr id="3" name="Picture 2">
            <a:extLst>
              <a:ext uri="{FF2B5EF4-FFF2-40B4-BE49-F238E27FC236}">
                <a16:creationId xmlns:a16="http://schemas.microsoft.com/office/drawing/2014/main" id="{BEF1A0EF-1DEF-AABA-30DA-2639ADB35790}"/>
              </a:ext>
            </a:extLst>
          </p:cNvPr>
          <p:cNvPicPr>
            <a:picLocks noChangeAspect="1"/>
          </p:cNvPicPr>
          <p:nvPr/>
        </p:nvPicPr>
        <p:blipFill>
          <a:blip r:embed="rId3"/>
          <a:stretch>
            <a:fillRect/>
          </a:stretch>
        </p:blipFill>
        <p:spPr>
          <a:xfrm>
            <a:off x="3362817" y="6449290"/>
            <a:ext cx="7077075" cy="3314700"/>
          </a:xfrm>
          <a:prstGeom prst="rect">
            <a:avLst/>
          </a:prstGeom>
        </p:spPr>
      </p:pic>
      <p:pic>
        <p:nvPicPr>
          <p:cNvPr id="5" name="Picture 4">
            <a:extLst>
              <a:ext uri="{FF2B5EF4-FFF2-40B4-BE49-F238E27FC236}">
                <a16:creationId xmlns:a16="http://schemas.microsoft.com/office/drawing/2014/main" id="{025865AA-A173-92AC-62E5-46CBE508C6CC}"/>
              </a:ext>
            </a:extLst>
          </p:cNvPr>
          <p:cNvPicPr>
            <a:picLocks noChangeAspect="1"/>
          </p:cNvPicPr>
          <p:nvPr/>
        </p:nvPicPr>
        <p:blipFill>
          <a:blip r:embed="rId4"/>
          <a:stretch>
            <a:fillRect/>
          </a:stretch>
        </p:blipFill>
        <p:spPr>
          <a:xfrm>
            <a:off x="13291456" y="6375329"/>
            <a:ext cx="5176157" cy="3462622"/>
          </a:xfrm>
          <a:prstGeom prst="rect">
            <a:avLst/>
          </a:prstGeom>
        </p:spPr>
      </p:pic>
      <p:sp>
        <p:nvSpPr>
          <p:cNvPr id="6" name="TextBox 5">
            <a:extLst>
              <a:ext uri="{FF2B5EF4-FFF2-40B4-BE49-F238E27FC236}">
                <a16:creationId xmlns:a16="http://schemas.microsoft.com/office/drawing/2014/main" id="{8090DB7D-F49E-F844-9F7F-DA2F1DF91930}"/>
              </a:ext>
            </a:extLst>
          </p:cNvPr>
          <p:cNvSpPr txBox="1"/>
          <p:nvPr/>
        </p:nvSpPr>
        <p:spPr>
          <a:xfrm>
            <a:off x="1457739" y="10349948"/>
            <a:ext cx="13106400" cy="12706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t">
            <a:normAutofit fontScale="85000" lnSpcReduction="20000"/>
          </a:bodyPr>
          <a:lstStyle/>
          <a:p>
            <a:pPr marL="0" marR="0" indent="0" algn="l" defTabSz="825500" rtl="0" fontAlgn="auto" latinLnBrk="0" hangingPunct="0">
              <a:lnSpc>
                <a:spcPct val="100000"/>
              </a:lnSpc>
              <a:spcBef>
                <a:spcPts val="0"/>
              </a:spcBef>
              <a:spcAft>
                <a:spcPts val="0"/>
              </a:spcAft>
              <a:buClrTx/>
              <a:buSzTx/>
              <a:buFontTx/>
              <a:buNone/>
              <a:tabLst/>
            </a:pPr>
            <a:r>
              <a:rPr lang="en-US" b="1" dirty="0">
                <a:solidFill>
                  <a:schemeClr val="tx1"/>
                </a:solidFill>
              </a:rPr>
              <a:t>The morale of this slide: be very careful what you wish for!</a:t>
            </a:r>
            <a:endParaRPr kumimoji="0" lang="en-US" sz="5200" b="1" i="0" u="none" strike="noStrike" cap="none" spc="0" normalizeH="0" baseline="0" dirty="0">
              <a:ln>
                <a:noFill/>
              </a:ln>
              <a:solidFill>
                <a:schemeClr val="tx1"/>
              </a:solidFill>
              <a:effectLst/>
              <a:uFillTx/>
              <a:latin typeface="+mn-lt"/>
              <a:ea typeface="+mn-ea"/>
              <a:cs typeface="+mn-cs"/>
              <a:sym typeface="Verdana"/>
            </a:endParaRPr>
          </a:p>
          <a:p>
            <a:pPr marL="0" marR="0" indent="0" algn="r" defTabSz="825500" rtl="0" fontAlgn="auto" latinLnBrk="0" hangingPunct="0">
              <a:lnSpc>
                <a:spcPct val="100000"/>
              </a:lnSpc>
              <a:spcBef>
                <a:spcPts val="0"/>
              </a:spcBef>
              <a:spcAft>
                <a:spcPts val="0"/>
              </a:spcAft>
              <a:buClrTx/>
              <a:buSzTx/>
              <a:buFontTx/>
              <a:buNone/>
              <a:tabLst/>
            </a:pPr>
            <a:r>
              <a:rPr kumimoji="0" lang="en-US" sz="5200" b="1" i="0" u="none" strike="noStrike" cap="none" spc="0" normalizeH="0" baseline="0" dirty="0">
                <a:ln>
                  <a:noFill/>
                </a:ln>
                <a:solidFill>
                  <a:srgbClr val="FFFFFF"/>
                </a:solidFill>
                <a:effectLst/>
                <a:uFillTx/>
                <a:latin typeface="+mn-lt"/>
                <a:ea typeface="+mn-ea"/>
                <a:cs typeface="+mn-cs"/>
                <a:sym typeface="Verdana"/>
              </a:rPr>
              <a:t>o </a:t>
            </a:r>
            <a:endParaRPr kumimoji="0" lang="en-GB" sz="5200" b="1" i="0" u="none" strike="noStrike" cap="none" spc="0" normalizeH="0" baseline="0" dirty="0">
              <a:ln>
                <a:noFill/>
              </a:ln>
              <a:solidFill>
                <a:srgbClr val="FFFFFF"/>
              </a:solidFill>
              <a:effectLst/>
              <a:uFillTx/>
              <a:latin typeface="+mn-lt"/>
              <a:ea typeface="+mn-ea"/>
              <a:cs typeface="+mn-cs"/>
              <a:sym typeface="Verdana"/>
            </a:endParaRPr>
          </a:p>
        </p:txBody>
      </p:sp>
    </p:spTree>
    <p:extLst>
      <p:ext uri="{BB962C8B-B14F-4D97-AF65-F5344CB8AC3E}">
        <p14:creationId xmlns:p14="http://schemas.microsoft.com/office/powerpoint/2010/main" val="106150529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2ADA650-15AC-46B6-844A-5F28B1867FC7}"/>
              </a:ext>
            </a:extLst>
          </p:cNvPr>
          <p:cNvSpPr>
            <a:spLocks noGrp="1"/>
          </p:cNvSpPr>
          <p:nvPr>
            <p:ph type="title"/>
          </p:nvPr>
        </p:nvSpPr>
        <p:spPr>
          <a:xfrm>
            <a:off x="1269448" y="750728"/>
            <a:ext cx="22860552" cy="1897955"/>
          </a:xfrm>
        </p:spPr>
        <p:txBody>
          <a:bodyPr/>
          <a:lstStyle/>
          <a:p>
            <a:r>
              <a:rPr lang="en-GB" cap="all" dirty="0"/>
              <a:t>developing A Procurement Strategy</a:t>
            </a:r>
            <a:endParaRPr lang="en-GB" sz="4000" cap="all" dirty="0"/>
          </a:p>
        </p:txBody>
      </p:sp>
      <p:sp>
        <p:nvSpPr>
          <p:cNvPr id="174" name="Body Level One…"/>
          <p:cNvSpPr txBox="1">
            <a:spLocks noGrp="1"/>
          </p:cNvSpPr>
          <p:nvPr>
            <p:ph type="body" idx="1"/>
          </p:nvPr>
        </p:nvSpPr>
        <p:spPr>
          <a:xfrm>
            <a:off x="761448" y="2020187"/>
            <a:ext cx="22049396" cy="10037133"/>
          </a:xfrm>
        </p:spPr>
        <p:txBody>
          <a:bodyPr/>
          <a:lstStyle/>
          <a:p>
            <a:pPr marL="508000" indent="0">
              <a:buNone/>
            </a:pPr>
            <a:r>
              <a:rPr lang="en-US" sz="3600" dirty="0"/>
              <a:t>So, You know what good looks like, you have discovered your stakeholder’s ‘real’ aspirations and objectives, and you understand all your significant constraints.</a:t>
            </a:r>
          </a:p>
          <a:p>
            <a:pPr marL="508000" indent="0">
              <a:buNone/>
            </a:pPr>
            <a:r>
              <a:rPr lang="en-US" sz="3600" dirty="0"/>
              <a:t>There should be a direct line of sight between constraints and your proposed procurement strategy. </a:t>
            </a:r>
          </a:p>
        </p:txBody>
      </p:sp>
      <p:sp>
        <p:nvSpPr>
          <p:cNvPr id="175" name="Slide Number"/>
          <p:cNvSpPr txBox="1">
            <a:spLocks noGrp="1"/>
          </p:cNvSpPr>
          <p:nvPr>
            <p:ph type="sldNum" sz="quarter" idx="10"/>
          </p:nvPr>
        </p:nvSpPr>
        <p:spPr>
          <a:xfrm>
            <a:off x="23241000" y="13207999"/>
            <a:ext cx="889000" cy="406401"/>
          </a:xfr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rPr lang="en-GB" smtClean="0"/>
              <a:pPr/>
              <a:t>12</a:t>
            </a:fld>
            <a:endParaRPr lang="en-GB"/>
          </a:p>
        </p:txBody>
      </p:sp>
      <p:graphicFrame>
        <p:nvGraphicFramePr>
          <p:cNvPr id="3" name="Table 3">
            <a:extLst>
              <a:ext uri="{FF2B5EF4-FFF2-40B4-BE49-F238E27FC236}">
                <a16:creationId xmlns:a16="http://schemas.microsoft.com/office/drawing/2014/main" id="{4EC5260A-91B0-4E00-84EB-B78503AF37D1}"/>
              </a:ext>
            </a:extLst>
          </p:cNvPr>
          <p:cNvGraphicFramePr>
            <a:graphicFrameLocks noGrp="1"/>
          </p:cNvGraphicFramePr>
          <p:nvPr>
            <p:extLst>
              <p:ext uri="{D42A27DB-BD31-4B8C-83A1-F6EECF244321}">
                <p14:modId xmlns:p14="http://schemas.microsoft.com/office/powerpoint/2010/main" val="3901652873"/>
              </p:ext>
            </p:extLst>
          </p:nvPr>
        </p:nvGraphicFramePr>
        <p:xfrm>
          <a:off x="1448070" y="5446643"/>
          <a:ext cx="21792930" cy="5364480"/>
        </p:xfrm>
        <a:graphic>
          <a:graphicData uri="http://schemas.openxmlformats.org/drawingml/2006/table">
            <a:tbl>
              <a:tblPr firstRow="1" bandRow="1">
                <a:tableStyleId>{33BA23B1-9221-436E-865A-0063620EA4FD}</a:tableStyleId>
              </a:tblPr>
              <a:tblGrid>
                <a:gridCol w="10967110">
                  <a:extLst>
                    <a:ext uri="{9D8B030D-6E8A-4147-A177-3AD203B41FA5}">
                      <a16:colId xmlns:a16="http://schemas.microsoft.com/office/drawing/2014/main" val="391252467"/>
                    </a:ext>
                  </a:extLst>
                </a:gridCol>
                <a:gridCol w="10825820">
                  <a:extLst>
                    <a:ext uri="{9D8B030D-6E8A-4147-A177-3AD203B41FA5}">
                      <a16:colId xmlns:a16="http://schemas.microsoft.com/office/drawing/2014/main" val="3240117567"/>
                    </a:ext>
                  </a:extLst>
                </a:gridCol>
              </a:tblGrid>
              <a:tr h="658613">
                <a:tc gridSpan="2">
                  <a:txBody>
                    <a:bodyPr/>
                    <a:lstStyle/>
                    <a:p>
                      <a:pPr marL="0" marR="0" lvl="0" indent="0" algn="ctr" defTabSz="825500" eaLnBrk="1" fontAlgn="auto" latinLnBrk="0" hangingPunct="1">
                        <a:lnSpc>
                          <a:spcPct val="100000"/>
                        </a:lnSpc>
                        <a:spcBef>
                          <a:spcPts val="0"/>
                        </a:spcBef>
                        <a:spcAft>
                          <a:spcPts val="0"/>
                        </a:spcAft>
                        <a:buClrTx/>
                        <a:buSzTx/>
                        <a:buFontTx/>
                        <a:buNone/>
                        <a:tabLst/>
                        <a:defRPr/>
                      </a:pPr>
                      <a:r>
                        <a:rPr lang="en-US" sz="4000" b="1" u="none" strike="noStrike" cap="none" spc="0" baseline="0" dirty="0">
                          <a:solidFill>
                            <a:schemeClr val="accent2"/>
                          </a:solidFill>
                          <a:uFillTx/>
                          <a:latin typeface="+mn-lt"/>
                          <a:sym typeface="Verdana"/>
                        </a:rPr>
                        <a:t>Constraints and Strategies</a:t>
                      </a:r>
                    </a:p>
                  </a:txBody>
                  <a:tcPr/>
                </a:tc>
                <a:tc hMerge="1">
                  <a:txBody>
                    <a:bodyPr/>
                    <a:lstStyle/>
                    <a:p>
                      <a:r>
                        <a:rPr lang="en-ZA" sz="4000" b="0" u="none" strike="noStrike" cap="none" spc="0" baseline="0">
                          <a:solidFill>
                            <a:schemeClr val="accent2"/>
                          </a:solidFill>
                          <a:uFillTx/>
                          <a:latin typeface="+mn-lt"/>
                          <a:sym typeface="Verdana"/>
                        </a:rPr>
                        <a:t>Technical specifications</a:t>
                      </a:r>
                      <a:endParaRPr lang="en-ZA" sz="4000" b="0" i="0" u="none" strike="noStrike" cap="none" spc="0" baseline="0">
                        <a:solidFill>
                          <a:schemeClr val="accent2"/>
                        </a:solidFill>
                        <a:uFillTx/>
                        <a:latin typeface="+mn-lt"/>
                        <a:ea typeface="+mn-ea"/>
                        <a:cs typeface="+mn-cs"/>
                        <a:sym typeface="Verdana"/>
                      </a:endParaRPr>
                    </a:p>
                  </a:txBody>
                  <a:tcPr/>
                </a:tc>
                <a:extLst>
                  <a:ext uri="{0D108BD9-81ED-4DB2-BD59-A6C34878D82A}">
                    <a16:rowId xmlns:a16="http://schemas.microsoft.com/office/drawing/2014/main" val="3364821410"/>
                  </a:ext>
                </a:extLst>
              </a:tr>
              <a:tr h="1918569">
                <a:tc>
                  <a:txBody>
                    <a:bodyPr/>
                    <a:lstStyle/>
                    <a:p>
                      <a:pPr marL="571500" marR="0" lvl="0" indent="-571500" algn="l" defTabSz="8255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3200" b="0" i="0" u="none" strike="noStrike" cap="none" spc="0" baseline="0" dirty="0">
                          <a:solidFill>
                            <a:schemeClr val="accent2"/>
                          </a:solidFill>
                          <a:uFillTx/>
                          <a:latin typeface="+mn-lt"/>
                          <a:ea typeface="+mn-ea"/>
                          <a:cs typeface="+mn-cs"/>
                          <a:sym typeface="Verdana"/>
                        </a:rPr>
                        <a:t>Must get contracts awarded quickly</a:t>
                      </a:r>
                    </a:p>
                  </a:txBody>
                  <a:tcPr/>
                </a:tc>
                <a:tc>
                  <a:txBody>
                    <a:bodyPr/>
                    <a:lstStyle/>
                    <a:p>
                      <a:pPr marL="571500" marR="0" lvl="0" indent="-571500" algn="l" defTabSz="82550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3200" b="0" i="0" u="none" strike="noStrike" cap="none" spc="0" baseline="0" dirty="0">
                          <a:solidFill>
                            <a:schemeClr val="accent2"/>
                          </a:solidFill>
                          <a:uFillTx/>
                          <a:latin typeface="+mn-lt"/>
                          <a:ea typeface="+mn-ea"/>
                          <a:cs typeface="+mn-cs"/>
                          <a:sym typeface="Verdana"/>
                        </a:rPr>
                        <a:t>Recruit a large procurement team</a:t>
                      </a:r>
                    </a:p>
                    <a:p>
                      <a:pPr marL="571500" marR="0" lvl="0" indent="-571500" algn="l" defTabSz="82550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3200" b="0" i="0" u="none" strike="noStrike" cap="none" spc="0" baseline="0" dirty="0">
                          <a:solidFill>
                            <a:schemeClr val="accent2"/>
                          </a:solidFill>
                          <a:uFillTx/>
                          <a:latin typeface="+mn-lt"/>
                          <a:ea typeface="+mn-ea"/>
                          <a:cs typeface="+mn-cs"/>
                          <a:sym typeface="Verdana"/>
                        </a:rPr>
                        <a:t>recruit only experienced professionals</a:t>
                      </a:r>
                    </a:p>
                    <a:p>
                      <a:pPr marL="571500" marR="0" lvl="0" indent="-571500" algn="l" defTabSz="82550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3200" b="0" i="0" u="none" strike="noStrike" cap="none" spc="0" baseline="0" dirty="0">
                          <a:solidFill>
                            <a:schemeClr val="accent2"/>
                          </a:solidFill>
                          <a:uFillTx/>
                          <a:latin typeface="+mn-lt"/>
                          <a:ea typeface="+mn-ea"/>
                          <a:cs typeface="+mn-cs"/>
                          <a:sym typeface="Verdana"/>
                        </a:rPr>
                        <a:t>start with manual processes then quickly automate</a:t>
                      </a:r>
                    </a:p>
                  </a:txBody>
                  <a:tcPr/>
                </a:tc>
                <a:extLst>
                  <a:ext uri="{0D108BD9-81ED-4DB2-BD59-A6C34878D82A}">
                    <a16:rowId xmlns:a16="http://schemas.microsoft.com/office/drawing/2014/main" val="2513224242"/>
                  </a:ext>
                </a:extLst>
              </a:tr>
              <a:tr h="1002237">
                <a:tc>
                  <a:txBody>
                    <a:bodyPr/>
                    <a:lstStyle/>
                    <a:p>
                      <a:pPr marL="571500" marR="0" lvl="0" indent="-571500" algn="just" defTabSz="82550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3200" b="0" i="0" u="none" strike="noStrike" cap="none" spc="0" baseline="0" dirty="0">
                          <a:solidFill>
                            <a:schemeClr val="accent2"/>
                          </a:solidFill>
                          <a:uFillTx/>
                          <a:latin typeface="+mn-lt"/>
                          <a:ea typeface="+mn-ea"/>
                          <a:cs typeface="+mn-cs"/>
                          <a:sym typeface="Verdana"/>
                        </a:rPr>
                        <a:t>Stakeholders MUST perform specific contracts</a:t>
                      </a:r>
                    </a:p>
                  </a:txBody>
                  <a:tcPr/>
                </a:tc>
                <a:tc>
                  <a:txBody>
                    <a:bodyPr/>
                    <a:lstStyle/>
                    <a:p>
                      <a:pPr marL="571500" marR="0" lvl="0" indent="-571500" algn="just" defTabSz="82550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3200" b="0" i="0" u="none" strike="noStrike" cap="none" spc="0" baseline="0" dirty="0">
                          <a:solidFill>
                            <a:schemeClr val="accent2"/>
                          </a:solidFill>
                          <a:uFillTx/>
                          <a:latin typeface="+mn-lt"/>
                          <a:ea typeface="+mn-ea"/>
                          <a:cs typeface="+mn-cs"/>
                          <a:sym typeface="Verdana"/>
                        </a:rPr>
                        <a:t>Allocate (provisionally) contracts to Member countries</a:t>
                      </a:r>
                    </a:p>
                  </a:txBody>
                  <a:tcPr/>
                </a:tc>
                <a:extLst>
                  <a:ext uri="{0D108BD9-81ED-4DB2-BD59-A6C34878D82A}">
                    <a16:rowId xmlns:a16="http://schemas.microsoft.com/office/drawing/2014/main" val="728270720"/>
                  </a:ext>
                </a:extLst>
              </a:tr>
              <a:tr h="1460403">
                <a:tc>
                  <a:txBody>
                    <a:bodyPr/>
                    <a:lstStyle/>
                    <a:p>
                      <a:pPr marL="571500" marR="0" lvl="0" indent="-571500" algn="l" defTabSz="82550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3200" b="0" i="0" u="none" strike="noStrike" cap="none" spc="0" baseline="0" dirty="0">
                          <a:solidFill>
                            <a:schemeClr val="accent2"/>
                          </a:solidFill>
                          <a:uFillTx/>
                          <a:latin typeface="+mn-lt"/>
                          <a:ea typeface="+mn-ea"/>
                          <a:cs typeface="+mn-cs"/>
                          <a:sym typeface="Verdana"/>
                        </a:rPr>
                        <a:t>Only host country can practically perform infrastructure works</a:t>
                      </a:r>
                    </a:p>
                  </a:txBody>
                  <a:tcPr/>
                </a:tc>
                <a:tc>
                  <a:txBody>
                    <a:bodyPr/>
                    <a:lstStyle/>
                    <a:p>
                      <a:pPr marL="571500" marR="0" lvl="0" indent="-571500" algn="l" defTabSz="82550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3200" b="0" i="0" u="none" strike="noStrike" cap="none" spc="0" baseline="0" dirty="0">
                          <a:solidFill>
                            <a:schemeClr val="accent2"/>
                          </a:solidFill>
                          <a:uFillTx/>
                          <a:latin typeface="+mn-lt"/>
                          <a:ea typeface="+mn-ea"/>
                          <a:cs typeface="+mn-cs"/>
                          <a:sym typeface="Verdana"/>
                        </a:rPr>
                        <a:t>Define infrastructure as IK</a:t>
                      </a:r>
                    </a:p>
                    <a:p>
                      <a:pPr marL="571500" marR="0" lvl="0" indent="-571500" algn="l" defTabSz="82550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3200" b="0" i="0" u="none" strike="noStrike" cap="none" spc="0" baseline="0" dirty="0">
                          <a:solidFill>
                            <a:schemeClr val="accent2"/>
                          </a:solidFill>
                          <a:uFillTx/>
                          <a:latin typeface="+mn-lt"/>
                          <a:ea typeface="+mn-ea"/>
                          <a:cs typeface="+mn-cs"/>
                          <a:sym typeface="Verdana"/>
                        </a:rPr>
                        <a:t>Decide on a work return weighting to apply to infrastructure</a:t>
                      </a:r>
                    </a:p>
                  </a:txBody>
                  <a:tcPr/>
                </a:tc>
                <a:extLst>
                  <a:ext uri="{0D108BD9-81ED-4DB2-BD59-A6C34878D82A}">
                    <a16:rowId xmlns:a16="http://schemas.microsoft.com/office/drawing/2014/main" val="2284923137"/>
                  </a:ext>
                </a:extLst>
              </a:tr>
            </a:tbl>
          </a:graphicData>
        </a:graphic>
      </p:graphicFrame>
    </p:spTree>
    <p:extLst>
      <p:ext uri="{BB962C8B-B14F-4D97-AF65-F5344CB8AC3E}">
        <p14:creationId xmlns:p14="http://schemas.microsoft.com/office/powerpoint/2010/main" val="361412903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2ADA650-15AC-46B6-844A-5F28B1867FC7}"/>
              </a:ext>
            </a:extLst>
          </p:cNvPr>
          <p:cNvSpPr>
            <a:spLocks noGrp="1"/>
          </p:cNvSpPr>
          <p:nvPr>
            <p:ph type="title"/>
          </p:nvPr>
        </p:nvSpPr>
        <p:spPr>
          <a:xfrm>
            <a:off x="1087212" y="548640"/>
            <a:ext cx="22860552" cy="1075897"/>
          </a:xfrm>
        </p:spPr>
        <p:txBody>
          <a:bodyPr/>
          <a:lstStyle/>
          <a:p>
            <a:r>
              <a:rPr lang="en-ZA" dirty="0"/>
              <a:t>“Structure Follows Strategy………” </a:t>
            </a:r>
            <a:endParaRPr lang="en-GB" dirty="0"/>
          </a:p>
        </p:txBody>
      </p:sp>
      <p:sp>
        <p:nvSpPr>
          <p:cNvPr id="174" name="Body Level One…"/>
          <p:cNvSpPr txBox="1">
            <a:spLocks noGrp="1"/>
          </p:cNvSpPr>
          <p:nvPr>
            <p:ph type="body" idx="1"/>
          </p:nvPr>
        </p:nvSpPr>
        <p:spPr>
          <a:xfrm>
            <a:off x="761724" y="2076492"/>
            <a:ext cx="22860552" cy="10122960"/>
          </a:xfrm>
        </p:spPr>
        <p:txBody>
          <a:bodyPr/>
          <a:lstStyle/>
          <a:p>
            <a:pPr marL="508000" indent="0">
              <a:buNone/>
            </a:pPr>
            <a:r>
              <a:rPr lang="en-US" sz="3600" dirty="0">
                <a:sym typeface="Wingdings" panose="05000000000000000000" pitchFamily="2" charset="2"/>
              </a:rPr>
              <a:t>After developing an attractive overall procurement strategy and selling this to stakeholders, you can start thinking about putting in place an overall model for Procurement that will be able to deliver the overall strategy.</a:t>
            </a:r>
          </a:p>
          <a:p>
            <a:pPr marL="508000" indent="0">
              <a:buNone/>
            </a:pPr>
            <a:r>
              <a:rPr lang="en-US" sz="3600" dirty="0">
                <a:sym typeface="Wingdings" panose="05000000000000000000" pitchFamily="2" charset="2"/>
              </a:rPr>
              <a:t>Over the years I have found it helpful to think of procurement in terms of procurement being supported by a strong foundation and three supporting pillars:  </a:t>
            </a:r>
          </a:p>
          <a:p>
            <a:pPr marL="508000" indent="0">
              <a:buNone/>
            </a:pPr>
            <a:endParaRPr lang="en-US" sz="3600" dirty="0">
              <a:sym typeface="Wingdings" panose="05000000000000000000" pitchFamily="2" charset="2"/>
            </a:endParaRPr>
          </a:p>
          <a:p>
            <a:pPr marL="508000" indent="0">
              <a:buNone/>
            </a:pPr>
            <a:r>
              <a:rPr lang="en-US" sz="3600" dirty="0">
                <a:sym typeface="Wingdings" panose="05000000000000000000" pitchFamily="2" charset="2"/>
              </a:rPr>
              <a:t>														</a:t>
            </a:r>
          </a:p>
          <a:p>
            <a:pPr marL="508000" indent="0">
              <a:buNone/>
            </a:pPr>
            <a:endParaRPr lang="en-US" sz="3600" dirty="0">
              <a:sym typeface="Wingdings" panose="05000000000000000000" pitchFamily="2" charset="2"/>
            </a:endParaRPr>
          </a:p>
          <a:p>
            <a:pPr marL="508000" indent="0">
              <a:buNone/>
            </a:pPr>
            <a:r>
              <a:rPr lang="en-US" sz="3600" dirty="0">
                <a:sym typeface="Wingdings" panose="05000000000000000000" pitchFamily="2" charset="2"/>
              </a:rPr>
              <a:t>														</a:t>
            </a:r>
            <a:r>
              <a:rPr lang="en-US" sz="3600" i="1" dirty="0">
                <a:solidFill>
                  <a:srgbClr val="FF0000"/>
                </a:solidFill>
                <a:sym typeface="Wingdings" panose="05000000000000000000" pitchFamily="2" charset="2"/>
              </a:rPr>
              <a:t>All built with strong foundations of Project Mgt. </a:t>
            </a:r>
            <a:r>
              <a:rPr lang="en-US" sz="3600" dirty="0">
                <a:sym typeface="Wingdings" panose="05000000000000000000" pitchFamily="2" charset="2"/>
              </a:rPr>
              <a:t>		</a:t>
            </a:r>
          </a:p>
        </p:txBody>
      </p:sp>
      <p:sp>
        <p:nvSpPr>
          <p:cNvPr id="175" name="Slide Number"/>
          <p:cNvSpPr txBox="1">
            <a:spLocks noGrp="1"/>
          </p:cNvSpPr>
          <p:nvPr>
            <p:ph type="sldNum" sz="quarter" idx="10"/>
          </p:nvPr>
        </p:nvSpPr>
        <p:spPr>
          <a:xfrm>
            <a:off x="23241000" y="13207999"/>
            <a:ext cx="889000" cy="406401"/>
          </a:xfr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smtClean="0"/>
              <a:pPr/>
              <a:t>13</a:t>
            </a:fld>
            <a:endParaRPr lang="en-GB"/>
          </a:p>
        </p:txBody>
      </p:sp>
      <p:pic>
        <p:nvPicPr>
          <p:cNvPr id="6" name="Picture 5">
            <a:extLst>
              <a:ext uri="{FF2B5EF4-FFF2-40B4-BE49-F238E27FC236}">
                <a16:creationId xmlns:a16="http://schemas.microsoft.com/office/drawing/2014/main" id="{41FF2885-45F8-81B6-1FB2-A5D5963F4936}"/>
              </a:ext>
            </a:extLst>
          </p:cNvPr>
          <p:cNvPicPr>
            <a:picLocks noChangeAspect="1"/>
          </p:cNvPicPr>
          <p:nvPr/>
        </p:nvPicPr>
        <p:blipFill>
          <a:blip r:embed="rId3"/>
          <a:stretch>
            <a:fillRect/>
          </a:stretch>
        </p:blipFill>
        <p:spPr>
          <a:xfrm>
            <a:off x="2033523" y="5950933"/>
            <a:ext cx="9443209" cy="6700474"/>
          </a:xfrm>
          <a:prstGeom prst="rect">
            <a:avLst/>
          </a:prstGeom>
        </p:spPr>
      </p:pic>
    </p:spTree>
    <p:extLst>
      <p:ext uri="{BB962C8B-B14F-4D97-AF65-F5344CB8AC3E}">
        <p14:creationId xmlns:p14="http://schemas.microsoft.com/office/powerpoint/2010/main" val="413842176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2ADA650-15AC-46B6-844A-5F28B1867FC7}"/>
              </a:ext>
            </a:extLst>
          </p:cNvPr>
          <p:cNvSpPr>
            <a:spLocks noGrp="1"/>
          </p:cNvSpPr>
          <p:nvPr>
            <p:ph type="title"/>
          </p:nvPr>
        </p:nvSpPr>
        <p:spPr>
          <a:xfrm>
            <a:off x="1087212" y="548640"/>
            <a:ext cx="22860552" cy="1075897"/>
          </a:xfrm>
        </p:spPr>
        <p:txBody>
          <a:bodyPr/>
          <a:lstStyle/>
          <a:p>
            <a:r>
              <a:rPr lang="en-ZA" dirty="0"/>
              <a:t>Pillar 1 – people (org charts, JDs, budgets etc….) </a:t>
            </a:r>
            <a:endParaRPr lang="en-GB" dirty="0"/>
          </a:p>
        </p:txBody>
      </p:sp>
      <p:sp>
        <p:nvSpPr>
          <p:cNvPr id="174" name="Body Level One…"/>
          <p:cNvSpPr txBox="1">
            <a:spLocks noGrp="1"/>
          </p:cNvSpPr>
          <p:nvPr>
            <p:ph type="body" idx="1"/>
          </p:nvPr>
        </p:nvSpPr>
        <p:spPr>
          <a:xfrm>
            <a:off x="761724" y="2076492"/>
            <a:ext cx="22860552" cy="10122960"/>
          </a:xfrm>
        </p:spPr>
        <p:txBody>
          <a:bodyPr/>
          <a:lstStyle/>
          <a:p>
            <a:pPr marL="508000" indent="0">
              <a:buNone/>
            </a:pPr>
            <a:r>
              <a:rPr lang="en-US" sz="2800" dirty="0">
                <a:sym typeface="Wingdings" panose="05000000000000000000" pitchFamily="2" charset="2"/>
              </a:rPr>
              <a:t>You can’t run a procurement function without people. As a minimum you will need to consider the following:</a:t>
            </a:r>
          </a:p>
          <a:p>
            <a:r>
              <a:rPr lang="en-US" sz="2600" dirty="0">
                <a:solidFill>
                  <a:srgbClr val="FF0000"/>
                </a:solidFill>
                <a:sym typeface="Wingdings" panose="05000000000000000000" pitchFamily="2" charset="2"/>
              </a:rPr>
              <a:t>Headcount</a:t>
            </a:r>
            <a:r>
              <a:rPr lang="en-US" sz="2600" dirty="0">
                <a:sym typeface="Wingdings" panose="05000000000000000000" pitchFamily="2" charset="2"/>
              </a:rPr>
              <a:t> – how many procurement FTEs and for how long?</a:t>
            </a:r>
          </a:p>
          <a:p>
            <a:r>
              <a:rPr lang="en-US" sz="2600" dirty="0">
                <a:solidFill>
                  <a:srgbClr val="FF0000"/>
                </a:solidFill>
                <a:sym typeface="Wingdings" panose="05000000000000000000" pitchFamily="2" charset="2"/>
              </a:rPr>
              <a:t>Skills mix </a:t>
            </a:r>
            <a:r>
              <a:rPr lang="en-US" sz="2600" dirty="0">
                <a:sym typeface="Wingdings" panose="05000000000000000000" pitchFamily="2" charset="2"/>
              </a:rPr>
              <a:t>– should be aligned with forecast categories of spend i.e., if you need to source civil works then recruit highly skilled, construction procurement experts, if you need to source lots of computers then  hire ICT category experts. Try to create a talent pipeline. Knowledge of local markets can be invaluable .</a:t>
            </a:r>
          </a:p>
          <a:p>
            <a:r>
              <a:rPr lang="en-US" sz="2600" dirty="0">
                <a:solidFill>
                  <a:srgbClr val="FF0000"/>
                </a:solidFill>
                <a:sym typeface="Wingdings" panose="05000000000000000000" pitchFamily="2" charset="2"/>
              </a:rPr>
              <a:t>Workload profile </a:t>
            </a:r>
            <a:r>
              <a:rPr lang="en-US" sz="2600" dirty="0">
                <a:sym typeface="Wingdings" panose="05000000000000000000" pitchFamily="2" charset="2"/>
              </a:rPr>
              <a:t>– the number of procurement folks and their mix of skills will change over time. You might need to consider secondments, fixed-term contracts, bringing in consultants etc.</a:t>
            </a:r>
          </a:p>
          <a:p>
            <a:r>
              <a:rPr lang="en-US" sz="2600" dirty="0">
                <a:solidFill>
                  <a:srgbClr val="FF0000"/>
                </a:solidFill>
                <a:sym typeface="Wingdings" panose="05000000000000000000" pitchFamily="2" charset="2"/>
              </a:rPr>
              <a:t>Timing</a:t>
            </a:r>
            <a:r>
              <a:rPr lang="en-US" sz="2600" dirty="0">
                <a:sym typeface="Wingdings" panose="05000000000000000000" pitchFamily="2" charset="2"/>
              </a:rPr>
              <a:t> - You will need significant procurement headcount in roles before awarding contracts – assuming you have scope documents ready, sourcing high value complex contracts can take 18 months or longer. </a:t>
            </a:r>
          </a:p>
          <a:p>
            <a:r>
              <a:rPr lang="en-US" sz="2600" dirty="0">
                <a:solidFill>
                  <a:srgbClr val="FF0000"/>
                </a:solidFill>
                <a:sym typeface="Wingdings" panose="05000000000000000000" pitchFamily="2" charset="2"/>
              </a:rPr>
              <a:t>The rule of three </a:t>
            </a:r>
            <a:r>
              <a:rPr lang="en-US" sz="2600" dirty="0">
                <a:sym typeface="Wingdings" panose="05000000000000000000" pitchFamily="2" charset="2"/>
              </a:rPr>
              <a:t>– if you need to always have one person on duty you probably need to recruit three people to account for sickness, leave, training, maternity, folks leaving etc.</a:t>
            </a:r>
          </a:p>
          <a:p>
            <a:r>
              <a:rPr lang="en-US" sz="2600" dirty="0">
                <a:solidFill>
                  <a:srgbClr val="FF0000"/>
                </a:solidFill>
                <a:sym typeface="Wingdings" panose="05000000000000000000" pitchFamily="2" charset="2"/>
              </a:rPr>
              <a:t>Recruitment lead-times </a:t>
            </a:r>
            <a:r>
              <a:rPr lang="en-US" sz="2600" dirty="0">
                <a:sym typeface="Wingdings" panose="05000000000000000000" pitchFamily="2" charset="2"/>
              </a:rPr>
              <a:t>– often takes 6 months or more to recruit skilled procurement staff and they are not easy to find!</a:t>
            </a:r>
          </a:p>
          <a:p>
            <a:r>
              <a:rPr lang="en-US" sz="2600" dirty="0">
                <a:solidFill>
                  <a:srgbClr val="FF0000"/>
                </a:solidFill>
                <a:sym typeface="Wingdings" panose="05000000000000000000" pitchFamily="2" charset="2"/>
              </a:rPr>
              <a:t>Top down </a:t>
            </a:r>
            <a:r>
              <a:rPr lang="en-US" sz="2600" dirty="0">
                <a:sym typeface="Wingdings" panose="05000000000000000000" pitchFamily="2" charset="2"/>
              </a:rPr>
              <a:t>- try to recruit senior team members first and then empower them to recruit their own teams.</a:t>
            </a:r>
          </a:p>
          <a:p>
            <a:r>
              <a:rPr lang="en-US" sz="2600" dirty="0">
                <a:solidFill>
                  <a:srgbClr val="FF0000"/>
                </a:solidFill>
                <a:sym typeface="Wingdings" panose="05000000000000000000" pitchFamily="2" charset="2"/>
              </a:rPr>
              <a:t>diversity and inclusion </a:t>
            </a:r>
            <a:r>
              <a:rPr lang="en-US" sz="2600" dirty="0">
                <a:sym typeface="Wingdings" panose="05000000000000000000" pitchFamily="2" charset="2"/>
              </a:rPr>
              <a:t>– you should embrace it!</a:t>
            </a:r>
            <a:endParaRPr lang="en-US" sz="2600" dirty="0">
              <a:solidFill>
                <a:srgbClr val="FF0000"/>
              </a:solidFill>
              <a:sym typeface="Wingdings" panose="05000000000000000000" pitchFamily="2" charset="2"/>
            </a:endParaRPr>
          </a:p>
        </p:txBody>
      </p:sp>
      <p:sp>
        <p:nvSpPr>
          <p:cNvPr id="175" name="Slide Number"/>
          <p:cNvSpPr txBox="1">
            <a:spLocks noGrp="1"/>
          </p:cNvSpPr>
          <p:nvPr>
            <p:ph type="sldNum" sz="quarter" idx="10"/>
          </p:nvPr>
        </p:nvSpPr>
        <p:spPr>
          <a:xfrm>
            <a:off x="23241000" y="13207999"/>
            <a:ext cx="889000" cy="406401"/>
          </a:xfr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smtClean="0"/>
              <a:pPr/>
              <a:t>14</a:t>
            </a:fld>
            <a:endParaRPr lang="en-GB"/>
          </a:p>
        </p:txBody>
      </p:sp>
    </p:spTree>
    <p:extLst>
      <p:ext uri="{BB962C8B-B14F-4D97-AF65-F5344CB8AC3E}">
        <p14:creationId xmlns:p14="http://schemas.microsoft.com/office/powerpoint/2010/main" val="163285569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2ADA650-15AC-46B6-844A-5F28B1867FC7}"/>
              </a:ext>
            </a:extLst>
          </p:cNvPr>
          <p:cNvSpPr>
            <a:spLocks noGrp="1"/>
          </p:cNvSpPr>
          <p:nvPr>
            <p:ph type="title"/>
          </p:nvPr>
        </p:nvSpPr>
        <p:spPr>
          <a:xfrm>
            <a:off x="1087212" y="548640"/>
            <a:ext cx="22860552" cy="1075897"/>
          </a:xfrm>
        </p:spPr>
        <p:txBody>
          <a:bodyPr/>
          <a:lstStyle/>
          <a:p>
            <a:r>
              <a:rPr lang="en-ZA" dirty="0"/>
              <a:t>Pillar 2 – Policies </a:t>
            </a:r>
            <a:endParaRPr lang="en-GB" dirty="0"/>
          </a:p>
        </p:txBody>
      </p:sp>
      <p:sp>
        <p:nvSpPr>
          <p:cNvPr id="174" name="Body Level One…"/>
          <p:cNvSpPr txBox="1">
            <a:spLocks noGrp="1"/>
          </p:cNvSpPr>
          <p:nvPr>
            <p:ph type="body" idx="1"/>
          </p:nvPr>
        </p:nvSpPr>
        <p:spPr>
          <a:xfrm>
            <a:off x="638894" y="1624537"/>
            <a:ext cx="22860552" cy="10636590"/>
          </a:xfrm>
        </p:spPr>
        <p:txBody>
          <a:bodyPr/>
          <a:lstStyle/>
          <a:p>
            <a:pPr marL="508000" indent="0">
              <a:buNone/>
            </a:pPr>
            <a:r>
              <a:rPr lang="en-US" sz="2400" dirty="0">
                <a:sym typeface="Wingdings" panose="05000000000000000000" pitchFamily="2" charset="2"/>
              </a:rPr>
              <a:t>You can’t engage in transactional procurement without policies. As a minimum you will need:</a:t>
            </a:r>
          </a:p>
          <a:p>
            <a:r>
              <a:rPr lang="en-US" sz="2000" dirty="0">
                <a:sym typeface="Wingdings" panose="05000000000000000000" pitchFamily="2" charset="2"/>
              </a:rPr>
              <a:t>procurement policies matched to legal entity status and stakeholder aspirations/constraints</a:t>
            </a:r>
          </a:p>
          <a:p>
            <a:r>
              <a:rPr lang="en-US" sz="2000" dirty="0">
                <a:sym typeface="Wingdings" panose="05000000000000000000" pitchFamily="2" charset="2"/>
              </a:rPr>
              <a:t>An internal schedule of delegations of authority (ISODA) – who is empowered to approve what and when (normally based on values)</a:t>
            </a:r>
          </a:p>
          <a:p>
            <a:r>
              <a:rPr lang="en-US" sz="2000" dirty="0">
                <a:sym typeface="Wingdings" panose="05000000000000000000" pitchFamily="2" charset="2"/>
              </a:rPr>
              <a:t>A governance structure linked to your ISODA</a:t>
            </a:r>
          </a:p>
          <a:p>
            <a:r>
              <a:rPr lang="en-US" sz="2000" dirty="0">
                <a:sym typeface="Wingdings" panose="05000000000000000000" pitchFamily="2" charset="2"/>
              </a:rPr>
              <a:t>An IP policy – don’t underestimate how your IP policy will influence the quality of the technology you will be offered by industry</a:t>
            </a:r>
          </a:p>
          <a:p>
            <a:pPr marL="508000" indent="0">
              <a:buNone/>
            </a:pPr>
            <a:r>
              <a:rPr lang="en-US" sz="2400" dirty="0">
                <a:solidFill>
                  <a:srgbClr val="FF0000"/>
                </a:solidFill>
                <a:sym typeface="Wingdings" panose="05000000000000000000" pitchFamily="2" charset="2"/>
              </a:rPr>
              <a:t>Some key guidelines:</a:t>
            </a:r>
          </a:p>
          <a:p>
            <a:pPr marL="1022350" indent="-514350">
              <a:buFont typeface="+mj-lt"/>
              <a:buAutoNum type="arabicPeriod"/>
            </a:pPr>
            <a:r>
              <a:rPr lang="en-US" sz="2000" dirty="0">
                <a:sym typeface="Wingdings" panose="05000000000000000000" pitchFamily="2" charset="2"/>
              </a:rPr>
              <a:t>Try to separate ‘policies’ from ‘procedures’ – its preferable have a separate procurement policy document and a separate procedural documents covering topics like FWR, IK Contributions. Don’t mix procedures for IK and cash procurement as they are not compatible.</a:t>
            </a:r>
          </a:p>
          <a:p>
            <a:pPr marL="1022350" indent="-514350">
              <a:buFont typeface="+mj-lt"/>
              <a:buAutoNum type="arabicPeriod"/>
            </a:pPr>
            <a:r>
              <a:rPr lang="en-US" sz="2000" dirty="0">
                <a:sym typeface="Wingdings" panose="05000000000000000000" pitchFamily="2" charset="2"/>
              </a:rPr>
              <a:t>Make procedures as simple and as easy to follow as possible (use diagrams and flow charts) – there are some super examples out there these days (UoM). Always remember that English is not everyone’s first language. Make it easy to find policies and procedures</a:t>
            </a:r>
          </a:p>
          <a:p>
            <a:pPr marL="1022350" indent="-514350">
              <a:buFont typeface="+mj-lt"/>
              <a:buAutoNum type="arabicPeriod"/>
            </a:pPr>
            <a:r>
              <a:rPr lang="en-US" sz="2000" dirty="0">
                <a:sym typeface="Wingdings" panose="05000000000000000000" pitchFamily="2" charset="2"/>
              </a:rPr>
              <a:t>Make it easy to amend procedures. Make it easy to delegate responsibilities. </a:t>
            </a:r>
          </a:p>
          <a:p>
            <a:pPr marL="1022350" indent="-514350">
              <a:buFont typeface="+mj-lt"/>
              <a:buAutoNum type="arabicPeriod"/>
            </a:pPr>
            <a:r>
              <a:rPr lang="en-US" sz="2000" dirty="0">
                <a:sym typeface="Wingdings" panose="05000000000000000000" pitchFamily="2" charset="2"/>
              </a:rPr>
              <a:t>Make it relatively easy to waive procedures (policy should rarely require waiving). Be an ‘enabler’ not a ‘blocker’ - allow requestors to source what they need.</a:t>
            </a:r>
          </a:p>
          <a:p>
            <a:pPr marL="1022350" indent="-514350">
              <a:buFont typeface="+mj-lt"/>
              <a:buAutoNum type="arabicPeriod"/>
            </a:pPr>
            <a:r>
              <a:rPr lang="en-US" sz="2000" dirty="0">
                <a:sym typeface="Wingdings" panose="05000000000000000000" pitchFamily="2" charset="2"/>
              </a:rPr>
              <a:t>Have a separate procedure covering any/all FWR considerations – the definition of Country of Origin is a perennial issue for everyone!</a:t>
            </a:r>
          </a:p>
          <a:p>
            <a:pPr marL="508000" indent="0">
              <a:buNone/>
            </a:pPr>
            <a:r>
              <a:rPr lang="en-US" sz="2800" b="1" i="1" dirty="0">
                <a:solidFill>
                  <a:srgbClr val="FF0000"/>
                </a:solidFill>
                <a:sym typeface="Wingdings" panose="05000000000000000000" pitchFamily="2" charset="2"/>
              </a:rPr>
              <a:t>Takeaway:  Achieving 100% compliance to a suite of poor policy documents does not make you smart, effective or efficient, just compliant…………and guess what; you still end up with the Trabant!  </a:t>
            </a:r>
          </a:p>
        </p:txBody>
      </p:sp>
      <p:sp>
        <p:nvSpPr>
          <p:cNvPr id="175" name="Slide Number"/>
          <p:cNvSpPr txBox="1">
            <a:spLocks noGrp="1"/>
          </p:cNvSpPr>
          <p:nvPr>
            <p:ph type="sldNum" sz="quarter" idx="10"/>
          </p:nvPr>
        </p:nvSpPr>
        <p:spPr>
          <a:xfrm>
            <a:off x="23241000" y="13207999"/>
            <a:ext cx="889000" cy="406401"/>
          </a:xfr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smtClean="0"/>
              <a:pPr/>
              <a:t>15</a:t>
            </a:fld>
            <a:endParaRPr lang="en-GB"/>
          </a:p>
        </p:txBody>
      </p:sp>
      <p:pic>
        <p:nvPicPr>
          <p:cNvPr id="3" name="Picture 2">
            <a:extLst>
              <a:ext uri="{FF2B5EF4-FFF2-40B4-BE49-F238E27FC236}">
                <a16:creationId xmlns:a16="http://schemas.microsoft.com/office/drawing/2014/main" id="{1A8470A8-9EB7-0201-52FA-72E4B709FC5A}"/>
              </a:ext>
            </a:extLst>
          </p:cNvPr>
          <p:cNvPicPr>
            <a:picLocks noChangeAspect="1"/>
          </p:cNvPicPr>
          <p:nvPr/>
        </p:nvPicPr>
        <p:blipFill>
          <a:blip r:embed="rId3"/>
          <a:stretch>
            <a:fillRect/>
          </a:stretch>
        </p:blipFill>
        <p:spPr>
          <a:xfrm>
            <a:off x="19284048" y="2045451"/>
            <a:ext cx="3180819" cy="3977978"/>
          </a:xfrm>
          <a:prstGeom prst="rect">
            <a:avLst/>
          </a:prstGeom>
        </p:spPr>
      </p:pic>
      <p:pic>
        <p:nvPicPr>
          <p:cNvPr id="5" name="Picture 4">
            <a:extLst>
              <a:ext uri="{FF2B5EF4-FFF2-40B4-BE49-F238E27FC236}">
                <a16:creationId xmlns:a16="http://schemas.microsoft.com/office/drawing/2014/main" id="{689DFF3B-E090-FE7C-F88D-CD1EAEC636DD}"/>
              </a:ext>
            </a:extLst>
          </p:cNvPr>
          <p:cNvPicPr>
            <a:picLocks noChangeAspect="1"/>
          </p:cNvPicPr>
          <p:nvPr/>
        </p:nvPicPr>
        <p:blipFill>
          <a:blip r:embed="rId4"/>
          <a:stretch>
            <a:fillRect/>
          </a:stretch>
        </p:blipFill>
        <p:spPr>
          <a:xfrm>
            <a:off x="20039238" y="1098579"/>
            <a:ext cx="3257550" cy="4114800"/>
          </a:xfrm>
          <a:prstGeom prst="rect">
            <a:avLst/>
          </a:prstGeom>
        </p:spPr>
      </p:pic>
    </p:spTree>
    <p:extLst>
      <p:ext uri="{BB962C8B-B14F-4D97-AF65-F5344CB8AC3E}">
        <p14:creationId xmlns:p14="http://schemas.microsoft.com/office/powerpoint/2010/main" val="164607280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2ADA650-15AC-46B6-844A-5F28B1867FC7}"/>
              </a:ext>
            </a:extLst>
          </p:cNvPr>
          <p:cNvSpPr>
            <a:spLocks noGrp="1"/>
          </p:cNvSpPr>
          <p:nvPr>
            <p:ph type="title"/>
          </p:nvPr>
        </p:nvSpPr>
        <p:spPr>
          <a:xfrm>
            <a:off x="1087212" y="548640"/>
            <a:ext cx="22860552" cy="1075897"/>
          </a:xfrm>
        </p:spPr>
        <p:txBody>
          <a:bodyPr/>
          <a:lstStyle/>
          <a:p>
            <a:r>
              <a:rPr lang="en-ZA" dirty="0"/>
              <a:t>Pillar 3 – Process </a:t>
            </a:r>
            <a:endParaRPr lang="en-GB" dirty="0"/>
          </a:p>
        </p:txBody>
      </p:sp>
      <p:sp>
        <p:nvSpPr>
          <p:cNvPr id="174" name="Body Level One…"/>
          <p:cNvSpPr txBox="1">
            <a:spLocks noGrp="1"/>
          </p:cNvSpPr>
          <p:nvPr>
            <p:ph type="body" idx="1"/>
          </p:nvPr>
        </p:nvSpPr>
        <p:spPr>
          <a:xfrm>
            <a:off x="638894" y="1624537"/>
            <a:ext cx="22860552" cy="10636590"/>
          </a:xfrm>
        </p:spPr>
        <p:txBody>
          <a:bodyPr/>
          <a:lstStyle/>
          <a:p>
            <a:pPr marL="508000" indent="0">
              <a:buNone/>
            </a:pPr>
            <a:r>
              <a:rPr lang="en-US" sz="2400" dirty="0">
                <a:sym typeface="Wingdings" panose="05000000000000000000" pitchFamily="2" charset="2"/>
              </a:rPr>
              <a:t>You can’t engage in transactional procurement without processes. As a minimum you need:</a:t>
            </a:r>
          </a:p>
          <a:p>
            <a:r>
              <a:rPr lang="en-US" sz="2400" dirty="0">
                <a:sym typeface="Wingdings" panose="05000000000000000000" pitchFamily="2" charset="2"/>
              </a:rPr>
              <a:t>Working governance structures with terms of reference (see Pillar 2) – you also need all approval workflows in place and working.</a:t>
            </a:r>
          </a:p>
          <a:p>
            <a:r>
              <a:rPr lang="en-US" sz="2400" dirty="0">
                <a:sym typeface="Wingdings" panose="05000000000000000000" pitchFamily="2" charset="2"/>
              </a:rPr>
              <a:t>A contract readiness review structure</a:t>
            </a:r>
          </a:p>
          <a:p>
            <a:r>
              <a:rPr lang="en-US" sz="2400" dirty="0">
                <a:sym typeface="Wingdings" panose="05000000000000000000" pitchFamily="2" charset="2"/>
              </a:rPr>
              <a:t>A robust goods/services receipting process and An account payable (AP) function (in fact you will basically need a full accounting system)</a:t>
            </a:r>
          </a:p>
          <a:p>
            <a:r>
              <a:rPr lang="en-US" sz="2400" dirty="0">
                <a:sym typeface="Wingdings" panose="05000000000000000000" pitchFamily="2" charset="2"/>
              </a:rPr>
              <a:t>An ILO network (not essential but makes live much easier as you can reach more companies with your market surveys)</a:t>
            </a:r>
          </a:p>
          <a:p>
            <a:r>
              <a:rPr lang="en-US" sz="2400" dirty="0">
                <a:sym typeface="Wingdings" panose="05000000000000000000" pitchFamily="2" charset="2"/>
              </a:rPr>
              <a:t>Thoroughly reviewed, sensible contract templates (if possible, use tried and tested templates such as FIDIC and NEC4)</a:t>
            </a:r>
          </a:p>
          <a:p>
            <a:r>
              <a:rPr lang="en-US" sz="2400" dirty="0">
                <a:sym typeface="Wingdings" panose="05000000000000000000" pitchFamily="2" charset="2"/>
              </a:rPr>
              <a:t>A contract administration process (use a proprietary, market-leading system – even better; buy a tool that’s been developed to work with you contract templates)</a:t>
            </a:r>
          </a:p>
          <a:p>
            <a:r>
              <a:rPr lang="en-US" sz="2400" dirty="0">
                <a:sym typeface="Wingdings" panose="05000000000000000000" pitchFamily="2" charset="2"/>
              </a:rPr>
              <a:t>A method of advertising contract opportunities – market surveys or expressions of interest (basically some sort of supplier portal)</a:t>
            </a:r>
          </a:p>
          <a:p>
            <a:r>
              <a:rPr lang="en-US" sz="2400" dirty="0">
                <a:sym typeface="Wingdings" panose="05000000000000000000" pitchFamily="2" charset="2"/>
              </a:rPr>
              <a:t>Insurance considerations should be considered</a:t>
            </a:r>
          </a:p>
          <a:p>
            <a:pPr marL="508000" indent="0">
              <a:buNone/>
            </a:pPr>
            <a:r>
              <a:rPr lang="en-US" sz="2800" b="1" i="1" dirty="0">
                <a:solidFill>
                  <a:srgbClr val="FF0000"/>
                </a:solidFill>
                <a:sym typeface="Wingdings" panose="05000000000000000000" pitchFamily="2" charset="2"/>
              </a:rPr>
              <a:t>Takeaway 1: Managing a fit for purpose procurement function in 2024 is virtually impossible without a functioning ERP system – implementing an ERP system, including all the procurement functionality, then ensuring it is reliable is not easy, quick or cheap. </a:t>
            </a:r>
          </a:p>
          <a:p>
            <a:pPr marL="508000" indent="0">
              <a:buNone/>
            </a:pPr>
            <a:r>
              <a:rPr lang="en-US" sz="2800" b="1" i="1" dirty="0">
                <a:solidFill>
                  <a:srgbClr val="FF0000"/>
                </a:solidFill>
                <a:sym typeface="Wingdings" panose="05000000000000000000" pitchFamily="2" charset="2"/>
              </a:rPr>
              <a:t>Takeaway 2: you will inevitably be stuck with your choice of ERP system for many years so chose wisely!</a:t>
            </a:r>
          </a:p>
        </p:txBody>
      </p:sp>
      <p:sp>
        <p:nvSpPr>
          <p:cNvPr id="175" name="Slide Number"/>
          <p:cNvSpPr txBox="1">
            <a:spLocks noGrp="1"/>
          </p:cNvSpPr>
          <p:nvPr>
            <p:ph type="sldNum" sz="quarter" idx="10"/>
          </p:nvPr>
        </p:nvSpPr>
        <p:spPr>
          <a:xfrm>
            <a:off x="23241000" y="13207999"/>
            <a:ext cx="889000" cy="406401"/>
          </a:xfr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smtClean="0"/>
              <a:pPr/>
              <a:t>16</a:t>
            </a:fld>
            <a:endParaRPr lang="en-GB"/>
          </a:p>
        </p:txBody>
      </p:sp>
    </p:spTree>
    <p:extLst>
      <p:ext uri="{BB962C8B-B14F-4D97-AF65-F5344CB8AC3E}">
        <p14:creationId xmlns:p14="http://schemas.microsoft.com/office/powerpoint/2010/main" val="3630237527"/>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2ADA650-15AC-46B6-844A-5F28B1867FC7}"/>
              </a:ext>
            </a:extLst>
          </p:cNvPr>
          <p:cNvSpPr>
            <a:spLocks noGrp="1"/>
          </p:cNvSpPr>
          <p:nvPr>
            <p:ph type="title"/>
          </p:nvPr>
        </p:nvSpPr>
        <p:spPr>
          <a:xfrm>
            <a:off x="762000" y="351454"/>
            <a:ext cx="22860552" cy="1273084"/>
          </a:xfrm>
        </p:spPr>
        <p:txBody>
          <a:bodyPr/>
          <a:lstStyle/>
          <a:p>
            <a:pPr marL="808038" indent="-808038"/>
            <a:r>
              <a:rPr lang="en-US" cap="all" dirty="0"/>
              <a:t>Conclusions</a:t>
            </a:r>
            <a:endParaRPr lang="en-US" sz="4000" cap="all" dirty="0"/>
          </a:p>
        </p:txBody>
      </p:sp>
      <p:sp>
        <p:nvSpPr>
          <p:cNvPr id="175" name="Slide Number"/>
          <p:cNvSpPr txBox="1">
            <a:spLocks noGrp="1"/>
          </p:cNvSpPr>
          <p:nvPr>
            <p:ph type="sldNum" sz="quarter" idx="10"/>
          </p:nvPr>
        </p:nvSpPr>
        <p:spPr>
          <a:xfrm>
            <a:off x="23241000" y="13207999"/>
            <a:ext cx="889000" cy="406401"/>
          </a:xfr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smtClean="0"/>
              <a:pPr/>
              <a:t>17</a:t>
            </a:fld>
            <a:endParaRPr lang="en-GB"/>
          </a:p>
        </p:txBody>
      </p:sp>
      <p:sp>
        <p:nvSpPr>
          <p:cNvPr id="3" name="Text Placeholder 2">
            <a:extLst>
              <a:ext uri="{FF2B5EF4-FFF2-40B4-BE49-F238E27FC236}">
                <a16:creationId xmlns:a16="http://schemas.microsoft.com/office/drawing/2014/main" id="{1A3405B5-8110-404A-812F-032F25D788DE}"/>
              </a:ext>
            </a:extLst>
          </p:cNvPr>
          <p:cNvSpPr>
            <a:spLocks noGrp="1"/>
          </p:cNvSpPr>
          <p:nvPr>
            <p:ph type="body" idx="1"/>
          </p:nvPr>
        </p:nvSpPr>
        <p:spPr>
          <a:xfrm>
            <a:off x="761724" y="2088317"/>
            <a:ext cx="22860552" cy="10122960"/>
          </a:xfrm>
        </p:spPr>
        <p:txBody>
          <a:bodyPr/>
          <a:lstStyle/>
          <a:p>
            <a:pPr marL="1298575" lvl="4" indent="-514350" algn="just">
              <a:spcBef>
                <a:spcPts val="1200"/>
              </a:spcBef>
              <a:spcAft>
                <a:spcPts val="1200"/>
              </a:spcAft>
              <a:buFont typeface="+mj-lt"/>
              <a:buAutoNum type="arabicPeriod"/>
              <a:tabLst>
                <a:tab pos="900430" algn="l"/>
              </a:tabLst>
            </a:pPr>
            <a:r>
              <a:rPr lang="en-US" sz="2800" dirty="0">
                <a:latin typeface="Verdana"/>
                <a:cs typeface="Arial"/>
              </a:rPr>
              <a:t>Start as soon as possible – achieving stakeholder consensus and buy-in takes time and can’t be rushed</a:t>
            </a:r>
          </a:p>
          <a:p>
            <a:pPr marL="1298575" lvl="4" indent="-514350" algn="just">
              <a:spcBef>
                <a:spcPts val="1200"/>
              </a:spcBef>
              <a:spcAft>
                <a:spcPts val="1200"/>
              </a:spcAft>
              <a:buFont typeface="+mj-lt"/>
              <a:buAutoNum type="arabicPeriod"/>
              <a:tabLst>
                <a:tab pos="900430" algn="l"/>
              </a:tabLst>
            </a:pPr>
            <a:r>
              <a:rPr lang="en-US" sz="2800" dirty="0">
                <a:latin typeface="Verdana"/>
                <a:cs typeface="Arial"/>
              </a:rPr>
              <a:t>Always apply VFM, total cost of ownership methodologies when evaluating tenders </a:t>
            </a:r>
          </a:p>
          <a:p>
            <a:pPr marL="1298575" lvl="4" indent="-514350" algn="just">
              <a:spcBef>
                <a:spcPts val="1200"/>
              </a:spcBef>
              <a:spcAft>
                <a:spcPts val="1200"/>
              </a:spcAft>
              <a:buFont typeface="+mj-lt"/>
              <a:buAutoNum type="arabicPeriod"/>
              <a:tabLst>
                <a:tab pos="900430" algn="l"/>
              </a:tabLst>
            </a:pPr>
            <a:r>
              <a:rPr lang="en-US" sz="2800" dirty="0">
                <a:latin typeface="Verdana"/>
                <a:cs typeface="Arial"/>
              </a:rPr>
              <a:t>You can’t achieve much without people – talent is not easy to recruit or retain, especially in a start-up. Always remember that a high performing team delivering a mediocre strategy will always beat a poorly performing team, however good the strategy.</a:t>
            </a:r>
          </a:p>
          <a:p>
            <a:pPr marL="1298575" lvl="4" indent="-514350" algn="just">
              <a:spcBef>
                <a:spcPts val="1200"/>
              </a:spcBef>
              <a:spcAft>
                <a:spcPts val="1200"/>
              </a:spcAft>
              <a:buFont typeface="+mj-lt"/>
              <a:buAutoNum type="arabicPeriod"/>
              <a:tabLst>
                <a:tab pos="900430" algn="l"/>
              </a:tabLst>
            </a:pPr>
            <a:r>
              <a:rPr lang="en-US" sz="2800" dirty="0">
                <a:latin typeface="Verdana"/>
                <a:cs typeface="Arial"/>
              </a:rPr>
              <a:t>Big Science organizations are not agile – if you need to change strategy or policy it can be very challenging so get it right first time</a:t>
            </a:r>
          </a:p>
          <a:p>
            <a:pPr marL="1298575" lvl="4" indent="-514350" algn="just">
              <a:spcBef>
                <a:spcPts val="1200"/>
              </a:spcBef>
              <a:spcAft>
                <a:spcPts val="1200"/>
              </a:spcAft>
              <a:buFont typeface="+mj-lt"/>
              <a:buAutoNum type="arabicPeriod"/>
              <a:tabLst>
                <a:tab pos="900430" algn="l"/>
              </a:tabLst>
            </a:pPr>
            <a:r>
              <a:rPr lang="en-US" sz="2800" dirty="0">
                <a:latin typeface="Verdana"/>
                <a:cs typeface="Arial"/>
              </a:rPr>
              <a:t>Most business processes are already fixed – there is little to no choice as ERP systems are built on standard business processes. You can customize standard ERP business processes but its going to be incredibly painful and expensive so stick with ‘out of the box’ functionality.</a:t>
            </a:r>
          </a:p>
          <a:p>
            <a:pPr marL="1298575" lvl="4" indent="-514350" algn="just">
              <a:spcBef>
                <a:spcPts val="1200"/>
              </a:spcBef>
              <a:spcAft>
                <a:spcPts val="1200"/>
              </a:spcAft>
              <a:buFont typeface="+mj-lt"/>
              <a:buAutoNum type="arabicPeriod"/>
              <a:tabLst>
                <a:tab pos="900430" algn="l"/>
              </a:tabLst>
            </a:pPr>
            <a:r>
              <a:rPr lang="en-US" sz="2800" dirty="0">
                <a:latin typeface="Verdana"/>
                <a:cs typeface="Arial"/>
              </a:rPr>
              <a:t>Because of bullet 5, draft your procedures to be aligned with ‘standard’ ERP functionality.</a:t>
            </a:r>
          </a:p>
          <a:p>
            <a:pPr marL="1298575" lvl="4" indent="-514350" algn="just">
              <a:spcBef>
                <a:spcPts val="1200"/>
              </a:spcBef>
              <a:spcAft>
                <a:spcPts val="1200"/>
              </a:spcAft>
              <a:buFont typeface="+mj-lt"/>
              <a:buAutoNum type="arabicPeriod"/>
              <a:tabLst>
                <a:tab pos="900430" algn="l"/>
              </a:tabLst>
            </a:pPr>
            <a:r>
              <a:rPr lang="en-US" sz="2800" dirty="0">
                <a:latin typeface="Verdana"/>
                <a:cs typeface="Arial"/>
              </a:rPr>
              <a:t>There is no ERP system in the world that has any functionality to deal with IK Contributions, however, you can use a variety of ‘hacks’ to make ERP systems compatible with IK Contributions.</a:t>
            </a:r>
          </a:p>
          <a:p>
            <a:pPr marL="1298575" lvl="4" indent="-514350" algn="just">
              <a:spcBef>
                <a:spcPts val="1200"/>
              </a:spcBef>
              <a:spcAft>
                <a:spcPts val="1200"/>
              </a:spcAft>
              <a:buFont typeface="+mj-lt"/>
              <a:buAutoNum type="arabicPeriod"/>
              <a:tabLst>
                <a:tab pos="900430" algn="l"/>
              </a:tabLst>
            </a:pPr>
            <a:endParaRPr lang="en-US" sz="2800" dirty="0">
              <a:latin typeface="Verdana"/>
              <a:cs typeface="Arial"/>
            </a:endParaRPr>
          </a:p>
          <a:p>
            <a:pPr marL="784225" lvl="4" indent="0" algn="just">
              <a:spcBef>
                <a:spcPts val="1200"/>
              </a:spcBef>
              <a:spcAft>
                <a:spcPts val="1200"/>
              </a:spcAft>
              <a:buNone/>
              <a:tabLst>
                <a:tab pos="900430" algn="l"/>
              </a:tabLst>
            </a:pPr>
            <a:r>
              <a:rPr lang="en-US" sz="4000" b="1" i="1" dirty="0">
                <a:solidFill>
                  <a:srgbClr val="FF0000"/>
                </a:solidFill>
                <a:latin typeface="Verdana"/>
                <a:cs typeface="Arial"/>
              </a:rPr>
              <a:t>Finally, if you remember just one thing from my presentation, please remember the Porsche vs, Trabant slide and be very, very careful that your  stakeholders don’t inadvertently end up with a very expensive Trabant </a:t>
            </a:r>
            <a:r>
              <a:rPr lang="en-US" sz="4000" b="1" i="1" dirty="0">
                <a:solidFill>
                  <a:srgbClr val="FF0000"/>
                </a:solidFill>
                <a:latin typeface="Verdana"/>
                <a:cs typeface="Arial"/>
                <a:sym typeface="Wingdings" panose="05000000000000000000" pitchFamily="2" charset="2"/>
              </a:rPr>
              <a:t></a:t>
            </a:r>
            <a:endParaRPr lang="en-US" sz="4000" b="1" i="1" dirty="0">
              <a:solidFill>
                <a:srgbClr val="FF0000"/>
              </a:solidFill>
              <a:latin typeface="Verdana"/>
              <a:cs typeface="Arial"/>
            </a:endParaRPr>
          </a:p>
        </p:txBody>
      </p:sp>
    </p:spTree>
    <p:extLst>
      <p:ext uri="{BB962C8B-B14F-4D97-AF65-F5344CB8AC3E}">
        <p14:creationId xmlns:p14="http://schemas.microsoft.com/office/powerpoint/2010/main" val="130625254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Slide Number"/>
          <p:cNvSpPr txBox="1">
            <a:spLocks noGrp="1"/>
          </p:cNvSpPr>
          <p:nvPr>
            <p:ph type="sldNum" sz="quarter" idx="28"/>
          </p:nvPr>
        </p:nvSpPr>
        <p:spPr>
          <a:xfrm>
            <a:off x="23241000" y="13207999"/>
            <a:ext cx="889000" cy="406401"/>
          </a:xfr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rPr lang="en-GB" smtClean="0"/>
              <a:pPr/>
              <a:t>18</a:t>
            </a:fld>
            <a:endParaRPr lang="en-GB"/>
          </a:p>
        </p:txBody>
      </p:sp>
      <p:sp>
        <p:nvSpPr>
          <p:cNvPr id="150" name="Body Level One…"/>
          <p:cNvSpPr txBox="1">
            <a:spLocks noGrp="1"/>
          </p:cNvSpPr>
          <p:nvPr>
            <p:ph type="body" sz="half" idx="1"/>
          </p:nvPr>
        </p:nvSpPr>
        <p:spPr>
          <a:xfrm>
            <a:off x="854496" y="2140750"/>
            <a:ext cx="22050973" cy="10240098"/>
          </a:xfrm>
        </p:spPr>
        <p:txBody>
          <a:bodyPr/>
          <a:lstStyle/>
          <a:p>
            <a:pPr marL="807720" lvl="0" indent="-807720" algn="just">
              <a:spcBef>
                <a:spcPts val="1200"/>
              </a:spcBef>
              <a:spcAft>
                <a:spcPts val="300"/>
              </a:spcAft>
              <a:buFont typeface="Arial" panose="020B0604020202020204" pitchFamily="34" charset="0"/>
              <a:buChar char="●"/>
              <a:tabLst>
                <a:tab pos="1260475" algn="l"/>
              </a:tabLst>
            </a:pPr>
            <a:endParaRPr lang="en-GB" sz="4000" dirty="0"/>
          </a:p>
          <a:p>
            <a:pPr marL="508000" indent="0">
              <a:buNone/>
            </a:pPr>
            <a:endParaRPr lang="en-GB" dirty="0"/>
          </a:p>
          <a:p>
            <a:pPr marL="508000" indent="0">
              <a:buNone/>
            </a:pPr>
            <a:endParaRPr lang="en-GB" dirty="0"/>
          </a:p>
          <a:p>
            <a:pPr marL="508000" indent="0">
              <a:buNone/>
            </a:pPr>
            <a:endParaRPr lang="en-GB" dirty="0"/>
          </a:p>
          <a:p>
            <a:pPr marL="508000" indent="0">
              <a:buNone/>
            </a:pPr>
            <a:endParaRPr lang="en-GB" dirty="0"/>
          </a:p>
          <a:p>
            <a:pPr marL="508000" indent="0">
              <a:buNone/>
            </a:pPr>
            <a:endParaRPr lang="en-GB" dirty="0"/>
          </a:p>
          <a:p>
            <a:pPr marL="508000" indent="0">
              <a:buNone/>
            </a:pPr>
            <a:r>
              <a:rPr lang="en-GB" dirty="0"/>
              <a:t>									Over to you……………………….</a:t>
            </a:r>
          </a:p>
          <a:p>
            <a:pPr marL="1016000" lvl="1" indent="0">
              <a:buNone/>
            </a:pPr>
            <a:endParaRPr lang="en-GB" dirty="0"/>
          </a:p>
        </p:txBody>
      </p:sp>
      <p:sp>
        <p:nvSpPr>
          <p:cNvPr id="151" name="Double-click to edit"/>
          <p:cNvSpPr txBox="1">
            <a:spLocks noGrp="1"/>
          </p:cNvSpPr>
          <p:nvPr>
            <p:ph type="title"/>
          </p:nvPr>
        </p:nvSpPr>
        <p:spPr>
          <a:xfrm>
            <a:off x="761999" y="351453"/>
            <a:ext cx="19732172" cy="1897955"/>
          </a:xfrm>
        </p:spPr>
        <p:txBody>
          <a:bodyPr/>
          <a:lstStyle/>
          <a:p>
            <a:r>
              <a:rPr lang="en-GB" cap="all" dirty="0"/>
              <a:t>Questions, thoughts &amp; Observations</a:t>
            </a:r>
          </a:p>
        </p:txBody>
      </p:sp>
      <p:sp>
        <p:nvSpPr>
          <p:cNvPr id="156" name="Line"/>
          <p:cNvSpPr/>
          <p:nvPr/>
        </p:nvSpPr>
        <p:spPr>
          <a:xfrm>
            <a:off x="1625084" y="13068300"/>
            <a:ext cx="24384001" cy="0"/>
          </a:xfrm>
          <a:prstGeom prst="line">
            <a:avLst/>
          </a:prstGeom>
          <a:ln w="12700">
            <a:solidFill>
              <a:srgbClr val="FFFFFF">
                <a:alpha val="50000"/>
              </a:srgbClr>
            </a:solidFill>
            <a:miter lim="400000"/>
          </a:ln>
        </p:spPr>
        <p:txBody>
          <a:bodyPr lIns="50800" tIns="50800" rIns="50800" bIns="50800" anchor="ctr"/>
          <a:lstStyle/>
          <a:p>
            <a:pPr algn="ctr">
              <a:defRPr sz="5000">
                <a:solidFill>
                  <a:srgbClr val="535353"/>
                </a:solidFill>
                <a:latin typeface="Gill Sans Light"/>
                <a:ea typeface="Gill Sans Light"/>
                <a:cs typeface="Gill Sans Light"/>
                <a:sym typeface="Gill Sans Light"/>
              </a:defRPr>
            </a:pPr>
            <a:endParaRPr lang="en-GB"/>
          </a:p>
        </p:txBody>
      </p:sp>
      <p:pic>
        <p:nvPicPr>
          <p:cNvPr id="157" name="Image" descr="Image"/>
          <p:cNvPicPr>
            <a:picLocks noChangeAspect="1"/>
          </p:cNvPicPr>
          <p:nvPr/>
        </p:nvPicPr>
        <p:blipFill>
          <a:blip r:embed="rId3"/>
          <a:stretch>
            <a:fillRect/>
          </a:stretch>
        </p:blipFill>
        <p:spPr>
          <a:xfrm>
            <a:off x="333796" y="12547599"/>
            <a:ext cx="1041401" cy="1041403"/>
          </a:xfrm>
          <a:prstGeom prst="rect">
            <a:avLst/>
          </a:prstGeom>
          <a:ln w="12700">
            <a:miter lim="400000"/>
          </a:ln>
        </p:spPr>
      </p:pic>
      <p:pic>
        <p:nvPicPr>
          <p:cNvPr id="3" name="Picture 2">
            <a:extLst>
              <a:ext uri="{FF2B5EF4-FFF2-40B4-BE49-F238E27FC236}">
                <a16:creationId xmlns:a16="http://schemas.microsoft.com/office/drawing/2014/main" id="{271ECFA2-F224-BC0B-E0F0-117164E40E4C}"/>
              </a:ext>
            </a:extLst>
          </p:cNvPr>
          <p:cNvPicPr>
            <a:picLocks noChangeAspect="1"/>
          </p:cNvPicPr>
          <p:nvPr/>
        </p:nvPicPr>
        <p:blipFill>
          <a:blip r:embed="rId4"/>
          <a:stretch>
            <a:fillRect/>
          </a:stretch>
        </p:blipFill>
        <p:spPr>
          <a:xfrm>
            <a:off x="1375197" y="3382381"/>
            <a:ext cx="10421256" cy="6342190"/>
          </a:xfrm>
          <a:prstGeom prst="rect">
            <a:avLst/>
          </a:prstGeom>
        </p:spPr>
      </p:pic>
    </p:spTree>
    <p:extLst>
      <p:ext uri="{BB962C8B-B14F-4D97-AF65-F5344CB8AC3E}">
        <p14:creationId xmlns:p14="http://schemas.microsoft.com/office/powerpoint/2010/main" val="256751427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2"/>
          <p:cNvSpPr txBox="1">
            <a:spLocks noGrp="1"/>
          </p:cNvSpPr>
          <p:nvPr>
            <p:ph type="title"/>
          </p:nvPr>
        </p:nvSpPr>
        <p:spPr>
          <a:xfrm>
            <a:off x="960000" y="672000"/>
            <a:ext cx="22080000" cy="1920000"/>
          </a:xfrm>
          <a:prstGeom prst="rect">
            <a:avLst/>
          </a:prstGeom>
          <a:noFill/>
          <a:ln>
            <a:noFill/>
          </a:ln>
        </p:spPr>
        <p:txBody>
          <a:bodyPr spcFirstLastPara="1" wrap="square" lIns="135450" tIns="135450" rIns="135450" bIns="135450" anchor="ctr" anchorCtr="0">
            <a:normAutofit/>
          </a:bodyPr>
          <a:lstStyle/>
          <a:p>
            <a:pPr marL="0" lvl="0" indent="0" algn="l" rtl="0">
              <a:lnSpc>
                <a:spcPct val="100000"/>
              </a:lnSpc>
              <a:spcBef>
                <a:spcPts val="0"/>
              </a:spcBef>
              <a:spcAft>
                <a:spcPts val="0"/>
              </a:spcAft>
              <a:buClr>
                <a:srgbClr val="070168"/>
              </a:buClr>
              <a:buSzPts val="2800"/>
              <a:buFont typeface="Verdana"/>
              <a:buNone/>
            </a:pPr>
            <a:r>
              <a:rPr lang="en-US" dirty="0"/>
              <a:t>Topics</a:t>
            </a:r>
            <a:endParaRPr lang="en-US" b="1" dirty="0"/>
          </a:p>
        </p:txBody>
      </p:sp>
      <p:sp>
        <p:nvSpPr>
          <p:cNvPr id="64" name="Google Shape;64;p2"/>
          <p:cNvSpPr txBox="1">
            <a:spLocks noGrp="1"/>
          </p:cNvSpPr>
          <p:nvPr>
            <p:ph type="sldNum" idx="12"/>
          </p:nvPr>
        </p:nvSpPr>
        <p:spPr>
          <a:xfrm>
            <a:off x="23224745" y="13115178"/>
            <a:ext cx="743795" cy="581356"/>
          </a:xfrm>
          <a:prstGeom prst="rect">
            <a:avLst/>
          </a:prstGeom>
          <a:noFill/>
          <a:ln>
            <a:noFill/>
          </a:ln>
        </p:spPr>
        <p:txBody>
          <a:bodyPr spcFirstLastPara="1" wrap="square" lIns="135450" tIns="135450" rIns="135450" bIns="135450" anchor="ctr" anchorCtr="0">
            <a:spAutoFit/>
          </a:bodyPr>
          <a:lstStyle/>
          <a:p>
            <a:pPr marL="0" lvl="0" indent="0" algn="r" rtl="0">
              <a:lnSpc>
                <a:spcPct val="100000"/>
              </a:lnSpc>
              <a:spcBef>
                <a:spcPts val="0"/>
              </a:spcBef>
              <a:spcAft>
                <a:spcPts val="0"/>
              </a:spcAft>
              <a:buClr>
                <a:srgbClr val="FFFFFF"/>
              </a:buClr>
              <a:buSzPts val="800"/>
              <a:buFont typeface="Verdana"/>
              <a:buNone/>
            </a:pPr>
            <a:fld id="{00000000-1234-1234-1234-123412341234}" type="slidenum">
              <a:rPr lang="en-US"/>
              <a:t>2</a:t>
            </a:fld>
            <a:endParaRPr/>
          </a:p>
        </p:txBody>
      </p:sp>
      <p:graphicFrame>
        <p:nvGraphicFramePr>
          <p:cNvPr id="2" name="Table 1">
            <a:extLst>
              <a:ext uri="{FF2B5EF4-FFF2-40B4-BE49-F238E27FC236}">
                <a16:creationId xmlns:a16="http://schemas.microsoft.com/office/drawing/2014/main" id="{24C9DAFF-353A-27F3-2D39-C0B74F5819E0}"/>
              </a:ext>
            </a:extLst>
          </p:cNvPr>
          <p:cNvGraphicFramePr>
            <a:graphicFrameLocks noGrp="1"/>
          </p:cNvGraphicFramePr>
          <p:nvPr>
            <p:extLst>
              <p:ext uri="{D42A27DB-BD31-4B8C-83A1-F6EECF244321}">
                <p14:modId xmlns:p14="http://schemas.microsoft.com/office/powerpoint/2010/main" val="2801468067"/>
              </p:ext>
            </p:extLst>
          </p:nvPr>
        </p:nvGraphicFramePr>
        <p:xfrm>
          <a:off x="960000" y="2592000"/>
          <a:ext cx="22838736" cy="11105706"/>
        </p:xfrm>
        <a:graphic>
          <a:graphicData uri="http://schemas.openxmlformats.org/drawingml/2006/table">
            <a:tbl>
              <a:tblPr firstRow="1" bandRow="1">
                <a:tableStyleId>{5940675A-B579-460E-94D1-54222C63F5DA}</a:tableStyleId>
              </a:tblPr>
              <a:tblGrid>
                <a:gridCol w="10958451">
                  <a:extLst>
                    <a:ext uri="{9D8B030D-6E8A-4147-A177-3AD203B41FA5}">
                      <a16:colId xmlns:a16="http://schemas.microsoft.com/office/drawing/2014/main" val="1388762507"/>
                    </a:ext>
                  </a:extLst>
                </a:gridCol>
                <a:gridCol w="11880285">
                  <a:extLst>
                    <a:ext uri="{9D8B030D-6E8A-4147-A177-3AD203B41FA5}">
                      <a16:colId xmlns:a16="http://schemas.microsoft.com/office/drawing/2014/main" val="2372960534"/>
                    </a:ext>
                  </a:extLst>
                </a:gridCol>
              </a:tblGrid>
              <a:tr h="8999778">
                <a:tc>
                  <a:txBody>
                    <a:bodyPr/>
                    <a:lstStyle/>
                    <a:p>
                      <a:pPr marL="977900" marR="0" lvl="0" indent="-977900" algn="l">
                        <a:lnSpc>
                          <a:spcPct val="150000"/>
                        </a:lnSpc>
                        <a:spcBef>
                          <a:spcPts val="1200"/>
                        </a:spcBef>
                        <a:spcAft>
                          <a:spcPts val="0"/>
                        </a:spcAft>
                        <a:buClrTx/>
                        <a:buSzTx/>
                        <a:buAutoNum type="arabicPeriod"/>
                      </a:pPr>
                      <a:r>
                        <a:rPr lang="en-US" sz="3200" b="0" i="0" u="none" strike="noStrike" cap="all" spc="0" normalizeH="0" baseline="0" dirty="0">
                          <a:ln>
                            <a:noFill/>
                          </a:ln>
                          <a:solidFill>
                            <a:srgbClr val="FFFFFF"/>
                          </a:solidFill>
                          <a:effectLst/>
                          <a:uFillTx/>
                          <a:latin typeface="+mn-lt"/>
                          <a:ea typeface="+mn-ea"/>
                          <a:cs typeface="+mn-cs"/>
                        </a:rPr>
                        <a:t>INTRODUCTION TO THE SKAO Observatory</a:t>
                      </a:r>
                    </a:p>
                    <a:p>
                      <a:pPr marL="977900" marR="0" lvl="0" indent="-977900" algn="l">
                        <a:lnSpc>
                          <a:spcPct val="150000"/>
                        </a:lnSpc>
                        <a:spcBef>
                          <a:spcPts val="1200"/>
                        </a:spcBef>
                        <a:spcAft>
                          <a:spcPts val="0"/>
                        </a:spcAft>
                        <a:buClrTx/>
                        <a:buSzTx/>
                        <a:buAutoNum type="arabicPeriod"/>
                      </a:pPr>
                      <a:r>
                        <a:rPr lang="en-US" sz="3200" b="0" i="0" u="none" strike="noStrike" cap="all" spc="0" normalizeH="0" baseline="0" dirty="0">
                          <a:ln>
                            <a:noFill/>
                          </a:ln>
                          <a:solidFill>
                            <a:srgbClr val="FFFFFF"/>
                          </a:solidFill>
                          <a:effectLst/>
                          <a:uFillTx/>
                          <a:latin typeface="+mn-lt"/>
                          <a:ea typeface="+mn-ea"/>
                          <a:cs typeface="+mn-cs"/>
                        </a:rPr>
                        <a:t>role of the SKAO Procurement Team</a:t>
                      </a:r>
                    </a:p>
                    <a:p>
                      <a:pPr marL="977900" marR="0" lvl="0" indent="-977900" algn="l">
                        <a:lnSpc>
                          <a:spcPct val="150000"/>
                        </a:lnSpc>
                        <a:spcBef>
                          <a:spcPts val="1200"/>
                        </a:spcBef>
                        <a:spcAft>
                          <a:spcPts val="0"/>
                        </a:spcAft>
                        <a:buClrTx/>
                        <a:buSzTx/>
                        <a:buAutoNum type="arabicPeriod"/>
                      </a:pPr>
                      <a:r>
                        <a:rPr lang="en-US" sz="3200" b="0" i="0" u="none" strike="noStrike" cap="all" spc="0" normalizeH="0" baseline="0" dirty="0">
                          <a:ln>
                            <a:noFill/>
                          </a:ln>
                          <a:solidFill>
                            <a:srgbClr val="FFFFFF"/>
                          </a:solidFill>
                          <a:effectLst/>
                          <a:uFillTx/>
                          <a:latin typeface="+mn-lt"/>
                          <a:ea typeface="+mn-ea"/>
                          <a:cs typeface="+mn-cs"/>
                        </a:rPr>
                        <a:t>Procurement legal framework</a:t>
                      </a:r>
                    </a:p>
                    <a:p>
                      <a:pPr marL="977900" marR="0" lvl="0" indent="-977900" algn="l">
                        <a:lnSpc>
                          <a:spcPct val="150000"/>
                        </a:lnSpc>
                        <a:spcBef>
                          <a:spcPts val="1200"/>
                        </a:spcBef>
                        <a:spcAft>
                          <a:spcPts val="0"/>
                        </a:spcAft>
                        <a:buClrTx/>
                        <a:buSzTx/>
                        <a:buAutoNum type="arabicPeriod"/>
                      </a:pPr>
                      <a:r>
                        <a:rPr lang="en-US" sz="3200" b="0" i="0" u="none" strike="noStrike" cap="all" spc="0" normalizeH="0" baseline="0" dirty="0">
                          <a:ln>
                            <a:noFill/>
                          </a:ln>
                          <a:solidFill>
                            <a:srgbClr val="FFFFFF"/>
                          </a:solidFill>
                          <a:effectLst/>
                          <a:uFillTx/>
                          <a:latin typeface="+mn-lt"/>
                          <a:ea typeface="+mn-ea"/>
                          <a:cs typeface="+mn-cs"/>
                        </a:rPr>
                        <a:t>Scratch Building Procurement Functionality How to Develop a new procurement  Function </a:t>
                      </a:r>
                    </a:p>
                    <a:p>
                      <a:pPr marL="977900" marR="0" lvl="0" indent="-977900" algn="l">
                        <a:lnSpc>
                          <a:spcPct val="150000"/>
                        </a:lnSpc>
                        <a:spcBef>
                          <a:spcPts val="1200"/>
                        </a:spcBef>
                        <a:spcAft>
                          <a:spcPts val="0"/>
                        </a:spcAft>
                        <a:buClrTx/>
                        <a:buSzTx/>
                        <a:buAutoNum type="arabicPeriod"/>
                      </a:pPr>
                      <a:r>
                        <a:rPr lang="en-US" sz="3200" b="0" i="0" u="none" strike="noStrike" cap="all" spc="0" normalizeH="0" baseline="0" dirty="0">
                          <a:ln>
                            <a:noFill/>
                          </a:ln>
                          <a:solidFill>
                            <a:srgbClr val="FFFFFF"/>
                          </a:solidFill>
                          <a:effectLst/>
                          <a:uFillTx/>
                          <a:latin typeface="+mn-lt"/>
                          <a:ea typeface="+mn-ea"/>
                          <a:cs typeface="+mn-cs"/>
                        </a:rPr>
                        <a:t>Unintended consequences </a:t>
                      </a:r>
                    </a:p>
                    <a:p>
                      <a:pPr marL="977900" marR="0" lvl="0" indent="-977900" algn="l">
                        <a:lnSpc>
                          <a:spcPct val="150000"/>
                        </a:lnSpc>
                        <a:spcBef>
                          <a:spcPts val="1200"/>
                        </a:spcBef>
                        <a:spcAft>
                          <a:spcPts val="0"/>
                        </a:spcAft>
                        <a:buClrTx/>
                        <a:buSzTx/>
                        <a:buAutoNum type="arabicPeriod"/>
                      </a:pPr>
                      <a:r>
                        <a:rPr lang="en-US" sz="3200" b="0" i="0" u="none" strike="noStrike" cap="all" spc="0" normalizeH="0" baseline="0" dirty="0">
                          <a:ln>
                            <a:noFill/>
                          </a:ln>
                          <a:solidFill>
                            <a:srgbClr val="FFFFFF"/>
                          </a:solidFill>
                          <a:effectLst/>
                          <a:uFillTx/>
                          <a:latin typeface="+mn-lt"/>
                          <a:ea typeface="+mn-ea"/>
                          <a:cs typeface="+mn-cs"/>
                        </a:rPr>
                        <a:t>developing a procurement strategy </a:t>
                      </a:r>
                    </a:p>
                    <a:p>
                      <a:pPr marL="977900" marR="0" lvl="0" indent="-977900" algn="l">
                        <a:lnSpc>
                          <a:spcPct val="150000"/>
                        </a:lnSpc>
                        <a:spcBef>
                          <a:spcPts val="1200"/>
                        </a:spcBef>
                        <a:spcAft>
                          <a:spcPts val="0"/>
                        </a:spcAft>
                        <a:buClrTx/>
                        <a:buSzTx/>
                        <a:buAutoNum type="arabicPeriod"/>
                      </a:pPr>
                      <a:r>
                        <a:rPr lang="en-US" sz="3200" b="0" i="0" u="none" strike="noStrike" cap="all" spc="0" normalizeH="0" baseline="0" dirty="0">
                          <a:ln>
                            <a:noFill/>
                          </a:ln>
                          <a:solidFill>
                            <a:srgbClr val="FFFFFF"/>
                          </a:solidFill>
                          <a:effectLst/>
                          <a:uFillTx/>
                          <a:latin typeface="+mn-lt"/>
                          <a:ea typeface="+mn-ea"/>
                          <a:cs typeface="+mn-cs"/>
                        </a:rPr>
                        <a:t>Structure follows strategy</a:t>
                      </a:r>
                    </a:p>
                    <a:p>
                      <a:pPr marL="977900" marR="0" lvl="0" indent="-977900" algn="l">
                        <a:lnSpc>
                          <a:spcPct val="150000"/>
                        </a:lnSpc>
                        <a:spcBef>
                          <a:spcPts val="1200"/>
                        </a:spcBef>
                        <a:spcAft>
                          <a:spcPts val="0"/>
                        </a:spcAft>
                        <a:buClrTx/>
                        <a:buSzTx/>
                        <a:buAutoNum type="arabicPeriod"/>
                      </a:pPr>
                      <a:r>
                        <a:rPr lang="en-US" sz="3200" b="0" i="0" u="none" strike="noStrike" cap="all" spc="0" normalizeH="0" baseline="0" dirty="0">
                          <a:ln>
                            <a:noFill/>
                          </a:ln>
                          <a:solidFill>
                            <a:srgbClr val="FFFFFF"/>
                          </a:solidFill>
                          <a:effectLst/>
                          <a:uFillTx/>
                          <a:latin typeface="+mn-lt"/>
                          <a:ea typeface="+mn-ea"/>
                          <a:cs typeface="+mn-cs"/>
                          <a:sym typeface="Verdana"/>
                        </a:rPr>
                        <a:t>The three pillars of procurement </a:t>
                      </a:r>
                    </a:p>
                    <a:p>
                      <a:pPr marL="977900" marR="0" lvl="0" indent="-977900" algn="l">
                        <a:lnSpc>
                          <a:spcPct val="150000"/>
                        </a:lnSpc>
                        <a:spcBef>
                          <a:spcPts val="1200"/>
                        </a:spcBef>
                        <a:spcAft>
                          <a:spcPts val="0"/>
                        </a:spcAft>
                        <a:buClrTx/>
                        <a:buSzTx/>
                        <a:buAutoNum type="arabicPeriod"/>
                      </a:pPr>
                      <a:r>
                        <a:rPr lang="en-US" sz="3200" b="0" i="0" u="none" strike="noStrike" cap="all" spc="0" normalizeH="0" baseline="0" dirty="0">
                          <a:ln>
                            <a:noFill/>
                          </a:ln>
                          <a:solidFill>
                            <a:srgbClr val="FFFFFF"/>
                          </a:solidFill>
                          <a:effectLst/>
                          <a:uFillTx/>
                          <a:latin typeface="+mn-lt"/>
                          <a:ea typeface="+mn-ea"/>
                          <a:cs typeface="+mn-cs"/>
                          <a:sym typeface="Verdana"/>
                        </a:rPr>
                        <a:t>Conclusions</a:t>
                      </a:r>
                    </a:p>
                    <a:p>
                      <a:pPr marL="977900" marR="0" lvl="0" indent="-977900" algn="l">
                        <a:lnSpc>
                          <a:spcPct val="150000"/>
                        </a:lnSpc>
                        <a:spcBef>
                          <a:spcPts val="1200"/>
                        </a:spcBef>
                        <a:spcAft>
                          <a:spcPts val="0"/>
                        </a:spcAft>
                        <a:buClrTx/>
                        <a:buSzTx/>
                        <a:buAutoNum type="arabicPeriod"/>
                      </a:pPr>
                      <a:r>
                        <a:rPr lang="en-US" sz="3200" b="0" i="0" u="none" strike="noStrike" cap="all" spc="0" normalizeH="0" baseline="0" dirty="0">
                          <a:ln>
                            <a:noFill/>
                          </a:ln>
                          <a:solidFill>
                            <a:srgbClr val="FFFFFF"/>
                          </a:solidFill>
                          <a:effectLst/>
                          <a:uFillTx/>
                          <a:latin typeface="+mn-lt"/>
                          <a:ea typeface="+mn-ea"/>
                          <a:cs typeface="+mn-cs"/>
                          <a:sym typeface="Verdana"/>
                        </a:rPr>
                        <a:t>Questions, thoughts &amp; observations </a:t>
                      </a:r>
                    </a:p>
                    <a:p>
                      <a:pPr marL="685800" marR="0" indent="-685800" algn="l" defTabSz="825500" rtl="0" eaLnBrk="1" fontAlgn="auto" latinLnBrk="0" hangingPunct="0">
                        <a:lnSpc>
                          <a:spcPct val="150000"/>
                        </a:lnSpc>
                        <a:spcBef>
                          <a:spcPts val="1200"/>
                        </a:spcBef>
                        <a:spcAft>
                          <a:spcPts val="0"/>
                        </a:spcAft>
                        <a:buClrTx/>
                        <a:buSzTx/>
                        <a:buFont typeface="Arial" panose="020B0604020202020204" pitchFamily="34" charset="0"/>
                        <a:buChar char="•"/>
                        <a:tabLst/>
                      </a:pPr>
                      <a:endParaRPr kumimoji="0" lang="en-GB" sz="3600" b="0" i="0" u="none" strike="noStrike" cap="all" spc="0" normalizeH="0" baseline="0" dirty="0">
                        <a:ln>
                          <a:noFill/>
                        </a:ln>
                        <a:solidFill>
                          <a:srgbClr val="FFFFFF"/>
                        </a:solidFill>
                        <a:effectLst/>
                        <a:uFillTx/>
                        <a:latin typeface="+mn-lt"/>
                        <a:ea typeface="+mn-ea"/>
                        <a:cs typeface="+mn-cs"/>
                        <a:sym typeface="Verdana"/>
                      </a:endParaRPr>
                    </a:p>
                  </a:txBody>
                  <a:tcPr>
                    <a:solidFill>
                      <a:schemeClr val="accent2"/>
                    </a:solidFill>
                  </a:tcPr>
                </a:tc>
                <a:tc>
                  <a:txBody>
                    <a:bodyPr/>
                    <a:lstStyle/>
                    <a:p>
                      <a:pPr marL="0" marR="0" lvl="0" indent="0" algn="l" defTabSz="825500" rtl="0" eaLnBrk="1" fontAlgn="auto" latinLnBrk="0" hangingPunct="0">
                        <a:lnSpc>
                          <a:spcPct val="150000"/>
                        </a:lnSpc>
                        <a:spcBef>
                          <a:spcPts val="1200"/>
                        </a:spcBef>
                        <a:spcAft>
                          <a:spcPts val="0"/>
                        </a:spcAft>
                        <a:buClrTx/>
                        <a:buSzTx/>
                        <a:buFont typeface="+mj-lt"/>
                        <a:buNone/>
                        <a:tabLst/>
                        <a:defRPr/>
                      </a:pPr>
                      <a:endParaRPr kumimoji="0" lang="en-US" sz="3600" b="0" i="0" u="none" strike="noStrike" cap="all" spc="0" normalizeH="0" baseline="0" dirty="0">
                        <a:ln>
                          <a:noFill/>
                        </a:ln>
                        <a:solidFill>
                          <a:srgbClr val="FFFFFF"/>
                        </a:solidFill>
                        <a:effectLst/>
                        <a:uFillTx/>
                        <a:latin typeface="+mn-lt"/>
                        <a:ea typeface="+mn-ea"/>
                        <a:cs typeface="+mn-cs"/>
                        <a:sym typeface="Verdana"/>
                      </a:endParaRPr>
                    </a:p>
                  </a:txBody>
                  <a:tcPr>
                    <a:solidFill>
                      <a:schemeClr val="accent2"/>
                    </a:solidFill>
                  </a:tcPr>
                </a:tc>
                <a:extLst>
                  <a:ext uri="{0D108BD9-81ED-4DB2-BD59-A6C34878D82A}">
                    <a16:rowId xmlns:a16="http://schemas.microsoft.com/office/drawing/2014/main" val="663410828"/>
                  </a:ext>
                </a:extLst>
              </a:tr>
            </a:tbl>
          </a:graphicData>
        </a:graphic>
      </p:graphicFrame>
      <p:pic>
        <p:nvPicPr>
          <p:cNvPr id="4" name="Picture 3">
            <a:extLst>
              <a:ext uri="{FF2B5EF4-FFF2-40B4-BE49-F238E27FC236}">
                <a16:creationId xmlns:a16="http://schemas.microsoft.com/office/drawing/2014/main" id="{A6E7B35C-9810-DE93-68F6-BE127AA20098}"/>
              </a:ext>
            </a:extLst>
          </p:cNvPr>
          <p:cNvPicPr>
            <a:picLocks noChangeAspect="1"/>
          </p:cNvPicPr>
          <p:nvPr/>
        </p:nvPicPr>
        <p:blipFill>
          <a:blip r:embed="rId3"/>
          <a:stretch>
            <a:fillRect/>
          </a:stretch>
        </p:blipFill>
        <p:spPr>
          <a:xfrm>
            <a:off x="14349865" y="4204607"/>
            <a:ext cx="7324725" cy="76581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2ADA650-15AC-46B6-844A-5F28B1867FC7}"/>
              </a:ext>
            </a:extLst>
          </p:cNvPr>
          <p:cNvSpPr>
            <a:spLocks noGrp="1"/>
          </p:cNvSpPr>
          <p:nvPr>
            <p:ph type="title"/>
          </p:nvPr>
        </p:nvSpPr>
        <p:spPr>
          <a:xfrm>
            <a:off x="1030941" y="1040685"/>
            <a:ext cx="22860552" cy="1897955"/>
          </a:xfrm>
        </p:spPr>
        <p:txBody>
          <a:bodyPr/>
          <a:lstStyle/>
          <a:p>
            <a:r>
              <a:rPr lang="en-US" sz="4400" cap="all" dirty="0"/>
              <a:t>Brief Introduction to the skao Observatory</a:t>
            </a:r>
          </a:p>
        </p:txBody>
      </p:sp>
      <p:sp>
        <p:nvSpPr>
          <p:cNvPr id="174" name="Body Level One…"/>
          <p:cNvSpPr txBox="1">
            <a:spLocks noGrp="1"/>
          </p:cNvSpPr>
          <p:nvPr>
            <p:ph type="body" idx="1"/>
          </p:nvPr>
        </p:nvSpPr>
        <p:spPr>
          <a:xfrm>
            <a:off x="768074" y="2354788"/>
            <a:ext cx="22860552" cy="10122960"/>
          </a:xfrm>
        </p:spPr>
        <p:txBody>
          <a:bodyPr/>
          <a:lstStyle/>
          <a:p>
            <a:pPr marL="85725" lvl="4" indent="0" algn="just">
              <a:buNone/>
            </a:pPr>
            <a:r>
              <a:rPr lang="en-US" sz="3600" dirty="0"/>
              <a:t>The SKAO (IGO), is a global collaboration of Member States whose mission is to build and operate cutting-edge radio telescopes to transform our understanding of the Universe and deliver benefits to society through global collaboration and innovation. </a:t>
            </a:r>
          </a:p>
          <a:p>
            <a:pPr marL="85725" lvl="4" indent="0" algn="just">
              <a:buNone/>
            </a:pPr>
            <a:r>
              <a:rPr lang="en-US" sz="3600" dirty="0"/>
              <a:t>Headquartered in the UK, its first two telescope arrays are being constructed in Australia and South Africa. Once operational they will be the two most advanced radio telescope networks on Earth. </a:t>
            </a:r>
          </a:p>
          <a:p>
            <a:pPr marL="85725" lvl="4" indent="0" algn="just">
              <a:buNone/>
            </a:pPr>
            <a:r>
              <a:rPr lang="en-US" sz="3600" dirty="0"/>
              <a:t>The procurement function sits within the SKAO finance family, is led out of the UK, with local offices in Australia and South Africa.</a:t>
            </a:r>
            <a:endParaRPr lang="en-GB" sz="3600" dirty="0"/>
          </a:p>
        </p:txBody>
      </p:sp>
      <p:sp>
        <p:nvSpPr>
          <p:cNvPr id="175" name="Slide Number"/>
          <p:cNvSpPr txBox="1">
            <a:spLocks noGrp="1"/>
          </p:cNvSpPr>
          <p:nvPr>
            <p:ph type="sldNum" sz="quarter" idx="10"/>
          </p:nvPr>
        </p:nvSpPr>
        <p:spPr>
          <a:xfrm>
            <a:off x="23241000" y="13207999"/>
            <a:ext cx="889000" cy="406401"/>
          </a:xfr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smtClean="0"/>
              <a:pPr/>
              <a:t>3</a:t>
            </a:fld>
            <a:endParaRPr lang="en-GB"/>
          </a:p>
        </p:txBody>
      </p:sp>
      <p:pic>
        <p:nvPicPr>
          <p:cNvPr id="5" name="Picture 4" descr="Graphical user interface&#10;&#10;Description automatically generated with medium confidence">
            <a:extLst>
              <a:ext uri="{FF2B5EF4-FFF2-40B4-BE49-F238E27FC236}">
                <a16:creationId xmlns:a16="http://schemas.microsoft.com/office/drawing/2014/main" id="{02C30A31-F50F-46F6-9A73-664019101A2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710028"/>
            <a:ext cx="24384000" cy="6081823"/>
          </a:xfrm>
          <a:prstGeom prst="rect">
            <a:avLst/>
          </a:prstGeom>
          <a:noFill/>
          <a:ln>
            <a:noFill/>
          </a:ln>
        </p:spPr>
      </p:pic>
    </p:spTree>
    <p:extLst>
      <p:ext uri="{BB962C8B-B14F-4D97-AF65-F5344CB8AC3E}">
        <p14:creationId xmlns:p14="http://schemas.microsoft.com/office/powerpoint/2010/main" val="2632179624"/>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281CE-A8D2-44FA-88C3-B53F4E1942FE}"/>
              </a:ext>
            </a:extLst>
          </p:cNvPr>
          <p:cNvSpPr>
            <a:spLocks noGrp="1"/>
          </p:cNvSpPr>
          <p:nvPr>
            <p:ph type="title"/>
          </p:nvPr>
        </p:nvSpPr>
        <p:spPr>
          <a:xfrm>
            <a:off x="1015998" y="730251"/>
            <a:ext cx="22865405" cy="2651126"/>
          </a:xfrm>
        </p:spPr>
        <p:txBody>
          <a:bodyPr/>
          <a:lstStyle/>
          <a:p>
            <a:r>
              <a:rPr lang="en-GB" dirty="0"/>
              <a:t>Procurement </a:t>
            </a:r>
            <a:r>
              <a:rPr lang="en-GB" b="1" dirty="0"/>
              <a:t>Legal Framework</a:t>
            </a:r>
          </a:p>
        </p:txBody>
      </p:sp>
      <p:sp>
        <p:nvSpPr>
          <p:cNvPr id="3" name="Content Placeholder 2">
            <a:extLst>
              <a:ext uri="{FF2B5EF4-FFF2-40B4-BE49-F238E27FC236}">
                <a16:creationId xmlns:a16="http://schemas.microsoft.com/office/drawing/2014/main" id="{8466DC2F-A916-4A35-BD94-5F382E725EA9}"/>
              </a:ext>
            </a:extLst>
          </p:cNvPr>
          <p:cNvSpPr>
            <a:spLocks noGrp="1"/>
          </p:cNvSpPr>
          <p:nvPr>
            <p:ph idx="1"/>
          </p:nvPr>
        </p:nvSpPr>
        <p:spPr>
          <a:xfrm>
            <a:off x="1015999" y="2525486"/>
            <a:ext cx="22284266" cy="10460263"/>
          </a:xfrm>
        </p:spPr>
        <p:txBody>
          <a:bodyPr>
            <a:normAutofit fontScale="55000" lnSpcReduction="20000"/>
          </a:bodyPr>
          <a:lstStyle/>
          <a:p>
            <a:pPr marL="0" indent="0">
              <a:buNone/>
            </a:pPr>
            <a:r>
              <a:rPr lang="en-GB" dirty="0"/>
              <a:t>The SKA Observatory (SKAO) is an Intergovernmental Organisation (IGO).</a:t>
            </a:r>
          </a:p>
          <a:p>
            <a:pPr marL="0" indent="0">
              <a:buNone/>
            </a:pPr>
            <a:r>
              <a:rPr lang="en-GB" dirty="0"/>
              <a:t>As an IGO the SKAO is not a legal entity under national or European law but governed by public international law. </a:t>
            </a:r>
          </a:p>
          <a:p>
            <a:pPr marL="0" indent="0">
              <a:buNone/>
            </a:pPr>
            <a:r>
              <a:rPr lang="en-GB" dirty="0"/>
              <a:t>The SKAO benefits from immunity from national jurisdiction and execution. Thus, legal disputes between the SKAO and its suppliers and contractors are not submitted to national courts but solved via international arbitration.</a:t>
            </a:r>
          </a:p>
          <a:p>
            <a:pPr marL="0" indent="0">
              <a:buNone/>
            </a:pPr>
            <a:r>
              <a:rPr lang="en-GB" dirty="0"/>
              <a:t>Furthermore, </a:t>
            </a:r>
            <a:r>
              <a:rPr lang="en-GB" b="1" dirty="0"/>
              <a:t>the SKAO is entitled to establish its own internal rules necessary for its proper functioning, including its own policies and procedures covering procurement.</a:t>
            </a:r>
          </a:p>
          <a:p>
            <a:pPr marL="0" indent="0">
              <a:buNone/>
            </a:pPr>
            <a:r>
              <a:rPr lang="en-GB" dirty="0"/>
              <a:t>The SKAO can legally restrict competition and apply FWR rules.</a:t>
            </a:r>
          </a:p>
          <a:p>
            <a:pPr marL="0" indent="0">
              <a:buNone/>
            </a:pPr>
            <a:r>
              <a:rPr lang="en-GB" dirty="0"/>
              <a:t>IGO status is also a significant benefit when exporting and importing Observatory goods.</a:t>
            </a:r>
          </a:p>
          <a:p>
            <a:pPr marL="0" indent="0">
              <a:buNone/>
            </a:pPr>
            <a:r>
              <a:rPr lang="en-GB" dirty="0"/>
              <a:t>These internal policies and procedures are drafted to reflect </a:t>
            </a:r>
            <a:r>
              <a:rPr lang="en-GB" b="1" dirty="0"/>
              <a:t>the highest ethical standards and current best practices</a:t>
            </a:r>
            <a:r>
              <a:rPr lang="en-GB" dirty="0"/>
              <a:t> around the sourcing and procurement of goods, services and works internationally. </a:t>
            </a:r>
          </a:p>
        </p:txBody>
      </p:sp>
      <p:sp>
        <p:nvSpPr>
          <p:cNvPr id="4" name="Slide Number Placeholder 3">
            <a:extLst>
              <a:ext uri="{FF2B5EF4-FFF2-40B4-BE49-F238E27FC236}">
                <a16:creationId xmlns:a16="http://schemas.microsoft.com/office/drawing/2014/main" id="{509492D1-6000-4B6A-9A8A-CAA4D394E1FC}"/>
              </a:ext>
            </a:extLst>
          </p:cNvPr>
          <p:cNvSpPr>
            <a:spLocks noGrp="1"/>
          </p:cNvSpPr>
          <p:nvPr>
            <p:ph type="sldNum" sz="quarter" idx="12"/>
          </p:nvPr>
        </p:nvSpPr>
        <p:spPr/>
        <p:txBody>
          <a:bodyPr/>
          <a:lstStyle/>
          <a:p>
            <a:fld id="{6A39EB55-7CE7-BA4F-8190-C294879E073A}" type="slidenum">
              <a:rPr lang="en-US" smtClean="0"/>
              <a:pPr/>
              <a:t>4</a:t>
            </a:fld>
            <a:endParaRPr lang="en-US" dirty="0"/>
          </a:p>
        </p:txBody>
      </p:sp>
    </p:spTree>
    <p:extLst>
      <p:ext uri="{BB962C8B-B14F-4D97-AF65-F5344CB8AC3E}">
        <p14:creationId xmlns:p14="http://schemas.microsoft.com/office/powerpoint/2010/main" val="823164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2ADA650-15AC-46B6-844A-5F28B1867FC7}"/>
              </a:ext>
            </a:extLst>
          </p:cNvPr>
          <p:cNvSpPr>
            <a:spLocks noGrp="1"/>
          </p:cNvSpPr>
          <p:nvPr>
            <p:ph type="title"/>
          </p:nvPr>
        </p:nvSpPr>
        <p:spPr>
          <a:xfrm>
            <a:off x="762000" y="351454"/>
            <a:ext cx="22860552" cy="1273084"/>
          </a:xfrm>
        </p:spPr>
        <p:txBody>
          <a:bodyPr/>
          <a:lstStyle/>
          <a:p>
            <a:r>
              <a:rPr lang="en-GB" dirty="0"/>
              <a:t>Role of the SKAO Procurement Team	 </a:t>
            </a:r>
          </a:p>
        </p:txBody>
      </p:sp>
      <p:sp>
        <p:nvSpPr>
          <p:cNvPr id="174" name="Body Level One…"/>
          <p:cNvSpPr txBox="1">
            <a:spLocks noGrp="1"/>
          </p:cNvSpPr>
          <p:nvPr>
            <p:ph type="body" idx="1"/>
          </p:nvPr>
        </p:nvSpPr>
        <p:spPr>
          <a:xfrm>
            <a:off x="380448" y="1624538"/>
            <a:ext cx="22860552" cy="10798985"/>
          </a:xfrm>
        </p:spPr>
        <p:txBody>
          <a:bodyPr/>
          <a:lstStyle/>
          <a:p>
            <a:pPr marL="508000" indent="0" algn="just">
              <a:buNone/>
            </a:pPr>
            <a:r>
              <a:rPr lang="en-US" sz="3600" dirty="0"/>
              <a:t>The SKAO Procurement Team:</a:t>
            </a:r>
          </a:p>
          <a:p>
            <a:pPr algn="just"/>
            <a:r>
              <a:rPr lang="en-US" sz="3600" dirty="0"/>
              <a:t>Leads all sourcing activities for all Observatory contracts for goods, works and services.</a:t>
            </a:r>
          </a:p>
          <a:p>
            <a:pPr algn="just"/>
            <a:r>
              <a:rPr lang="en-US" sz="3600" dirty="0"/>
              <a:t>Owns the SKAO’s suite of Procurement Policies and Procedures related to:</a:t>
            </a:r>
          </a:p>
          <a:p>
            <a:pPr lvl="2" algn="just"/>
            <a:r>
              <a:rPr lang="en-US" sz="2800" dirty="0"/>
              <a:t>sourcing of goods, works and services,</a:t>
            </a:r>
          </a:p>
          <a:p>
            <a:pPr lvl="2" algn="just"/>
            <a:r>
              <a:rPr lang="en-US" sz="2800" dirty="0"/>
              <a:t>Fair Work Return, and</a:t>
            </a:r>
          </a:p>
          <a:p>
            <a:pPr lvl="2" algn="just"/>
            <a:r>
              <a:rPr lang="en-US" sz="2800" dirty="0"/>
              <a:t>administering the acquisition of Member in-kind contributions. </a:t>
            </a:r>
          </a:p>
          <a:p>
            <a:pPr algn="just"/>
            <a:r>
              <a:rPr lang="en-US" sz="3600" dirty="0"/>
              <a:t>Ensures compliance with the above policies and procedures.</a:t>
            </a:r>
          </a:p>
          <a:p>
            <a:pPr algn="just"/>
            <a:r>
              <a:rPr lang="en-US" sz="3600" dirty="0"/>
              <a:t>Owns and constantly seeks to enhance the SKAO’s various P2P processes.</a:t>
            </a:r>
          </a:p>
          <a:p>
            <a:pPr algn="just"/>
            <a:r>
              <a:rPr lang="en-US" sz="3600" dirty="0"/>
              <a:t>Develops, workable, attractive, procurement strategies and plans. </a:t>
            </a:r>
          </a:p>
          <a:p>
            <a:pPr algn="just"/>
            <a:r>
              <a:rPr lang="en-US" sz="3600" dirty="0"/>
              <a:t>Curates the Observatory’s contract templates, including PO terms and conditions.</a:t>
            </a:r>
          </a:p>
          <a:p>
            <a:pPr algn="just"/>
            <a:r>
              <a:rPr lang="en-US" sz="3600" dirty="0"/>
              <a:t>Administers the Observatory’s insurance portfolio, including claims.</a:t>
            </a:r>
          </a:p>
        </p:txBody>
      </p:sp>
      <p:sp>
        <p:nvSpPr>
          <p:cNvPr id="175" name="Slide Number"/>
          <p:cNvSpPr txBox="1">
            <a:spLocks noGrp="1"/>
          </p:cNvSpPr>
          <p:nvPr>
            <p:ph type="sldNum" sz="quarter" idx="10"/>
          </p:nvPr>
        </p:nvSpPr>
        <p:spPr>
          <a:xfrm>
            <a:off x="23241000" y="13207999"/>
            <a:ext cx="889000" cy="406401"/>
          </a:xfr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smtClean="0"/>
              <a:pPr/>
              <a:t>5</a:t>
            </a:fld>
            <a:endParaRPr lang="en-GB"/>
          </a:p>
        </p:txBody>
      </p:sp>
    </p:spTree>
    <p:extLst>
      <p:ext uri="{BB962C8B-B14F-4D97-AF65-F5344CB8AC3E}">
        <p14:creationId xmlns:p14="http://schemas.microsoft.com/office/powerpoint/2010/main" val="14907754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2ADA650-15AC-46B6-844A-5F28B1867FC7}"/>
              </a:ext>
            </a:extLst>
          </p:cNvPr>
          <p:cNvSpPr>
            <a:spLocks noGrp="1"/>
          </p:cNvSpPr>
          <p:nvPr>
            <p:ph type="title"/>
          </p:nvPr>
        </p:nvSpPr>
        <p:spPr>
          <a:xfrm>
            <a:off x="762000" y="351454"/>
            <a:ext cx="22860552" cy="1069383"/>
          </a:xfrm>
        </p:spPr>
        <p:txBody>
          <a:bodyPr/>
          <a:lstStyle/>
          <a:p>
            <a:r>
              <a:rPr lang="en-GB" dirty="0"/>
              <a:t>Role of the SKAO Procurement Team </a:t>
            </a:r>
            <a:r>
              <a:rPr lang="en-GB" sz="6000" cap="all" dirty="0"/>
              <a:t>(c</a:t>
            </a:r>
            <a:r>
              <a:rPr lang="en-GB" sz="6000" dirty="0"/>
              <a:t>ont.</a:t>
            </a:r>
            <a:r>
              <a:rPr lang="en-GB" sz="6000" cap="all" dirty="0"/>
              <a:t>)</a:t>
            </a:r>
            <a:endParaRPr lang="en-GB" dirty="0"/>
          </a:p>
        </p:txBody>
      </p:sp>
      <p:sp>
        <p:nvSpPr>
          <p:cNvPr id="174" name="Body Level One…"/>
          <p:cNvSpPr txBox="1">
            <a:spLocks noGrp="1"/>
          </p:cNvSpPr>
          <p:nvPr>
            <p:ph type="body" idx="1"/>
          </p:nvPr>
        </p:nvSpPr>
        <p:spPr>
          <a:xfrm>
            <a:off x="761448" y="1395529"/>
            <a:ext cx="22860552" cy="10899634"/>
          </a:xfrm>
        </p:spPr>
        <p:txBody>
          <a:bodyPr/>
          <a:lstStyle/>
          <a:p>
            <a:pPr marL="1103312" indent="-571500" algn="just">
              <a:lnSpc>
                <a:spcPct val="150000"/>
              </a:lnSpc>
              <a:spcBef>
                <a:spcPts val="600"/>
              </a:spcBef>
              <a:spcAft>
                <a:spcPts val="600"/>
              </a:spcAft>
            </a:pPr>
            <a:r>
              <a:rPr lang="en-ZA" sz="4000" dirty="0"/>
              <a:t>Organises all global logistics and shipping, including ‘last mile’ logistics to both telescope sites.</a:t>
            </a:r>
          </a:p>
          <a:p>
            <a:pPr marL="1103312" indent="-571500" algn="just">
              <a:lnSpc>
                <a:spcPct val="150000"/>
              </a:lnSpc>
              <a:spcBef>
                <a:spcPts val="600"/>
              </a:spcBef>
              <a:spcAft>
                <a:spcPts val="600"/>
              </a:spcAft>
            </a:pPr>
            <a:r>
              <a:rPr lang="en-ZA" sz="4000" dirty="0"/>
              <a:t>Assist to PMs with any complex contractual issues and disputes.</a:t>
            </a:r>
          </a:p>
          <a:p>
            <a:pPr marL="1103312" indent="-571500" algn="just">
              <a:lnSpc>
                <a:spcPct val="150000"/>
              </a:lnSpc>
              <a:spcBef>
                <a:spcPts val="600"/>
              </a:spcBef>
              <a:spcAft>
                <a:spcPts val="600"/>
              </a:spcAft>
            </a:pPr>
            <a:r>
              <a:rPr lang="en-ZA" sz="4000" dirty="0"/>
              <a:t>Contract closures</a:t>
            </a:r>
          </a:p>
          <a:p>
            <a:pPr marL="531812" indent="0" algn="just">
              <a:lnSpc>
                <a:spcPct val="150000"/>
              </a:lnSpc>
              <a:spcBef>
                <a:spcPts val="600"/>
              </a:spcBef>
              <a:spcAft>
                <a:spcPts val="600"/>
              </a:spcAft>
              <a:buNone/>
            </a:pPr>
            <a:r>
              <a:rPr lang="en-ZA" sz="4000" dirty="0"/>
              <a:t>However, the Procurement Team does not administer contracts or ensure supplier compliance post-award. For complex contracts, the management of contractors is undertaken by a dedicated SKAO Project Management function. Basic contracts (mainly supply contracts) are administered by the requestor.</a:t>
            </a:r>
          </a:p>
          <a:p>
            <a:pPr marL="531812" indent="0" algn="just">
              <a:lnSpc>
                <a:spcPct val="150000"/>
              </a:lnSpc>
              <a:spcBef>
                <a:spcPts val="600"/>
              </a:spcBef>
              <a:spcAft>
                <a:spcPts val="600"/>
              </a:spcAft>
              <a:buNone/>
            </a:pPr>
            <a:r>
              <a:rPr lang="en-ZA" sz="4000" dirty="0"/>
              <a:t>This was a deliberate strategic decision to allow the Procurement Team to focus almost exclusively on construction sourcing activities.</a:t>
            </a:r>
          </a:p>
          <a:p>
            <a:pPr marL="531812" indent="0" algn="just">
              <a:lnSpc>
                <a:spcPct val="150000"/>
              </a:lnSpc>
              <a:spcBef>
                <a:spcPts val="600"/>
              </a:spcBef>
              <a:spcAft>
                <a:spcPts val="600"/>
              </a:spcAft>
              <a:buNone/>
            </a:pPr>
            <a:r>
              <a:rPr lang="en-ZA" sz="4000" i="1" dirty="0">
                <a:solidFill>
                  <a:srgbClr val="FF0000"/>
                </a:solidFill>
              </a:rPr>
              <a:t>So, how do you develop a new procurement function from scratch? </a:t>
            </a:r>
            <a:endParaRPr lang="en-US" sz="4000" i="1" dirty="0">
              <a:solidFill>
                <a:srgbClr val="FF0000"/>
              </a:solidFill>
            </a:endParaRPr>
          </a:p>
        </p:txBody>
      </p:sp>
      <p:sp>
        <p:nvSpPr>
          <p:cNvPr id="175" name="Slide Number"/>
          <p:cNvSpPr txBox="1">
            <a:spLocks noGrp="1"/>
          </p:cNvSpPr>
          <p:nvPr>
            <p:ph type="sldNum" sz="quarter" idx="10"/>
          </p:nvPr>
        </p:nvSpPr>
        <p:spPr>
          <a:xfrm>
            <a:off x="23241000" y="13207999"/>
            <a:ext cx="889000" cy="406401"/>
          </a:xfr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rPr lang="en-GB" smtClean="0"/>
              <a:pPr/>
              <a:t>6</a:t>
            </a:fld>
            <a:endParaRPr lang="en-GB"/>
          </a:p>
        </p:txBody>
      </p:sp>
    </p:spTree>
    <p:extLst>
      <p:ext uri="{BB962C8B-B14F-4D97-AF65-F5344CB8AC3E}">
        <p14:creationId xmlns:p14="http://schemas.microsoft.com/office/powerpoint/2010/main" val="83207911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2ADA650-15AC-46B6-844A-5F28B1867FC7}"/>
              </a:ext>
            </a:extLst>
          </p:cNvPr>
          <p:cNvSpPr>
            <a:spLocks noGrp="1"/>
          </p:cNvSpPr>
          <p:nvPr>
            <p:ph type="title"/>
          </p:nvPr>
        </p:nvSpPr>
        <p:spPr>
          <a:xfrm>
            <a:off x="762000" y="351454"/>
            <a:ext cx="22860552" cy="1069383"/>
          </a:xfrm>
        </p:spPr>
        <p:txBody>
          <a:bodyPr/>
          <a:lstStyle/>
          <a:p>
            <a:r>
              <a:rPr lang="en-GB" dirty="0"/>
              <a:t>Scratch Building Procurement Functionality</a:t>
            </a:r>
          </a:p>
        </p:txBody>
      </p:sp>
      <p:sp>
        <p:nvSpPr>
          <p:cNvPr id="174" name="Body Level One…"/>
          <p:cNvSpPr txBox="1">
            <a:spLocks noGrp="1"/>
          </p:cNvSpPr>
          <p:nvPr>
            <p:ph type="body" idx="1"/>
          </p:nvPr>
        </p:nvSpPr>
        <p:spPr>
          <a:xfrm>
            <a:off x="824948" y="1420836"/>
            <a:ext cx="22860552" cy="11234989"/>
          </a:xfrm>
        </p:spPr>
        <p:txBody>
          <a:bodyPr/>
          <a:lstStyle/>
          <a:p>
            <a:pPr marL="508000" indent="0">
              <a:buNone/>
            </a:pPr>
            <a:r>
              <a:rPr lang="en-GB" sz="3200" dirty="0"/>
              <a:t>The SKAO is my third procurement start-up since 2009. Over the last 15 years I’ve developed a basic ‘playbook’ to help me start-up successful procurement functions. </a:t>
            </a:r>
          </a:p>
          <a:p>
            <a:pPr marL="508000" indent="0">
              <a:buNone/>
            </a:pPr>
            <a:r>
              <a:rPr lang="en-GB" sz="3200" dirty="0"/>
              <a:t>Some basics observations:</a:t>
            </a:r>
          </a:p>
          <a:p>
            <a:r>
              <a:rPr lang="en-GB" sz="3200" dirty="0"/>
              <a:t>An effective procurement function is basically a series of interwoven business processes where everything is balanced and working together, ideally creating an efficient and effective ‘sourcing machine’, with embedded business controls, engineered to achieve defined strategic objectives. This concept is often described as an end-to-end ‘P2P’ process’.</a:t>
            </a:r>
          </a:p>
          <a:p>
            <a:r>
              <a:rPr lang="en-US" sz="3200" dirty="0"/>
              <a:t>Procurement (and associated supply chain management) is certainly not new; it’s been around as long as civilizations have been building things – try building a pyramid, or equipping an army, without a procurement function! Procurement is now a vital business strategy, and its importance will continue to grow as procurement becomes the main way to control organizational spending.</a:t>
            </a:r>
          </a:p>
          <a:p>
            <a:r>
              <a:rPr lang="en-US" sz="3200" dirty="0"/>
              <a:t>Structure follows strategy – define, develop and articulate strategy before building any structures.</a:t>
            </a:r>
          </a:p>
          <a:p>
            <a:r>
              <a:rPr lang="en-US" sz="3200" dirty="0"/>
              <a:t>Understand “what good looks like”.</a:t>
            </a:r>
          </a:p>
          <a:p>
            <a:r>
              <a:rPr lang="en-US" sz="3200" dirty="0"/>
              <a:t>Know, understand, and work with, rather than against, your own specific constraints.</a:t>
            </a:r>
          </a:p>
          <a:p>
            <a:r>
              <a:rPr lang="en-US" sz="3200" dirty="0"/>
              <a:t>Develop</a:t>
            </a:r>
            <a:r>
              <a:rPr lang="en-GB" sz="3200" dirty="0"/>
              <a:t> internal relationships and a deep “commercial” understanding of your organisation. </a:t>
            </a:r>
            <a:endParaRPr lang="en-US" sz="3200" dirty="0"/>
          </a:p>
          <a:p>
            <a:endParaRPr lang="en-US" sz="4000" i="1" dirty="0">
              <a:solidFill>
                <a:srgbClr val="FF0000"/>
              </a:solidFill>
            </a:endParaRPr>
          </a:p>
        </p:txBody>
      </p:sp>
      <p:sp>
        <p:nvSpPr>
          <p:cNvPr id="175" name="Slide Number"/>
          <p:cNvSpPr txBox="1">
            <a:spLocks noGrp="1"/>
          </p:cNvSpPr>
          <p:nvPr>
            <p:ph type="sldNum" sz="quarter" idx="10"/>
          </p:nvPr>
        </p:nvSpPr>
        <p:spPr>
          <a:xfrm>
            <a:off x="23241000" y="13207999"/>
            <a:ext cx="889000" cy="406401"/>
          </a:xfr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rPr lang="en-GB" smtClean="0"/>
              <a:pPr/>
              <a:t>7</a:t>
            </a:fld>
            <a:endParaRPr lang="en-GB"/>
          </a:p>
        </p:txBody>
      </p:sp>
    </p:spTree>
    <p:extLst>
      <p:ext uri="{BB962C8B-B14F-4D97-AF65-F5344CB8AC3E}">
        <p14:creationId xmlns:p14="http://schemas.microsoft.com/office/powerpoint/2010/main" val="359980749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2B9D3-8852-1D12-CA33-07CDE9E031EF}"/>
              </a:ext>
            </a:extLst>
          </p:cNvPr>
          <p:cNvSpPr>
            <a:spLocks noGrp="1"/>
          </p:cNvSpPr>
          <p:nvPr>
            <p:ph type="title"/>
          </p:nvPr>
        </p:nvSpPr>
        <p:spPr/>
        <p:txBody>
          <a:bodyPr/>
          <a:lstStyle/>
          <a:p>
            <a:r>
              <a:rPr lang="en-US" dirty="0"/>
              <a:t>How to develop a new procurement function</a:t>
            </a:r>
            <a:endParaRPr lang="en-GB" dirty="0"/>
          </a:p>
        </p:txBody>
      </p:sp>
      <p:sp>
        <p:nvSpPr>
          <p:cNvPr id="3" name="Text Placeholder 2">
            <a:extLst>
              <a:ext uri="{FF2B5EF4-FFF2-40B4-BE49-F238E27FC236}">
                <a16:creationId xmlns:a16="http://schemas.microsoft.com/office/drawing/2014/main" id="{AFDB33E5-4100-42D9-936A-444CA9A9AB1F}"/>
              </a:ext>
            </a:extLst>
          </p:cNvPr>
          <p:cNvSpPr>
            <a:spLocks noGrp="1"/>
          </p:cNvSpPr>
          <p:nvPr>
            <p:ph type="body" idx="1"/>
          </p:nvPr>
        </p:nvSpPr>
        <p:spPr>
          <a:xfrm>
            <a:off x="761448" y="1796520"/>
            <a:ext cx="22860552" cy="10723726"/>
          </a:xfrm>
        </p:spPr>
        <p:txBody>
          <a:bodyPr/>
          <a:lstStyle/>
          <a:p>
            <a:pPr marL="508000" indent="0">
              <a:buNone/>
            </a:pPr>
            <a:r>
              <a:rPr lang="en-US" sz="4000" dirty="0">
                <a:solidFill>
                  <a:srgbClr val="FF0000"/>
                </a:solidFill>
              </a:rPr>
              <a:t>Step 1 - Start with an idealized procurement model (an exemplar or template)</a:t>
            </a:r>
          </a:p>
          <a:p>
            <a:pPr marL="508000" indent="0">
              <a:buNone/>
            </a:pPr>
            <a:r>
              <a:rPr lang="en-US" sz="2800" dirty="0"/>
              <a:t>There is no ‘perfect’ procurement model for all organizations, as the best model depends on the organization's business strategy and goals. However, there are some general guidelines that can help you start building an effective procurement model:</a:t>
            </a:r>
          </a:p>
          <a:p>
            <a:pPr marL="508000" indent="0">
              <a:buNone/>
            </a:pPr>
            <a:r>
              <a:rPr lang="en-US" sz="2800" dirty="0"/>
              <a:t>An effective procurement model should exhibit all the following traits:</a:t>
            </a:r>
          </a:p>
          <a:p>
            <a:pPr marL="1250950" indent="-742950">
              <a:buFont typeface="+mj-lt"/>
              <a:buAutoNum type="arabicPeriod"/>
            </a:pPr>
            <a:r>
              <a:rPr lang="en-US" sz="2000" dirty="0"/>
              <a:t>A respect for local/international legal frameworks</a:t>
            </a:r>
          </a:p>
          <a:p>
            <a:pPr marL="1250950" indent="-742950">
              <a:buFont typeface="+mj-lt"/>
              <a:buAutoNum type="arabicPeriod"/>
            </a:pPr>
            <a:r>
              <a:rPr lang="en-US" sz="2000" dirty="0"/>
              <a:t>Encourage healthy competition and apply a ‘value for money’ approach</a:t>
            </a:r>
          </a:p>
          <a:p>
            <a:pPr marL="1250950" indent="-742950">
              <a:buFont typeface="+mj-lt"/>
              <a:buAutoNum type="arabicPeriod"/>
            </a:pPr>
            <a:r>
              <a:rPr lang="en-US" sz="2000" dirty="0"/>
              <a:t>All cash  - barter systems died out in the middle ages for good reasons! </a:t>
            </a:r>
          </a:p>
          <a:p>
            <a:pPr marL="1250950" indent="-742950">
              <a:buFont typeface="+mj-lt"/>
              <a:buAutoNum type="arabicPeriod"/>
            </a:pPr>
            <a:r>
              <a:rPr lang="en-US" sz="2000" dirty="0"/>
              <a:t>Transparency</a:t>
            </a:r>
          </a:p>
          <a:p>
            <a:pPr marL="1250950" indent="-742950">
              <a:buFont typeface="+mj-lt"/>
              <a:buAutoNum type="arabicPeriod"/>
            </a:pPr>
            <a:r>
              <a:rPr lang="en-US" sz="2000" dirty="0"/>
              <a:t>Fairness and equality </a:t>
            </a:r>
          </a:p>
          <a:p>
            <a:pPr marL="1250950" indent="-742950">
              <a:buFont typeface="+mj-lt"/>
              <a:buAutoNum type="arabicPeriod"/>
            </a:pPr>
            <a:r>
              <a:rPr lang="en-US" sz="2000" dirty="0"/>
              <a:t>Efficiency of operation – time, cost and quality</a:t>
            </a:r>
          </a:p>
          <a:p>
            <a:pPr marL="1250950" indent="-742950">
              <a:buFont typeface="+mj-lt"/>
              <a:buAutoNum type="arabicPeriod"/>
            </a:pPr>
            <a:r>
              <a:rPr lang="en-US" sz="2000" dirty="0"/>
              <a:t>Predictability and reliability – procurement processes that deliver attractive, reliable and predictable outcomes</a:t>
            </a:r>
          </a:p>
          <a:p>
            <a:pPr marL="1250950" indent="-742950">
              <a:buFont typeface="+mj-lt"/>
              <a:buAutoNum type="arabicPeriod"/>
            </a:pPr>
            <a:r>
              <a:rPr lang="en-US" sz="2000" dirty="0"/>
              <a:t>Enabled by technology</a:t>
            </a:r>
          </a:p>
          <a:p>
            <a:pPr marL="1250950" indent="-742950">
              <a:buFont typeface="+mj-lt"/>
              <a:buAutoNum type="arabicPeriod"/>
            </a:pPr>
            <a:r>
              <a:rPr lang="en-US" sz="2000" dirty="0"/>
              <a:t>Long term stability – gives you time to make a return investment  </a:t>
            </a:r>
            <a:endParaRPr lang="en-US" sz="2400" dirty="0"/>
          </a:p>
        </p:txBody>
      </p:sp>
      <p:sp>
        <p:nvSpPr>
          <p:cNvPr id="4" name="Slide Number Placeholder 3">
            <a:extLst>
              <a:ext uri="{FF2B5EF4-FFF2-40B4-BE49-F238E27FC236}">
                <a16:creationId xmlns:a16="http://schemas.microsoft.com/office/drawing/2014/main" id="{23E4DF41-8CA4-F426-2032-EA763F09D0C3}"/>
              </a:ext>
            </a:extLst>
          </p:cNvPr>
          <p:cNvSpPr>
            <a:spLocks noGrp="1"/>
          </p:cNvSpPr>
          <p:nvPr>
            <p:ph type="sldNum" sz="quarter" idx="10"/>
          </p:nvPr>
        </p:nvSpPr>
        <p:spPr/>
        <p:txBody>
          <a:bodyPr/>
          <a:lstStyle/>
          <a:p>
            <a:fld id="{86CB4B4D-7CA3-9044-876B-883B54F8677D}" type="slidenum">
              <a:rPr lang="en-GB" smtClean="0"/>
              <a:pPr/>
              <a:t>8</a:t>
            </a:fld>
            <a:endParaRPr lang="en-GB"/>
          </a:p>
        </p:txBody>
      </p:sp>
    </p:spTree>
    <p:extLst>
      <p:ext uri="{BB962C8B-B14F-4D97-AF65-F5344CB8AC3E}">
        <p14:creationId xmlns:p14="http://schemas.microsoft.com/office/powerpoint/2010/main" val="263941309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2ADA650-15AC-46B6-844A-5F28B1867FC7}"/>
              </a:ext>
            </a:extLst>
          </p:cNvPr>
          <p:cNvSpPr>
            <a:spLocks noGrp="1"/>
          </p:cNvSpPr>
          <p:nvPr>
            <p:ph type="title"/>
          </p:nvPr>
        </p:nvSpPr>
        <p:spPr>
          <a:xfrm>
            <a:off x="1030941" y="1040686"/>
            <a:ext cx="22860552" cy="1111672"/>
          </a:xfrm>
        </p:spPr>
        <p:txBody>
          <a:bodyPr/>
          <a:lstStyle/>
          <a:p>
            <a:r>
              <a:rPr lang="en-ZA" dirty="0"/>
              <a:t>How to develop a new procurement Function (Cont.)</a:t>
            </a:r>
            <a:endParaRPr lang="en-GB" dirty="0"/>
          </a:p>
        </p:txBody>
      </p:sp>
      <p:sp>
        <p:nvSpPr>
          <p:cNvPr id="174" name="Body Level One…"/>
          <p:cNvSpPr txBox="1">
            <a:spLocks noGrp="1"/>
          </p:cNvSpPr>
          <p:nvPr>
            <p:ph type="body" idx="1"/>
          </p:nvPr>
        </p:nvSpPr>
        <p:spPr>
          <a:xfrm>
            <a:off x="1170974" y="2325383"/>
            <a:ext cx="22860552" cy="10122960"/>
          </a:xfrm>
        </p:spPr>
        <p:txBody>
          <a:bodyPr/>
          <a:lstStyle/>
          <a:p>
            <a:pPr marL="508000" indent="0">
              <a:buNone/>
            </a:pPr>
            <a:r>
              <a:rPr lang="en-US" sz="3600" dirty="0">
                <a:solidFill>
                  <a:srgbClr val="FF0000"/>
                </a:solidFill>
              </a:rPr>
              <a:t>Step 2 – Understand your ‘real’ stakeholder objectives</a:t>
            </a:r>
          </a:p>
          <a:p>
            <a:pPr marL="508000" indent="0">
              <a:buNone/>
            </a:pPr>
            <a:r>
              <a:rPr lang="en-US" sz="2800" dirty="0"/>
              <a:t>Before attempting to develop an organizational strategy/model, first identify all stakeholder procurement objectives. This is easier said that done as stakeholder are always conflicted, they say they want one thing when really, they want something else. Here are just a few ‘classic’ examples:</a:t>
            </a:r>
          </a:p>
          <a:p>
            <a:pPr marL="508000" indent="0">
              <a:buNone/>
            </a:pPr>
            <a:r>
              <a:rPr lang="en-US" sz="2000" dirty="0"/>
              <a:t>“develop a procurement strategy aimed at reducing costs”</a:t>
            </a:r>
          </a:p>
          <a:p>
            <a:pPr marL="508000" indent="0">
              <a:buNone/>
            </a:pPr>
            <a:r>
              <a:rPr lang="en-US" sz="2000" dirty="0"/>
              <a:t>“encourage a competitive commercial environment”</a:t>
            </a:r>
          </a:p>
          <a:p>
            <a:pPr marL="508000" indent="0">
              <a:buNone/>
            </a:pPr>
            <a:r>
              <a:rPr lang="en-US" sz="2000" dirty="0"/>
              <a:t>“We need to go quickly with the procurement phase”</a:t>
            </a:r>
          </a:p>
          <a:p>
            <a:pPr marL="508000" indent="0">
              <a:buNone/>
            </a:pPr>
            <a:r>
              <a:rPr lang="en-US" sz="2000" dirty="0"/>
              <a:t>“ensure that all stakeholders achieve a minimum industrial return in the project”</a:t>
            </a:r>
          </a:p>
          <a:p>
            <a:pPr marL="508000" indent="0">
              <a:buNone/>
            </a:pPr>
            <a:r>
              <a:rPr lang="en-US" sz="2000" dirty="0"/>
              <a:t>“ensure that all stakeholders get a share of ‘noble’ work on the project”</a:t>
            </a:r>
          </a:p>
          <a:p>
            <a:pPr marL="508000" indent="0">
              <a:buNone/>
            </a:pPr>
            <a:r>
              <a:rPr lang="en-US" sz="2000" dirty="0"/>
              <a:t>“allow all stakeholders to achieve their national strategic industrial objectives”</a:t>
            </a:r>
          </a:p>
          <a:p>
            <a:pPr marL="508000" indent="0">
              <a:buNone/>
            </a:pPr>
            <a:r>
              <a:rPr lang="en-US" sz="2000" dirty="0"/>
              <a:t>“we must work with SMEs” </a:t>
            </a:r>
          </a:p>
          <a:p>
            <a:pPr marL="508000" indent="0">
              <a:buNone/>
            </a:pPr>
            <a:r>
              <a:rPr lang="en-US" sz="2000" dirty="0"/>
              <a:t>“we don’t care about industrial return; we are in this for the science” (I really love this one!)</a:t>
            </a:r>
          </a:p>
          <a:p>
            <a:pPr marL="508000" indent="0">
              <a:buNone/>
            </a:pPr>
            <a:r>
              <a:rPr lang="en-US" sz="2800" dirty="0"/>
              <a:t>When stakeholders start being transparent with their ‘real’ strategic objectives the task of building a sourcing machine can begin…………..</a:t>
            </a:r>
          </a:p>
          <a:p>
            <a:pPr marL="508000" indent="0">
              <a:buNone/>
            </a:pPr>
            <a:r>
              <a:rPr lang="en-US" sz="2800" dirty="0"/>
              <a:t> </a:t>
            </a:r>
            <a:endParaRPr lang="en-GB" sz="2800" dirty="0"/>
          </a:p>
        </p:txBody>
      </p:sp>
      <p:sp>
        <p:nvSpPr>
          <p:cNvPr id="175" name="Slide Number"/>
          <p:cNvSpPr txBox="1">
            <a:spLocks noGrp="1"/>
          </p:cNvSpPr>
          <p:nvPr>
            <p:ph type="sldNum" sz="quarter" idx="10"/>
          </p:nvPr>
        </p:nvSpPr>
        <p:spPr>
          <a:xfrm>
            <a:off x="23241000" y="13207999"/>
            <a:ext cx="889000" cy="406401"/>
          </a:xfr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lang="en-GB" smtClean="0"/>
              <a:pPr/>
              <a:t>9</a:t>
            </a:fld>
            <a:endParaRPr lang="en-GB"/>
          </a:p>
        </p:txBody>
      </p:sp>
    </p:spTree>
    <p:extLst>
      <p:ext uri="{BB962C8B-B14F-4D97-AF65-F5344CB8AC3E}">
        <p14:creationId xmlns:p14="http://schemas.microsoft.com/office/powerpoint/2010/main" val="4291255776"/>
      </p:ext>
    </p:extLst>
  </p:cSld>
  <p:clrMapOvr>
    <a:masterClrMapping/>
  </p:clrMapOvr>
  <p:transition spd="med"/>
</p:sld>
</file>

<file path=ppt/theme/theme1.xml><?xml version="1.0" encoding="utf-8"?>
<a:theme xmlns:a="http://schemas.openxmlformats.org/drawingml/2006/main" name="SKAO">
  <a:themeElements>
    <a:clrScheme name="SKAO">
      <a:dk1>
        <a:srgbClr val="FFFFFF"/>
      </a:dk1>
      <a:lt1>
        <a:srgbClr val="000000"/>
      </a:lt1>
      <a:dk2>
        <a:srgbClr val="44546A"/>
      </a:dk2>
      <a:lt2>
        <a:srgbClr val="E7E6E6"/>
      </a:lt2>
      <a:accent1>
        <a:srgbClr val="E40769"/>
      </a:accent1>
      <a:accent2>
        <a:srgbClr val="070A68"/>
      </a:accent2>
      <a:accent3>
        <a:srgbClr val="A5A5A5"/>
      </a:accent3>
      <a:accent4>
        <a:srgbClr val="FFC000"/>
      </a:accent4>
      <a:accent5>
        <a:srgbClr val="5B9BD5"/>
      </a:accent5>
      <a:accent6>
        <a:srgbClr val="70AD47"/>
      </a:accent6>
      <a:hlink>
        <a:srgbClr val="FFFFFF"/>
      </a:hlink>
      <a:folHlink>
        <a:srgbClr val="FFFFFF"/>
      </a:folHlink>
    </a:clrScheme>
    <a:fontScheme name="SKOA Verdana">
      <a:majorFont>
        <a:latin typeface="Verdana"/>
        <a:ea typeface="Noto Sans Light"/>
        <a:cs typeface="Noto Sans Light"/>
      </a:majorFont>
      <a:minorFont>
        <a:latin typeface="Verdana"/>
        <a:ea typeface="Verdana"/>
        <a:cs typeface="Verdana"/>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785"/>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DF0569"/>
            </a:solidFill>
            <a:effectLst/>
            <a:uFillTx/>
            <a:latin typeface="Gill Sans Light"/>
            <a:ea typeface="Gill Sans Light"/>
            <a:cs typeface="Gill Sans Light"/>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A5F5E"/>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normAutofit/>
      </a:bodyPr>
      <a:lstStyle>
        <a:def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SKAO_ppt_template_20210621_with instructions.potx  -  Read-Only" id="{29158103-D607-4838-8738-9F2C828147A3}" vid="{98E60151-8E17-46C2-B583-E90BA5070620}"/>
    </a:ext>
  </a:extLst>
</a:theme>
</file>

<file path=ppt/theme/theme2.xml><?xml version="1.0" encoding="utf-8"?>
<a:theme xmlns:a="http://schemas.openxmlformats.org/drawingml/2006/main" name="Showroom">
  <a:themeElements>
    <a:clrScheme name="Showroom">
      <a:dk1>
        <a:srgbClr val="000000"/>
      </a:dk1>
      <a:lt1>
        <a:srgbClr val="FFFFFF"/>
      </a:lt1>
      <a:dk2>
        <a:srgbClr val="5A5F5E"/>
      </a:dk2>
      <a:lt2>
        <a:srgbClr val="B4B4B4"/>
      </a:lt2>
      <a:accent1>
        <a:srgbClr val="78AAB3"/>
      </a:accent1>
      <a:accent2>
        <a:srgbClr val="9A9671"/>
      </a:accent2>
      <a:accent3>
        <a:srgbClr val="D9971A"/>
      </a:accent3>
      <a:accent4>
        <a:srgbClr val="D7620E"/>
      </a:accent4>
      <a:accent5>
        <a:srgbClr val="A61702"/>
      </a:accent5>
      <a:accent6>
        <a:srgbClr val="606B7E"/>
      </a:accent6>
      <a:hlink>
        <a:srgbClr val="0000FF"/>
      </a:hlink>
      <a:folHlink>
        <a:srgbClr val="FF00FF"/>
      </a:folHlink>
    </a:clrScheme>
    <a:fontScheme name="Showroom">
      <a:majorFont>
        <a:latin typeface="Noto Sans Light"/>
        <a:ea typeface="Noto Sans Light"/>
        <a:cs typeface="Noto Sans Light"/>
      </a:majorFont>
      <a:minorFont>
        <a:latin typeface="Verdana"/>
        <a:ea typeface="Verdana"/>
        <a:cs typeface="Verdana"/>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785"/>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DF0569"/>
            </a:solidFill>
            <a:effectLst/>
            <a:uFillTx/>
            <a:latin typeface="Gill Sans Light"/>
            <a:ea typeface="Gill Sans Light"/>
            <a:cs typeface="Gill Sans Light"/>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A5F5E"/>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normAutofit/>
      </a:bodyPr>
      <a:lstStyle>
        <a:defPPr marL="0" marR="0" indent="0" algn="r" defTabSz="825500"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FFFFFF"/>
            </a:solidFill>
            <a:effectLst/>
            <a:uFillTx/>
            <a:latin typeface="+mn-lt"/>
            <a:ea typeface="+mn-ea"/>
            <a:cs typeface="+mn-cs"/>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mso-contentType ?>
<SharedContentType xmlns="Microsoft.SharePoint.Taxonomy.ContentTypeSync" SourceId="c02efd5e-dc8e-4eb5-87c0-19f852f5e258" ContentTypeId="0x010100D15AA5D796C2E24885854C77671F6804" PreviousValue="false"/>
</file>

<file path=customXml/item2.xml><?xml version="1.0" encoding="utf-8"?>
<?mso-contentType ?>
<spe:Receivers xmlns:spe="http://schemas.microsoft.com/sharepoint/events">
  <Receiver>
    <Name>Policy Auditing</Name>
    <Synchronization>Synchronous</Synchronization>
    <Type>10001</Type>
    <SequenceNumber>1100</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10002</Type>
    <SequenceNumber>1101</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10004</Type>
    <SequenceNumber>1102</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10006</Type>
    <SequenceNumber>1103</SequenceNumber>
    <Url/>
    <Assembly>Microsoft.Office.Policy, Version=16.0.0.0, Culture=neutral, PublicKeyToken=71e9bce111e9429c</Assembly>
    <Class>Microsoft.Office.RecordsManagement.Internal.AuditHandler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Project Document" ma:contentTypeID="0x010100D15AA5D796C2E24885854C77671F680400226140C0526D834CB4E34316B738EE62" ma:contentTypeVersion="30" ma:contentTypeDescription="Base content type for Project Documents" ma:contentTypeScope="" ma:versionID="458b7d9eafdf8143d259fa9ec18bec9a">
  <xsd:schema xmlns:xsd="http://www.w3.org/2001/XMLSchema" xmlns:xs="http://www.w3.org/2001/XMLSchema" xmlns:p="http://schemas.microsoft.com/office/2006/metadata/properties" xmlns:ns1="http://schemas.microsoft.com/sharepoint/v3" xmlns:ns2="b587f270-5343-468f-874f-e7b5a707415b" xmlns:ns3="http://schemas.microsoft.com/sharepoint/v3/fields" targetNamespace="http://schemas.microsoft.com/office/2006/metadata/properties" ma:root="true" ma:fieldsID="a54f680271c5f51129502a2eac161aa1" ns1:_="" ns2:_="" ns3:_="">
    <xsd:import namespace="http://schemas.microsoft.com/sharepoint/v3"/>
    <xsd:import namespace="b587f270-5343-468f-874f-e7b5a707415b"/>
    <xsd:import namespace="http://schemas.microsoft.com/sharepoint/v3/fields"/>
    <xsd:element name="properties">
      <xsd:complexType>
        <xsd:sequence>
          <xsd:element name="documentManagement">
            <xsd:complexType>
              <xsd:all>
                <xsd:element ref="ns2:ProjectNumber" minOccurs="0"/>
                <xsd:element ref="ns2:AreaAssetZone" minOccurs="0"/>
                <xsd:element ref="ns3:_Revision" minOccurs="0"/>
                <xsd:element ref="ns2:Originator" minOccurs="0"/>
                <xsd:element ref="ns2:Functional_x0020_breakdown" minOccurs="0"/>
                <xsd:element ref="ns2:Spatial_x0020_breakdown" minOccurs="0"/>
                <xsd:element ref="ns2:PolicyOwner" minOccurs="0"/>
                <xsd:element ref="ns2:SheetNumber" minOccurs="0"/>
                <xsd:element ref="ns2:EngineeringWorkPackage" minOccurs="0"/>
                <xsd:element ref="ns2:PageSize" minOccurs="0"/>
                <xsd:element ref="ns2:TransmittalNumber" minOccurs="0"/>
                <xsd:element ref="ns2:TransmittalDate" minOccurs="0"/>
                <xsd:element ref="ns2:TransmittalPurpose" minOccurs="0"/>
                <xsd:element ref="ns2:lad1fd3da6e341e2a8ac56c4f85583e3" minOccurs="0"/>
                <xsd:element ref="ns2:TaxCatchAll" minOccurs="0"/>
                <xsd:element ref="ns2:TaxCatchAllLabel" minOccurs="0"/>
                <xsd:element ref="ns2:ped0d251ea0f491c884d8282acce22c2" minOccurs="0"/>
                <xsd:element ref="ns1:_dlc_Exemp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24"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587f270-5343-468f-874f-e7b5a707415b" elementFormDefault="qualified">
    <xsd:import namespace="http://schemas.microsoft.com/office/2006/documentManagement/types"/>
    <xsd:import namespace="http://schemas.microsoft.com/office/infopath/2007/PartnerControls"/>
    <xsd:element name="ProjectNumber" ma:index="2" nillable="true" ma:displayName="Project number" ma:internalName="ProjectNumber" ma:readOnly="false">
      <xsd:simpleType>
        <xsd:restriction base="dms:Text">
          <xsd:maxLength value="255"/>
        </xsd:restriction>
      </xsd:simpleType>
    </xsd:element>
    <xsd:element name="AreaAssetZone" ma:index="5" nillable="true" ma:displayName="Area_Asset or Zone" ma:internalName="AreaAssetZone" ma:readOnly="false">
      <xsd:simpleType>
        <xsd:restriction base="dms:Text">
          <xsd:maxLength value="4"/>
        </xsd:restriction>
      </xsd:simpleType>
    </xsd:element>
    <xsd:element name="Originator" ma:index="7" nillable="true" ma:displayName="Originator" ma:description="Originator" ma:internalName="Originator">
      <xsd:simpleType>
        <xsd:restriction base="dms:Text">
          <xsd:maxLength value="4"/>
        </xsd:restriction>
      </xsd:simpleType>
    </xsd:element>
    <xsd:element name="Functional_x0020_breakdown" ma:index="8" nillable="true" ma:displayName="Functional breakdown" ma:description="Functional breakdown" ma:internalName="Functional_x0020_breakdown">
      <xsd:simpleType>
        <xsd:restriction base="dms:Text">
          <xsd:maxLength value="3"/>
        </xsd:restriction>
      </xsd:simpleType>
    </xsd:element>
    <xsd:element name="Spatial_x0020_breakdown" ma:index="9" nillable="true" ma:displayName="Spatial breakdown" ma:description="Spatial breakdown" ma:internalName="Spatial_x0020_breakdown">
      <xsd:simpleType>
        <xsd:restriction base="dms:Text">
          <xsd:maxLength value="2"/>
        </xsd:restriction>
      </xsd:simpleType>
    </xsd:element>
    <xsd:element name="PolicyOwner" ma:index="10" nillable="true" ma:displayName="Content Owner" ma:description="The owner of the content, responsible for its publication, revision and maintenance." ma:list="UserInfo" ma:SharePointGroup="0" ma:internalName="Policy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eetNumber" ma:index="11" nillable="true" ma:displayName="Sheet number" ma:internalName="SheetNumber" ma:readOnly="false">
      <xsd:simpleType>
        <xsd:restriction base="dms:Text">
          <xsd:maxLength value="3"/>
        </xsd:restriction>
      </xsd:simpleType>
    </xsd:element>
    <xsd:element name="EngineeringWorkPackage" ma:index="12" nillable="true" ma:displayName="Engineering work package" ma:internalName="EngineeringWorkPackage" ma:readOnly="false">
      <xsd:simpleType>
        <xsd:restriction base="dms:Text">
          <xsd:maxLength value="255"/>
        </xsd:restriction>
      </xsd:simpleType>
    </xsd:element>
    <xsd:element name="PageSize" ma:index="13" nillable="true" ma:displayName="PageSize" ma:default="A0" ma:format="Dropdown" ma:internalName="PageSize">
      <xsd:simpleType>
        <xsd:restriction base="dms:Choice">
          <xsd:enumeration value="A0"/>
          <xsd:enumeration value="A1"/>
          <xsd:enumeration value="A2"/>
          <xsd:enumeration value="A3"/>
          <xsd:enumeration value="A4"/>
        </xsd:restriction>
      </xsd:simpleType>
    </xsd:element>
    <xsd:element name="TransmittalNumber" ma:index="14" nillable="true" ma:displayName="Transmittal number" ma:internalName="TransmittalNumber" ma:readOnly="false">
      <xsd:simpleType>
        <xsd:restriction base="dms:Text">
          <xsd:maxLength value="255"/>
        </xsd:restriction>
      </xsd:simpleType>
    </xsd:element>
    <xsd:element name="TransmittalDate" ma:index="15" nillable="true" ma:displayName="Transmittal date" ma:format="DateOnly" ma:internalName="TransmittalDate" ma:readOnly="false">
      <xsd:simpleType>
        <xsd:restriction base="dms:DateTime"/>
      </xsd:simpleType>
    </xsd:element>
    <xsd:element name="TransmittalPurpose" ma:index="16" nillable="true" ma:displayName="Transmittal purpose" ma:internalName="TransmittalPurpose" ma:readOnly="false">
      <xsd:simpleType>
        <xsd:restriction base="dms:Text">
          <xsd:maxLength value="255"/>
        </xsd:restriction>
      </xsd:simpleType>
    </xsd:element>
    <xsd:element name="lad1fd3da6e341e2a8ac56c4f85583e3" ma:index="18" nillable="true" ma:taxonomy="true" ma:internalName="lad1fd3da6e341e2a8ac56c4f85583e3" ma:taxonomyFieldName="ZutariDocumentType" ma:displayName="Document Type" ma:readOnly="false" ma:default="" ma:fieldId="{5ad1fd3d-a6e3-41e2-a8ac-56c4f85583e3}" ma:sspId="c02efd5e-dc8e-4eb5-87c0-19f852f5e258" ma:termSetId="2d2c22f9-e412-4e5f-8485-ba36c21506e5" ma:anchorId="00000000-0000-0000-0000-000000000000" ma:open="false" ma:isKeyword="false">
      <xsd:complexType>
        <xsd:sequence>
          <xsd:element ref="pc:Terms" minOccurs="0" maxOccurs="1"/>
        </xsd:sequence>
      </xsd:complexType>
    </xsd:element>
    <xsd:element name="TaxCatchAll" ma:index="19" nillable="true" ma:displayName="Taxonomy Catch All Column" ma:hidden="true" ma:list="{ee47a76f-6624-4adc-9682-5e91cca89332}" ma:internalName="TaxCatchAll" ma:showField="CatchAllData" ma:web="a6de1911-e76e-4bf4-8f85-8b6a68f77a2e">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ee47a76f-6624-4adc-9682-5e91cca89332}" ma:internalName="TaxCatchAllLabel" ma:readOnly="true" ma:showField="CatchAllDataLabel" ma:web="a6de1911-e76e-4bf4-8f85-8b6a68f77a2e">
      <xsd:complexType>
        <xsd:complexContent>
          <xsd:extension base="dms:MultiChoiceLookup">
            <xsd:sequence>
              <xsd:element name="Value" type="dms:Lookup" maxOccurs="unbounded" minOccurs="0" nillable="true"/>
            </xsd:sequence>
          </xsd:extension>
        </xsd:complexContent>
      </xsd:complexType>
    </xsd:element>
    <xsd:element name="ped0d251ea0f491c884d8282acce22c2" ma:index="22" nillable="true" ma:taxonomy="true" ma:internalName="ped0d251ea0f491c884d8282acce22c2" ma:taxonomyFieldName="ZutariDiscipline" ma:displayName="Discipline" ma:readOnly="false" ma:default="" ma:fieldId="{9ed0d251-ea0f-491c-884d-8282acce22c2}" ma:taxonomyMulti="true" ma:sspId="c02efd5e-dc8e-4eb5-87c0-19f852f5e258" ma:termSetId="6371e852-3ee0-48e5-b000-019ef7583ed4"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Revision" ma:index="6" nillable="true" ma:displayName="Revision" ma:internalName="_Revision" ma:readOnly="fals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7"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p:Policy xmlns:p="office.server.policy" id="" local="true">
  <p:Name>Project Document</p:Name>
  <p:Description>Policy to track changes on the document for reporting and auditing purposes</p:Description>
  <p:Statement>All changes on this document is recorded for auditing purposes</p:Statement>
  <p:PolicyItems>
    <p:PolicyItem featureId="Microsoft.Office.RecordsManagement.PolicyFeatures.PolicyAudit" staticId="0x010100D15AA5D796C2E24885854C77671F6804|-421390505" UniqueId="2417dfdc-5a3a-4a8f-a7fd-97258f20da09">
      <p:Name>Auditing</p:Name>
      <p:Description>Audits user actions on documents and list items to the Audit Log.</p:Description>
      <p:CustomData>
        <Audit>
          <Update/>
          <DeleteRestore/>
        </Audit>
      </p:CustomData>
    </p:PolicyItem>
  </p:PolicyItems>
</p:Policy>
</file>

<file path=customXml/item5.xml><?xml version="1.0" encoding="utf-8"?>
<p:properties xmlns:p="http://schemas.microsoft.com/office/2006/metadata/properties" xmlns:xsi="http://www.w3.org/2001/XMLSchema-instance" xmlns:pc="http://schemas.microsoft.com/office/infopath/2007/PartnerControls">
  <documentManagement>
    <PageSize xmlns="b587f270-5343-468f-874f-e7b5a707415b">A0</PageSize>
    <ProjectNumber xmlns="b587f270-5343-468f-874f-e7b5a707415b">1001647</ProjectNumber>
    <AreaAssetZone xmlns="b587f270-5343-468f-874f-e7b5a707415b" xsi:nil="true"/>
    <TransmittalPurpose xmlns="b587f270-5343-468f-874f-e7b5a707415b" xsi:nil="true"/>
    <lad1fd3da6e341e2a8ac56c4f85583e3 xmlns="b587f270-5343-468f-874f-e7b5a707415b">
      <Terms xmlns="http://schemas.microsoft.com/office/infopath/2007/PartnerControls"/>
    </lad1fd3da6e341e2a8ac56c4f85583e3>
    <ped0d251ea0f491c884d8282acce22c2 xmlns="b587f270-5343-468f-874f-e7b5a707415b">
      <Terms xmlns="http://schemas.microsoft.com/office/infopath/2007/PartnerControls"/>
    </ped0d251ea0f491c884d8282acce22c2>
    <_Revision xmlns="http://schemas.microsoft.com/sharepoint/v3/fields" xsi:nil="true"/>
    <TransmittalNumber xmlns="b587f270-5343-468f-874f-e7b5a707415b" xsi:nil="true"/>
    <SheetNumber xmlns="b587f270-5343-468f-874f-e7b5a707415b" xsi:nil="true"/>
    <TaxCatchAll xmlns="b587f270-5343-468f-874f-e7b5a707415b" xsi:nil="true"/>
    <PolicyOwner xmlns="b587f270-5343-468f-874f-e7b5a707415b">
      <UserInfo>
        <DisplayName/>
        <AccountId xsi:nil="true"/>
        <AccountType/>
      </UserInfo>
    </PolicyOwner>
    <EngineeringWorkPackage xmlns="b587f270-5343-468f-874f-e7b5a707415b" xsi:nil="true"/>
    <TransmittalDate xmlns="b587f270-5343-468f-874f-e7b5a707415b" xsi:nil="true"/>
    <Functional_x0020_breakdown xmlns="b587f270-5343-468f-874f-e7b5a707415b" xsi:nil="true"/>
    <Originator xmlns="b587f270-5343-468f-874f-e7b5a707415b" xsi:nil="true"/>
    <Spatial_x0020_breakdown xmlns="b587f270-5343-468f-874f-e7b5a707415b" xsi:nil="true"/>
  </documentManagement>
</p:properties>
</file>

<file path=customXml/item6.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1B00AA9-38BA-4F50-A4D9-6B13D1E6F9EC}">
  <ds:schemaRefs>
    <ds:schemaRef ds:uri="Microsoft.SharePoint.Taxonomy.ContentTypeSync"/>
  </ds:schemaRefs>
</ds:datastoreItem>
</file>

<file path=customXml/itemProps2.xml><?xml version="1.0" encoding="utf-8"?>
<ds:datastoreItem xmlns:ds="http://schemas.openxmlformats.org/officeDocument/2006/customXml" ds:itemID="{396D4E9F-2B30-456E-816D-E580B4B6765B}">
  <ds:schemaRefs>
    <ds:schemaRef ds:uri="http://schemas.microsoft.com/sharepoint/events"/>
  </ds:schemaRefs>
</ds:datastoreItem>
</file>

<file path=customXml/itemProps3.xml><?xml version="1.0" encoding="utf-8"?>
<ds:datastoreItem xmlns:ds="http://schemas.openxmlformats.org/officeDocument/2006/customXml" ds:itemID="{9FF6FABC-0DD3-453C-919D-813BDBC3EFDE}">
  <ds:schemaRefs>
    <ds:schemaRef ds:uri="b587f270-5343-468f-874f-e7b5a707415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microsoft.com/sharepoint/v3/fields"/>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A20E6726-27D8-487E-9526-6000DE84FBD5}">
  <ds:schemaRefs>
    <ds:schemaRef ds:uri="office.server.policy"/>
  </ds:schemaRefs>
</ds:datastoreItem>
</file>

<file path=customXml/itemProps5.xml><?xml version="1.0" encoding="utf-8"?>
<ds:datastoreItem xmlns:ds="http://schemas.openxmlformats.org/officeDocument/2006/customXml" ds:itemID="{CCFCBA8D-CF27-499B-A63D-539D2C34F16C}">
  <ds:schemaRefs>
    <ds:schemaRef ds:uri="http://schemas.microsoft.com/office/2006/metadata/properties"/>
    <ds:schemaRef ds:uri="http://schemas.openxmlformats.org/package/2006/metadata/core-properties"/>
    <ds:schemaRef ds:uri="http://schemas.microsoft.com/office/2006/documentManagement/types"/>
    <ds:schemaRef ds:uri="http://www.w3.org/XML/1998/namespace"/>
    <ds:schemaRef ds:uri="http://purl.org/dc/elements/1.1/"/>
    <ds:schemaRef ds:uri="http://purl.org/dc/dcmitype/"/>
    <ds:schemaRef ds:uri="http://schemas.microsoft.com/sharepoint/v3"/>
    <ds:schemaRef ds:uri="http://purl.org/dc/terms/"/>
    <ds:schemaRef ds:uri="b587f270-5343-468f-874f-e7b5a707415b"/>
    <ds:schemaRef ds:uri="http://schemas.microsoft.com/office/infopath/2007/PartnerControls"/>
    <ds:schemaRef ds:uri="http://schemas.microsoft.com/sharepoint/v3/fields"/>
  </ds:schemaRefs>
</ds:datastoreItem>
</file>

<file path=customXml/itemProps6.xml><?xml version="1.0" encoding="utf-8"?>
<ds:datastoreItem xmlns:ds="http://schemas.openxmlformats.org/officeDocument/2006/customXml" ds:itemID="{FDB73A13-AC07-41D7-B1DF-571F6C20325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SKAO_ppt_template_20210621_with instructions</Template>
  <TotalTime>0</TotalTime>
  <Words>2856</Words>
  <Application>Microsoft Office PowerPoint</Application>
  <PresentationFormat>Custom</PresentationFormat>
  <Paragraphs>192</Paragraphs>
  <Slides>19</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Gill Sans Light</vt:lpstr>
      <vt:lpstr>Helvetica Neue</vt:lpstr>
      <vt:lpstr>Verdana</vt:lpstr>
      <vt:lpstr>Wingdings</vt:lpstr>
      <vt:lpstr>SKAO</vt:lpstr>
      <vt:lpstr>PowerPoint Presentation</vt:lpstr>
      <vt:lpstr>Topics</vt:lpstr>
      <vt:lpstr>Brief Introduction to the skao Observatory</vt:lpstr>
      <vt:lpstr>Procurement Legal Framework</vt:lpstr>
      <vt:lpstr>Role of the SKAO Procurement Team  </vt:lpstr>
      <vt:lpstr>Role of the SKAO Procurement Team (cont.)</vt:lpstr>
      <vt:lpstr>Scratch Building Procurement Functionality</vt:lpstr>
      <vt:lpstr>How to develop a new procurement function</vt:lpstr>
      <vt:lpstr>How to develop a new procurement Function (Cont.)</vt:lpstr>
      <vt:lpstr>How to develop a new procurement Function (Cont.)</vt:lpstr>
      <vt:lpstr>Unintended consequences </vt:lpstr>
      <vt:lpstr>developing A Procurement Strategy</vt:lpstr>
      <vt:lpstr>“Structure Follows Strategy………” </vt:lpstr>
      <vt:lpstr>Pillar 1 – people (org charts, JDs, budgets etc….) </vt:lpstr>
      <vt:lpstr>Pillar 2 – Policies </vt:lpstr>
      <vt:lpstr>Pillar 3 – Process </vt:lpstr>
      <vt:lpstr>Conclusions</vt:lpstr>
      <vt:lpstr>Questions, thoughts &amp; Observations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User notes 1</dc:title>
  <dc:creator>Ronel Wilson</dc:creator>
  <cp:lastModifiedBy>Hastings, Ian</cp:lastModifiedBy>
  <cp:revision>33</cp:revision>
  <dcterms:created xsi:type="dcterms:W3CDTF">2021-10-29T10:33:20Z</dcterms:created>
  <dcterms:modified xsi:type="dcterms:W3CDTF">2024-11-13T11:00:45Z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0x010100D15AA5D796C2E24885854C77671F680400226140C0526D834CB4E34316B738EE62</vt:lpwstr>
  </property>
  <property fmtid="{D5CDD505-2E9C-101B-9397-08002B2CF9AE}" pid="3" name="ZutariDocumentType">
    <vt:lpwstr/>
  </property>
  <property fmtid="{D5CDD505-2E9C-101B-9397-08002B2CF9AE}" pid="4" name="ZutariDiscipline">
    <vt:lpwstr/>
  </property>
  <property fmtid="{D5CDD505-2E9C-101B-9397-08002B2CF9AE}" pid="5" name="MediaServiceImageTags">
    <vt:lpwstr/>
  </property>
  <property fmtid="{D5CDD505-2E9C-101B-9397-08002B2CF9AE}" pid="6" name="lcf76f155ced4ddcb4097134ff3c332f">
    <vt:lpwstr/>
  </property>
</Properties>
</file>