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62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D2659-2E48-E164-73DA-902E8578E0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8FBBD-F37B-43C0-FD79-95E00523B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15C42-4E59-E022-4392-AF650DA96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E5019-55DB-7710-9DF3-F579F2E60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3D4FE-18B7-7F81-F36E-1C550B186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73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59489-71F7-48AD-0C5D-F4F3C739C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1C55AB-1953-EEED-0DB4-CC283480E0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5FEF3-1F39-8CA4-8AAC-389C357F3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4CAEF-016F-B060-4385-10ADA927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C1297-88F4-EF4C-6288-59D85CA67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768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C28B7F-E474-127B-8287-A6877CED5C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EC6EAF-C66E-B36C-EF38-4024F47E5C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085D6-5A0A-CA94-80BF-4531677C9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50CD0-5209-3201-365F-6107E9201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63D2C1-A8DD-C373-3E7C-577834A32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09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94E0C-5202-74AA-6340-EFC405397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58367-3FF9-E610-CEBB-B762A236B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106034-59DA-EB7D-B866-5BE7800CF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D6B7C-3FC1-D7FA-1CC7-F1585EA70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54C0F-9517-B218-8690-D1B82AD7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32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ABED3-3209-24A3-90CF-374F391C5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DC9F7D-A6A6-74A5-1AC2-89DF34FBE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CF547-EA02-3C4B-59EB-4E6A2CF8B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2AD8D-39CC-7FF9-8CAA-F9552A94A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E53EE8-71E6-4DBF-AA16-B36CAE353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29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336B3-E74D-E903-520D-ED85A2875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88484F-A577-50ED-E81B-8CEB86D84E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A5AA5-2752-FACF-6C42-FF812E1F8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B8CB21-C3B5-A340-C4DB-22D54E9C4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93FDA-9B31-F14E-4906-D56FB5CCE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2C3638-0193-AD19-2DAE-A7A48F343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46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35F81-1E0E-D558-25E9-C659EFDB6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3ED00-FBD2-2ECB-9E90-DF953318E0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B468F2-C845-4049-F27B-DFEB6E8AC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668564-C27E-AF24-265F-A56DF9491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2DADCF-6C6C-F1BC-DA19-A708FB91E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BBA78D-AB36-FF4A-C5A0-5057D19CF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CFEB64-0521-1604-D8D8-D788ACBAD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F788B-6E7B-29C7-6640-7072E08F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93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979D0-D14C-0177-0F64-0C40C3D63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A215A-EE2C-15C6-2483-E26382813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3509DB-0CEC-81F4-4919-BDC186EB0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294446-F44C-2C2D-D748-655BD07D0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9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E225B8-DA23-FA72-9F57-C93D0983B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1A9D6D-CB18-4CDF-6BDE-96036A44E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9ABA0-3864-2560-1698-4D788B62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563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5C869-FAE5-13ED-0A88-0DF9E7B6C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08716-6CF3-F977-9524-13860B177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D260A2-1360-9130-07CB-3CF6F762B4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D4BA1E-E079-A845-A019-376D3500C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CDCD24-2261-239D-C446-1683676C1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1E21F6-04A5-B023-CECC-C01B6F4B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082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397EA-70C5-75DE-1AC4-0DDB2F557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8BAAED-205D-45BD-73C2-2FE2AA0FE1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317B6E-8B15-5C62-C101-EE96023AA3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E897ED-A7CA-4B9F-B0AC-05E29C7E0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2A087-35CA-FFBB-49BF-29A689B37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1576A-BA4B-4BB7-2E1B-237E36918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49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6FA8E6-4402-7817-24AB-04B085DB4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4D2B7-3979-BA58-A163-FFEC35C04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32FB4E-2C70-55BB-09C9-CD521E646B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566617-4C70-4434-8C59-DBC103820E1D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311A2-B4B8-53A8-7D74-63349CB450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67B68-9013-E1A5-1B8C-0BF5A9B719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D5DC44-9B9B-44DF-A39A-AD77CEE1C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592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E53EE-45DD-E045-69D4-09E017DB46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 Lara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42B070-FA3E-A12B-214A-EA5B569244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944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30F7A-E296-C74C-7A6E-6F56D59B9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AE68D-A95B-C4FE-1301-39527BA89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25"/>
            <a:ext cx="10515600" cy="669925"/>
          </a:xfrm>
        </p:spPr>
        <p:txBody>
          <a:bodyPr>
            <a:normAutofit fontScale="90000"/>
          </a:bodyPr>
          <a:lstStyle/>
          <a:p>
            <a:r>
              <a:rPr lang="en-GB" dirty="0"/>
              <a:t>Action plan requirements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BBF61B-E76B-BD01-2144-B91D26B7E668}"/>
              </a:ext>
            </a:extLst>
          </p:cNvPr>
          <p:cNvSpPr/>
          <p:nvPr/>
        </p:nvSpPr>
        <p:spPr>
          <a:xfrm>
            <a:off x="793750" y="774701"/>
            <a:ext cx="10515600" cy="57340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 rtlCol="0" anchor="t"/>
          <a:lstStyle/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Introduction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Explain the </a:t>
            </a:r>
            <a:r>
              <a:rPr lang="en-GB" sz="1600" b="1" dirty="0"/>
              <a:t>scientific context</a:t>
            </a:r>
            <a:r>
              <a:rPr lang="en-GB" sz="1600" dirty="0"/>
              <a:t> and </a:t>
            </a:r>
            <a:r>
              <a:rPr lang="en-GB" sz="1600" b="1" dirty="0"/>
              <a:t>practical relevance</a:t>
            </a:r>
            <a:r>
              <a:rPr lang="en-GB" sz="1600" dirty="0"/>
              <a:t> of the research.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Identify the </a:t>
            </a:r>
            <a:r>
              <a:rPr lang="en-GB" sz="1600" b="1" dirty="0"/>
              <a:t>problem</a:t>
            </a:r>
            <a:r>
              <a:rPr lang="en-GB" sz="1600" dirty="0"/>
              <a:t> or </a:t>
            </a:r>
            <a:r>
              <a:rPr lang="en-GB" sz="1600" b="1" dirty="0"/>
              <a:t>technical challenge</a:t>
            </a:r>
            <a:r>
              <a:rPr lang="en-GB" sz="1600" dirty="0"/>
              <a:t> being addressed.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Support with </a:t>
            </a:r>
            <a:r>
              <a:rPr lang="en-GB" sz="1600" b="1" dirty="0"/>
              <a:t>sources</a:t>
            </a:r>
            <a:r>
              <a:rPr lang="en-GB" sz="1600" dirty="0"/>
              <a:t> for credibility.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Theoretical Framework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Provide a </a:t>
            </a:r>
            <a:r>
              <a:rPr lang="en-GB" sz="1600" b="1" dirty="0"/>
              <a:t>background</a:t>
            </a:r>
            <a:r>
              <a:rPr lang="en-GB" sz="1600" dirty="0"/>
              <a:t> on the </a:t>
            </a:r>
            <a:r>
              <a:rPr lang="en-GB" sz="1600" b="1" dirty="0"/>
              <a:t>physics concepts</a:t>
            </a:r>
            <a:r>
              <a:rPr lang="en-GB" sz="1600" dirty="0"/>
              <a:t> relevant to the research.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Ensure it's understandable for someone with general physics knowledge.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Include </a:t>
            </a:r>
            <a:r>
              <a:rPr lang="en-GB" sz="1600" b="1" dirty="0"/>
              <a:t>references</a:t>
            </a:r>
            <a:r>
              <a:rPr lang="en-GB" sz="1600" dirty="0"/>
              <a:t> for further study.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Research Questions &amp; Hypotheses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Define </a:t>
            </a:r>
            <a:r>
              <a:rPr lang="en-GB" sz="1600" b="1" dirty="0"/>
              <a:t>clear, non-overlapping research questions</a:t>
            </a:r>
            <a:r>
              <a:rPr lang="en-GB" sz="1600" dirty="0"/>
              <a:t> and possible sub-questions.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Ensure questions are </a:t>
            </a:r>
            <a:r>
              <a:rPr lang="en-GB" sz="1600" b="1" dirty="0"/>
              <a:t>experimentally or computationally testable</a:t>
            </a:r>
            <a:r>
              <a:rPr lang="en-GB" sz="16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Formulate and justify </a:t>
            </a:r>
            <a:r>
              <a:rPr lang="en-GB" sz="1600" b="1" dirty="0"/>
              <a:t>hypotheses</a:t>
            </a:r>
            <a:r>
              <a:rPr lang="en-GB" sz="1600" dirty="0"/>
              <a:t> with references.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Specify </a:t>
            </a:r>
            <a:r>
              <a:rPr lang="en-GB" sz="1600" b="1" dirty="0"/>
              <a:t>research boundaries</a:t>
            </a:r>
            <a:r>
              <a:rPr lang="en-GB" sz="1600" dirty="0"/>
              <a:t> and </a:t>
            </a:r>
            <a:r>
              <a:rPr lang="en-GB" sz="1600" b="1" dirty="0"/>
              <a:t>assumptions</a:t>
            </a:r>
            <a:r>
              <a:rPr lang="en-GB" sz="1600" dirty="0"/>
              <a:t>.</a:t>
            </a:r>
          </a:p>
          <a:p>
            <a:pPr lvl="1"/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1600" b="1" dirty="0"/>
          </a:p>
          <a:p>
            <a:pPr marL="342900" indent="-342900">
              <a:buFont typeface="+mj-lt"/>
              <a:buAutoNum type="arabicPeriod"/>
            </a:pPr>
            <a:endParaRPr lang="en-GB" sz="1600" b="1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Experimental Method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Provide </a:t>
            </a:r>
            <a:r>
              <a:rPr lang="en-GB" sz="1600" b="1" dirty="0"/>
              <a:t>diagrams</a:t>
            </a:r>
            <a:r>
              <a:rPr lang="en-GB" sz="1600" dirty="0"/>
              <a:t> of the setup and a </a:t>
            </a:r>
            <a:r>
              <a:rPr lang="en-GB" sz="1600" b="1" dirty="0"/>
              <a:t>step-by-step plan</a:t>
            </a:r>
            <a:r>
              <a:rPr lang="en-GB" sz="16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Explain how </a:t>
            </a:r>
            <a:r>
              <a:rPr lang="en-GB" sz="1600" b="1" dirty="0"/>
              <a:t>data reliability</a:t>
            </a:r>
            <a:r>
              <a:rPr lang="en-GB" sz="1600" dirty="0"/>
              <a:t> will be ensured.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Indicate if a </a:t>
            </a:r>
            <a:r>
              <a:rPr lang="en-GB" sz="1600" b="1" dirty="0"/>
              <a:t>numerical model</a:t>
            </a:r>
            <a:r>
              <a:rPr lang="en-GB" sz="1600" dirty="0"/>
              <a:t> (Python/FEM) will be used.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Include </a:t>
            </a:r>
            <a:r>
              <a:rPr lang="en-GB" sz="1600" b="1" dirty="0"/>
              <a:t>safety measures</a:t>
            </a:r>
            <a:r>
              <a:rPr lang="en-GB" sz="1600" dirty="0"/>
              <a:t> for personnel and equipment.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Expected Results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Describe how </a:t>
            </a:r>
            <a:r>
              <a:rPr lang="en-GB" sz="1600" b="1" dirty="0"/>
              <a:t>data will be presented</a:t>
            </a:r>
            <a:r>
              <a:rPr lang="en-GB" sz="1600" dirty="0"/>
              <a:t> (graphs, tables, images).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Explain how the </a:t>
            </a:r>
            <a:r>
              <a:rPr lang="en-GB" sz="1600" b="1" dirty="0"/>
              <a:t>results will answer research questions</a:t>
            </a:r>
            <a:r>
              <a:rPr lang="en-GB" sz="16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Consider </a:t>
            </a:r>
            <a:r>
              <a:rPr lang="en-GB" sz="1600" b="1" dirty="0"/>
              <a:t>error margins and uncertainties</a:t>
            </a:r>
            <a:r>
              <a:rPr lang="en-GB" sz="16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Planning &amp; Risk Assessment</a:t>
            </a:r>
            <a:endParaRPr lang="en-GB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Outline a </a:t>
            </a:r>
            <a:r>
              <a:rPr lang="en-GB" sz="1600" b="1" dirty="0"/>
              <a:t>timeline</a:t>
            </a:r>
            <a:r>
              <a:rPr lang="en-GB" sz="1600" dirty="0"/>
              <a:t> for the research process, including deadlines.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Include </a:t>
            </a:r>
            <a:r>
              <a:rPr lang="en-GB" sz="1600" b="1" dirty="0"/>
              <a:t>feedback moments</a:t>
            </a:r>
            <a:r>
              <a:rPr lang="en-GB" sz="1600" dirty="0"/>
              <a:t> for supervisors or peers.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Identify </a:t>
            </a:r>
            <a:r>
              <a:rPr lang="en-GB" sz="1600" b="1" dirty="0"/>
              <a:t>potential risks</a:t>
            </a:r>
            <a:r>
              <a:rPr lang="en-GB" sz="1600" dirty="0"/>
              <a:t> that could affect the schedule.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90338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A9E92-B185-F3C0-8811-9135781D81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B11C4-3E3B-D7EA-236F-B8EE38988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781550" cy="1325563"/>
          </a:xfrm>
        </p:spPr>
        <p:txBody>
          <a:bodyPr/>
          <a:lstStyle/>
          <a:p>
            <a:r>
              <a:rPr lang="en-US" dirty="0"/>
              <a:t>Current Action Plan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F262A5-B787-CB35-8EB0-D0A017CDA336}"/>
              </a:ext>
            </a:extLst>
          </p:cNvPr>
          <p:cNvSpPr/>
          <p:nvPr/>
        </p:nvSpPr>
        <p:spPr>
          <a:xfrm>
            <a:off x="793750" y="1784350"/>
            <a:ext cx="5302250" cy="4356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/>
              <a:t>Only code optimization: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Streamlining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dB to linear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Known issues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Window filter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Comparison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Control room? Parameter tweaking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1D003B-FCAF-9F41-FE75-E92C4800BB2E}"/>
              </a:ext>
            </a:extLst>
          </p:cNvPr>
          <p:cNvSpPr txBox="1">
            <a:spLocks/>
          </p:cNvSpPr>
          <p:nvPr/>
        </p:nvSpPr>
        <p:spPr>
          <a:xfrm>
            <a:off x="6096000" y="365124"/>
            <a:ext cx="51181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Missing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DEE4C8-5E14-DDE1-325C-31BF6C3AE62A}"/>
              </a:ext>
            </a:extLst>
          </p:cNvPr>
          <p:cNvSpPr/>
          <p:nvPr/>
        </p:nvSpPr>
        <p:spPr>
          <a:xfrm>
            <a:off x="6096000" y="1784350"/>
            <a:ext cx="5302250" cy="4356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Bigger picture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 research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current Action Plan focuses on the initial coding task but need a clearer picture of the entire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Code optimization is for a bigger goal.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Characterization of eight BBQ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10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23962-BB34-1C38-2F44-0D8091915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1DD0E8-F33C-1B82-87C2-97809382CE32}"/>
              </a:ext>
            </a:extLst>
          </p:cNvPr>
          <p:cNvSpPr/>
          <p:nvPr/>
        </p:nvSpPr>
        <p:spPr>
          <a:xfrm>
            <a:off x="793750" y="1784350"/>
            <a:ext cx="5302250" cy="4356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VM has been set up.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Quick introduction with Manuel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look at the code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Making some documentation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Following some python courses online. (DataCamp)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B681FD-805A-DB36-7E5B-449FB1106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6745" y="3675211"/>
            <a:ext cx="4529005" cy="2817664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761A2FC-064A-53D8-7DA9-217E3297D598}"/>
              </a:ext>
            </a:extLst>
          </p:cNvPr>
          <p:cNvCxnSpPr>
            <a:cxnSpLocks/>
          </p:cNvCxnSpPr>
          <p:nvPr/>
        </p:nvCxnSpPr>
        <p:spPr>
          <a:xfrm flipV="1">
            <a:off x="4813300" y="1866900"/>
            <a:ext cx="2190750" cy="1416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EDC63D5-A563-92F0-FCAB-E318A0093001}"/>
              </a:ext>
            </a:extLst>
          </p:cNvPr>
          <p:cNvCxnSpPr>
            <a:cxnSpLocks/>
          </p:cNvCxnSpPr>
          <p:nvPr/>
        </p:nvCxnSpPr>
        <p:spPr>
          <a:xfrm>
            <a:off x="4813300" y="3429000"/>
            <a:ext cx="2540000" cy="787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AAC1AF18-E2EB-CD29-6A21-0C005D324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795" y="322728"/>
            <a:ext cx="4305180" cy="281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363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</TotalTime>
  <Words>288</Words>
  <Application>Microsoft Office PowerPoint</Application>
  <PresentationFormat>Widescreen</PresentationFormat>
  <Paragraphs>64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Update Lara</vt:lpstr>
      <vt:lpstr>Action plan requirements</vt:lpstr>
      <vt:lpstr>Current Action Plan</vt:lpstr>
      <vt:lpstr>Updates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Lara Smit</dc:creator>
  <cp:lastModifiedBy>Lara Smit</cp:lastModifiedBy>
  <cp:revision>7</cp:revision>
  <dcterms:created xsi:type="dcterms:W3CDTF">2025-03-06T16:15:33Z</dcterms:created>
  <dcterms:modified xsi:type="dcterms:W3CDTF">2025-03-07T13:05:26Z</dcterms:modified>
</cp:coreProperties>
</file>