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75" r:id="rId4"/>
  </p:sldMasterIdLst>
  <p:notesMasterIdLst>
    <p:notesMasterId r:id="rId30"/>
  </p:notesMasterIdLst>
  <p:handoutMasterIdLst>
    <p:handoutMasterId r:id="rId31"/>
  </p:handoutMasterIdLst>
  <p:sldIdLst>
    <p:sldId id="256" r:id="rId5"/>
    <p:sldId id="258" r:id="rId6"/>
    <p:sldId id="257" r:id="rId7"/>
    <p:sldId id="320" r:id="rId8"/>
    <p:sldId id="285" r:id="rId9"/>
    <p:sldId id="297" r:id="rId10"/>
    <p:sldId id="261" r:id="rId11"/>
    <p:sldId id="305" r:id="rId12"/>
    <p:sldId id="307" r:id="rId13"/>
    <p:sldId id="306" r:id="rId14"/>
    <p:sldId id="308" r:id="rId15"/>
    <p:sldId id="309" r:id="rId16"/>
    <p:sldId id="310" r:id="rId17"/>
    <p:sldId id="311" r:id="rId18"/>
    <p:sldId id="312" r:id="rId19"/>
    <p:sldId id="315" r:id="rId20"/>
    <p:sldId id="313" r:id="rId21"/>
    <p:sldId id="317" r:id="rId22"/>
    <p:sldId id="316" r:id="rId23"/>
    <p:sldId id="314" r:id="rId24"/>
    <p:sldId id="319" r:id="rId25"/>
    <p:sldId id="303" r:id="rId26"/>
    <p:sldId id="321" r:id="rId27"/>
    <p:sldId id="304" r:id="rId28"/>
    <p:sldId id="318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A1ABE6-B85D-6B4B-DB08-76EEF9ABBF37}" v="949" dt="2025-05-07T09:00:40.055"/>
    <p1510:client id="{4655F2C2-FD73-4390-B97C-8AFBEFDF0AF4}" v="87" dt="2025-05-09T07:28:39.076"/>
    <p1510:client id="{967A16F3-270D-9CA6-44D9-C8C98C256513}" v="206" dt="2025-05-07T09:19:30.262"/>
    <p1510:client id="{C055B7EB-1FCD-CB68-154F-D830E5852C4A}" v="497" dt="2025-05-07T13:09:47.014"/>
    <p1510:client id="{C374C1E7-3FD4-76B7-1F2E-048DD614E41D}" v="49" dt="2025-05-07T13:17:51.923"/>
    <p1510:client id="{FD6DB7EE-4A4C-6042-F2B3-F3CF51532157}" v="7" dt="2025-05-07T13:11:31.984"/>
  </p1510:revLst>
</p1510:revInfo>
</file>

<file path=ppt/tableStyles.xml><?xml version="1.0" encoding="utf-8"?>
<a:tblStyleLst xmlns:a="http://schemas.openxmlformats.org/drawingml/2006/main" def="{91EBBBCC-DAD2-459C-BE2E-F6DE35CF9A28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93" autoAdjust="0"/>
    <p:restoredTop sz="94660"/>
  </p:normalViewPr>
  <p:slideViewPr>
    <p:cSldViewPr snapToGrid="0">
      <p:cViewPr>
        <p:scale>
          <a:sx n="100" d="100"/>
          <a:sy n="100" d="100"/>
        </p:scale>
        <p:origin x="-1022" y="-4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 varScale="1">
        <p:scale>
          <a:sx n="73" d="100"/>
          <a:sy n="73" d="100"/>
        </p:scale>
        <p:origin x="2232" y="29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198972-73C8-9327-0850-18A64251345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55A2EB-01C3-20E0-FF45-07CCC86724F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D1EC30-5B0B-48D0-A1A8-66A96720DF24}" type="datetimeFigureOut">
              <a:rPr lang="en-US" smtClean="0"/>
              <a:t>5/9/2025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C50A84-CDF8-9D1C-7599-D1B543581C0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AAFBD2-1F7B-DB18-5994-6D22C6743F9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8FBFCE-2205-4B9C-81E5-532E0690D8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87311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F68A4D-42A7-45F7-9930-00E8DCB48D7E}" type="datetimeFigureOut">
              <a:rPr lang="en-US" smtClean="0"/>
              <a:t>5/9/2025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DD6F49-EBB7-4CCF-97A8-E526BB28BB6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71936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6FAED-931D-338C-E50C-0434E17D2070}"/>
              </a:ext>
            </a:extLst>
          </p:cNvPr>
          <p:cNvGrpSpPr/>
          <p:nvPr/>
        </p:nvGrpSpPr>
        <p:grpSpPr>
          <a:xfrm>
            <a:off x="452064" y="492893"/>
            <a:ext cx="11287872" cy="5876422"/>
            <a:chOff x="521208" y="647905"/>
            <a:chExt cx="11365969" cy="5565740"/>
          </a:xfrm>
        </p:grpSpPr>
        <p:sp>
          <p:nvSpPr>
            <p:cNvPr id="17" name="Shape 4">
              <a:extLst>
                <a:ext uri="{FF2B5EF4-FFF2-40B4-BE49-F238E27FC236}">
                  <a16:creationId xmlns:a16="http://schemas.microsoft.com/office/drawing/2014/main" id="{DCDA1A87-281E-F540-3953-07E4B8710512}"/>
                </a:ext>
              </a:extLst>
            </p:cNvPr>
            <p:cNvSpPr/>
            <p:nvPr/>
          </p:nvSpPr>
          <p:spPr>
            <a:xfrm>
              <a:off x="725402" y="1009217"/>
              <a:ext cx="11161775" cy="5204428"/>
            </a:xfrm>
            <a:prstGeom prst="rect">
              <a:avLst/>
            </a:prstGeom>
            <a:solidFill>
              <a:schemeClr val="accent3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18" name="Shape 3">
              <a:extLst>
                <a:ext uri="{FF2B5EF4-FFF2-40B4-BE49-F238E27FC236}">
                  <a16:creationId xmlns:a16="http://schemas.microsoft.com/office/drawing/2014/main" id="{F1382C23-9234-800E-14C4-49DD5B4A2DF1}"/>
                </a:ext>
              </a:extLst>
            </p:cNvPr>
            <p:cNvSpPr/>
            <p:nvPr/>
          </p:nvSpPr>
          <p:spPr>
            <a:xfrm>
              <a:off x="521208" y="647905"/>
              <a:ext cx="11158238" cy="5370984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B67FC65-5AAF-6A23-5752-1C26B207DC72}"/>
              </a:ext>
            </a:extLst>
          </p:cNvPr>
          <p:cNvGrpSpPr/>
          <p:nvPr userDrawn="1"/>
        </p:nvGrpSpPr>
        <p:grpSpPr>
          <a:xfrm>
            <a:off x="452064" y="492893"/>
            <a:ext cx="11287872" cy="5876422"/>
            <a:chOff x="521208" y="647905"/>
            <a:chExt cx="11365969" cy="5565740"/>
          </a:xfrm>
        </p:grpSpPr>
        <p:sp>
          <p:nvSpPr>
            <p:cNvPr id="5" name="Shape 2">
              <a:extLst>
                <a:ext uri="{FF2B5EF4-FFF2-40B4-BE49-F238E27FC236}">
                  <a16:creationId xmlns:a16="http://schemas.microsoft.com/office/drawing/2014/main" id="{043EAAF4-DE2D-970B-4D15-6D36EEAC1744}"/>
                </a:ext>
              </a:extLst>
            </p:cNvPr>
            <p:cNvSpPr/>
            <p:nvPr userDrawn="1"/>
          </p:nvSpPr>
          <p:spPr>
            <a:xfrm>
              <a:off x="725402" y="1009217"/>
              <a:ext cx="11161775" cy="5204428"/>
            </a:xfrm>
            <a:prstGeom prst="rect">
              <a:avLst/>
            </a:prstGeom>
            <a:solidFill>
              <a:schemeClr val="accent3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6" name="Shape 1">
              <a:extLst>
                <a:ext uri="{FF2B5EF4-FFF2-40B4-BE49-F238E27FC236}">
                  <a16:creationId xmlns:a16="http://schemas.microsoft.com/office/drawing/2014/main" id="{496DF73D-E4E2-469F-D426-591823D792A6}"/>
                </a:ext>
              </a:extLst>
            </p:cNvPr>
            <p:cNvSpPr/>
            <p:nvPr userDrawn="1"/>
          </p:nvSpPr>
          <p:spPr>
            <a:xfrm>
              <a:off x="521208" y="647905"/>
              <a:ext cx="11158238" cy="5370984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</p:grp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68239" y="4473553"/>
            <a:ext cx="6655522" cy="1545336"/>
          </a:xfrm>
        </p:spPr>
        <p:txBody>
          <a:bodyPr anchor="t">
            <a:normAutofit/>
          </a:bodyPr>
          <a:lstStyle>
            <a:lvl1pPr marL="0" indent="0" algn="ctr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356505" y="733849"/>
            <a:ext cx="7478991" cy="3450590"/>
          </a:xfrm>
        </p:spPr>
        <p:txBody>
          <a:bodyPr anchor="b">
            <a:normAutofit/>
          </a:bodyPr>
          <a:lstStyle>
            <a:lvl1pPr algn="ctr">
              <a:defRPr sz="7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17226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gend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884D1378-B186-42E3-4E92-4535D69600DD}"/>
              </a:ext>
            </a:extLst>
          </p:cNvPr>
          <p:cNvSpPr/>
          <p:nvPr/>
        </p:nvSpPr>
        <p:spPr>
          <a:xfrm>
            <a:off x="10422769" y="413560"/>
            <a:ext cx="1872557" cy="3594560"/>
          </a:xfrm>
          <a:custGeom>
            <a:avLst/>
            <a:gdLst>
              <a:gd name="connsiteX0" fmla="*/ 1797280 w 1872557"/>
              <a:gd name="connsiteY0" fmla="*/ 0 h 3594560"/>
              <a:gd name="connsiteX1" fmla="*/ 1872557 w 1872557"/>
              <a:gd name="connsiteY1" fmla="*/ 3801 h 3594560"/>
              <a:gd name="connsiteX2" fmla="*/ 1872557 w 1872557"/>
              <a:gd name="connsiteY2" fmla="*/ 3590759 h 3594560"/>
              <a:gd name="connsiteX3" fmla="*/ 1797280 w 1872557"/>
              <a:gd name="connsiteY3" fmla="*/ 3594560 h 3594560"/>
              <a:gd name="connsiteX4" fmla="*/ 0 w 1872557"/>
              <a:gd name="connsiteY4" fmla="*/ 1797280 h 3594560"/>
              <a:gd name="connsiteX5" fmla="*/ 1797280 w 1872557"/>
              <a:gd name="connsiteY5" fmla="*/ 0 h 3594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2557" h="3594560">
                <a:moveTo>
                  <a:pt x="1797280" y="0"/>
                </a:moveTo>
                <a:lnTo>
                  <a:pt x="1872557" y="3801"/>
                </a:lnTo>
                <a:lnTo>
                  <a:pt x="1872557" y="3590759"/>
                </a:lnTo>
                <a:lnTo>
                  <a:pt x="1797280" y="3594560"/>
                </a:lnTo>
                <a:cubicBezTo>
                  <a:pt x="804670" y="3594560"/>
                  <a:pt x="0" y="2789890"/>
                  <a:pt x="0" y="1797280"/>
                </a:cubicBezTo>
                <a:cubicBezTo>
                  <a:pt x="0" y="804670"/>
                  <a:pt x="804670" y="0"/>
                  <a:pt x="17972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B1A7FCFE-6E16-1C2D-D2CA-A0DD2C83CAB8}"/>
              </a:ext>
            </a:extLst>
          </p:cNvPr>
          <p:cNvSpPr/>
          <p:nvPr/>
        </p:nvSpPr>
        <p:spPr>
          <a:xfrm>
            <a:off x="10366671" y="307662"/>
            <a:ext cx="1928655" cy="3594560"/>
          </a:xfrm>
          <a:custGeom>
            <a:avLst/>
            <a:gdLst>
              <a:gd name="connsiteX0" fmla="*/ 1797280 w 1928655"/>
              <a:gd name="connsiteY0" fmla="*/ 0 h 3594560"/>
              <a:gd name="connsiteX1" fmla="*/ 1928655 w 1928655"/>
              <a:gd name="connsiteY1" fmla="*/ 6634 h 3594560"/>
              <a:gd name="connsiteX2" fmla="*/ 1928655 w 1928655"/>
              <a:gd name="connsiteY2" fmla="*/ 3587926 h 3594560"/>
              <a:gd name="connsiteX3" fmla="*/ 1797280 w 1928655"/>
              <a:gd name="connsiteY3" fmla="*/ 3594560 h 3594560"/>
              <a:gd name="connsiteX4" fmla="*/ 0 w 1928655"/>
              <a:gd name="connsiteY4" fmla="*/ 1797280 h 3594560"/>
              <a:gd name="connsiteX5" fmla="*/ 1797280 w 1928655"/>
              <a:gd name="connsiteY5" fmla="*/ 0 h 3594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8655" h="3594560">
                <a:moveTo>
                  <a:pt x="1797280" y="0"/>
                </a:moveTo>
                <a:lnTo>
                  <a:pt x="1928655" y="6634"/>
                </a:lnTo>
                <a:lnTo>
                  <a:pt x="1928655" y="3587926"/>
                </a:lnTo>
                <a:lnTo>
                  <a:pt x="1797280" y="3594560"/>
                </a:lnTo>
                <a:cubicBezTo>
                  <a:pt x="804670" y="3594560"/>
                  <a:pt x="0" y="2789890"/>
                  <a:pt x="0" y="1797280"/>
                </a:cubicBezTo>
                <a:cubicBezTo>
                  <a:pt x="0" y="804670"/>
                  <a:pt x="804670" y="0"/>
                  <a:pt x="1797280" y="0"/>
                </a:cubicBez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221AEEC-FE51-113A-42A2-CFA0C77AC6EF}"/>
              </a:ext>
            </a:extLst>
          </p:cNvPr>
          <p:cNvGrpSpPr/>
          <p:nvPr/>
        </p:nvGrpSpPr>
        <p:grpSpPr>
          <a:xfrm>
            <a:off x="8876520" y="3790309"/>
            <a:ext cx="2626859" cy="2662693"/>
            <a:chOff x="9335008" y="164592"/>
            <a:chExt cx="6042545" cy="6124973"/>
          </a:xfrm>
        </p:grpSpPr>
        <p:sp>
          <p:nvSpPr>
            <p:cNvPr id="8" name="Shape">
              <a:extLst>
                <a:ext uri="{FF2B5EF4-FFF2-40B4-BE49-F238E27FC236}">
                  <a16:creationId xmlns:a16="http://schemas.microsoft.com/office/drawing/2014/main" id="{394E3C3F-1816-18C0-8AF1-8F606BFDE353}"/>
                </a:ext>
              </a:extLst>
            </p:cNvPr>
            <p:cNvSpPr/>
            <p:nvPr/>
          </p:nvSpPr>
          <p:spPr>
            <a:xfrm>
              <a:off x="9427861" y="339873"/>
              <a:ext cx="5949692" cy="5949692"/>
            </a:xfrm>
            <a:prstGeom prst="ellipse">
              <a:avLst/>
            </a:prstGeom>
            <a:solidFill>
              <a:schemeClr val="accent2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9" name="Shape">
              <a:extLst>
                <a:ext uri="{FF2B5EF4-FFF2-40B4-BE49-F238E27FC236}">
                  <a16:creationId xmlns:a16="http://schemas.microsoft.com/office/drawing/2014/main" id="{09A7CB0C-D02A-0482-2950-D29D23913B78}"/>
                </a:ext>
              </a:extLst>
            </p:cNvPr>
            <p:cNvSpPr/>
            <p:nvPr/>
          </p:nvSpPr>
          <p:spPr>
            <a:xfrm>
              <a:off x="9335008" y="164592"/>
              <a:ext cx="5949692" cy="5949692"/>
            </a:xfrm>
            <a:prstGeom prst="ellipse">
              <a:avLst/>
            </a:prstGeom>
            <a:solidFill>
              <a:schemeClr val="accent3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</p:grpSp>
      <p:sp>
        <p:nvSpPr>
          <p:cNvPr id="30" name="Date Placeholder 3">
            <a:extLst>
              <a:ext uri="{FF2B5EF4-FFF2-40B4-BE49-F238E27FC236}">
                <a16:creationId xmlns:a16="http://schemas.microsoft.com/office/drawing/2014/main" id="{775E6E67-B705-438A-3157-9FAFB486AB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BD0F76B1-559F-8954-20E8-36B7DDEC34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FD894493-8572-6DB5-5FEB-3D8705FE62A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28C8B19A-6FC1-2B71-0BFB-9274CBF396B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2647" y="2333860"/>
            <a:ext cx="8125692" cy="3689909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tx1"/>
                </a:solidFill>
              </a:defRPr>
            </a:lvl1pPr>
            <a:lvl2pPr>
              <a:defRPr sz="2000">
                <a:solidFill>
                  <a:schemeClr val="tx1"/>
                </a:solidFill>
              </a:defRPr>
            </a:lvl2pPr>
            <a:lvl3pPr>
              <a:defRPr sz="18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4019F8-742E-9EEF-F591-C9666AC32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664108"/>
            <a:ext cx="8125692" cy="1554480"/>
          </a:xfrm>
        </p:spPr>
        <p:txBody>
          <a:bodyPr anchor="b">
            <a:normAutofit/>
          </a:bodyPr>
          <a:lstStyle>
            <a:lvl1pPr>
              <a:defRPr sz="44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185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 1 (Max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ate Placeholder 3">
            <a:extLst>
              <a:ext uri="{FF2B5EF4-FFF2-40B4-BE49-F238E27FC236}">
                <a16:creationId xmlns:a16="http://schemas.microsoft.com/office/drawing/2014/main" id="{29ED1FCF-34AE-55B5-7EA2-DCC3B58B44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114D0EE2-5EA4-6FAC-3193-C269426CBC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FE12886A-E7A1-1207-B7DC-D3AC7E41929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DD052-3E45-E789-01F8-33250024E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" y="776036"/>
            <a:ext cx="11924209" cy="567696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59" y="151598"/>
            <a:ext cx="11924209" cy="528186"/>
          </a:xfrm>
        </p:spPr>
        <p:txBody>
          <a:bodyPr anchor="ctr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358387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 Only (Max)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3">
            <a:extLst>
              <a:ext uri="{FF2B5EF4-FFF2-40B4-BE49-F238E27FC236}">
                <a16:creationId xmlns:a16="http://schemas.microsoft.com/office/drawing/2014/main" id="{7DDCF610-E7A8-B78E-E6A1-2F16A574A4D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6D2CAE9F-804A-89E2-38FC-0C0A0674469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B797BD51-163B-4405-6E5E-5631C02C11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DD052-3E45-E789-01F8-33250024E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159" y="367091"/>
            <a:ext cx="11924209" cy="612381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-1325880"/>
            <a:ext cx="10515600" cy="1325880"/>
          </a:xfrm>
        </p:spPr>
        <p:txBody>
          <a:bodyPr anchor="ctr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561526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Content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Date Placeholder 3">
            <a:extLst>
              <a:ext uri="{FF2B5EF4-FFF2-40B4-BE49-F238E27FC236}">
                <a16:creationId xmlns:a16="http://schemas.microsoft.com/office/drawing/2014/main" id="{73ACA242-A16B-6DFD-762A-068D96E183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2" name="Footer Placeholder 4">
            <a:extLst>
              <a:ext uri="{FF2B5EF4-FFF2-40B4-BE49-F238E27FC236}">
                <a16:creationId xmlns:a16="http://schemas.microsoft.com/office/drawing/2014/main" id="{35E03151-BE16-A5AE-E74B-E71D2EEA3D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3" name="Slide Number Placeholder 5">
            <a:extLst>
              <a:ext uri="{FF2B5EF4-FFF2-40B4-BE49-F238E27FC236}">
                <a16:creationId xmlns:a16="http://schemas.microsoft.com/office/drawing/2014/main" id="{3096065C-6125-F83A-9705-9A6ABBF1F41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2DD052-3E45-E789-01F8-33250024EC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647" y="2249714"/>
            <a:ext cx="10966706" cy="405964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877456"/>
            <a:ext cx="10966705" cy="1132258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7186317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2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>
            <a:extLst>
              <a:ext uri="{FF2B5EF4-FFF2-40B4-BE49-F238E27FC236}">
                <a16:creationId xmlns:a16="http://schemas.microsoft.com/office/drawing/2014/main" id="{7744A8A6-B09A-3C25-2DA9-92129860EDBD}"/>
              </a:ext>
            </a:extLst>
          </p:cNvPr>
          <p:cNvGrpSpPr/>
          <p:nvPr/>
        </p:nvGrpSpPr>
        <p:grpSpPr>
          <a:xfrm>
            <a:off x="858371" y="1538141"/>
            <a:ext cx="5594950" cy="3781718"/>
            <a:chOff x="521208" y="647905"/>
            <a:chExt cx="11365969" cy="5565740"/>
          </a:xfrm>
        </p:grpSpPr>
        <p:sp>
          <p:nvSpPr>
            <p:cNvPr id="36" name="Shape">
              <a:extLst>
                <a:ext uri="{FF2B5EF4-FFF2-40B4-BE49-F238E27FC236}">
                  <a16:creationId xmlns:a16="http://schemas.microsoft.com/office/drawing/2014/main" id="{18600D5A-4CF6-D9F9-1A3A-5136CC2CE45D}"/>
                </a:ext>
              </a:extLst>
            </p:cNvPr>
            <p:cNvSpPr/>
            <p:nvPr/>
          </p:nvSpPr>
          <p:spPr>
            <a:xfrm>
              <a:off x="725402" y="1009217"/>
              <a:ext cx="11161775" cy="5204428"/>
            </a:xfrm>
            <a:prstGeom prst="rect">
              <a:avLst/>
            </a:prstGeom>
            <a:solidFill>
              <a:schemeClr val="accent4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37" name="Shape">
              <a:extLst>
                <a:ext uri="{FF2B5EF4-FFF2-40B4-BE49-F238E27FC236}">
                  <a16:creationId xmlns:a16="http://schemas.microsoft.com/office/drawing/2014/main" id="{69249D5A-EA70-0210-8234-7481C00A91D0}"/>
                </a:ext>
              </a:extLst>
            </p:cNvPr>
            <p:cNvSpPr/>
            <p:nvPr/>
          </p:nvSpPr>
          <p:spPr>
            <a:xfrm>
              <a:off x="521208" y="647905"/>
              <a:ext cx="11047664" cy="5370983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</p:grpSp>
      <p:sp>
        <p:nvSpPr>
          <p:cNvPr id="44" name="Date Placeholder 3">
            <a:extLst>
              <a:ext uri="{FF2B5EF4-FFF2-40B4-BE49-F238E27FC236}">
                <a16:creationId xmlns:a16="http://schemas.microsoft.com/office/drawing/2014/main" id="{80049690-5071-BD55-097B-94E1C622C6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45" name="Footer Placeholder 4">
            <a:extLst>
              <a:ext uri="{FF2B5EF4-FFF2-40B4-BE49-F238E27FC236}">
                <a16:creationId xmlns:a16="http://schemas.microsoft.com/office/drawing/2014/main" id="{BD4CD991-3BD0-96BF-8EFE-2704DC4AF5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46" name="Slide Number Placeholder 5">
            <a:extLst>
              <a:ext uri="{FF2B5EF4-FFF2-40B4-BE49-F238E27FC236}">
                <a16:creationId xmlns:a16="http://schemas.microsoft.com/office/drawing/2014/main" id="{2D7AB2FB-45CB-9650-D69B-C25425E33E8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D633F00-464B-3088-812A-40496FD1021A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7028878" y="2129872"/>
            <a:ext cx="4304752" cy="2454797"/>
          </a:xfrm>
        </p:spPr>
        <p:txBody>
          <a:bodyPr anchor="ctr"/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9675" y="2129873"/>
            <a:ext cx="4325112" cy="2454796"/>
          </a:xfrm>
        </p:spPr>
        <p:txBody>
          <a:bodyPr anchor="ctr">
            <a:normAutofit/>
          </a:bodyPr>
          <a:lstStyle>
            <a:lvl1pPr algn="ctr"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8626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C88823FA-BCE8-BE0F-3474-1FFC8DE4AC59}"/>
              </a:ext>
            </a:extLst>
          </p:cNvPr>
          <p:cNvGrpSpPr/>
          <p:nvPr/>
        </p:nvGrpSpPr>
        <p:grpSpPr>
          <a:xfrm>
            <a:off x="858371" y="971570"/>
            <a:ext cx="4956175" cy="4914861"/>
            <a:chOff x="521208" y="647905"/>
            <a:chExt cx="11365969" cy="5565740"/>
          </a:xfrm>
        </p:grpSpPr>
        <p:sp>
          <p:nvSpPr>
            <p:cNvPr id="28" name="Shape">
              <a:extLst>
                <a:ext uri="{FF2B5EF4-FFF2-40B4-BE49-F238E27FC236}">
                  <a16:creationId xmlns:a16="http://schemas.microsoft.com/office/drawing/2014/main" id="{8755C3D9-8DB9-D618-748B-B6E2A1EF8E9F}"/>
                </a:ext>
              </a:extLst>
            </p:cNvPr>
            <p:cNvSpPr/>
            <p:nvPr/>
          </p:nvSpPr>
          <p:spPr>
            <a:xfrm>
              <a:off x="725402" y="1009217"/>
              <a:ext cx="11161775" cy="5204428"/>
            </a:xfrm>
            <a:prstGeom prst="rect">
              <a:avLst/>
            </a:prstGeom>
            <a:solidFill>
              <a:schemeClr val="accent3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29" name="Shape">
              <a:extLst>
                <a:ext uri="{FF2B5EF4-FFF2-40B4-BE49-F238E27FC236}">
                  <a16:creationId xmlns:a16="http://schemas.microsoft.com/office/drawing/2014/main" id="{23865804-C82C-A447-A04C-ABF4010702B9}"/>
                </a:ext>
              </a:extLst>
            </p:cNvPr>
            <p:cNvSpPr/>
            <p:nvPr/>
          </p:nvSpPr>
          <p:spPr>
            <a:xfrm>
              <a:off x="521208" y="647905"/>
              <a:ext cx="11047664" cy="5370983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</p:grpSp>
      <p:sp>
        <p:nvSpPr>
          <p:cNvPr id="33" name="Date Placeholder 3">
            <a:extLst>
              <a:ext uri="{FF2B5EF4-FFF2-40B4-BE49-F238E27FC236}">
                <a16:creationId xmlns:a16="http://schemas.microsoft.com/office/drawing/2014/main" id="{E2295D06-A657-EBA5-DDDB-4E4E49D2E29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4" name="Footer Placeholder 4">
            <a:extLst>
              <a:ext uri="{FF2B5EF4-FFF2-40B4-BE49-F238E27FC236}">
                <a16:creationId xmlns:a16="http://schemas.microsoft.com/office/drawing/2014/main" id="{1CF9B0FB-ACF7-6D9F-99BE-4DD7473448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35" name="Slide Number Placeholder 5">
            <a:extLst>
              <a:ext uri="{FF2B5EF4-FFF2-40B4-BE49-F238E27FC236}">
                <a16:creationId xmlns:a16="http://schemas.microsoft.com/office/drawing/2014/main" id="{22A91196-EB20-2426-81AB-1BD198D41E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D42D62A0-8127-CE86-0633-0D65E1E136F7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377454" y="1651000"/>
            <a:ext cx="4956175" cy="3556000"/>
          </a:xfr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  <a:lvl2pPr marL="228600" indent="0">
              <a:buNone/>
              <a:defRPr>
                <a:solidFill>
                  <a:schemeClr val="bg1"/>
                </a:solidFill>
              </a:defRPr>
            </a:lvl2pPr>
            <a:lvl3pPr marL="457200" indent="0">
              <a:buNone/>
              <a:defRPr>
                <a:solidFill>
                  <a:schemeClr val="bg1"/>
                </a:solidFill>
              </a:defRPr>
            </a:lvl3pPr>
            <a:lvl4pPr marL="685800" indent="0">
              <a:buNone/>
              <a:defRPr>
                <a:solidFill>
                  <a:schemeClr val="bg1"/>
                </a:solidFill>
              </a:defRPr>
            </a:lvl4pPr>
            <a:lvl5pPr marL="914400" indent="0"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0535" y="1564502"/>
            <a:ext cx="3813048" cy="3557016"/>
          </a:xfrm>
        </p:spPr>
        <p:txBody>
          <a:bodyPr anchor="ctr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31412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Date Placeholder 3">
            <a:extLst>
              <a:ext uri="{FF2B5EF4-FFF2-40B4-BE49-F238E27FC236}">
                <a16:creationId xmlns:a16="http://schemas.microsoft.com/office/drawing/2014/main" id="{420A3F8D-B31C-9E60-ECAD-B5124B5451C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ED6AD99E-E3FA-BDB8-D0C0-F2BFE193220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9" name="Slide Number Placeholder 5">
            <a:extLst>
              <a:ext uri="{FF2B5EF4-FFF2-40B4-BE49-F238E27FC236}">
                <a16:creationId xmlns:a16="http://schemas.microsoft.com/office/drawing/2014/main" id="{3FEE1A64-18F2-09A0-D35E-BEED4693B1B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FFB4667A-FE47-8556-FD3A-55FDBA801D7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19738" y="1538288"/>
            <a:ext cx="5681662" cy="4818062"/>
          </a:xfrm>
        </p:spPr>
        <p:txBody>
          <a:bodyPr/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678" y="1537853"/>
            <a:ext cx="4145582" cy="4638825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760124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5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ate Placeholder 3">
            <a:extLst>
              <a:ext uri="{FF2B5EF4-FFF2-40B4-BE49-F238E27FC236}">
                <a16:creationId xmlns:a16="http://schemas.microsoft.com/office/drawing/2014/main" id="{9075E5A6-721F-FD47-6D1D-0064785551C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1" name="Footer Placeholder 4">
            <a:extLst>
              <a:ext uri="{FF2B5EF4-FFF2-40B4-BE49-F238E27FC236}">
                <a16:creationId xmlns:a16="http://schemas.microsoft.com/office/drawing/2014/main" id="{B29386A1-724D-C280-A56A-85256C692B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2" name="Slide Number Placeholder 5">
            <a:extLst>
              <a:ext uri="{FF2B5EF4-FFF2-40B4-BE49-F238E27FC236}">
                <a16:creationId xmlns:a16="http://schemas.microsoft.com/office/drawing/2014/main" id="{C19B6AFA-2BE0-E78C-3044-99587D4FC3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6F072A2-EBC7-B7EA-DA98-BAC0AA46E7A4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22913" y="877456"/>
            <a:ext cx="6159500" cy="5390822"/>
          </a:xfrm>
        </p:spPr>
        <p:txBody>
          <a:bodyPr/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677" y="877456"/>
            <a:ext cx="4142232" cy="4940661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843695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 6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Date Placeholder 3">
            <a:extLst>
              <a:ext uri="{FF2B5EF4-FFF2-40B4-BE49-F238E27FC236}">
                <a16:creationId xmlns:a16="http://schemas.microsoft.com/office/drawing/2014/main" id="{B06A14E2-F768-B607-037E-E827C5D718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7" name="Footer Placeholder 4">
            <a:extLst>
              <a:ext uri="{FF2B5EF4-FFF2-40B4-BE49-F238E27FC236}">
                <a16:creationId xmlns:a16="http://schemas.microsoft.com/office/drawing/2014/main" id="{2C37B129-3F72-077A-A756-6F81FA3784C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8" name="Slide Number Placeholder 5">
            <a:extLst>
              <a:ext uri="{FF2B5EF4-FFF2-40B4-BE49-F238E27FC236}">
                <a16:creationId xmlns:a16="http://schemas.microsoft.com/office/drawing/2014/main" id="{99D6C3D4-899F-09EA-43F7-C860867F9D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C71126E-AEFA-B45A-CD39-AC1315E0333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04268" y="549274"/>
            <a:ext cx="7315200" cy="5806440"/>
          </a:xfrm>
        </p:spPr>
        <p:txBody>
          <a:bodyPr/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533" y="548639"/>
            <a:ext cx="3494314" cy="5719639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926659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hoto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8EA658-2652-6F81-1B04-D50C60A3F1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4793885" cy="6858000"/>
          </a:xfrm>
          <a:blipFill dpi="0" rotWithShape="1"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vert="horz" lIns="91440" tIns="0" rIns="0" bIns="0" rtlCol="0">
            <a:noAutofit/>
          </a:bodyPr>
          <a:lstStyle>
            <a:lvl1pPr>
              <a:defRPr lang="en-US" sz="2400" b="0" i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F58560E1-761E-32CC-83B8-F2F5E36FF2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E265D5C8-D1EB-E87C-B8D8-D7D29131F3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18B74D6-CD72-B859-C229-60DB988B25E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396197" y="1828800"/>
            <a:ext cx="6214356" cy="4489704"/>
          </a:xfrm>
        </p:spPr>
        <p:txBody>
          <a:bodyPr/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689" y="548640"/>
            <a:ext cx="6236473" cy="1143000"/>
          </a:xfrm>
        </p:spPr>
        <p:txBody>
          <a:bodyPr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5368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DB159500-64D3-D4CC-E529-A36DA1BB79E5}"/>
              </a:ext>
            </a:extLst>
          </p:cNvPr>
          <p:cNvGrpSpPr/>
          <p:nvPr/>
        </p:nvGrpSpPr>
        <p:grpSpPr>
          <a:xfrm>
            <a:off x="452064" y="492893"/>
            <a:ext cx="11287872" cy="5876422"/>
            <a:chOff x="521208" y="647905"/>
            <a:chExt cx="11365969" cy="5565740"/>
          </a:xfrm>
        </p:grpSpPr>
        <p:sp>
          <p:nvSpPr>
            <p:cNvPr id="10" name="Shape 4">
              <a:extLst>
                <a:ext uri="{FF2B5EF4-FFF2-40B4-BE49-F238E27FC236}">
                  <a16:creationId xmlns:a16="http://schemas.microsoft.com/office/drawing/2014/main" id="{C2CA3EF3-2209-F3CC-8F83-61B1213C4635}"/>
                </a:ext>
              </a:extLst>
            </p:cNvPr>
            <p:cNvSpPr/>
            <p:nvPr/>
          </p:nvSpPr>
          <p:spPr>
            <a:xfrm>
              <a:off x="725402" y="1009217"/>
              <a:ext cx="11161775" cy="5204428"/>
            </a:xfrm>
            <a:prstGeom prst="rect">
              <a:avLst/>
            </a:prstGeom>
            <a:solidFill>
              <a:schemeClr val="accent2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11" name="Shape 3">
              <a:extLst>
                <a:ext uri="{FF2B5EF4-FFF2-40B4-BE49-F238E27FC236}">
                  <a16:creationId xmlns:a16="http://schemas.microsoft.com/office/drawing/2014/main" id="{6CD38B97-8259-F349-B21C-25D0B8AF8A11}"/>
                </a:ext>
              </a:extLst>
            </p:cNvPr>
            <p:cNvSpPr/>
            <p:nvPr/>
          </p:nvSpPr>
          <p:spPr>
            <a:xfrm>
              <a:off x="521208" y="647905"/>
              <a:ext cx="11158238" cy="5370984"/>
            </a:xfrm>
            <a:prstGeom prst="rect">
              <a:avLst/>
            </a:prstGeom>
            <a:solidFill>
              <a:schemeClr val="accent4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E55F6A4-0EE0-72F7-43D5-EB21317D9598}"/>
              </a:ext>
            </a:extLst>
          </p:cNvPr>
          <p:cNvGrpSpPr/>
          <p:nvPr userDrawn="1"/>
        </p:nvGrpSpPr>
        <p:grpSpPr>
          <a:xfrm>
            <a:off x="452064" y="492893"/>
            <a:ext cx="11287872" cy="5876422"/>
            <a:chOff x="521208" y="647905"/>
            <a:chExt cx="11365969" cy="5565740"/>
          </a:xfrm>
        </p:grpSpPr>
        <p:sp>
          <p:nvSpPr>
            <p:cNvPr id="5" name="Shape 2">
              <a:extLst>
                <a:ext uri="{FF2B5EF4-FFF2-40B4-BE49-F238E27FC236}">
                  <a16:creationId xmlns:a16="http://schemas.microsoft.com/office/drawing/2014/main" id="{C4D77848-8CF0-5322-623B-CDF1FE03362C}"/>
                </a:ext>
              </a:extLst>
            </p:cNvPr>
            <p:cNvSpPr/>
            <p:nvPr userDrawn="1"/>
          </p:nvSpPr>
          <p:spPr>
            <a:xfrm>
              <a:off x="725402" y="1009217"/>
              <a:ext cx="11161775" cy="5204428"/>
            </a:xfrm>
            <a:prstGeom prst="rect">
              <a:avLst/>
            </a:prstGeom>
            <a:solidFill>
              <a:schemeClr val="accent2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6" name="Shape1">
              <a:extLst>
                <a:ext uri="{FF2B5EF4-FFF2-40B4-BE49-F238E27FC236}">
                  <a16:creationId xmlns:a16="http://schemas.microsoft.com/office/drawing/2014/main" id="{677E7171-85EC-575A-EE36-F9950B227D94}"/>
                </a:ext>
              </a:extLst>
            </p:cNvPr>
            <p:cNvSpPr/>
            <p:nvPr userDrawn="1"/>
          </p:nvSpPr>
          <p:spPr>
            <a:xfrm>
              <a:off x="521208" y="647905"/>
              <a:ext cx="11158238" cy="5370984"/>
            </a:xfrm>
            <a:prstGeom prst="rect">
              <a:avLst/>
            </a:prstGeom>
            <a:solidFill>
              <a:schemeClr val="accent4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</p:grp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03357" y="4698102"/>
            <a:ext cx="7378979" cy="1014984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4845" y="935203"/>
            <a:ext cx="10036005" cy="3592629"/>
          </a:xfrm>
        </p:spPr>
        <p:txBody>
          <a:bodyPr anchor="b">
            <a:normAutofit/>
          </a:bodyPr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9009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hoto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8EA658-2652-6F81-1B04-D50C60A3F1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400544" y="0"/>
            <a:ext cx="4791456" cy="6858000"/>
          </a:xfrm>
          <a:blipFill dpi="0" rotWithShape="1">
            <a:blip r:embed="rId2">
              <a:alphaModFix amt="70000"/>
            </a:blip>
            <a:srcRect/>
            <a:stretch>
              <a:fillRect/>
            </a:stretch>
          </a:blipFill>
        </p:spPr>
        <p:txBody>
          <a:bodyPr vert="horz" lIns="91440" tIns="0" rIns="0" bIns="0" rtlCol="0">
            <a:noAutofit/>
          </a:bodyPr>
          <a:lstStyle>
            <a:lvl1pPr>
              <a:defRPr lang="en-US" sz="2400" b="0" i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BC1263D1-A154-80CD-A655-69724CBC3C1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7755DB3-9272-8E5E-039F-AC14A2C0789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2774" y="1828800"/>
            <a:ext cx="6135624" cy="4489704"/>
          </a:xfrm>
        </p:spPr>
        <p:txBody>
          <a:bodyPr/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548640"/>
            <a:ext cx="6135624" cy="1143000"/>
          </a:xfrm>
        </p:spPr>
        <p:txBody>
          <a:bodyPr anchor="b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371756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hoto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8EA658-2652-6F81-1B04-D50C60A3F1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1"/>
            <a:ext cx="4023360" cy="6858000"/>
          </a:xfrm>
          <a:blipFill dpi="0" rotWithShape="1">
            <a:blip r:embed="rId2">
              <a:alphaModFix amt="70000"/>
            </a:blip>
            <a:srcRect/>
            <a:stretch>
              <a:fillRect/>
            </a:stretch>
          </a:blipFill>
        </p:spPr>
        <p:txBody>
          <a:bodyPr vert="horz" lIns="91440" tIns="0" rIns="0" bIns="0" rtlCol="0">
            <a:noAutofit/>
          </a:bodyPr>
          <a:lstStyle>
            <a:lvl1pPr>
              <a:defRPr lang="en-US" sz="2400" b="0" i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A6EAE270-E34C-74DC-314D-266D5D7C63F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327E827E-3B52-0E33-BF57-070DAB2F5E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18B74D6-CD72-B859-C229-60DB988B25E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4625672" y="1380744"/>
            <a:ext cx="6978064" cy="4983480"/>
          </a:xfrm>
        </p:spPr>
        <p:txBody>
          <a:bodyPr/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25672" y="320040"/>
            <a:ext cx="6978064" cy="932688"/>
          </a:xfrm>
        </p:spPr>
        <p:txBody>
          <a:bodyPr anchor="b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3975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hoto 4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8EA658-2652-6F81-1B04-D50C60A3F1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091732" y="0"/>
            <a:ext cx="4100267" cy="6858000"/>
          </a:xfrm>
          <a:blipFill dpi="0" rotWithShape="1">
            <a:blip r:embed="rId2">
              <a:alphaModFix amt="70000"/>
            </a:blip>
            <a:srcRect/>
            <a:stretch>
              <a:fillRect/>
            </a:stretch>
          </a:blipFill>
        </p:spPr>
        <p:txBody>
          <a:bodyPr vert="horz" lIns="91440" tIns="0" rIns="0" bIns="0" rtlCol="0">
            <a:noAutofit/>
          </a:bodyPr>
          <a:lstStyle>
            <a:lvl1pPr>
              <a:defRPr lang="en-US" sz="2400" b="0" i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F74E7AD2-F618-F89F-2C40-2B1095ECD65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07755DB3-9272-8E5E-039F-AC14A2C07898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2647" y="1380744"/>
            <a:ext cx="6858000" cy="4983480"/>
          </a:xfrm>
        </p:spPr>
        <p:txBody>
          <a:bodyPr/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320040"/>
            <a:ext cx="6858000" cy="932688"/>
          </a:xfrm>
        </p:spPr>
        <p:txBody>
          <a:bodyPr anchor="b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2434351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hoto 5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8EA658-2652-6F81-1B04-D50C60A3F1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611509" cy="6858000"/>
          </a:xfrm>
          <a:blipFill dpi="0" rotWithShape="1"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vert="horz" lIns="91440" tIns="0" rIns="0" bIns="0" rtlCol="0">
            <a:noAutofit/>
          </a:bodyPr>
          <a:lstStyle>
            <a:lvl1pPr>
              <a:defRPr lang="en-US" sz="2400" b="0" i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FA246DD3-9410-01BB-0EDF-1915600A71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78EAF76A-C7D0-184E-B4CF-DD2577EB68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FF0220E-48F8-B4D9-19DE-7B457C3C221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253745" y="2212975"/>
            <a:ext cx="4362450" cy="4095750"/>
          </a:xfrm>
        </p:spPr>
        <p:txBody>
          <a:bodyPr/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53808" y="584339"/>
            <a:ext cx="4361688" cy="1527048"/>
          </a:xfrm>
        </p:spPr>
        <p:txBody>
          <a:bodyPr anchor="b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6187941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hoto 6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8EA658-2652-6F81-1B04-D50C60A3F1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45480" y="0"/>
            <a:ext cx="6446520" cy="6858000"/>
          </a:xfrm>
          <a:blipFill dpi="0" rotWithShape="1"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vert="horz" lIns="91440" tIns="0" rIns="0" bIns="0" rtlCol="0">
            <a:noAutofit/>
          </a:bodyPr>
          <a:lstStyle>
            <a:lvl1pPr>
              <a:defRPr lang="en-US" sz="2400" b="0" i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19A63417-03B1-BF18-1CDD-DCAC77DF2E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47AED59-1A26-9C13-8482-7857E7DEFE5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2775" y="2212975"/>
            <a:ext cx="4360863" cy="4095750"/>
          </a:xfrm>
        </p:spPr>
        <p:txBody>
          <a:bodyPr/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583413"/>
            <a:ext cx="4361688" cy="1527048"/>
          </a:xfrm>
        </p:spPr>
        <p:txBody>
          <a:bodyPr anchor="b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176679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hoto 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8EA658-2652-6F81-1B04-D50C60A3F1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0"/>
            <a:ext cx="6492240" cy="6858000"/>
          </a:xfrm>
          <a:blipFill dpi="0" rotWithShape="1"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vert="horz" lIns="91440" tIns="0" rIns="0" bIns="0" rtlCol="0">
            <a:noAutofit/>
          </a:bodyPr>
          <a:lstStyle>
            <a:lvl1pPr>
              <a:defRPr lang="en-US" sz="2400" b="0" i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FD46BFA2-B61E-EDB1-C72F-8C8198CFBB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FA009734-4823-C1DA-7060-668F8E40E4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FF0220E-48F8-B4D9-19DE-7B457C3C221C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104888" y="1380744"/>
            <a:ext cx="4512601" cy="4983480"/>
          </a:xfrm>
        </p:spPr>
        <p:txBody>
          <a:bodyPr/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553" y="320040"/>
            <a:ext cx="4522936" cy="9326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340909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hoto 8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8EA658-2652-6F81-1B04-D50C60A3F1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917720" y="0"/>
            <a:ext cx="6274279" cy="6858000"/>
          </a:xfrm>
          <a:blipFill dpi="0" rotWithShape="1"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vert="horz" lIns="91440" tIns="0" rIns="0" bIns="0" rtlCol="0">
            <a:noAutofit/>
          </a:bodyPr>
          <a:lstStyle>
            <a:lvl1pPr>
              <a:defRPr lang="en-US" sz="2400" b="0" i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9008EF7F-8BCA-052E-D2CB-106FA1EA3C7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47AED59-1A26-9C13-8482-7857E7DEFE5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2774" y="1380744"/>
            <a:ext cx="4572000" cy="4983480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228600" indent="0">
              <a:buNone/>
              <a:defRPr>
                <a:solidFill>
                  <a:schemeClr val="tx1"/>
                </a:solidFill>
              </a:defRPr>
            </a:lvl2pPr>
            <a:lvl3pPr marL="457200" indent="0">
              <a:buNone/>
              <a:defRPr>
                <a:solidFill>
                  <a:schemeClr val="tx1"/>
                </a:solidFill>
              </a:defRPr>
            </a:lvl3pPr>
            <a:lvl4pPr marL="685800" indent="0">
              <a:buNone/>
              <a:defRPr>
                <a:solidFill>
                  <a:schemeClr val="tx1"/>
                </a:solidFill>
              </a:defRPr>
            </a:lvl4pPr>
            <a:lvl5pPr marL="9144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320040"/>
            <a:ext cx="4572000" cy="932688"/>
          </a:xfrm>
        </p:spPr>
        <p:txBody>
          <a:bodyPr anchor="b"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7057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hoto 9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8EA658-2652-6F81-1B04-D50C60A3F1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7584144" cy="6858000"/>
          </a:xfrm>
          <a:blipFill dpi="0" rotWithShape="1"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vert="horz" lIns="91440" tIns="0" rIns="0" bIns="0" rtlCol="0">
            <a:noAutofit/>
          </a:bodyPr>
          <a:lstStyle>
            <a:lvl1pPr>
              <a:defRPr lang="en-US" sz="2400" b="0" i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CEF10E61-E592-2CB4-1F82-F4BAEA3676B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8A095BDB-AE5C-E003-A7CD-BA7443F6DF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47AED59-1A26-9C13-8482-7857E7DEFE5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212790" y="2212975"/>
            <a:ext cx="3401568" cy="4095750"/>
          </a:xfrm>
        </p:spPr>
        <p:txBody>
          <a:bodyPr/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12663" y="583413"/>
            <a:ext cx="3401568" cy="152704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3003345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ontent Photo 10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8EA658-2652-6F81-1B04-D50C60A3F1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761780" y="0"/>
            <a:ext cx="7430219" cy="6858000"/>
          </a:xfrm>
          <a:blipFill dpi="0" rotWithShape="1"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vert="horz" lIns="91440" tIns="0" rIns="0" bIns="0" rtlCol="0">
            <a:noAutofit/>
          </a:bodyPr>
          <a:lstStyle>
            <a:lvl1pPr>
              <a:defRPr lang="en-US" sz="2400" b="0" i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8910CE7B-5960-7013-636D-49FD41B6BCC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747AED59-1A26-9C13-8482-7857E7DEFE52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2775" y="2212975"/>
            <a:ext cx="3401568" cy="4095750"/>
          </a:xfrm>
        </p:spPr>
        <p:txBody>
          <a:bodyPr/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583413"/>
            <a:ext cx="3401568" cy="1527048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84574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hoto 1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8EA658-2652-6F81-1B04-D50C60A3F1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7781365" cy="6858000"/>
          </a:xfrm>
          <a:blipFill dpi="0" rotWithShape="1">
            <a:blip r:embed="rId3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vert="horz" lIns="91440" tIns="0" rIns="0" bIns="0" rtlCol="0">
            <a:noAutofit/>
          </a:bodyPr>
          <a:lstStyle>
            <a:lvl1pPr>
              <a:defRPr lang="en-US" sz="2400" b="0" i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6D3F58D5-5D81-8C1B-BE88-B4F861BB45C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F270A83D-C14F-A6B8-ABDC-290FF310637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C1085BD5-4C00-5A81-A60D-479D242935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6E0D00CE-C191-6DE5-9D82-7EFB59BC373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44096" y="3099816"/>
            <a:ext cx="3273552" cy="295351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228600" indent="0">
              <a:buNone/>
              <a:defRPr sz="1400"/>
            </a:lvl2pPr>
            <a:lvl3pPr marL="457200" indent="0">
              <a:buNone/>
              <a:defRPr sz="1200"/>
            </a:lvl3pPr>
            <a:lvl4pPr marL="685800" indent="0">
              <a:buNone/>
              <a:defRPr sz="1100"/>
            </a:lvl4pPr>
            <a:lvl5pPr marL="914400" indent="0">
              <a:buNone/>
              <a:defRPr sz="105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43102" y="1078992"/>
            <a:ext cx="3273552" cy="1942773"/>
          </a:xfrm>
        </p:spPr>
        <p:txBody>
          <a:bodyPr anchor="b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14577430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4">
            <a:extLst>
              <a:ext uri="{FF2B5EF4-FFF2-40B4-BE49-F238E27FC236}">
                <a16:creationId xmlns:a16="http://schemas.microsoft.com/office/drawing/2014/main" id="{EAD17310-8B8C-D5F3-F190-D1707611D849}"/>
              </a:ext>
            </a:extLst>
          </p:cNvPr>
          <p:cNvSpPr/>
          <p:nvPr/>
        </p:nvSpPr>
        <p:spPr>
          <a:xfrm>
            <a:off x="1062566" y="1161412"/>
            <a:ext cx="10221119" cy="4831742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cap="none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0" name="Shape 3">
            <a:extLst>
              <a:ext uri="{FF2B5EF4-FFF2-40B4-BE49-F238E27FC236}">
                <a16:creationId xmlns:a16="http://schemas.microsoft.com/office/drawing/2014/main" id="{E703B3D9-10A2-C901-A0D9-C2905B094578}"/>
              </a:ext>
            </a:extLst>
          </p:cNvPr>
          <p:cNvSpPr/>
          <p:nvPr/>
        </p:nvSpPr>
        <p:spPr>
          <a:xfrm>
            <a:off x="858371" y="800100"/>
            <a:ext cx="10221119" cy="4953001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cap="none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4" name="Shape 2">
            <a:extLst>
              <a:ext uri="{FF2B5EF4-FFF2-40B4-BE49-F238E27FC236}">
                <a16:creationId xmlns:a16="http://schemas.microsoft.com/office/drawing/2014/main" id="{965F8DDB-78C2-9A91-D69C-2BE7D0DC5F3C}"/>
              </a:ext>
            </a:extLst>
          </p:cNvPr>
          <p:cNvSpPr/>
          <p:nvPr userDrawn="1"/>
        </p:nvSpPr>
        <p:spPr>
          <a:xfrm>
            <a:off x="1062566" y="1161412"/>
            <a:ext cx="10221119" cy="4831742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cap="none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5" name="Shape 1">
            <a:extLst>
              <a:ext uri="{FF2B5EF4-FFF2-40B4-BE49-F238E27FC236}">
                <a16:creationId xmlns:a16="http://schemas.microsoft.com/office/drawing/2014/main" id="{F2CE1086-051B-D73D-67CF-8E86D2965B5E}"/>
              </a:ext>
            </a:extLst>
          </p:cNvPr>
          <p:cNvSpPr/>
          <p:nvPr userDrawn="1"/>
        </p:nvSpPr>
        <p:spPr>
          <a:xfrm>
            <a:off x="858371" y="800100"/>
            <a:ext cx="10221119" cy="4953001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cap="none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187623" y="3929930"/>
            <a:ext cx="7588155" cy="1414091"/>
          </a:xfrm>
        </p:spPr>
        <p:txBody>
          <a:bodyPr>
            <a:normAutofit/>
          </a:bodyPr>
          <a:lstStyle>
            <a:lvl1pPr marL="0" indent="0" algn="ctr">
              <a:buNone/>
              <a:defRPr sz="2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66900" y="1208585"/>
            <a:ext cx="8229600" cy="2621154"/>
          </a:xfrm>
        </p:spPr>
        <p:txBody>
          <a:bodyPr anchor="b">
            <a:normAutofit/>
          </a:bodyPr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34426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hoto 1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8EA658-2652-6F81-1B04-D50C60A3F1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12192000" cy="4635132"/>
          </a:xfrm>
          <a:blipFill dpi="0" rotWithShape="1">
            <a:blip r:embed="rId2">
              <a:alphaModFix amt="70000"/>
            </a:blip>
            <a:srcRect/>
            <a:stretch>
              <a:fillRect/>
            </a:stretch>
          </a:blipFill>
        </p:spPr>
        <p:txBody>
          <a:bodyPr vert="horz" lIns="91440" tIns="0" rIns="0" bIns="0" rtlCol="0">
            <a:noAutofit/>
          </a:bodyPr>
          <a:lstStyle>
            <a:lvl1pPr>
              <a:defRPr lang="en-US" sz="2400" b="0" i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37255060-3706-ED3E-72EE-B06981BCE05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67916FD5-B769-56C8-85F9-70492D991E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ABC4D466-0BDE-5029-DAAE-AAE34A6080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3D15418-1E32-0501-0E66-54FC2DD08E3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349240" y="5012267"/>
            <a:ext cx="6400800" cy="139033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/>
            </a:lvl1pPr>
            <a:lvl2pPr>
              <a:defRPr lang="en-US" sz="1400"/>
            </a:lvl2pPr>
            <a:lvl3pPr>
              <a:defRPr lang="en-US" sz="1200"/>
            </a:lvl3pPr>
            <a:lvl4pPr>
              <a:defRPr lang="en-US" sz="1100"/>
            </a:lvl4pPr>
            <a:lvl5pPr>
              <a:defRPr lang="en-US" sz="1050"/>
            </a:lvl5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  <a:p>
            <a:pPr marL="0" lvl="1" indent="0">
              <a:buNone/>
            </a:pPr>
            <a:r>
              <a:rPr lang="en-US"/>
              <a:t>Second level</a:t>
            </a:r>
          </a:p>
          <a:p>
            <a:pPr marL="0" lvl="2" indent="0">
              <a:buNone/>
            </a:pPr>
            <a:r>
              <a:rPr lang="en-US"/>
              <a:t>Third level</a:t>
            </a:r>
          </a:p>
          <a:p>
            <a:pPr marL="0" lvl="3" indent="0">
              <a:buNone/>
            </a:pPr>
            <a:r>
              <a:rPr lang="en-US"/>
              <a:t>Fourth level</a:t>
            </a:r>
          </a:p>
          <a:p>
            <a:pPr marL="0" lvl="4" indent="0">
              <a:buNone/>
            </a:pPr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33" y="5012268"/>
            <a:ext cx="3739896" cy="139033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824655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hoto 13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8EA658-2652-6F81-1B04-D50C60A3F1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12192000" cy="3778270"/>
          </a:xfrm>
          <a:blipFill dpi="0" rotWithShape="1">
            <a:blip r:embed="rId2">
              <a:alphaModFix amt="70000"/>
            </a:blip>
            <a:srcRect/>
            <a:stretch>
              <a:fillRect/>
            </a:stretch>
          </a:blipFill>
        </p:spPr>
        <p:txBody>
          <a:bodyPr vert="horz" lIns="91440" tIns="0" rIns="0" bIns="0" rtlCol="0">
            <a:noAutofit/>
          </a:bodyPr>
          <a:lstStyle>
            <a:lvl1pPr>
              <a:defRPr lang="en-US" sz="2400" b="0" i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55D98176-F4DE-C922-8F4C-3023B1F4248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82ABBC49-F3BA-C751-16CD-1C457A98CF1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DFB1C52A-EABA-4BA6-CA0C-982E23D0889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3D15418-1E32-0501-0E66-54FC2DD08E3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955868" y="4162318"/>
            <a:ext cx="7772400" cy="2240280"/>
          </a:xfrm>
        </p:spPr>
        <p:txBody>
          <a:bodyPr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sz="1800"/>
            </a:lvl1pPr>
            <a:lvl2pPr marL="514350" indent="-285750">
              <a:buFont typeface="Arial" panose="020B0604020202020204" pitchFamily="34" charset="0"/>
              <a:buChar char="•"/>
              <a:defRPr sz="1600"/>
            </a:lvl2pPr>
            <a:lvl3pPr marL="742950" indent="-285750">
              <a:buFont typeface="Arial" panose="020B0604020202020204" pitchFamily="34" charset="0"/>
              <a:buChar char="•"/>
              <a:defRPr sz="1400"/>
            </a:lvl3pPr>
            <a:lvl4pPr marL="857250" indent="-171450">
              <a:buFont typeface="Arial" panose="020B0604020202020204" pitchFamily="34" charset="0"/>
              <a:buChar char="•"/>
              <a:defRPr sz="1200"/>
            </a:lvl4pPr>
            <a:lvl5pPr marL="1085850" indent="-171450">
              <a:buFont typeface="Arial" panose="020B0604020202020204" pitchFamily="34" charset="0"/>
              <a:buChar char="•"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33" y="4162318"/>
            <a:ext cx="2953618" cy="1892808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819079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hoto 14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8EA658-2652-6F81-1B04-D50C60A3F1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3079730"/>
            <a:ext cx="12192000" cy="3778270"/>
          </a:xfrm>
          <a:blipFill dpi="0" rotWithShape="1">
            <a:blip r:embed="rId2">
              <a:alphaModFix amt="70000"/>
            </a:blip>
            <a:srcRect/>
            <a:stretch>
              <a:fillRect/>
            </a:stretch>
          </a:blipFill>
        </p:spPr>
        <p:txBody>
          <a:bodyPr vert="horz" lIns="91440" tIns="0" rIns="0" bIns="0" rtlCol="0">
            <a:noAutofit/>
          </a:bodyPr>
          <a:lstStyle>
            <a:lvl1pPr>
              <a:defRPr lang="en-US" sz="2400" b="0" i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97D0B7E-1A60-DA52-6965-92412B1C2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37160" y="59778"/>
            <a:ext cx="3494314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BDD5A2-CE3E-3215-6DAA-F75C0D122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876521" y="59778"/>
            <a:ext cx="2805405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B822F1-284A-1786-FAF2-72129E2FE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632162" y="59778"/>
            <a:ext cx="429207" cy="365125"/>
          </a:xfrm>
          <a:prstGeom prst="rect">
            <a:avLst/>
          </a:prstGeom>
        </p:spPr>
        <p:txBody>
          <a:bodyPr/>
          <a:lstStyle/>
          <a:p>
            <a:fld id="{CC057153-B650-4DEB-B370-79DDCFDCE934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3D15418-1E32-0501-0E66-54FC2DD08E3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3977640" y="561425"/>
            <a:ext cx="7772400" cy="2240280"/>
          </a:xfrm>
        </p:spPr>
        <p:txBody>
          <a:bodyPr>
            <a:noAutofit/>
          </a:bodyPr>
          <a:lstStyle>
            <a:lvl1pPr marL="285750" indent="-285750">
              <a:buFont typeface="Arial" panose="020B0604020202020204" pitchFamily="34" charset="0"/>
              <a:buChar char="•"/>
              <a:defRPr sz="1800"/>
            </a:lvl1pPr>
            <a:lvl2pPr marL="514350" indent="-285750">
              <a:buFont typeface="Arial" panose="020B0604020202020204" pitchFamily="34" charset="0"/>
              <a:buChar char="•"/>
              <a:defRPr sz="1600"/>
            </a:lvl2pPr>
            <a:lvl3pPr marL="742950" indent="-285750">
              <a:buFont typeface="Arial" panose="020B0604020202020204" pitchFamily="34" charset="0"/>
              <a:buChar char="•"/>
              <a:defRPr sz="1400"/>
            </a:lvl3pPr>
            <a:lvl4pPr marL="857250" indent="-171450">
              <a:buFont typeface="Arial" panose="020B0604020202020204" pitchFamily="34" charset="0"/>
              <a:buChar char="•"/>
              <a:defRPr sz="1200"/>
            </a:lvl4pPr>
            <a:lvl5pPr marL="1085850" indent="-171450">
              <a:buFont typeface="Arial" panose="020B0604020202020204" pitchFamily="34" charset="0"/>
              <a:buChar char="•"/>
              <a:defRPr sz="11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33" y="561425"/>
            <a:ext cx="2953618" cy="1892808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371911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hoto 15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F8EA658-2652-6F81-1B04-D50C60A3F17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2645" y="1828800"/>
            <a:ext cx="6446520" cy="4425696"/>
          </a:xfrm>
          <a:blipFill dpi="0" rotWithShape="1">
            <a:blip r:embed="rId2">
              <a:alphaModFix amt="70000"/>
            </a:blip>
            <a:srcRect/>
            <a:stretch>
              <a:fillRect/>
            </a:stretch>
          </a:blipFill>
        </p:spPr>
        <p:txBody>
          <a:bodyPr vert="horz" lIns="91440" tIns="0" rIns="0" bIns="0" rtlCol="0">
            <a:noAutofit/>
          </a:bodyPr>
          <a:lstStyle>
            <a:lvl1pPr>
              <a:defRPr lang="en-US" sz="2400" b="0" i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EEB96C8-7F03-38E4-4664-59F2DA5727C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707565B-859D-D15D-1AC5-0AF3413AA0C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FC4BB45A-89E4-90E3-D23C-CA862A158D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1897688-419F-6EB2-5CC1-DC14924E5FC3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7562088" y="1828800"/>
            <a:ext cx="4023360" cy="442887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6" y="603504"/>
            <a:ext cx="10972802" cy="970463"/>
          </a:xfrm>
        </p:spPr>
        <p:txBody>
          <a:bodyPr anchor="ctr"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9918415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hoto 16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">
            <a:extLst>
              <a:ext uri="{FF2B5EF4-FFF2-40B4-BE49-F238E27FC236}">
                <a16:creationId xmlns:a16="http://schemas.microsoft.com/office/drawing/2014/main" id="{44E393A7-A86F-93C8-1753-D8EF833DE353}"/>
              </a:ext>
            </a:extLst>
          </p:cNvPr>
          <p:cNvSpPr/>
          <p:nvPr userDrawn="1"/>
        </p:nvSpPr>
        <p:spPr>
          <a:xfrm>
            <a:off x="719253" y="2479468"/>
            <a:ext cx="3851157" cy="3851157"/>
          </a:xfrm>
          <a:prstGeom prst="ellipse">
            <a:avLst/>
          </a:prstGeom>
          <a:solidFill>
            <a:schemeClr val="accent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id="{349C3C48-AC20-0078-E373-5290E9C2AC4F}"/>
              </a:ext>
            </a:extLst>
          </p:cNvPr>
          <p:cNvSpPr/>
          <p:nvPr/>
        </p:nvSpPr>
        <p:spPr>
          <a:xfrm>
            <a:off x="719253" y="2479468"/>
            <a:ext cx="3851157" cy="3851157"/>
          </a:xfrm>
          <a:prstGeom prst="ellipse">
            <a:avLst/>
          </a:prstGeom>
          <a:solidFill>
            <a:schemeClr val="accent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94132971-65DC-DC47-89E3-296CBBAADCAD}"/>
              </a:ext>
            </a:extLst>
          </p:cNvPr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612648" y="2290890"/>
            <a:ext cx="3817620" cy="3817620"/>
          </a:xfrm>
          <a:prstGeom prst="ellipse">
            <a:avLst/>
          </a:prstGeom>
          <a:blipFill dpi="0" rotWithShape="1">
            <a:blip r:embed="rId2">
              <a:alphaModFix amt="75000"/>
            </a:blip>
            <a:srcRect/>
            <a:stretch>
              <a:fillRect/>
            </a:stretch>
          </a:blipFill>
          <a:ln w="25400">
            <a:solidFill>
              <a:schemeClr val="tx1"/>
            </a:solidFill>
          </a:ln>
        </p:spPr>
        <p:txBody>
          <a:bodyPr vert="horz" lIns="91440" tIns="0" rIns="0" bIns="0" rtlCol="0">
            <a:noAutofit/>
          </a:bodyPr>
          <a:lstStyle>
            <a:lvl1pPr>
              <a:defRPr lang="en-US" sz="2400" b="0" i="0" noProof="0" dirty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noProof="0" dirty="0"/>
              <a:t>Click icon to add picture                                    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0B3F21E5-2FDA-9D04-BD45-AC60954C2BF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0B7BB866-907F-2B60-D51F-29FF9AAAF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CE56813F-8698-E2D7-C5A8-92BFA16637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BAC3300-BF12-B200-9F06-8D5AC45CB7EF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096000" y="549275"/>
            <a:ext cx="5585925" cy="57832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548639"/>
            <a:ext cx="4672584" cy="1453896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849747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Photo 17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">
            <a:extLst>
              <a:ext uri="{FF2B5EF4-FFF2-40B4-BE49-F238E27FC236}">
                <a16:creationId xmlns:a16="http://schemas.microsoft.com/office/drawing/2014/main" id="{54A554AB-0E36-E9A9-8863-3E43418AB077}"/>
              </a:ext>
            </a:extLst>
          </p:cNvPr>
          <p:cNvSpPr/>
          <p:nvPr userDrawn="1"/>
        </p:nvSpPr>
        <p:spPr>
          <a:xfrm>
            <a:off x="831994" y="2708045"/>
            <a:ext cx="3371528" cy="3371528"/>
          </a:xfrm>
          <a:prstGeom prst="ellipse">
            <a:avLst/>
          </a:prstGeom>
          <a:solidFill>
            <a:schemeClr val="accent3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id="{9E4EAC90-E4E5-04A2-1118-EC2FBEB9EA9C}"/>
              </a:ext>
            </a:extLst>
          </p:cNvPr>
          <p:cNvSpPr/>
          <p:nvPr/>
        </p:nvSpPr>
        <p:spPr>
          <a:xfrm>
            <a:off x="831994" y="2708045"/>
            <a:ext cx="3371528" cy="3371528"/>
          </a:xfrm>
          <a:prstGeom prst="ellipse">
            <a:avLst/>
          </a:prstGeom>
          <a:solidFill>
            <a:schemeClr val="accent3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45302256-50E1-63D4-DF8F-E894A8CF602C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731521" y="2509157"/>
            <a:ext cx="3342168" cy="3342168"/>
          </a:xfrm>
          <a:prstGeom prst="ellipse">
            <a:avLst/>
          </a:prstGeom>
          <a:blipFill dpi="0" rotWithShape="1">
            <a:blip r:embed="rId2">
              <a:alphaModFix amt="75000"/>
            </a:blip>
            <a:srcRect/>
            <a:stretch>
              <a:fillRect/>
            </a:stretch>
          </a:blipFill>
          <a:ln w="25400">
            <a:solidFill>
              <a:schemeClr val="tx1"/>
            </a:solidFill>
          </a:ln>
        </p:spPr>
        <p:txBody>
          <a:bodyPr vert="horz" lIns="91440" tIns="0" rIns="0" bIns="0" rtlCol="0">
            <a:noAutofit/>
          </a:bodyPr>
          <a:lstStyle>
            <a:lvl1pPr>
              <a:defRPr lang="en-US" sz="2400" b="0" i="0" noProof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noProof="0" dirty="0"/>
              <a:t>Click icon to add picture</a:t>
            </a:r>
          </a:p>
        </p:txBody>
      </p:sp>
      <p:sp>
        <p:nvSpPr>
          <p:cNvPr id="15" name="Date Placeholder 3">
            <a:extLst>
              <a:ext uri="{FF2B5EF4-FFF2-40B4-BE49-F238E27FC236}">
                <a16:creationId xmlns:a16="http://schemas.microsoft.com/office/drawing/2014/main" id="{DAD413C4-D035-DD62-FD45-4405788FA19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6" name="Footer Placeholder 4">
            <a:extLst>
              <a:ext uri="{FF2B5EF4-FFF2-40B4-BE49-F238E27FC236}">
                <a16:creationId xmlns:a16="http://schemas.microsoft.com/office/drawing/2014/main" id="{9BEDF69E-EA10-1E0F-F9E5-910C4A0B82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DCB35B61-0AD3-6A51-E110-CE7FA57D4F8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83F7B03F-5EDA-605B-1A2E-F48896E48939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5016500" y="549275"/>
            <a:ext cx="6561138" cy="57594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678" y="550217"/>
            <a:ext cx="3657603" cy="1453896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2408608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ig Number 1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51B2BB27-593B-A70C-746E-96E4FCA30AFE}"/>
              </a:ext>
            </a:extLst>
          </p:cNvPr>
          <p:cNvGrpSpPr/>
          <p:nvPr/>
        </p:nvGrpSpPr>
        <p:grpSpPr>
          <a:xfrm>
            <a:off x="452064" y="432504"/>
            <a:ext cx="11287872" cy="4726236"/>
            <a:chOff x="521208" y="647905"/>
            <a:chExt cx="11365969" cy="5565740"/>
          </a:xfrm>
        </p:grpSpPr>
        <p:sp>
          <p:nvSpPr>
            <p:cNvPr id="16" name="Shape">
              <a:extLst>
                <a:ext uri="{FF2B5EF4-FFF2-40B4-BE49-F238E27FC236}">
                  <a16:creationId xmlns:a16="http://schemas.microsoft.com/office/drawing/2014/main" id="{D6BB408E-BAF2-FC5E-2437-A3A07CE32246}"/>
                </a:ext>
              </a:extLst>
            </p:cNvPr>
            <p:cNvSpPr/>
            <p:nvPr/>
          </p:nvSpPr>
          <p:spPr>
            <a:xfrm>
              <a:off x="725402" y="1009217"/>
              <a:ext cx="11161775" cy="5204428"/>
            </a:xfrm>
            <a:prstGeom prst="rect">
              <a:avLst/>
            </a:prstGeom>
            <a:solidFill>
              <a:schemeClr val="accent2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17" name="Shape">
              <a:extLst>
                <a:ext uri="{FF2B5EF4-FFF2-40B4-BE49-F238E27FC236}">
                  <a16:creationId xmlns:a16="http://schemas.microsoft.com/office/drawing/2014/main" id="{50ED3D8C-1A1A-675D-535E-A38D8522E40E}"/>
                </a:ext>
              </a:extLst>
            </p:cNvPr>
            <p:cNvSpPr/>
            <p:nvPr/>
          </p:nvSpPr>
          <p:spPr>
            <a:xfrm>
              <a:off x="521208" y="647905"/>
              <a:ext cx="11158238" cy="5370984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</p:grp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22A66431-0131-0F5F-979C-9731039E700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00B915C9-DB12-0F97-B23A-E36FDC59AD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2CAB59AD-2A8C-2C75-0DA6-82ACDFC40A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46197" y="5416242"/>
            <a:ext cx="6499606" cy="103676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cap="none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4944" y="655532"/>
            <a:ext cx="10583560" cy="4114800"/>
          </a:xfrm>
        </p:spPr>
        <p:txBody>
          <a:bodyPr tIns="182880" bIns="0" anchor="ctr">
            <a:normAutofit/>
          </a:bodyPr>
          <a:lstStyle>
            <a:lvl1pPr algn="ctr">
              <a:defRPr sz="2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##%</a:t>
            </a:r>
          </a:p>
        </p:txBody>
      </p:sp>
    </p:spTree>
    <p:extLst>
      <p:ext uri="{BB962C8B-B14F-4D97-AF65-F5344CB8AC3E}">
        <p14:creationId xmlns:p14="http://schemas.microsoft.com/office/powerpoint/2010/main" val="4109384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Big Number 1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>
            <a:extLst>
              <a:ext uri="{FF2B5EF4-FFF2-40B4-BE49-F238E27FC236}">
                <a16:creationId xmlns:a16="http://schemas.microsoft.com/office/drawing/2014/main" id="{51B2BB27-593B-A70C-746E-96E4FCA30AFE}"/>
              </a:ext>
            </a:extLst>
          </p:cNvPr>
          <p:cNvGrpSpPr/>
          <p:nvPr/>
        </p:nvGrpSpPr>
        <p:grpSpPr>
          <a:xfrm>
            <a:off x="452064" y="1726766"/>
            <a:ext cx="11287872" cy="4726236"/>
            <a:chOff x="521208" y="647905"/>
            <a:chExt cx="11365969" cy="5565740"/>
          </a:xfrm>
        </p:grpSpPr>
        <p:sp>
          <p:nvSpPr>
            <p:cNvPr id="16" name="Shape">
              <a:extLst>
                <a:ext uri="{FF2B5EF4-FFF2-40B4-BE49-F238E27FC236}">
                  <a16:creationId xmlns:a16="http://schemas.microsoft.com/office/drawing/2014/main" id="{D6BB408E-BAF2-FC5E-2437-A3A07CE32246}"/>
                </a:ext>
              </a:extLst>
            </p:cNvPr>
            <p:cNvSpPr/>
            <p:nvPr/>
          </p:nvSpPr>
          <p:spPr>
            <a:xfrm>
              <a:off x="725402" y="1009217"/>
              <a:ext cx="11161775" cy="5204428"/>
            </a:xfrm>
            <a:prstGeom prst="rect">
              <a:avLst/>
            </a:prstGeom>
            <a:solidFill>
              <a:schemeClr val="accent2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17" name="Shape">
              <a:extLst>
                <a:ext uri="{FF2B5EF4-FFF2-40B4-BE49-F238E27FC236}">
                  <a16:creationId xmlns:a16="http://schemas.microsoft.com/office/drawing/2014/main" id="{50ED3D8C-1A1A-675D-535E-A38D8522E40E}"/>
                </a:ext>
              </a:extLst>
            </p:cNvPr>
            <p:cNvSpPr/>
            <p:nvPr/>
          </p:nvSpPr>
          <p:spPr>
            <a:xfrm>
              <a:off x="521208" y="647905"/>
              <a:ext cx="11158238" cy="5370984"/>
            </a:xfrm>
            <a:prstGeom prst="rect">
              <a:avLst/>
            </a:prstGeom>
            <a:solidFill>
              <a:schemeClr val="accent4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67C9E2-F7EA-DD57-F153-DC5F049B05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C186D5-A44A-55E5-9D8F-E0D1A43921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1804B9-1E9E-00E8-EABC-8027DFF3EA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846197" y="404998"/>
            <a:ext cx="6499606" cy="103676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800" cap="none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694944" y="1949794"/>
            <a:ext cx="10583560" cy="4114800"/>
          </a:xfrm>
        </p:spPr>
        <p:txBody>
          <a:bodyPr tIns="182880" bIns="0" anchor="ctr">
            <a:normAutofit/>
          </a:bodyPr>
          <a:lstStyle>
            <a:lvl1pPr algn="ctr">
              <a:defRPr sz="2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##%</a:t>
            </a:r>
          </a:p>
        </p:txBody>
      </p:sp>
    </p:spTree>
    <p:extLst>
      <p:ext uri="{BB962C8B-B14F-4D97-AF65-F5344CB8AC3E}">
        <p14:creationId xmlns:p14="http://schemas.microsoft.com/office/powerpoint/2010/main" val="30941917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ig Number 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A180E54B-9B48-0C0F-0610-C04073FB653D}"/>
              </a:ext>
            </a:extLst>
          </p:cNvPr>
          <p:cNvGrpSpPr/>
          <p:nvPr/>
        </p:nvGrpSpPr>
        <p:grpSpPr>
          <a:xfrm>
            <a:off x="452064" y="492893"/>
            <a:ext cx="11287872" cy="5876422"/>
            <a:chOff x="521208" y="647905"/>
            <a:chExt cx="11365969" cy="5565740"/>
          </a:xfrm>
        </p:grpSpPr>
        <p:sp>
          <p:nvSpPr>
            <p:cNvPr id="13" name="Shape">
              <a:extLst>
                <a:ext uri="{FF2B5EF4-FFF2-40B4-BE49-F238E27FC236}">
                  <a16:creationId xmlns:a16="http://schemas.microsoft.com/office/drawing/2014/main" id="{6C86CAED-F5F2-5E4A-1988-46AA4868C1FA}"/>
                </a:ext>
              </a:extLst>
            </p:cNvPr>
            <p:cNvSpPr/>
            <p:nvPr/>
          </p:nvSpPr>
          <p:spPr>
            <a:xfrm>
              <a:off x="725402" y="1009217"/>
              <a:ext cx="11161775" cy="5204428"/>
            </a:xfrm>
            <a:prstGeom prst="rect">
              <a:avLst/>
            </a:prstGeom>
            <a:solidFill>
              <a:schemeClr val="accent2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14" name="Shape">
              <a:extLst>
                <a:ext uri="{FF2B5EF4-FFF2-40B4-BE49-F238E27FC236}">
                  <a16:creationId xmlns:a16="http://schemas.microsoft.com/office/drawing/2014/main" id="{62AE8BDC-EA76-AF91-E344-4442668F1ED3}"/>
                </a:ext>
              </a:extLst>
            </p:cNvPr>
            <p:cNvSpPr/>
            <p:nvPr/>
          </p:nvSpPr>
          <p:spPr>
            <a:xfrm>
              <a:off x="521208" y="647905"/>
              <a:ext cx="11158238" cy="5370984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</p:grp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96C478-3E07-E17E-6682-073C905064D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33079C-2CBD-BF26-F5E1-B889FFAFFE9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23B30F-648B-1E4D-A274-7D367D1D86F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806646" y="4809744"/>
            <a:ext cx="8385556" cy="1102530"/>
          </a:xfrm>
        </p:spPr>
        <p:txBody>
          <a:bodyPr anchor="t">
            <a:normAutofit/>
          </a:bodyPr>
          <a:lstStyle>
            <a:lvl1pPr marL="0" indent="0" algn="ctr">
              <a:buNone/>
              <a:defRPr sz="2800" cap="none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8096" y="731564"/>
            <a:ext cx="10582656" cy="4078179"/>
          </a:xfrm>
        </p:spPr>
        <p:txBody>
          <a:bodyPr anchor="b">
            <a:normAutofit/>
          </a:bodyPr>
          <a:lstStyle>
            <a:lvl1pPr algn="ctr">
              <a:defRPr sz="23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##%</a:t>
            </a:r>
          </a:p>
        </p:txBody>
      </p:sp>
    </p:spTree>
    <p:extLst>
      <p:ext uri="{BB962C8B-B14F-4D97-AF65-F5344CB8AC3E}">
        <p14:creationId xmlns:p14="http://schemas.microsoft.com/office/powerpoint/2010/main" val="15429108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tatement 3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6D498913-539D-0D89-503E-90DDCCEF561F}"/>
              </a:ext>
            </a:extLst>
          </p:cNvPr>
          <p:cNvSpPr/>
          <p:nvPr/>
        </p:nvSpPr>
        <p:spPr>
          <a:xfrm>
            <a:off x="10422769" y="413560"/>
            <a:ext cx="1872557" cy="3594560"/>
          </a:xfrm>
          <a:custGeom>
            <a:avLst/>
            <a:gdLst>
              <a:gd name="connsiteX0" fmla="*/ 1797280 w 1872557"/>
              <a:gd name="connsiteY0" fmla="*/ 0 h 3594560"/>
              <a:gd name="connsiteX1" fmla="*/ 1872557 w 1872557"/>
              <a:gd name="connsiteY1" fmla="*/ 3801 h 3594560"/>
              <a:gd name="connsiteX2" fmla="*/ 1872557 w 1872557"/>
              <a:gd name="connsiteY2" fmla="*/ 3590759 h 3594560"/>
              <a:gd name="connsiteX3" fmla="*/ 1797280 w 1872557"/>
              <a:gd name="connsiteY3" fmla="*/ 3594560 h 3594560"/>
              <a:gd name="connsiteX4" fmla="*/ 0 w 1872557"/>
              <a:gd name="connsiteY4" fmla="*/ 1797280 h 3594560"/>
              <a:gd name="connsiteX5" fmla="*/ 1797280 w 1872557"/>
              <a:gd name="connsiteY5" fmla="*/ 0 h 3594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2557" h="3594560">
                <a:moveTo>
                  <a:pt x="1797280" y="0"/>
                </a:moveTo>
                <a:lnTo>
                  <a:pt x="1872557" y="3801"/>
                </a:lnTo>
                <a:lnTo>
                  <a:pt x="1872557" y="3590759"/>
                </a:lnTo>
                <a:lnTo>
                  <a:pt x="1797280" y="3594560"/>
                </a:lnTo>
                <a:cubicBezTo>
                  <a:pt x="804670" y="3594560"/>
                  <a:pt x="0" y="2789890"/>
                  <a:pt x="0" y="1797280"/>
                </a:cubicBezTo>
                <a:cubicBezTo>
                  <a:pt x="0" y="804670"/>
                  <a:pt x="804670" y="0"/>
                  <a:pt x="17972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E7C620C5-640A-1514-0849-8EF444C2AF03}"/>
              </a:ext>
            </a:extLst>
          </p:cNvPr>
          <p:cNvSpPr/>
          <p:nvPr/>
        </p:nvSpPr>
        <p:spPr>
          <a:xfrm>
            <a:off x="10366671" y="307662"/>
            <a:ext cx="1928655" cy="3594560"/>
          </a:xfrm>
          <a:custGeom>
            <a:avLst/>
            <a:gdLst>
              <a:gd name="connsiteX0" fmla="*/ 1797280 w 1928655"/>
              <a:gd name="connsiteY0" fmla="*/ 0 h 3594560"/>
              <a:gd name="connsiteX1" fmla="*/ 1928655 w 1928655"/>
              <a:gd name="connsiteY1" fmla="*/ 6634 h 3594560"/>
              <a:gd name="connsiteX2" fmla="*/ 1928655 w 1928655"/>
              <a:gd name="connsiteY2" fmla="*/ 3587926 h 3594560"/>
              <a:gd name="connsiteX3" fmla="*/ 1797280 w 1928655"/>
              <a:gd name="connsiteY3" fmla="*/ 3594560 h 3594560"/>
              <a:gd name="connsiteX4" fmla="*/ 0 w 1928655"/>
              <a:gd name="connsiteY4" fmla="*/ 1797280 h 3594560"/>
              <a:gd name="connsiteX5" fmla="*/ 1797280 w 1928655"/>
              <a:gd name="connsiteY5" fmla="*/ 0 h 3594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8655" h="3594560">
                <a:moveTo>
                  <a:pt x="1797280" y="0"/>
                </a:moveTo>
                <a:lnTo>
                  <a:pt x="1928655" y="6634"/>
                </a:lnTo>
                <a:lnTo>
                  <a:pt x="1928655" y="3587926"/>
                </a:lnTo>
                <a:lnTo>
                  <a:pt x="1797280" y="3594560"/>
                </a:lnTo>
                <a:cubicBezTo>
                  <a:pt x="804670" y="3594560"/>
                  <a:pt x="0" y="2789890"/>
                  <a:pt x="0" y="1797280"/>
                </a:cubicBezTo>
                <a:cubicBezTo>
                  <a:pt x="0" y="804670"/>
                  <a:pt x="804670" y="0"/>
                  <a:pt x="1797280" y="0"/>
                </a:cubicBezTo>
                <a:close/>
              </a:path>
            </a:pathLst>
          </a:custGeom>
          <a:solidFill>
            <a:schemeClr val="accent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0D9CC75D-5D63-418A-1CD4-40137AFEDAB5}"/>
              </a:ext>
            </a:extLst>
          </p:cNvPr>
          <p:cNvGrpSpPr/>
          <p:nvPr/>
        </p:nvGrpSpPr>
        <p:grpSpPr>
          <a:xfrm>
            <a:off x="8876520" y="3790309"/>
            <a:ext cx="2626859" cy="2662693"/>
            <a:chOff x="9335008" y="164592"/>
            <a:chExt cx="6042545" cy="6124973"/>
          </a:xfrm>
        </p:grpSpPr>
        <p:sp>
          <p:nvSpPr>
            <p:cNvPr id="19" name="Shape">
              <a:extLst>
                <a:ext uri="{FF2B5EF4-FFF2-40B4-BE49-F238E27FC236}">
                  <a16:creationId xmlns:a16="http://schemas.microsoft.com/office/drawing/2014/main" id="{116BCE64-A52C-55ED-C7E0-F372ED78B8A2}"/>
                </a:ext>
              </a:extLst>
            </p:cNvPr>
            <p:cNvSpPr/>
            <p:nvPr/>
          </p:nvSpPr>
          <p:spPr>
            <a:xfrm>
              <a:off x="9427861" y="339873"/>
              <a:ext cx="5949692" cy="5949692"/>
            </a:xfrm>
            <a:prstGeom prst="ellipse">
              <a:avLst/>
            </a:prstGeom>
            <a:solidFill>
              <a:schemeClr val="accent4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20" name="Shape">
              <a:extLst>
                <a:ext uri="{FF2B5EF4-FFF2-40B4-BE49-F238E27FC236}">
                  <a16:creationId xmlns:a16="http://schemas.microsoft.com/office/drawing/2014/main" id="{9E1F72A0-2935-D727-C9E9-054343EB3956}"/>
                </a:ext>
              </a:extLst>
            </p:cNvPr>
            <p:cNvSpPr/>
            <p:nvPr/>
          </p:nvSpPr>
          <p:spPr>
            <a:xfrm>
              <a:off x="9335008" y="164592"/>
              <a:ext cx="5949692" cy="5949692"/>
            </a:xfrm>
            <a:prstGeom prst="ellipse">
              <a:avLst/>
            </a:prstGeom>
            <a:solidFill>
              <a:schemeClr val="accent3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</p:grp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6FE09960-AF5A-FFC4-7EB1-110AD736958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2" name="Footer Placeholder 4">
            <a:extLst>
              <a:ext uri="{FF2B5EF4-FFF2-40B4-BE49-F238E27FC236}">
                <a16:creationId xmlns:a16="http://schemas.microsoft.com/office/drawing/2014/main" id="{D1EE90CD-A94E-4650-AD6C-C1844E57141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3" name="Slide Number Placeholder 5">
            <a:extLst>
              <a:ext uri="{FF2B5EF4-FFF2-40B4-BE49-F238E27FC236}">
                <a16:creationId xmlns:a16="http://schemas.microsoft.com/office/drawing/2014/main" id="{38D5ADA7-D66D-F634-A234-DDBED0450A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3E4E45FF-53F3-89B1-B969-C440DC819EF4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12648" y="548640"/>
            <a:ext cx="8266176" cy="5605272"/>
          </a:xfr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buNone/>
              <a:defRPr sz="5000" b="1"/>
            </a:lvl1pPr>
            <a:lvl2pPr marL="228600" indent="0">
              <a:lnSpc>
                <a:spcPct val="100000"/>
              </a:lnSpc>
              <a:buNone/>
              <a:defRPr sz="4400" b="1"/>
            </a:lvl2pPr>
            <a:lvl3pPr marL="457200" indent="0">
              <a:lnSpc>
                <a:spcPct val="100000"/>
              </a:lnSpc>
              <a:buNone/>
              <a:defRPr sz="4000" b="1"/>
            </a:lvl3pPr>
            <a:lvl4pPr marL="685800" indent="0">
              <a:lnSpc>
                <a:spcPct val="100000"/>
              </a:lnSpc>
              <a:buNone/>
              <a:defRPr sz="3600" b="1"/>
            </a:lvl4pPr>
            <a:lvl5pPr marL="914400" indent="0">
              <a:lnSpc>
                <a:spcPct val="100000"/>
              </a:lnSpc>
              <a:buNone/>
              <a:defRPr sz="3200" b="1"/>
            </a:lvl5pPr>
          </a:lstStyle>
          <a:p>
            <a:pPr lvl="0"/>
            <a:r>
              <a:rPr lang="en-US"/>
              <a:t>Click to edit Statement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221EB5-8556-FBD7-00D5-D69AC8E7E7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-1133856"/>
            <a:ext cx="10652760" cy="1133856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603370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Photo 1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FE16496D-C4E7-49FD-31CC-27F74006632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4997450"/>
          </a:xfrm>
          <a:blipFill dpi="0" rotWithShape="1">
            <a:blip r:embed="rId2">
              <a:alphaModFix amt="70000"/>
            </a:blip>
            <a:srcRect/>
            <a:stretch>
              <a:fillRect/>
            </a:stretch>
          </a:blipFill>
        </p:spPr>
        <p:txBody>
          <a:bodyPr vert="horz" lIns="91440" tIns="0" rIns="0" bIns="0" rtlCol="0">
            <a:noAutofit/>
          </a:bodyPr>
          <a:lstStyle>
            <a:lvl1pPr>
              <a:defRPr lang="en-US" sz="2400" b="0" i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5760" y="5972629"/>
            <a:ext cx="11460480" cy="480373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5760" y="5218032"/>
            <a:ext cx="11460480" cy="786384"/>
          </a:xfrm>
        </p:spPr>
        <p:txBody>
          <a:bodyPr anchor="b">
            <a:normAutofit/>
          </a:bodyPr>
          <a:lstStyle>
            <a:lvl1pPr algn="l">
              <a:defRPr sz="4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74974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1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">
            <a:extLst>
              <a:ext uri="{FF2B5EF4-FFF2-40B4-BE49-F238E27FC236}">
                <a16:creationId xmlns:a16="http://schemas.microsoft.com/office/drawing/2014/main" id="{2DE75237-C959-D427-59CB-754609076995}"/>
              </a:ext>
            </a:extLst>
          </p:cNvPr>
          <p:cNvSpPr/>
          <p:nvPr/>
        </p:nvSpPr>
        <p:spPr>
          <a:xfrm>
            <a:off x="680973" y="1199512"/>
            <a:ext cx="11058961" cy="4831742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cap="none" noProof="0" dirty="0">
              <a:solidFill>
                <a:schemeClr val="accent2">
                  <a:lumMod val="20000"/>
                  <a:lumOff val="80000"/>
                </a:schemeClr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id="{2E7456C8-E832-7DE1-2809-F37CD2039059}"/>
              </a:ext>
            </a:extLst>
          </p:cNvPr>
          <p:cNvSpPr/>
          <p:nvPr/>
        </p:nvSpPr>
        <p:spPr>
          <a:xfrm>
            <a:off x="452064" y="838200"/>
            <a:ext cx="11058961" cy="4953001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cap="none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9" name="Date Placeholder 3">
            <a:extLst>
              <a:ext uri="{FF2B5EF4-FFF2-40B4-BE49-F238E27FC236}">
                <a16:creationId xmlns:a16="http://schemas.microsoft.com/office/drawing/2014/main" id="{6747F2BC-6307-5ABC-01C9-D7659D49EC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0" name="Footer Placeholder 4">
            <a:extLst>
              <a:ext uri="{FF2B5EF4-FFF2-40B4-BE49-F238E27FC236}">
                <a16:creationId xmlns:a16="http://schemas.microsoft.com/office/drawing/2014/main" id="{891ED11D-81DC-3B7D-AC6B-6CB6AD463E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1" name="Slide Number Placeholder 5">
            <a:extLst>
              <a:ext uri="{FF2B5EF4-FFF2-40B4-BE49-F238E27FC236}">
                <a16:creationId xmlns:a16="http://schemas.microsoft.com/office/drawing/2014/main" id="{C43A627B-02A8-E416-6290-953D4C4CA53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0D7F77E3-B731-29B5-3739-D5FDBEC0DD11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800100" y="4935583"/>
            <a:ext cx="9427773" cy="466344"/>
          </a:xfrm>
        </p:spPr>
        <p:txBody>
          <a:bodyPr anchor="ctr">
            <a:normAutofit/>
          </a:bodyPr>
          <a:lstStyle>
            <a:lvl1pPr marL="0" indent="0" algn="r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Quote Author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6D8508EB-1675-E44B-9E7C-696E92F6CC57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800100" y="1382268"/>
            <a:ext cx="9898381" cy="3291840"/>
          </a:xfrm>
        </p:spPr>
        <p:txBody>
          <a:bodyPr anchor="ctr">
            <a:normAutofit/>
          </a:bodyPr>
          <a:lstStyle>
            <a:lvl1pPr marL="457200" indent="-274320" algn="r">
              <a:lnSpc>
                <a:spcPct val="100000"/>
              </a:lnSpc>
              <a:defRPr sz="40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Quote</a:t>
            </a:r>
          </a:p>
        </p:txBody>
      </p:sp>
    </p:spTree>
    <p:extLst>
      <p:ext uri="{BB962C8B-B14F-4D97-AF65-F5344CB8AC3E}">
        <p14:creationId xmlns:p14="http://schemas.microsoft.com/office/powerpoint/2010/main" val="42328108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Quote 2 Layout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">
            <a:extLst>
              <a:ext uri="{FF2B5EF4-FFF2-40B4-BE49-F238E27FC236}">
                <a16:creationId xmlns:a16="http://schemas.microsoft.com/office/drawing/2014/main" id="{223213B0-85AD-9B9E-284C-E25A298045ED}"/>
              </a:ext>
            </a:extLst>
          </p:cNvPr>
          <p:cNvSpPr/>
          <p:nvPr userDrawn="1"/>
        </p:nvSpPr>
        <p:spPr>
          <a:xfrm>
            <a:off x="680973" y="1199512"/>
            <a:ext cx="11058961" cy="4831742"/>
          </a:xfrm>
          <a:prstGeom prst="rect">
            <a:avLst/>
          </a:prstGeom>
          <a:solidFill>
            <a:schemeClr val="accent5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cap="none" noProof="0" dirty="0">
              <a:solidFill>
                <a:schemeClr val="accent2">
                  <a:lumMod val="20000"/>
                  <a:lumOff val="80000"/>
                </a:schemeClr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1" name="Shape">
            <a:extLst>
              <a:ext uri="{FF2B5EF4-FFF2-40B4-BE49-F238E27FC236}">
                <a16:creationId xmlns:a16="http://schemas.microsoft.com/office/drawing/2014/main" id="{F427B4C2-65DC-5971-D2B7-4448BD314EC3}"/>
              </a:ext>
            </a:extLst>
          </p:cNvPr>
          <p:cNvSpPr/>
          <p:nvPr userDrawn="1"/>
        </p:nvSpPr>
        <p:spPr>
          <a:xfrm>
            <a:off x="452064" y="838200"/>
            <a:ext cx="11058961" cy="4953001"/>
          </a:xfrm>
          <a:prstGeom prst="rect">
            <a:avLst/>
          </a:prstGeom>
          <a:solidFill>
            <a:schemeClr val="accent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cap="none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6" name="Date Placeholder 3">
            <a:extLst>
              <a:ext uri="{FF2B5EF4-FFF2-40B4-BE49-F238E27FC236}">
                <a16:creationId xmlns:a16="http://schemas.microsoft.com/office/drawing/2014/main" id="{1EADA380-CEA0-E1B0-5FFC-9B20D1B072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7" name="Footer Placeholder 4">
            <a:extLst>
              <a:ext uri="{FF2B5EF4-FFF2-40B4-BE49-F238E27FC236}">
                <a16:creationId xmlns:a16="http://schemas.microsoft.com/office/drawing/2014/main" id="{9418A6D6-074F-9F18-CB83-623CAC93F6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8" name="Slide Number Placeholder 5">
            <a:extLst>
              <a:ext uri="{FF2B5EF4-FFF2-40B4-BE49-F238E27FC236}">
                <a16:creationId xmlns:a16="http://schemas.microsoft.com/office/drawing/2014/main" id="{6E251EE7-D43D-63FA-A2E9-76DF74944DA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 userDrawn="1">
            <p:ph type="subTitle" idx="1" hasCustomPrompt="1"/>
          </p:nvPr>
        </p:nvSpPr>
        <p:spPr>
          <a:xfrm>
            <a:off x="1270707" y="4935583"/>
            <a:ext cx="9427773" cy="466344"/>
          </a:xfrm>
        </p:spPr>
        <p:txBody>
          <a:bodyPr anchor="ctr">
            <a:normAutofit/>
          </a:bodyPr>
          <a:lstStyle>
            <a:lvl1pPr marL="0" indent="0" algn="l">
              <a:buNone/>
              <a:defRPr sz="2200" b="1" cap="all" baseline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Quote Author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 userDrawn="1">
            <p:ph type="ctrTitle" hasCustomPrompt="1"/>
          </p:nvPr>
        </p:nvSpPr>
        <p:spPr>
          <a:xfrm>
            <a:off x="800100" y="1382268"/>
            <a:ext cx="9898381" cy="3291840"/>
          </a:xfrm>
        </p:spPr>
        <p:txBody>
          <a:bodyPr anchor="ctr">
            <a:normAutofit/>
          </a:bodyPr>
          <a:lstStyle>
            <a:lvl1pPr marL="457200" indent="-274320" algn="l">
              <a:lnSpc>
                <a:spcPct val="100000"/>
              </a:lnSpc>
              <a:defRPr sz="4000" b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Quote</a:t>
            </a:r>
          </a:p>
        </p:txBody>
      </p:sp>
    </p:spTree>
    <p:extLst>
      <p:ext uri="{BB962C8B-B14F-4D97-AF65-F5344CB8AC3E}">
        <p14:creationId xmlns:p14="http://schemas.microsoft.com/office/powerpoint/2010/main" val="6514683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hape">
            <a:extLst>
              <a:ext uri="{FF2B5EF4-FFF2-40B4-BE49-F238E27FC236}">
                <a16:creationId xmlns:a16="http://schemas.microsoft.com/office/drawing/2014/main" id="{BD613F34-5DFD-346A-B434-B68F0BF195F8}"/>
              </a:ext>
            </a:extLst>
          </p:cNvPr>
          <p:cNvSpPr/>
          <p:nvPr/>
        </p:nvSpPr>
        <p:spPr>
          <a:xfrm>
            <a:off x="680973" y="1199512"/>
            <a:ext cx="11058961" cy="4831742"/>
          </a:xfrm>
          <a:prstGeom prst="rect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cap="none" noProof="0" dirty="0">
              <a:solidFill>
                <a:schemeClr val="accent2">
                  <a:lumMod val="20000"/>
                  <a:lumOff val="80000"/>
                </a:schemeClr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id="{E2E7610D-0C35-9164-A2CD-56A0D8B35C4D}"/>
              </a:ext>
            </a:extLst>
          </p:cNvPr>
          <p:cNvSpPr/>
          <p:nvPr/>
        </p:nvSpPr>
        <p:spPr>
          <a:xfrm>
            <a:off x="452064" y="838200"/>
            <a:ext cx="11058961" cy="4953001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cap="none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0" name="Date Placeholder 3">
            <a:extLst>
              <a:ext uri="{FF2B5EF4-FFF2-40B4-BE49-F238E27FC236}">
                <a16:creationId xmlns:a16="http://schemas.microsoft.com/office/drawing/2014/main" id="{D813D795-4A7B-7266-8A31-C3ADC7FDF5B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1" name="Footer Placeholder 4">
            <a:extLst>
              <a:ext uri="{FF2B5EF4-FFF2-40B4-BE49-F238E27FC236}">
                <a16:creationId xmlns:a16="http://schemas.microsoft.com/office/drawing/2014/main" id="{856F17BF-0437-40F4-68DE-F86AAC2BA3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5">
            <a:extLst>
              <a:ext uri="{FF2B5EF4-FFF2-40B4-BE49-F238E27FC236}">
                <a16:creationId xmlns:a16="http://schemas.microsoft.com/office/drawing/2014/main" id="{6D1A3F8C-FE9F-AAC1-0035-162EFD246D7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108297F2-3A5A-1ADF-E7E7-F51A9C46D01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274164" y="4935583"/>
            <a:ext cx="9427773" cy="466344"/>
          </a:xfrm>
        </p:spPr>
        <p:txBody>
          <a:bodyPr anchor="ctr">
            <a:normAutofit/>
          </a:bodyPr>
          <a:lstStyle>
            <a:lvl1pPr marL="0" indent="0" algn="ctr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Quote Author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EDEE95F0-B147-572B-3FC2-FC493E0325E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038860" y="1382268"/>
            <a:ext cx="9898381" cy="3291840"/>
          </a:xfrm>
        </p:spPr>
        <p:txBody>
          <a:bodyPr anchor="ctr">
            <a:normAutofit/>
          </a:bodyPr>
          <a:lstStyle>
            <a:lvl1pPr marL="0" indent="0" algn="ctr">
              <a:lnSpc>
                <a:spcPct val="100000"/>
              </a:lnSpc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Quote</a:t>
            </a:r>
          </a:p>
        </p:txBody>
      </p:sp>
    </p:spTree>
    <p:extLst>
      <p:ext uri="{BB962C8B-B14F-4D97-AF65-F5344CB8AC3E}">
        <p14:creationId xmlns:p14="http://schemas.microsoft.com/office/powerpoint/2010/main" val="18877337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Date Placeholder 3">
            <a:extLst>
              <a:ext uri="{FF2B5EF4-FFF2-40B4-BE49-F238E27FC236}">
                <a16:creationId xmlns:a16="http://schemas.microsoft.com/office/drawing/2014/main" id="{090565E4-1AE7-522E-342A-4EC4535FE0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9" name="Footer Placeholder 4">
            <a:extLst>
              <a:ext uri="{FF2B5EF4-FFF2-40B4-BE49-F238E27FC236}">
                <a16:creationId xmlns:a16="http://schemas.microsoft.com/office/drawing/2014/main" id="{B0F50133-2A72-8DB0-DB9B-6F8F2246905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144320EE-6058-6AB4-A8E0-B1FCC05A174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288F1ED9-CE64-0191-F909-FDC002A7456F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84DC103C-4E45-07FA-2734-5BAE2624DC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12775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AF3BB49-A328-F121-7F27-DEB7C3CC2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8" y="548640"/>
            <a:ext cx="10741152" cy="113225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387172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3">
            <a:extLst>
              <a:ext uri="{FF2B5EF4-FFF2-40B4-BE49-F238E27FC236}">
                <a16:creationId xmlns:a16="http://schemas.microsoft.com/office/drawing/2014/main" id="{D42C441C-5A31-6784-AFC1-E6D5E0E1FB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93B79E5E-62B5-2466-F4A6-19C0FC8B21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D3C15047-F321-B7D3-5D26-82E124CAE8D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0D5795C-6228-AA6F-1CF7-AD7010686BC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172200" y="2387600"/>
            <a:ext cx="5183188" cy="3763963"/>
          </a:xfrm>
        </p:spPr>
        <p:txBody>
          <a:bodyPr/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536620-C4F3-EEC3-DBF1-05196B1CBB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5735"/>
            <a:ext cx="5183188" cy="559834"/>
          </a:xfr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buNone/>
              <a:defRPr sz="20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86E5640-DE07-46FE-2EFB-FCD8C5238DC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09600" y="2387600"/>
            <a:ext cx="5157788" cy="3763963"/>
          </a:xfrm>
        </p:spPr>
        <p:txBody>
          <a:bodyPr/>
          <a:lstStyle>
            <a:lvl1pPr marL="0" indent="0">
              <a:buNone/>
              <a:defRPr/>
            </a:lvl1pPr>
            <a:lvl2pPr marL="228600" indent="0">
              <a:buNone/>
              <a:defRPr/>
            </a:lvl2pPr>
            <a:lvl3pPr marL="457200" indent="0">
              <a:buNone/>
              <a:defRPr/>
            </a:lvl3pPr>
            <a:lvl4pPr marL="685800" indent="0">
              <a:buNone/>
              <a:defRPr/>
            </a:lvl4pPr>
            <a:lvl5pPr marL="914400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CD26D4-290A-F0ED-7D62-41EDA6FEC2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09600" y="1685735"/>
            <a:ext cx="5157787" cy="559834"/>
          </a:xfrm>
        </p:spPr>
        <p:txBody>
          <a:bodyPr anchor="b">
            <a:normAutofit/>
          </a:bodyPr>
          <a:lstStyle>
            <a:lvl1pPr marL="0" indent="0">
              <a:lnSpc>
                <a:spcPct val="90000"/>
              </a:lnSpc>
              <a:buNone/>
              <a:defRPr sz="20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FEE969-634D-6E32-D227-18E9282C6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47396"/>
            <a:ext cx="10745788" cy="114329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5837416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D457F4AB-2AC3-3EC3-4FDF-6240055CA4C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8" name="Footer Placeholder 4">
            <a:extLst>
              <a:ext uri="{FF2B5EF4-FFF2-40B4-BE49-F238E27FC236}">
                <a16:creationId xmlns:a16="http://schemas.microsoft.com/office/drawing/2014/main" id="{BE0B57B6-9F88-B690-5D15-05970D4F69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9" name="Slide Number Placeholder 5">
            <a:extLst>
              <a:ext uri="{FF2B5EF4-FFF2-40B4-BE49-F238E27FC236}">
                <a16:creationId xmlns:a16="http://schemas.microsoft.com/office/drawing/2014/main" id="{DFFD3016-AF00-5EC0-6EA6-1D664B798F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66A9F42-7FF7-F803-C075-BC4968D35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9061026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8A6B9D93-9B64-1CD3-A833-FFDD8C5DBA7C}"/>
              </a:ext>
            </a:extLst>
          </p:cNvPr>
          <p:cNvGrpSpPr/>
          <p:nvPr userDrawn="1"/>
        </p:nvGrpSpPr>
        <p:grpSpPr>
          <a:xfrm>
            <a:off x="452064" y="492893"/>
            <a:ext cx="11287872" cy="5876422"/>
            <a:chOff x="521208" y="647905"/>
            <a:chExt cx="11365969" cy="5565740"/>
          </a:xfrm>
        </p:grpSpPr>
        <p:sp>
          <p:nvSpPr>
            <p:cNvPr id="11" name="Shape">
              <a:extLst>
                <a:ext uri="{FF2B5EF4-FFF2-40B4-BE49-F238E27FC236}">
                  <a16:creationId xmlns:a16="http://schemas.microsoft.com/office/drawing/2014/main" id="{37BFBC61-3CC2-D636-FC54-55E9720C4A08}"/>
                </a:ext>
              </a:extLst>
            </p:cNvPr>
            <p:cNvSpPr/>
            <p:nvPr/>
          </p:nvSpPr>
          <p:spPr>
            <a:xfrm>
              <a:off x="725402" y="1009217"/>
              <a:ext cx="11161775" cy="5204428"/>
            </a:xfrm>
            <a:prstGeom prst="rect">
              <a:avLst/>
            </a:prstGeom>
            <a:solidFill>
              <a:schemeClr val="accent3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12" name="Shape">
              <a:extLst>
                <a:ext uri="{FF2B5EF4-FFF2-40B4-BE49-F238E27FC236}">
                  <a16:creationId xmlns:a16="http://schemas.microsoft.com/office/drawing/2014/main" id="{9D0D17A4-DEA9-4B44-C0FE-1238BACA12F7}"/>
                </a:ext>
              </a:extLst>
            </p:cNvPr>
            <p:cNvSpPr/>
            <p:nvPr/>
          </p:nvSpPr>
          <p:spPr>
            <a:xfrm>
              <a:off x="521208" y="647905"/>
              <a:ext cx="11158238" cy="5370984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</p:grp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76783022-C93C-4316-9345-68E31F03FF1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4" name="Footer Placeholder 4">
            <a:extLst>
              <a:ext uri="{FF2B5EF4-FFF2-40B4-BE49-F238E27FC236}">
                <a16:creationId xmlns:a16="http://schemas.microsoft.com/office/drawing/2014/main" id="{64BCF982-AEE8-401C-A329-B8AC7A6C5A5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C977DC49-F332-35CC-C9FB-E3F75844BBE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40122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DCFEAAAE-5C0C-C9B3-198D-56142A72FCB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3" name="Footer Placeholder 4">
            <a:extLst>
              <a:ext uri="{FF2B5EF4-FFF2-40B4-BE49-F238E27FC236}">
                <a16:creationId xmlns:a16="http://schemas.microsoft.com/office/drawing/2014/main" id="{62D1164F-87C4-002A-2591-82E368CC1F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4" name="Slide Number Placeholder 5">
            <a:extLst>
              <a:ext uri="{FF2B5EF4-FFF2-40B4-BE49-F238E27FC236}">
                <a16:creationId xmlns:a16="http://schemas.microsoft.com/office/drawing/2014/main" id="{0C4A4256-2379-B42B-3C9F-535F8876A48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0EEBFB-2026-6A35-33ED-F008376B67A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7160" y="2311121"/>
            <a:ext cx="3595634" cy="3993263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3B20A8-A604-C977-02C0-083BA86634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34708" y="553615"/>
            <a:ext cx="6440258" cy="5755109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350C37F-77BE-E128-4248-D001C39E79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160" y="553616"/>
            <a:ext cx="3595634" cy="1757505"/>
          </a:xfr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1825437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">
            <a:extLst>
              <a:ext uri="{FF2B5EF4-FFF2-40B4-BE49-F238E27FC236}">
                <a16:creationId xmlns:a16="http://schemas.microsoft.com/office/drawing/2014/main" id="{A018B933-3AF9-74DD-5AC7-3933E9A2BEB4}"/>
              </a:ext>
            </a:extLst>
          </p:cNvPr>
          <p:cNvSpPr/>
          <p:nvPr/>
        </p:nvSpPr>
        <p:spPr>
          <a:xfrm>
            <a:off x="5648341" y="565310"/>
            <a:ext cx="5949692" cy="5949692"/>
          </a:xfrm>
          <a:prstGeom prst="ellipse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7" name="Picture Placeholder 9">
            <a:extLst>
              <a:ext uri="{FF2B5EF4-FFF2-40B4-BE49-F238E27FC236}">
                <a16:creationId xmlns:a16="http://schemas.microsoft.com/office/drawing/2014/main" id="{5F9D5C94-AFE4-02B8-C41F-CB98A532B6AA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5547868" y="388874"/>
            <a:ext cx="5897880" cy="5897880"/>
          </a:xfrm>
          <a:prstGeom prst="ellipse">
            <a:avLst/>
          </a:prstGeom>
          <a:blipFill dpi="0" rotWithShape="1">
            <a:blip r:embed="rId2">
              <a:alphaModFix amt="75000"/>
            </a:blip>
            <a:srcRect/>
            <a:stretch>
              <a:fillRect/>
            </a:stretch>
          </a:blipFill>
          <a:ln w="25400">
            <a:solidFill>
              <a:schemeClr val="tx1"/>
            </a:solidFill>
          </a:ln>
        </p:spPr>
        <p:txBody>
          <a:bodyPr vert="horz" lIns="91440" tIns="0" rIns="0" bIns="0" rtlCol="0">
            <a:noAutofit/>
          </a:bodyPr>
          <a:lstStyle>
            <a:lvl1pPr>
              <a:defRPr lang="en-US" sz="2400" b="0" i="0" noProof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noProof="0" dirty="0"/>
              <a:t>Click icon to add picture</a:t>
            </a:r>
          </a:p>
        </p:txBody>
      </p:sp>
      <p:sp>
        <p:nvSpPr>
          <p:cNvPr id="28" name="Date Placeholder 3">
            <a:extLst>
              <a:ext uri="{FF2B5EF4-FFF2-40B4-BE49-F238E27FC236}">
                <a16:creationId xmlns:a16="http://schemas.microsoft.com/office/drawing/2014/main" id="{5D492C5C-17BE-7819-EA48-DD0FC991EE55}"/>
              </a:ext>
            </a:extLst>
          </p:cNvPr>
          <p:cNvSpPr>
            <a:spLocks noGrp="1"/>
          </p:cNvSpPr>
          <p:nvPr>
            <p:ph type="dt" sz="half" idx="1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0C4E0F36-FE5F-2A52-67FE-8EAA49A245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2C4A61-EF2A-C5A5-B150-4448600B393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1" y="2826137"/>
            <a:ext cx="3585586" cy="3434638"/>
          </a:xfrm>
        </p:spPr>
        <p:txBody>
          <a:bodyPr anchor="b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B06A09-98CF-FAC2-3708-AECC4360C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557784"/>
            <a:ext cx="3595634" cy="2212313"/>
          </a:xfrm>
        </p:spPr>
        <p:txBody>
          <a:bodyPr anchor="t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30485539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clus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C6CB8BD6-864A-8E8A-C10E-B3BCF2CDFF71}"/>
              </a:ext>
            </a:extLst>
          </p:cNvPr>
          <p:cNvSpPr/>
          <p:nvPr userDrawn="1"/>
        </p:nvSpPr>
        <p:spPr>
          <a:xfrm>
            <a:off x="1" y="1"/>
            <a:ext cx="12192000" cy="68580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Date Placeholder 3">
            <a:extLst>
              <a:ext uri="{FF2B5EF4-FFF2-40B4-BE49-F238E27FC236}">
                <a16:creationId xmlns:a16="http://schemas.microsoft.com/office/drawing/2014/main" id="{26464492-F8D1-E4F7-681A-A72DB1D6AC2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8" name="Footer Placeholder 4">
            <a:extLst>
              <a:ext uri="{FF2B5EF4-FFF2-40B4-BE49-F238E27FC236}">
                <a16:creationId xmlns:a16="http://schemas.microsoft.com/office/drawing/2014/main" id="{D4EFD8BC-7AA2-F587-9B5B-4C15E4A969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9" name="Slide Number Placeholder 5">
            <a:extLst>
              <a:ext uri="{FF2B5EF4-FFF2-40B4-BE49-F238E27FC236}">
                <a16:creationId xmlns:a16="http://schemas.microsoft.com/office/drawing/2014/main" id="{DD173918-C16D-7E10-E183-03DD08E6E34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tx1"/>
                </a:solidFill>
              </a:defRPr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C7E1FCC9-2D1D-9C6B-8C9A-E3D0A77DBEF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4676" y="3198297"/>
            <a:ext cx="10962648" cy="2760588"/>
          </a:xfrm>
        </p:spPr>
        <p:txBody>
          <a:bodyPr/>
          <a:lstStyle>
            <a:lvl1pPr marL="0" indent="0">
              <a:buNone/>
              <a:defRPr>
                <a:solidFill>
                  <a:schemeClr val="tx1"/>
                </a:solidFill>
              </a:defRPr>
            </a:lvl1pPr>
            <a:lvl2pPr marL="228600" indent="0">
              <a:buNone/>
              <a:defRPr>
                <a:solidFill>
                  <a:schemeClr val="tx1"/>
                </a:solidFill>
              </a:defRPr>
            </a:lvl2pPr>
            <a:lvl3pPr marL="457200" indent="0">
              <a:buNone/>
              <a:defRPr>
                <a:solidFill>
                  <a:schemeClr val="tx1"/>
                </a:solidFill>
              </a:defRPr>
            </a:lvl3pPr>
            <a:lvl4pPr marL="685800" indent="0">
              <a:buNone/>
              <a:defRPr>
                <a:solidFill>
                  <a:schemeClr val="tx1"/>
                </a:solidFill>
              </a:defRPr>
            </a:lvl4pPr>
            <a:lvl5pPr marL="914400" indent="0">
              <a:buNone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676" y="1571632"/>
            <a:ext cx="7342307" cy="1133856"/>
          </a:xfrm>
        </p:spPr>
        <p:txBody>
          <a:bodyPr anchor="b"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94131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Photo 2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>
            <a:extLst>
              <a:ext uri="{FF2B5EF4-FFF2-40B4-BE49-F238E27FC236}">
                <a16:creationId xmlns:a16="http://schemas.microsoft.com/office/drawing/2014/main" id="{96F1B358-A957-7D07-7D08-C15DFB52D150}"/>
              </a:ext>
            </a:extLst>
          </p:cNvPr>
          <p:cNvGrpSpPr/>
          <p:nvPr/>
        </p:nvGrpSpPr>
        <p:grpSpPr>
          <a:xfrm>
            <a:off x="6941116" y="366348"/>
            <a:ext cx="4886768" cy="6125303"/>
            <a:chOff x="521210" y="647905"/>
            <a:chExt cx="11365967" cy="5565740"/>
          </a:xfrm>
        </p:grpSpPr>
        <p:sp>
          <p:nvSpPr>
            <p:cNvPr id="21" name="Shape 4">
              <a:extLst>
                <a:ext uri="{FF2B5EF4-FFF2-40B4-BE49-F238E27FC236}">
                  <a16:creationId xmlns:a16="http://schemas.microsoft.com/office/drawing/2014/main" id="{D4E49C48-6AD1-237B-9A6E-D39179EB5F89}"/>
                </a:ext>
              </a:extLst>
            </p:cNvPr>
            <p:cNvSpPr/>
            <p:nvPr/>
          </p:nvSpPr>
          <p:spPr>
            <a:xfrm>
              <a:off x="725402" y="1009217"/>
              <a:ext cx="11161775" cy="5204428"/>
            </a:xfrm>
            <a:prstGeom prst="rect">
              <a:avLst/>
            </a:prstGeom>
            <a:solidFill>
              <a:schemeClr val="accent4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22" name="Shape 3">
              <a:extLst>
                <a:ext uri="{FF2B5EF4-FFF2-40B4-BE49-F238E27FC236}">
                  <a16:creationId xmlns:a16="http://schemas.microsoft.com/office/drawing/2014/main" id="{57312016-E95E-97D1-C5B2-92517A9547C4}"/>
                </a:ext>
              </a:extLst>
            </p:cNvPr>
            <p:cNvSpPr/>
            <p:nvPr/>
          </p:nvSpPr>
          <p:spPr>
            <a:xfrm>
              <a:off x="521210" y="647905"/>
              <a:ext cx="10911523" cy="5370984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4D7E220B-260A-1899-9D05-BB8723A88261}"/>
              </a:ext>
            </a:extLst>
          </p:cNvPr>
          <p:cNvGrpSpPr/>
          <p:nvPr userDrawn="1"/>
        </p:nvGrpSpPr>
        <p:grpSpPr>
          <a:xfrm>
            <a:off x="6941116" y="366348"/>
            <a:ext cx="4886768" cy="6125303"/>
            <a:chOff x="521210" y="647905"/>
            <a:chExt cx="11365967" cy="5565740"/>
          </a:xfrm>
        </p:grpSpPr>
        <p:sp>
          <p:nvSpPr>
            <p:cNvPr id="5" name="Shape 2">
              <a:extLst>
                <a:ext uri="{FF2B5EF4-FFF2-40B4-BE49-F238E27FC236}">
                  <a16:creationId xmlns:a16="http://schemas.microsoft.com/office/drawing/2014/main" id="{91ECAE7C-A949-93C0-3EB3-0B16C6DAC3B2}"/>
                </a:ext>
              </a:extLst>
            </p:cNvPr>
            <p:cNvSpPr/>
            <p:nvPr userDrawn="1"/>
          </p:nvSpPr>
          <p:spPr>
            <a:xfrm>
              <a:off x="725402" y="1009217"/>
              <a:ext cx="11161775" cy="5204428"/>
            </a:xfrm>
            <a:prstGeom prst="rect">
              <a:avLst/>
            </a:prstGeom>
            <a:solidFill>
              <a:schemeClr val="accent4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6" name="Shape 1">
              <a:extLst>
                <a:ext uri="{FF2B5EF4-FFF2-40B4-BE49-F238E27FC236}">
                  <a16:creationId xmlns:a16="http://schemas.microsoft.com/office/drawing/2014/main" id="{C0165170-3C5A-515F-1EA4-AA3CB178D565}"/>
                </a:ext>
              </a:extLst>
            </p:cNvPr>
            <p:cNvSpPr/>
            <p:nvPr userDrawn="1"/>
          </p:nvSpPr>
          <p:spPr>
            <a:xfrm>
              <a:off x="521210" y="647905"/>
              <a:ext cx="10911523" cy="5370984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</p:grp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24A208E-BD69-BB12-21B8-DA405B501F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6584950" cy="6858000"/>
          </a:xfrm>
          <a:blipFill dpi="0" rotWithShape="1"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vert="horz" lIns="91440" tIns="0" rIns="0" bIns="0" rtlCol="0">
            <a:noAutofit/>
          </a:bodyPr>
          <a:lstStyle>
            <a:lvl1pPr>
              <a:defRPr lang="en-US" sz="2400" b="0" i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68897" y="4731335"/>
            <a:ext cx="4219624" cy="118458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ysClr val="windowText" lastClr="000000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68896" y="1129554"/>
            <a:ext cx="4219625" cy="3475236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ysClr val="windowText" lastClr="00000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38040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clusion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: Shape 5">
            <a:extLst>
              <a:ext uri="{FF2B5EF4-FFF2-40B4-BE49-F238E27FC236}">
                <a16:creationId xmlns:a16="http://schemas.microsoft.com/office/drawing/2014/main" id="{BA9C36FA-8EC6-3918-11A1-6CD39C1DA7DE}"/>
              </a:ext>
            </a:extLst>
          </p:cNvPr>
          <p:cNvSpPr/>
          <p:nvPr/>
        </p:nvSpPr>
        <p:spPr>
          <a:xfrm>
            <a:off x="9857064" y="1583630"/>
            <a:ext cx="2438263" cy="4743908"/>
          </a:xfrm>
          <a:custGeom>
            <a:avLst/>
            <a:gdLst>
              <a:gd name="connsiteX0" fmla="*/ 2371954 w 2438263"/>
              <a:gd name="connsiteY0" fmla="*/ 0 h 4743908"/>
              <a:gd name="connsiteX1" fmla="*/ 2438263 w 2438263"/>
              <a:gd name="connsiteY1" fmla="*/ 3348 h 4743908"/>
              <a:gd name="connsiteX2" fmla="*/ 2438263 w 2438263"/>
              <a:gd name="connsiteY2" fmla="*/ 4740560 h 4743908"/>
              <a:gd name="connsiteX3" fmla="*/ 2371954 w 2438263"/>
              <a:gd name="connsiteY3" fmla="*/ 4743908 h 4743908"/>
              <a:gd name="connsiteX4" fmla="*/ 0 w 2438263"/>
              <a:gd name="connsiteY4" fmla="*/ 2371954 h 4743908"/>
              <a:gd name="connsiteX5" fmla="*/ 2371954 w 2438263"/>
              <a:gd name="connsiteY5" fmla="*/ 0 h 4743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38263" h="4743908">
                <a:moveTo>
                  <a:pt x="2371954" y="0"/>
                </a:moveTo>
                <a:lnTo>
                  <a:pt x="2438263" y="3348"/>
                </a:lnTo>
                <a:lnTo>
                  <a:pt x="2438263" y="4740560"/>
                </a:lnTo>
                <a:lnTo>
                  <a:pt x="2371954" y="4743908"/>
                </a:lnTo>
                <a:cubicBezTo>
                  <a:pt x="1061960" y="4743908"/>
                  <a:pt x="0" y="3681948"/>
                  <a:pt x="0" y="2371954"/>
                </a:cubicBezTo>
                <a:cubicBezTo>
                  <a:pt x="0" y="1061960"/>
                  <a:pt x="1061960" y="0"/>
                  <a:pt x="2371954" y="0"/>
                </a:cubicBezTo>
                <a:close/>
              </a:path>
            </a:pathLst>
          </a:custGeom>
          <a:solidFill>
            <a:schemeClr val="accent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B24A1AD2-CE1A-6E2A-8A5D-3C0EB2A7F15D}"/>
              </a:ext>
            </a:extLst>
          </p:cNvPr>
          <p:cNvSpPr/>
          <p:nvPr/>
        </p:nvSpPr>
        <p:spPr>
          <a:xfrm>
            <a:off x="9783028" y="1443872"/>
            <a:ext cx="2512298" cy="4743908"/>
          </a:xfrm>
          <a:custGeom>
            <a:avLst/>
            <a:gdLst>
              <a:gd name="connsiteX0" fmla="*/ 2371954 w 2512298"/>
              <a:gd name="connsiteY0" fmla="*/ 0 h 4743908"/>
              <a:gd name="connsiteX1" fmla="*/ 2512298 w 2512298"/>
              <a:gd name="connsiteY1" fmla="*/ 7087 h 4743908"/>
              <a:gd name="connsiteX2" fmla="*/ 2512298 w 2512298"/>
              <a:gd name="connsiteY2" fmla="*/ 4736821 h 4743908"/>
              <a:gd name="connsiteX3" fmla="*/ 2371954 w 2512298"/>
              <a:gd name="connsiteY3" fmla="*/ 4743908 h 4743908"/>
              <a:gd name="connsiteX4" fmla="*/ 0 w 2512298"/>
              <a:gd name="connsiteY4" fmla="*/ 2371954 h 4743908"/>
              <a:gd name="connsiteX5" fmla="*/ 2371954 w 2512298"/>
              <a:gd name="connsiteY5" fmla="*/ 0 h 47439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12298" h="4743908">
                <a:moveTo>
                  <a:pt x="2371954" y="0"/>
                </a:moveTo>
                <a:lnTo>
                  <a:pt x="2512298" y="7087"/>
                </a:lnTo>
                <a:lnTo>
                  <a:pt x="2512298" y="4736821"/>
                </a:lnTo>
                <a:lnTo>
                  <a:pt x="2371954" y="4743908"/>
                </a:lnTo>
                <a:cubicBezTo>
                  <a:pt x="1061960" y="4743908"/>
                  <a:pt x="0" y="3681948"/>
                  <a:pt x="0" y="2371954"/>
                </a:cubicBezTo>
                <a:cubicBezTo>
                  <a:pt x="0" y="1061960"/>
                  <a:pt x="1061960" y="0"/>
                  <a:pt x="2371954" y="0"/>
                </a:cubicBez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9293DE5-5DBB-8029-028D-15FB95DC4A97}"/>
              </a:ext>
            </a:extLst>
          </p:cNvPr>
          <p:cNvSpPr/>
          <p:nvPr/>
        </p:nvSpPr>
        <p:spPr>
          <a:xfrm>
            <a:off x="9010473" y="-76200"/>
            <a:ext cx="2577728" cy="1403034"/>
          </a:xfrm>
          <a:custGeom>
            <a:avLst/>
            <a:gdLst>
              <a:gd name="connsiteX0" fmla="*/ 11509 w 2577728"/>
              <a:gd name="connsiteY0" fmla="*/ 0 h 1403034"/>
              <a:gd name="connsiteX1" fmla="*/ 2566219 w 2577728"/>
              <a:gd name="connsiteY1" fmla="*/ 0 h 1403034"/>
              <a:gd name="connsiteX2" fmla="*/ 2577728 w 2577728"/>
              <a:gd name="connsiteY2" fmla="*/ 114170 h 1403034"/>
              <a:gd name="connsiteX3" fmla="*/ 1288864 w 2577728"/>
              <a:gd name="connsiteY3" fmla="*/ 1403034 h 1403034"/>
              <a:gd name="connsiteX4" fmla="*/ 0 w 2577728"/>
              <a:gd name="connsiteY4" fmla="*/ 114170 h 1403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7728" h="1403034">
                <a:moveTo>
                  <a:pt x="11509" y="0"/>
                </a:moveTo>
                <a:lnTo>
                  <a:pt x="2566219" y="0"/>
                </a:lnTo>
                <a:lnTo>
                  <a:pt x="2577728" y="114170"/>
                </a:lnTo>
                <a:cubicBezTo>
                  <a:pt x="2577728" y="825990"/>
                  <a:pt x="2000684" y="1403034"/>
                  <a:pt x="1288864" y="1403034"/>
                </a:cubicBezTo>
                <a:cubicBezTo>
                  <a:pt x="577044" y="1403034"/>
                  <a:pt x="0" y="825990"/>
                  <a:pt x="0" y="114170"/>
                </a:cubicBez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09F983F-851F-3AA9-2542-EDA6324DE8AD}"/>
              </a:ext>
            </a:extLst>
          </p:cNvPr>
          <p:cNvSpPr/>
          <p:nvPr/>
        </p:nvSpPr>
        <p:spPr>
          <a:xfrm>
            <a:off x="8970244" y="-76199"/>
            <a:ext cx="2577728" cy="1327093"/>
          </a:xfrm>
          <a:custGeom>
            <a:avLst/>
            <a:gdLst>
              <a:gd name="connsiteX0" fmla="*/ 3854 w 2577728"/>
              <a:gd name="connsiteY0" fmla="*/ 0 h 1327093"/>
              <a:gd name="connsiteX1" fmla="*/ 2573874 w 2577728"/>
              <a:gd name="connsiteY1" fmla="*/ 0 h 1327093"/>
              <a:gd name="connsiteX2" fmla="*/ 2577728 w 2577728"/>
              <a:gd name="connsiteY2" fmla="*/ 38229 h 1327093"/>
              <a:gd name="connsiteX3" fmla="*/ 1288864 w 2577728"/>
              <a:gd name="connsiteY3" fmla="*/ 1327093 h 1327093"/>
              <a:gd name="connsiteX4" fmla="*/ 0 w 2577728"/>
              <a:gd name="connsiteY4" fmla="*/ 38229 h 13270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77728" h="1327093">
                <a:moveTo>
                  <a:pt x="3854" y="0"/>
                </a:moveTo>
                <a:lnTo>
                  <a:pt x="2573874" y="0"/>
                </a:lnTo>
                <a:lnTo>
                  <a:pt x="2577728" y="38229"/>
                </a:lnTo>
                <a:cubicBezTo>
                  <a:pt x="2577728" y="750049"/>
                  <a:pt x="2000684" y="1327093"/>
                  <a:pt x="1288864" y="1327093"/>
                </a:cubicBezTo>
                <a:cubicBezTo>
                  <a:pt x="577044" y="1327093"/>
                  <a:pt x="0" y="750049"/>
                  <a:pt x="0" y="38229"/>
                </a:cubicBezTo>
                <a:close/>
              </a:path>
            </a:pathLst>
          </a:custGeom>
          <a:solidFill>
            <a:schemeClr val="accent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C5CCB3A4-D575-0B44-2CD3-C0CEEDF438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EA380647-9208-7BF5-8666-64D0179AEF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B92239D4-40F1-CD60-049A-FCE6E1C710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53FFEDA-E57B-DF13-2394-A1514E15F85A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612775" y="3622674"/>
            <a:ext cx="8430639" cy="1279615"/>
          </a:xfrm>
        </p:spPr>
        <p:txBody>
          <a:bodyPr>
            <a:noAutofit/>
          </a:bodyPr>
          <a:lstStyle>
            <a:lvl1pPr marL="0" indent="0">
              <a:buNone/>
              <a:defRPr sz="2400"/>
            </a:lvl1pPr>
            <a:lvl2pPr marL="228600" indent="0">
              <a:buNone/>
              <a:defRPr sz="2000"/>
            </a:lvl2pPr>
            <a:lvl3pPr marL="457200" indent="0">
              <a:buNone/>
              <a:defRPr sz="1800"/>
            </a:lvl3pPr>
            <a:lvl4pPr marL="685800" indent="0">
              <a:buNone/>
              <a:defRPr sz="1600"/>
            </a:lvl4pPr>
            <a:lvl5pPr marL="914400" indent="0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C7433D9-FD02-59E2-0F81-A0B7201D2D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1627318"/>
            <a:ext cx="8430767" cy="1842020"/>
          </a:xfrm>
        </p:spPr>
        <p:txBody>
          <a:bodyPr anchor="b">
            <a:no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396298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">
            <a:extLst>
              <a:ext uri="{FF2B5EF4-FFF2-40B4-BE49-F238E27FC236}">
                <a16:creationId xmlns:a16="http://schemas.microsoft.com/office/drawing/2014/main" id="{E09AA4F6-9CBF-53A8-8FE8-0BAB0E7DC989}"/>
              </a:ext>
            </a:extLst>
          </p:cNvPr>
          <p:cNvSpPr/>
          <p:nvPr/>
        </p:nvSpPr>
        <p:spPr>
          <a:xfrm>
            <a:off x="1062566" y="1161412"/>
            <a:ext cx="10221119" cy="4831742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cap="none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0" name="Shape">
            <a:extLst>
              <a:ext uri="{FF2B5EF4-FFF2-40B4-BE49-F238E27FC236}">
                <a16:creationId xmlns:a16="http://schemas.microsoft.com/office/drawing/2014/main" id="{CBE4E0BD-29C0-46EA-4A2D-401DD12AEC12}"/>
              </a:ext>
            </a:extLst>
          </p:cNvPr>
          <p:cNvSpPr/>
          <p:nvPr/>
        </p:nvSpPr>
        <p:spPr>
          <a:xfrm>
            <a:off x="858371" y="800100"/>
            <a:ext cx="10221119" cy="4953001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cap="none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5" name="Picture Placeholder 13">
            <a:extLst>
              <a:ext uri="{FF2B5EF4-FFF2-40B4-BE49-F238E27FC236}">
                <a16:creationId xmlns:a16="http://schemas.microsoft.com/office/drawing/2014/main" id="{BEF410E3-CEC7-640A-C8FD-08419E6C33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46779" y="800099"/>
            <a:ext cx="3834628" cy="4953001"/>
          </a:xfrm>
          <a:blipFill dpi="0" rotWithShape="1">
            <a:blip r:embed="rId2">
              <a:alphaModFix amt="70000"/>
            </a:blip>
            <a:srcRect/>
            <a:stretch>
              <a:fillRect/>
            </a:stretch>
          </a:blipFill>
          <a:ln w="25400">
            <a:solidFill>
              <a:schemeClr val="tx1"/>
            </a:solidFill>
          </a:ln>
        </p:spPr>
        <p:txBody>
          <a:bodyPr vert="horz" lIns="91440" tIns="0" rIns="0" bIns="0" rtlCol="0">
            <a:noAutofit/>
          </a:bodyPr>
          <a:lstStyle>
            <a:lvl1pPr>
              <a:defRPr lang="en-US" sz="2400" b="0" i="0" noProof="0">
                <a:solidFill>
                  <a:schemeClr val="tx1"/>
                </a:solidFill>
              </a:defRPr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noProof="0" dirty="0"/>
              <a:t>Click icon to add picture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EF6069-AEE4-3455-508E-4B9EE30F0C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63040" y="4014216"/>
            <a:ext cx="4873752" cy="630936"/>
          </a:xfrm>
        </p:spPr>
        <p:txBody>
          <a:bodyPr>
            <a:noAutofit/>
          </a:bodyPr>
          <a:lstStyle>
            <a:lvl1pPr marL="54864" indent="0" algn="l">
              <a:lnSpc>
                <a:spcPct val="120000"/>
              </a:lnSpc>
              <a:spcBef>
                <a:spcPts val="0"/>
              </a:spcBef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7EDEC9-86BE-FDB1-3BAE-F5FF0934CA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3040" y="1280160"/>
            <a:ext cx="4873752" cy="2670048"/>
          </a:xfr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defRPr sz="6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37496557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bble Number Layout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E038D76-C98B-C544-C8F5-98AA9AC6A8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29F6992-15C0-D5E2-DF06-F2FB7C92210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93F7E5B6-B257-640D-0A25-27F9507E69B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hape">
            <a:extLst>
              <a:ext uri="{FF2B5EF4-FFF2-40B4-BE49-F238E27FC236}">
                <a16:creationId xmlns:a16="http://schemas.microsoft.com/office/drawing/2014/main" id="{5BDBB369-4213-AA70-D2DD-33F4E9E1F195}"/>
              </a:ext>
            </a:extLst>
          </p:cNvPr>
          <p:cNvSpPr/>
          <p:nvPr/>
        </p:nvSpPr>
        <p:spPr>
          <a:xfrm>
            <a:off x="1072604" y="2550039"/>
            <a:ext cx="1622434" cy="162243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0" name="Shape">
            <a:extLst>
              <a:ext uri="{FF2B5EF4-FFF2-40B4-BE49-F238E27FC236}">
                <a16:creationId xmlns:a16="http://schemas.microsoft.com/office/drawing/2014/main" id="{3BF27898-0ACC-24EB-589A-96F29C94157A}"/>
              </a:ext>
            </a:extLst>
          </p:cNvPr>
          <p:cNvSpPr/>
          <p:nvPr/>
        </p:nvSpPr>
        <p:spPr>
          <a:xfrm>
            <a:off x="3235665" y="2522510"/>
            <a:ext cx="1622434" cy="162243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2" name="Shape">
            <a:extLst>
              <a:ext uri="{FF2B5EF4-FFF2-40B4-BE49-F238E27FC236}">
                <a16:creationId xmlns:a16="http://schemas.microsoft.com/office/drawing/2014/main" id="{62CA34BE-87A5-8F47-C395-886E6870CF67}"/>
              </a:ext>
            </a:extLst>
          </p:cNvPr>
          <p:cNvSpPr/>
          <p:nvPr/>
        </p:nvSpPr>
        <p:spPr>
          <a:xfrm>
            <a:off x="5415148" y="2513962"/>
            <a:ext cx="1622434" cy="162243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4" name="Shape">
            <a:extLst>
              <a:ext uri="{FF2B5EF4-FFF2-40B4-BE49-F238E27FC236}">
                <a16:creationId xmlns:a16="http://schemas.microsoft.com/office/drawing/2014/main" id="{E432D5F8-7F62-B5A0-F3AC-814BFBEEB0ED}"/>
              </a:ext>
            </a:extLst>
          </p:cNvPr>
          <p:cNvSpPr/>
          <p:nvPr/>
        </p:nvSpPr>
        <p:spPr>
          <a:xfrm>
            <a:off x="7530416" y="2524926"/>
            <a:ext cx="1622434" cy="162243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6" name="Shape">
            <a:extLst>
              <a:ext uri="{FF2B5EF4-FFF2-40B4-BE49-F238E27FC236}">
                <a16:creationId xmlns:a16="http://schemas.microsoft.com/office/drawing/2014/main" id="{FBCE3915-CF40-BF29-2DBB-D9F447CC7555}"/>
              </a:ext>
            </a:extLst>
          </p:cNvPr>
          <p:cNvSpPr/>
          <p:nvPr/>
        </p:nvSpPr>
        <p:spPr>
          <a:xfrm>
            <a:off x="9709899" y="2516378"/>
            <a:ext cx="1622434" cy="1622434"/>
          </a:xfrm>
          <a:prstGeom prst="ellipse">
            <a:avLst/>
          </a:prstGeom>
          <a:solidFill>
            <a:schemeClr val="accent3">
              <a:lumMod val="20000"/>
              <a:lumOff val="80000"/>
            </a:schemeClr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1" name="Text Placeholder 19">
            <a:extLst>
              <a:ext uri="{FF2B5EF4-FFF2-40B4-BE49-F238E27FC236}">
                <a16:creationId xmlns:a16="http://schemas.microsoft.com/office/drawing/2014/main" id="{811789E5-14E6-E7AB-C9D8-6E51B4544B2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86726" y="2441448"/>
            <a:ext cx="1622425" cy="1622425"/>
          </a:xfrm>
          <a:prstGeom prst="ellipse">
            <a:avLst/>
          </a:prstGeom>
          <a:solidFill>
            <a:schemeClr val="accent3"/>
          </a:solidFill>
          <a:ln w="254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0</a:t>
            </a:r>
          </a:p>
        </p:txBody>
      </p:sp>
      <p:sp>
        <p:nvSpPr>
          <p:cNvPr id="22" name="Text Placeholder 19">
            <a:extLst>
              <a:ext uri="{FF2B5EF4-FFF2-40B4-BE49-F238E27FC236}">
                <a16:creationId xmlns:a16="http://schemas.microsoft.com/office/drawing/2014/main" id="{AC40220B-3ED2-1841-92D5-C0056EF4740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154680" y="2441448"/>
            <a:ext cx="1622425" cy="1622425"/>
          </a:xfrm>
          <a:prstGeom prst="ellipse">
            <a:avLst/>
          </a:prstGeom>
          <a:solidFill>
            <a:schemeClr val="accent3"/>
          </a:solidFill>
          <a:ln w="254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0</a:t>
            </a:r>
          </a:p>
        </p:txBody>
      </p:sp>
      <p:sp>
        <p:nvSpPr>
          <p:cNvPr id="23" name="Text Placeholder 19">
            <a:extLst>
              <a:ext uri="{FF2B5EF4-FFF2-40B4-BE49-F238E27FC236}">
                <a16:creationId xmlns:a16="http://schemas.microsoft.com/office/drawing/2014/main" id="{B8BC651C-16ED-1741-08D3-8BA2D618C65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5330952" y="2441448"/>
            <a:ext cx="1622425" cy="1622425"/>
          </a:xfrm>
          <a:prstGeom prst="ellipse">
            <a:avLst/>
          </a:prstGeom>
          <a:solidFill>
            <a:schemeClr val="accent3"/>
          </a:solidFill>
          <a:ln w="254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0</a:t>
            </a:r>
          </a:p>
        </p:txBody>
      </p:sp>
      <p:sp>
        <p:nvSpPr>
          <p:cNvPr id="24" name="Text Placeholder 19">
            <a:extLst>
              <a:ext uri="{FF2B5EF4-FFF2-40B4-BE49-F238E27FC236}">
                <a16:creationId xmlns:a16="http://schemas.microsoft.com/office/drawing/2014/main" id="{B42AFC50-5862-D501-9586-4A96D4DA667F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7443216" y="2441448"/>
            <a:ext cx="1622425" cy="1622425"/>
          </a:xfrm>
          <a:prstGeom prst="ellipse">
            <a:avLst/>
          </a:prstGeom>
          <a:solidFill>
            <a:schemeClr val="accent3"/>
          </a:solidFill>
          <a:ln w="254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0</a:t>
            </a:r>
          </a:p>
        </p:txBody>
      </p:sp>
      <p:sp>
        <p:nvSpPr>
          <p:cNvPr id="25" name="Text Placeholder 19">
            <a:extLst>
              <a:ext uri="{FF2B5EF4-FFF2-40B4-BE49-F238E27FC236}">
                <a16:creationId xmlns:a16="http://schemas.microsoft.com/office/drawing/2014/main" id="{45772425-B358-35A8-C707-76C81B500ED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9628632" y="2441448"/>
            <a:ext cx="1622425" cy="1622425"/>
          </a:xfrm>
          <a:prstGeom prst="ellipse">
            <a:avLst/>
          </a:prstGeom>
          <a:solidFill>
            <a:schemeClr val="accent3"/>
          </a:solidFill>
          <a:ln w="254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None/>
              <a:defRPr sz="54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0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B0B8A0CF-58B1-629F-C8DB-238E5114277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824102" y="4325112"/>
            <a:ext cx="1947672" cy="630936"/>
          </a:xfrm>
        </p:spPr>
        <p:txBody>
          <a:bodyPr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3973DBDD-5F4C-3094-B5AB-751AF360379C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2992056" y="4326702"/>
            <a:ext cx="1947672" cy="630936"/>
          </a:xfrm>
        </p:spPr>
        <p:txBody>
          <a:bodyPr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Text Placeholder 26">
            <a:extLst>
              <a:ext uri="{FF2B5EF4-FFF2-40B4-BE49-F238E27FC236}">
                <a16:creationId xmlns:a16="http://schemas.microsoft.com/office/drawing/2014/main" id="{6A7033DE-A188-7F2B-B42D-3B4334B2C4BE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168328" y="4313642"/>
            <a:ext cx="1947672" cy="630936"/>
          </a:xfrm>
        </p:spPr>
        <p:txBody>
          <a:bodyPr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Text Placeholder 26">
            <a:extLst>
              <a:ext uri="{FF2B5EF4-FFF2-40B4-BE49-F238E27FC236}">
                <a16:creationId xmlns:a16="http://schemas.microsoft.com/office/drawing/2014/main" id="{82C8DA85-8265-9485-A51D-73E1629CC541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279858" y="4319944"/>
            <a:ext cx="1947672" cy="630936"/>
          </a:xfrm>
        </p:spPr>
        <p:txBody>
          <a:bodyPr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1" name="Text Placeholder 26">
            <a:extLst>
              <a:ext uri="{FF2B5EF4-FFF2-40B4-BE49-F238E27FC236}">
                <a16:creationId xmlns:a16="http://schemas.microsoft.com/office/drawing/2014/main" id="{20594F27-59D4-99D2-77B5-71915573EDA4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466008" y="4319944"/>
            <a:ext cx="1947672" cy="630936"/>
          </a:xfrm>
        </p:spPr>
        <p:txBody>
          <a:bodyPr/>
          <a:lstStyle>
            <a:lvl1pPr marL="0" indent="0" algn="ctr">
              <a:lnSpc>
                <a:spcPct val="120000"/>
              </a:lnSpc>
              <a:spcBef>
                <a:spcPts val="0"/>
              </a:spcBef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01426A-0740-2EB9-FC34-9C0434593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1905711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Right Aligned Photo Layou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">
            <a:extLst>
              <a:ext uri="{FF2B5EF4-FFF2-40B4-BE49-F238E27FC236}">
                <a16:creationId xmlns:a16="http://schemas.microsoft.com/office/drawing/2014/main" id="{F51DD675-2DC4-A4BE-C624-3048A2E666B7}"/>
              </a:ext>
            </a:extLst>
          </p:cNvPr>
          <p:cNvSpPr/>
          <p:nvPr/>
        </p:nvSpPr>
        <p:spPr>
          <a:xfrm>
            <a:off x="809553" y="1012104"/>
            <a:ext cx="6957749" cy="5061732"/>
          </a:xfrm>
          <a:prstGeom prst="rect">
            <a:avLst/>
          </a:prstGeom>
          <a:solidFill>
            <a:schemeClr val="accent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cap="none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2" name="Shape">
            <a:extLst>
              <a:ext uri="{FF2B5EF4-FFF2-40B4-BE49-F238E27FC236}">
                <a16:creationId xmlns:a16="http://schemas.microsoft.com/office/drawing/2014/main" id="{A0952ED0-9FCB-B6D2-E806-E2663B8961D0}"/>
              </a:ext>
            </a:extLst>
          </p:cNvPr>
          <p:cNvSpPr/>
          <p:nvPr/>
        </p:nvSpPr>
        <p:spPr>
          <a:xfrm>
            <a:off x="600338" y="782757"/>
            <a:ext cx="6957749" cy="5061732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cap="none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0BC3CDDF-FEA3-712D-9071-515D264F06E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296656" y="0"/>
            <a:ext cx="3895344" cy="6858000"/>
          </a:xfrm>
          <a:blipFill dpi="0" rotWithShape="1">
            <a:blip r:embed="rId2">
              <a:alphaModFix amt="70000"/>
            </a:blip>
            <a:srcRect/>
            <a:stretch>
              <a:fillRect/>
            </a:stretch>
          </a:blipFill>
        </p:spPr>
        <p:txBody>
          <a:bodyPr vert="horz" lIns="91440" tIns="0" rIns="0" bIns="0" rtlCol="0">
            <a:noAutofit/>
          </a:bodyPr>
          <a:lstStyle>
            <a:lvl1pPr>
              <a:defRPr lang="en-US" sz="2400" b="0" i="0" noProof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noProof="0" dirty="0"/>
              <a:t>Click icon to add picture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F6C1B-F86D-84E1-F13C-1A2310E172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9888" y="3054096"/>
            <a:ext cx="5010912" cy="2130552"/>
          </a:xfrm>
        </p:spPr>
        <p:txBody>
          <a:bodyPr/>
          <a:lstStyle>
            <a:lvl1pPr marL="54864" indent="0">
              <a:lnSpc>
                <a:spcPct val="120000"/>
              </a:lnSpc>
              <a:spcBef>
                <a:spcPts val="0"/>
              </a:spcBef>
              <a:buNone/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01426A-0740-2EB9-FC34-9C0434593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888" y="1719072"/>
            <a:ext cx="5038344" cy="1163828"/>
          </a:xfrm>
        </p:spPr>
        <p:txBody>
          <a:bodyPr/>
          <a:lstStyle>
            <a:lvl1pPr algn="l">
              <a:lnSpc>
                <a:spcPct val="90000"/>
              </a:lnSpc>
              <a:defRPr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6252663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Bubble Photo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">
            <a:extLst>
              <a:ext uri="{FF2B5EF4-FFF2-40B4-BE49-F238E27FC236}">
                <a16:creationId xmlns:a16="http://schemas.microsoft.com/office/drawing/2014/main" id="{59728BD5-0C25-387C-A8D3-1645AD8D2F7C}"/>
              </a:ext>
            </a:extLst>
          </p:cNvPr>
          <p:cNvSpPr/>
          <p:nvPr userDrawn="1"/>
        </p:nvSpPr>
        <p:spPr>
          <a:xfrm>
            <a:off x="5648341" y="565310"/>
            <a:ext cx="5949692" cy="5949692"/>
          </a:xfrm>
          <a:prstGeom prst="ellipse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9A7884F3-D430-A6C2-51B2-E1B6E85D9419}"/>
              </a:ext>
            </a:extLst>
          </p:cNvPr>
          <p:cNvSpPr>
            <a:spLocks noGrp="1" noChangeAspect="1"/>
          </p:cNvSpPr>
          <p:nvPr>
            <p:ph type="pic" sz="quarter" idx="11"/>
          </p:nvPr>
        </p:nvSpPr>
        <p:spPr>
          <a:xfrm>
            <a:off x="5547868" y="388874"/>
            <a:ext cx="5897880" cy="5897880"/>
          </a:xfrm>
          <a:prstGeom prst="ellipse">
            <a:avLst/>
          </a:prstGeom>
          <a:blipFill dpi="0" rotWithShape="1">
            <a:blip r:embed="rId2">
              <a:alphaModFix amt="75000"/>
            </a:blip>
            <a:srcRect/>
            <a:stretch>
              <a:fillRect/>
            </a:stretch>
          </a:blipFill>
          <a:ln w="25400">
            <a:solidFill>
              <a:schemeClr val="tx1"/>
            </a:solidFill>
          </a:ln>
        </p:spPr>
        <p:txBody>
          <a:bodyPr vert="horz" lIns="91440" tIns="0" rIns="0" bIns="0" rtlCol="0">
            <a:noAutofit/>
          </a:bodyPr>
          <a:lstStyle>
            <a:lvl1pPr>
              <a:defRPr lang="en-US" sz="2400" b="0" i="0" noProof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noProof="0" dirty="0"/>
              <a:t>Click icon to add picture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264711-7A11-A788-DD48-17D0C3B083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8952" y="4279392"/>
            <a:ext cx="2980944" cy="402336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938D51F-4DA4-5AB7-6ACD-17065B86DE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0" y="1947672"/>
            <a:ext cx="3017520" cy="1938528"/>
          </a:xfrm>
        </p:spPr>
        <p:txBody>
          <a:bodyPr anchor="t"/>
          <a:lstStyle>
            <a:lvl1pPr algn="l">
              <a:defRPr sz="6000"/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49680997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am x4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">
            <a:extLst>
              <a:ext uri="{FF2B5EF4-FFF2-40B4-BE49-F238E27FC236}">
                <a16:creationId xmlns:a16="http://schemas.microsoft.com/office/drawing/2014/main" id="{E21113D2-FC9F-27EC-7A45-E8F7695D1407}"/>
              </a:ext>
            </a:extLst>
          </p:cNvPr>
          <p:cNvSpPr/>
          <p:nvPr/>
        </p:nvSpPr>
        <p:spPr>
          <a:xfrm>
            <a:off x="694922" y="2330750"/>
            <a:ext cx="2542032" cy="3200400"/>
          </a:xfrm>
          <a:prstGeom prst="rect">
            <a:avLst/>
          </a:prstGeom>
          <a:solidFill>
            <a:schemeClr val="accent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AD0B836B-7152-D6F5-7044-4B3B321454F5}"/>
              </a:ext>
            </a:extLst>
          </p:cNvPr>
          <p:cNvSpPr/>
          <p:nvPr/>
        </p:nvSpPr>
        <p:spPr>
          <a:xfrm>
            <a:off x="3541000" y="2330750"/>
            <a:ext cx="2542032" cy="3200400"/>
          </a:xfrm>
          <a:prstGeom prst="rect">
            <a:avLst/>
          </a:prstGeom>
          <a:solidFill>
            <a:schemeClr val="accent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1" name="Shape">
            <a:extLst>
              <a:ext uri="{FF2B5EF4-FFF2-40B4-BE49-F238E27FC236}">
                <a16:creationId xmlns:a16="http://schemas.microsoft.com/office/drawing/2014/main" id="{65518B88-F549-D8C7-0CD2-91E7CABE5E13}"/>
              </a:ext>
            </a:extLst>
          </p:cNvPr>
          <p:cNvSpPr/>
          <p:nvPr/>
        </p:nvSpPr>
        <p:spPr>
          <a:xfrm>
            <a:off x="6387080" y="2328404"/>
            <a:ext cx="2542032" cy="3200400"/>
          </a:xfrm>
          <a:prstGeom prst="rect">
            <a:avLst/>
          </a:prstGeom>
          <a:solidFill>
            <a:schemeClr val="accent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id="{EF098B7F-7320-E28C-D4A0-9C0D6072BDA7}"/>
              </a:ext>
            </a:extLst>
          </p:cNvPr>
          <p:cNvSpPr/>
          <p:nvPr/>
        </p:nvSpPr>
        <p:spPr>
          <a:xfrm>
            <a:off x="9233158" y="2328404"/>
            <a:ext cx="2542032" cy="3200400"/>
          </a:xfrm>
          <a:prstGeom prst="rect">
            <a:avLst/>
          </a:prstGeom>
          <a:solidFill>
            <a:schemeClr val="accent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D3F14087-C251-E7D5-3CEB-B94352D84E6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F4B2518B-6182-8D2D-813F-AFC9F68ADA6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36D224B4-8A41-A69B-813F-9ADC38AF00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</a:defRPr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2349526F-21BB-B06B-612E-8AAA322B41D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65816" y="2193042"/>
            <a:ext cx="2514600" cy="3200400"/>
          </a:xfrm>
          <a:solidFill>
            <a:schemeClr val="accent1"/>
          </a:solidFill>
          <a:ln w="25400">
            <a:solidFill>
              <a:schemeClr val="dk1"/>
            </a:solidFill>
          </a:ln>
        </p:spPr>
        <p:txBody>
          <a:bodyPr tIns="2377440"/>
          <a:lstStyle>
            <a:lvl1pPr marL="0" indent="0" algn="ctr">
              <a:buFont typeface="Arial" panose="020B0604020202020204" pitchFamily="34" charset="0"/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99DE91A1-A01A-B800-F6EB-C013020202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9532" y="2193042"/>
            <a:ext cx="2487168" cy="2103120"/>
          </a:xfrm>
          <a:blipFill>
            <a:blip r:embed="rId2">
              <a:alphaModFix amt="70000"/>
            </a:blip>
            <a:stretch>
              <a:fillRect/>
            </a:stretch>
          </a:blipFill>
          <a:ln w="25400">
            <a:solidFill>
              <a:schemeClr val="tx1">
                <a:alpha val="70000"/>
              </a:schemeClr>
            </a:solidFill>
          </a:ln>
        </p:spPr>
        <p:txBody>
          <a:bodyPr anchor="ctr"/>
          <a:lstStyle>
            <a:lvl1pPr marL="0" indent="0" algn="ctr">
              <a:buNone/>
              <a:defRPr sz="1600"/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733EF8C8-3849-9C80-1F6E-7038D113478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80220" y="4889897"/>
            <a:ext cx="2514600" cy="338328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Text Placeholder 24">
            <a:extLst>
              <a:ext uri="{FF2B5EF4-FFF2-40B4-BE49-F238E27FC236}">
                <a16:creationId xmlns:a16="http://schemas.microsoft.com/office/drawing/2014/main" id="{32F8A8CA-E278-E129-A09C-8C4B7CCA2D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19856" y="2193042"/>
            <a:ext cx="2514600" cy="3200400"/>
          </a:xfrm>
          <a:solidFill>
            <a:schemeClr val="accent1"/>
          </a:solidFill>
          <a:ln w="25400">
            <a:solidFill>
              <a:schemeClr val="dk1"/>
            </a:solidFill>
          </a:ln>
        </p:spPr>
        <p:txBody>
          <a:bodyPr tIns="2377440"/>
          <a:lstStyle>
            <a:lvl1pPr marL="0" indent="0" algn="ctr">
              <a:buFont typeface="Arial" panose="020B0604020202020204" pitchFamily="34" charset="0"/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Picture Placeholder 22">
            <a:extLst>
              <a:ext uri="{FF2B5EF4-FFF2-40B4-BE49-F238E27FC236}">
                <a16:creationId xmlns:a16="http://schemas.microsoft.com/office/drawing/2014/main" id="{3CFBF841-C094-5FA8-63F2-F5DA37C0359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433572" y="2193042"/>
            <a:ext cx="2487168" cy="2103120"/>
          </a:xfrm>
          <a:blipFill>
            <a:blip r:embed="rId2">
              <a:alphaModFix amt="70000"/>
            </a:blip>
            <a:stretch>
              <a:fillRect/>
            </a:stretch>
          </a:blipFill>
          <a:ln w="25400">
            <a:solidFill>
              <a:schemeClr val="tx1">
                <a:alpha val="7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1600" noProof="0" dirty="0"/>
            </a:lvl1pPr>
          </a:lstStyle>
          <a:p>
            <a:pPr marL="0" lvl="0" indent="0" algn="ctr">
              <a:buNone/>
            </a:pPr>
            <a:r>
              <a:rPr lang="en-US" noProof="0" dirty="0"/>
              <a:t>Click icon to add picture</a:t>
            </a:r>
          </a:p>
        </p:txBody>
      </p:sp>
      <p:sp>
        <p:nvSpPr>
          <p:cNvPr id="31" name="Text Placeholder 26">
            <a:extLst>
              <a:ext uri="{FF2B5EF4-FFF2-40B4-BE49-F238E27FC236}">
                <a16:creationId xmlns:a16="http://schemas.microsoft.com/office/drawing/2014/main" id="{C76BA571-FE5C-F5F7-9056-20BD57DA678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419856" y="4889897"/>
            <a:ext cx="2514600" cy="338328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2" name="Text Placeholder 24">
            <a:extLst>
              <a:ext uri="{FF2B5EF4-FFF2-40B4-BE49-F238E27FC236}">
                <a16:creationId xmlns:a16="http://schemas.microsoft.com/office/drawing/2014/main" id="{D7F9FC21-D881-DB86-4C69-C07821DCF3A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63640" y="2193042"/>
            <a:ext cx="2514600" cy="3200400"/>
          </a:xfrm>
          <a:solidFill>
            <a:schemeClr val="accent1"/>
          </a:solidFill>
          <a:ln w="25400">
            <a:solidFill>
              <a:schemeClr val="dk1"/>
            </a:solidFill>
          </a:ln>
        </p:spPr>
        <p:txBody>
          <a:bodyPr tIns="2377440"/>
          <a:lstStyle>
            <a:lvl1pPr marL="0" indent="0" algn="ctr">
              <a:buFont typeface="Arial" panose="020B0604020202020204" pitchFamily="34" charset="0"/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3" name="Picture Placeholder 22">
            <a:extLst>
              <a:ext uri="{FF2B5EF4-FFF2-40B4-BE49-F238E27FC236}">
                <a16:creationId xmlns:a16="http://schemas.microsoft.com/office/drawing/2014/main" id="{FE2E99DA-5661-F860-9E54-9C42590265FD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277356" y="2193042"/>
            <a:ext cx="2487168" cy="2103120"/>
          </a:xfrm>
          <a:blipFill>
            <a:blip r:embed="rId2">
              <a:alphaModFix amt="70000"/>
            </a:blip>
            <a:stretch>
              <a:fillRect/>
            </a:stretch>
          </a:blipFill>
          <a:ln w="25400">
            <a:solidFill>
              <a:schemeClr val="tx1">
                <a:alpha val="7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1600" noProof="0" dirty="0"/>
            </a:lvl1pPr>
          </a:lstStyle>
          <a:p>
            <a:pPr marL="0" lvl="0" indent="0" algn="ctr">
              <a:buNone/>
            </a:pPr>
            <a:r>
              <a:rPr lang="en-US" noProof="0" dirty="0"/>
              <a:t>Click icon to add picture</a:t>
            </a:r>
          </a:p>
        </p:txBody>
      </p:sp>
      <p:sp>
        <p:nvSpPr>
          <p:cNvPr id="34" name="Text Placeholder 26">
            <a:extLst>
              <a:ext uri="{FF2B5EF4-FFF2-40B4-BE49-F238E27FC236}">
                <a16:creationId xmlns:a16="http://schemas.microsoft.com/office/drawing/2014/main" id="{99F1332D-1A76-8252-3A4A-73B5BE80BDA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263640" y="4889897"/>
            <a:ext cx="2514600" cy="338328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5" name="Text Placeholder 24">
            <a:extLst>
              <a:ext uri="{FF2B5EF4-FFF2-40B4-BE49-F238E27FC236}">
                <a16:creationId xmlns:a16="http://schemas.microsoft.com/office/drawing/2014/main" id="{47253530-631C-01D6-E4D5-53EA91819AC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107424" y="2169547"/>
            <a:ext cx="2514600" cy="3200400"/>
          </a:xfrm>
          <a:solidFill>
            <a:schemeClr val="accent1"/>
          </a:solidFill>
          <a:ln w="25400">
            <a:solidFill>
              <a:schemeClr val="dk1"/>
            </a:solidFill>
          </a:ln>
        </p:spPr>
        <p:txBody>
          <a:bodyPr tIns="2377440"/>
          <a:lstStyle>
            <a:lvl1pPr marL="0" indent="0" algn="ctr">
              <a:buFont typeface="Arial" panose="020B0604020202020204" pitchFamily="34" charset="0"/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6" name="Picture Placeholder 22">
            <a:extLst>
              <a:ext uri="{FF2B5EF4-FFF2-40B4-BE49-F238E27FC236}">
                <a16:creationId xmlns:a16="http://schemas.microsoft.com/office/drawing/2014/main" id="{2087F48D-BCD6-2370-DFEB-3DC855770580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121140" y="2169547"/>
            <a:ext cx="2487168" cy="2103120"/>
          </a:xfrm>
          <a:blipFill>
            <a:blip r:embed="rId2">
              <a:alphaModFix amt="70000"/>
            </a:blip>
            <a:stretch>
              <a:fillRect/>
            </a:stretch>
          </a:blipFill>
          <a:ln w="25400">
            <a:solidFill>
              <a:schemeClr val="tx1">
                <a:alpha val="70000"/>
              </a:schemeClr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1600" noProof="0"/>
            </a:lvl1pPr>
          </a:lstStyle>
          <a:p>
            <a:pPr marL="0" lvl="0" indent="0" algn="ctr">
              <a:buNone/>
            </a:pPr>
            <a:r>
              <a:rPr lang="en-US" noProof="0" dirty="0"/>
              <a:t>Click icon to add picture</a:t>
            </a:r>
          </a:p>
        </p:txBody>
      </p:sp>
      <p:sp>
        <p:nvSpPr>
          <p:cNvPr id="37" name="Text Placeholder 26">
            <a:extLst>
              <a:ext uri="{FF2B5EF4-FFF2-40B4-BE49-F238E27FC236}">
                <a16:creationId xmlns:a16="http://schemas.microsoft.com/office/drawing/2014/main" id="{2730E53E-4C0B-1C22-8754-2D69B55DF37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107424" y="4889897"/>
            <a:ext cx="2514600" cy="338328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4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3734335C-F51C-31D5-364F-1D05EDE82E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547396"/>
            <a:ext cx="10745788" cy="1143292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4716352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x8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">
            <a:extLst>
              <a:ext uri="{FF2B5EF4-FFF2-40B4-BE49-F238E27FC236}">
                <a16:creationId xmlns:a16="http://schemas.microsoft.com/office/drawing/2014/main" id="{559D8666-7371-3C57-AFFE-49810709BDDB}"/>
              </a:ext>
            </a:extLst>
          </p:cNvPr>
          <p:cNvSpPr/>
          <p:nvPr/>
        </p:nvSpPr>
        <p:spPr>
          <a:xfrm>
            <a:off x="663551" y="1967633"/>
            <a:ext cx="2543865" cy="2085433"/>
          </a:xfrm>
          <a:prstGeom prst="rect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2" name="Shape">
            <a:extLst>
              <a:ext uri="{FF2B5EF4-FFF2-40B4-BE49-F238E27FC236}">
                <a16:creationId xmlns:a16="http://schemas.microsoft.com/office/drawing/2014/main" id="{434B564B-DE03-74A6-773C-0FD4632658D1}"/>
              </a:ext>
            </a:extLst>
          </p:cNvPr>
          <p:cNvSpPr/>
          <p:nvPr/>
        </p:nvSpPr>
        <p:spPr>
          <a:xfrm>
            <a:off x="663550" y="4337851"/>
            <a:ext cx="2543865" cy="2085433"/>
          </a:xfrm>
          <a:prstGeom prst="rect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5" name="Shape">
            <a:extLst>
              <a:ext uri="{FF2B5EF4-FFF2-40B4-BE49-F238E27FC236}">
                <a16:creationId xmlns:a16="http://schemas.microsoft.com/office/drawing/2014/main" id="{A98F51D8-7768-BB9C-DEFD-FE6F101B538B}"/>
              </a:ext>
            </a:extLst>
          </p:cNvPr>
          <p:cNvSpPr/>
          <p:nvPr/>
        </p:nvSpPr>
        <p:spPr>
          <a:xfrm>
            <a:off x="3509629" y="1967633"/>
            <a:ext cx="2543865" cy="2085433"/>
          </a:xfrm>
          <a:prstGeom prst="rect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7" name="Shape">
            <a:extLst>
              <a:ext uri="{FF2B5EF4-FFF2-40B4-BE49-F238E27FC236}">
                <a16:creationId xmlns:a16="http://schemas.microsoft.com/office/drawing/2014/main" id="{824DDB7E-F583-BE45-8440-04134133EF5E}"/>
              </a:ext>
            </a:extLst>
          </p:cNvPr>
          <p:cNvSpPr/>
          <p:nvPr/>
        </p:nvSpPr>
        <p:spPr>
          <a:xfrm>
            <a:off x="3509628" y="4337851"/>
            <a:ext cx="2543865" cy="2085433"/>
          </a:xfrm>
          <a:prstGeom prst="rect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9" name="Shape">
            <a:extLst>
              <a:ext uri="{FF2B5EF4-FFF2-40B4-BE49-F238E27FC236}">
                <a16:creationId xmlns:a16="http://schemas.microsoft.com/office/drawing/2014/main" id="{3AB34327-1213-C6F7-069A-661286889411}"/>
              </a:ext>
            </a:extLst>
          </p:cNvPr>
          <p:cNvSpPr/>
          <p:nvPr/>
        </p:nvSpPr>
        <p:spPr>
          <a:xfrm>
            <a:off x="6355709" y="1965287"/>
            <a:ext cx="2543865" cy="2085433"/>
          </a:xfrm>
          <a:prstGeom prst="rect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1" name="Shape">
            <a:extLst>
              <a:ext uri="{FF2B5EF4-FFF2-40B4-BE49-F238E27FC236}">
                <a16:creationId xmlns:a16="http://schemas.microsoft.com/office/drawing/2014/main" id="{B6BF1339-971D-E8EC-9A92-C646A04A9796}"/>
              </a:ext>
            </a:extLst>
          </p:cNvPr>
          <p:cNvSpPr/>
          <p:nvPr/>
        </p:nvSpPr>
        <p:spPr>
          <a:xfrm>
            <a:off x="6355708" y="4335505"/>
            <a:ext cx="2543865" cy="2085433"/>
          </a:xfrm>
          <a:prstGeom prst="rect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4" name="Shape">
            <a:extLst>
              <a:ext uri="{FF2B5EF4-FFF2-40B4-BE49-F238E27FC236}">
                <a16:creationId xmlns:a16="http://schemas.microsoft.com/office/drawing/2014/main" id="{2C16FE32-0722-CA1D-92A1-77B7780BDE81}"/>
              </a:ext>
            </a:extLst>
          </p:cNvPr>
          <p:cNvSpPr/>
          <p:nvPr/>
        </p:nvSpPr>
        <p:spPr>
          <a:xfrm>
            <a:off x="9201787" y="1965287"/>
            <a:ext cx="2543865" cy="2085433"/>
          </a:xfrm>
          <a:prstGeom prst="rect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7" name="Shape">
            <a:extLst>
              <a:ext uri="{FF2B5EF4-FFF2-40B4-BE49-F238E27FC236}">
                <a16:creationId xmlns:a16="http://schemas.microsoft.com/office/drawing/2014/main" id="{A3D368EA-D182-9937-D248-E4051379E257}"/>
              </a:ext>
            </a:extLst>
          </p:cNvPr>
          <p:cNvSpPr/>
          <p:nvPr/>
        </p:nvSpPr>
        <p:spPr>
          <a:xfrm>
            <a:off x="9201786" y="4335505"/>
            <a:ext cx="2543865" cy="2085433"/>
          </a:xfrm>
          <a:prstGeom prst="rect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2349526F-21BB-B06B-612E-8AAA322B41D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65816" y="1865376"/>
            <a:ext cx="2514600" cy="2084832"/>
          </a:xfrm>
          <a:solidFill>
            <a:schemeClr val="accent1"/>
          </a:solidFill>
          <a:ln w="25400">
            <a:solidFill>
              <a:schemeClr val="dk1"/>
            </a:solidFill>
          </a:ln>
        </p:spPr>
        <p:txBody>
          <a:bodyPr tIns="1490472"/>
          <a:lstStyle>
            <a:lvl1pPr marL="0" indent="0" algn="ctr">
              <a:buFont typeface="Arial" panose="020B0604020202020204" pitchFamily="34" charset="0"/>
              <a:buNone/>
              <a:defRPr sz="16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99DE91A1-A01A-B800-F6EB-C013020202C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9532" y="1874520"/>
            <a:ext cx="2487168" cy="1280160"/>
          </a:xfrm>
          <a:blipFill>
            <a:blip r:embed="rId2">
              <a:alphaModFix amt="70000"/>
            </a:blip>
            <a:stretch>
              <a:fillRect/>
            </a:stretch>
          </a:blipFill>
          <a:ln w="254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None/>
              <a:defRPr sz="1600"/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28" name="Text Placeholder 26">
            <a:extLst>
              <a:ext uri="{FF2B5EF4-FFF2-40B4-BE49-F238E27FC236}">
                <a16:creationId xmlns:a16="http://schemas.microsoft.com/office/drawing/2014/main" id="{733EF8C8-3849-9C80-1F6E-7038D113478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80220" y="3584901"/>
            <a:ext cx="2514600" cy="27432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6" name="Text Placeholder 24">
            <a:extLst>
              <a:ext uri="{FF2B5EF4-FFF2-40B4-BE49-F238E27FC236}">
                <a16:creationId xmlns:a16="http://schemas.microsoft.com/office/drawing/2014/main" id="{F27A4420-EB9D-589B-DE9E-4CFCC6B25A6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565816" y="4242816"/>
            <a:ext cx="2514600" cy="2084832"/>
          </a:xfrm>
          <a:solidFill>
            <a:schemeClr val="accent1"/>
          </a:solidFill>
          <a:ln w="25400">
            <a:solidFill>
              <a:schemeClr val="dk1"/>
            </a:solidFill>
          </a:ln>
        </p:spPr>
        <p:txBody>
          <a:bodyPr tIns="1490472"/>
          <a:lstStyle>
            <a:lvl1pPr marL="0" indent="0" algn="ctr">
              <a:buFont typeface="Arial" panose="020B0604020202020204" pitchFamily="34" charset="0"/>
              <a:buNone/>
              <a:defRPr sz="16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7" name="Picture Placeholder 22">
            <a:extLst>
              <a:ext uri="{FF2B5EF4-FFF2-40B4-BE49-F238E27FC236}">
                <a16:creationId xmlns:a16="http://schemas.microsoft.com/office/drawing/2014/main" id="{D76F8DA4-2C9A-48DE-DB4A-045A11601F4C}"/>
              </a:ext>
            </a:extLst>
          </p:cNvPr>
          <p:cNvSpPr>
            <a:spLocks noGrp="1"/>
          </p:cNvSpPr>
          <p:nvPr>
            <p:ph type="pic" sz="quarter" idx="36"/>
          </p:nvPr>
        </p:nvSpPr>
        <p:spPr>
          <a:xfrm>
            <a:off x="579532" y="4242816"/>
            <a:ext cx="2487168" cy="1280160"/>
          </a:xfrm>
          <a:blipFill>
            <a:blip r:embed="rId2">
              <a:alphaModFix amt="70000"/>
            </a:blip>
            <a:stretch>
              <a:fillRect/>
            </a:stretch>
          </a:blipFill>
          <a:ln w="254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None/>
              <a:defRPr sz="1600"/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47" name="Text Placeholder 26">
            <a:extLst>
              <a:ext uri="{FF2B5EF4-FFF2-40B4-BE49-F238E27FC236}">
                <a16:creationId xmlns:a16="http://schemas.microsoft.com/office/drawing/2014/main" id="{010C7458-97A7-97A1-88E7-1D3194A7EA4C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580220" y="5947269"/>
            <a:ext cx="2514600" cy="27432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9" name="Text Placeholder 24">
            <a:extLst>
              <a:ext uri="{FF2B5EF4-FFF2-40B4-BE49-F238E27FC236}">
                <a16:creationId xmlns:a16="http://schemas.microsoft.com/office/drawing/2014/main" id="{32F8A8CA-E278-E129-A09C-8C4B7CCA2DE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419856" y="1865376"/>
            <a:ext cx="2514600" cy="2084832"/>
          </a:xfrm>
          <a:solidFill>
            <a:schemeClr val="accent1"/>
          </a:solidFill>
          <a:ln w="25400">
            <a:solidFill>
              <a:schemeClr val="dk1"/>
            </a:solidFill>
          </a:ln>
        </p:spPr>
        <p:txBody>
          <a:bodyPr tIns="1490472"/>
          <a:lstStyle>
            <a:lvl1pPr marL="0" indent="0" algn="ctr">
              <a:buFont typeface="Arial" panose="020B0604020202020204" pitchFamily="34" charset="0"/>
              <a:buNone/>
              <a:defRPr sz="16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0" name="Picture Placeholder 22">
            <a:extLst>
              <a:ext uri="{FF2B5EF4-FFF2-40B4-BE49-F238E27FC236}">
                <a16:creationId xmlns:a16="http://schemas.microsoft.com/office/drawing/2014/main" id="{3CFBF841-C094-5FA8-63F2-F5DA37C0359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433572" y="1874520"/>
            <a:ext cx="2487168" cy="1280160"/>
          </a:xfrm>
          <a:blipFill>
            <a:blip r:embed="rId2">
              <a:alphaModFix amt="70000"/>
            </a:blip>
            <a:stretch>
              <a:fillRect/>
            </a:stretch>
          </a:blipFill>
          <a:ln w="254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None/>
              <a:defRPr sz="1600"/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31" name="Text Placeholder 26">
            <a:extLst>
              <a:ext uri="{FF2B5EF4-FFF2-40B4-BE49-F238E27FC236}">
                <a16:creationId xmlns:a16="http://schemas.microsoft.com/office/drawing/2014/main" id="{C76BA571-FE5C-F5F7-9056-20BD57DA678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3419856" y="3584901"/>
            <a:ext cx="2514600" cy="27432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8" name="Text Placeholder 24">
            <a:extLst>
              <a:ext uri="{FF2B5EF4-FFF2-40B4-BE49-F238E27FC236}">
                <a16:creationId xmlns:a16="http://schemas.microsoft.com/office/drawing/2014/main" id="{27F73601-DBA6-A721-D6BF-321A387810A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3419856" y="4242816"/>
            <a:ext cx="2514600" cy="2084832"/>
          </a:xfrm>
          <a:solidFill>
            <a:schemeClr val="accent1"/>
          </a:solidFill>
          <a:ln w="25400">
            <a:solidFill>
              <a:schemeClr val="dk1"/>
            </a:solidFill>
          </a:ln>
        </p:spPr>
        <p:txBody>
          <a:bodyPr tIns="1490472"/>
          <a:lstStyle>
            <a:lvl1pPr marL="0" indent="0" algn="ctr">
              <a:buFont typeface="Arial" panose="020B0604020202020204" pitchFamily="34" charset="0"/>
              <a:buNone/>
              <a:defRPr sz="16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9" name="Picture Placeholder 22">
            <a:extLst>
              <a:ext uri="{FF2B5EF4-FFF2-40B4-BE49-F238E27FC236}">
                <a16:creationId xmlns:a16="http://schemas.microsoft.com/office/drawing/2014/main" id="{060504F7-2F69-FC38-B09C-5DCA35CD85A9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433572" y="4242816"/>
            <a:ext cx="2487168" cy="1280160"/>
          </a:xfrm>
          <a:blipFill>
            <a:blip r:embed="rId2">
              <a:alphaModFix amt="70000"/>
            </a:blip>
            <a:stretch>
              <a:fillRect/>
            </a:stretch>
          </a:blipFill>
          <a:ln w="254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None/>
              <a:defRPr sz="1600"/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0" name="Text Placeholder 26">
            <a:extLst>
              <a:ext uri="{FF2B5EF4-FFF2-40B4-BE49-F238E27FC236}">
                <a16:creationId xmlns:a16="http://schemas.microsoft.com/office/drawing/2014/main" id="{3843A45B-37B6-D773-B219-9EBAD5F19532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>
          <a:xfrm>
            <a:off x="3419856" y="5947269"/>
            <a:ext cx="2514600" cy="27432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2" name="Text Placeholder 24">
            <a:extLst>
              <a:ext uri="{FF2B5EF4-FFF2-40B4-BE49-F238E27FC236}">
                <a16:creationId xmlns:a16="http://schemas.microsoft.com/office/drawing/2014/main" id="{D7F9FC21-D881-DB86-4C69-C07821DCF3A7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263640" y="1865376"/>
            <a:ext cx="2514600" cy="2084832"/>
          </a:xfrm>
          <a:solidFill>
            <a:schemeClr val="accent1"/>
          </a:solidFill>
          <a:ln w="25400">
            <a:solidFill>
              <a:schemeClr val="dk1"/>
            </a:solidFill>
          </a:ln>
        </p:spPr>
        <p:txBody>
          <a:bodyPr tIns="1490472"/>
          <a:lstStyle>
            <a:lvl1pPr marL="0" indent="0" algn="ctr">
              <a:buFont typeface="Arial" panose="020B0604020202020204" pitchFamily="34" charset="0"/>
              <a:buNone/>
              <a:defRPr sz="16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3" name="Picture Placeholder 22">
            <a:extLst>
              <a:ext uri="{FF2B5EF4-FFF2-40B4-BE49-F238E27FC236}">
                <a16:creationId xmlns:a16="http://schemas.microsoft.com/office/drawing/2014/main" id="{FE2E99DA-5661-F860-9E54-9C42590265FD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277356" y="1874520"/>
            <a:ext cx="2487168" cy="1280160"/>
          </a:xfrm>
          <a:blipFill>
            <a:blip r:embed="rId2">
              <a:alphaModFix amt="70000"/>
            </a:blip>
            <a:stretch>
              <a:fillRect/>
            </a:stretch>
          </a:blipFill>
          <a:ln w="254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None/>
              <a:defRPr sz="1600"/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34" name="Text Placeholder 26">
            <a:extLst>
              <a:ext uri="{FF2B5EF4-FFF2-40B4-BE49-F238E27FC236}">
                <a16:creationId xmlns:a16="http://schemas.microsoft.com/office/drawing/2014/main" id="{99F1332D-1A76-8252-3A4A-73B5BE80BDA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263640" y="3584901"/>
            <a:ext cx="2514600" cy="27432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1" name="Text Placeholder 24">
            <a:extLst>
              <a:ext uri="{FF2B5EF4-FFF2-40B4-BE49-F238E27FC236}">
                <a16:creationId xmlns:a16="http://schemas.microsoft.com/office/drawing/2014/main" id="{E5E9A104-54F0-5100-0B27-DBD2DF206786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6263640" y="4242816"/>
            <a:ext cx="2514600" cy="2084832"/>
          </a:xfrm>
          <a:solidFill>
            <a:schemeClr val="accent1"/>
          </a:solidFill>
          <a:ln w="25400">
            <a:solidFill>
              <a:schemeClr val="dk1"/>
            </a:solidFill>
          </a:ln>
        </p:spPr>
        <p:txBody>
          <a:bodyPr tIns="1490472"/>
          <a:lstStyle>
            <a:lvl1pPr marL="0" indent="0" algn="ctr">
              <a:buFont typeface="Arial" panose="020B0604020202020204" pitchFamily="34" charset="0"/>
              <a:buNone/>
              <a:defRPr sz="16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2" name="Picture Placeholder 22">
            <a:extLst>
              <a:ext uri="{FF2B5EF4-FFF2-40B4-BE49-F238E27FC236}">
                <a16:creationId xmlns:a16="http://schemas.microsoft.com/office/drawing/2014/main" id="{23469072-7775-90E2-6C92-C6D03C1DACB0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>
          <a:xfrm>
            <a:off x="6277356" y="4242816"/>
            <a:ext cx="2487168" cy="1280160"/>
          </a:xfrm>
          <a:blipFill>
            <a:blip r:embed="rId2">
              <a:alphaModFix amt="70000"/>
            </a:blip>
            <a:stretch>
              <a:fillRect/>
            </a:stretch>
          </a:blipFill>
          <a:ln w="254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None/>
              <a:defRPr sz="1600"/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3" name="Text Placeholder 26">
            <a:extLst>
              <a:ext uri="{FF2B5EF4-FFF2-40B4-BE49-F238E27FC236}">
                <a16:creationId xmlns:a16="http://schemas.microsoft.com/office/drawing/2014/main" id="{BF06B9AA-555D-874C-1198-B3ED9EBC714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263640" y="5947269"/>
            <a:ext cx="2514600" cy="27432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5" name="Text Placeholder 24">
            <a:extLst>
              <a:ext uri="{FF2B5EF4-FFF2-40B4-BE49-F238E27FC236}">
                <a16:creationId xmlns:a16="http://schemas.microsoft.com/office/drawing/2014/main" id="{47253530-631C-01D6-E4D5-53EA91819AC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107424" y="1865376"/>
            <a:ext cx="2514600" cy="2084832"/>
          </a:xfrm>
          <a:solidFill>
            <a:schemeClr val="accent1"/>
          </a:solidFill>
          <a:ln w="25400">
            <a:solidFill>
              <a:schemeClr val="dk1"/>
            </a:solidFill>
          </a:ln>
        </p:spPr>
        <p:txBody>
          <a:bodyPr tIns="1490472"/>
          <a:lstStyle>
            <a:lvl1pPr marL="0" indent="0" algn="ctr">
              <a:buFont typeface="Arial" panose="020B0604020202020204" pitchFamily="34" charset="0"/>
              <a:buNone/>
              <a:defRPr sz="16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36" name="Picture Placeholder 22">
            <a:extLst>
              <a:ext uri="{FF2B5EF4-FFF2-40B4-BE49-F238E27FC236}">
                <a16:creationId xmlns:a16="http://schemas.microsoft.com/office/drawing/2014/main" id="{2087F48D-BCD6-2370-DFEB-3DC855770580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9121140" y="1874520"/>
            <a:ext cx="2487168" cy="1280160"/>
          </a:xfrm>
          <a:blipFill>
            <a:blip r:embed="rId2">
              <a:alphaModFix amt="70000"/>
            </a:blip>
            <a:stretch>
              <a:fillRect/>
            </a:stretch>
          </a:blipFill>
          <a:ln w="254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None/>
              <a:defRPr sz="1600"/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37" name="Text Placeholder 26">
            <a:extLst>
              <a:ext uri="{FF2B5EF4-FFF2-40B4-BE49-F238E27FC236}">
                <a16:creationId xmlns:a16="http://schemas.microsoft.com/office/drawing/2014/main" id="{2730E53E-4C0B-1C22-8754-2D69B55DF37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9107424" y="3584901"/>
            <a:ext cx="2514600" cy="27432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4" name="Text Placeholder 24">
            <a:extLst>
              <a:ext uri="{FF2B5EF4-FFF2-40B4-BE49-F238E27FC236}">
                <a16:creationId xmlns:a16="http://schemas.microsoft.com/office/drawing/2014/main" id="{9690986C-4F11-A46D-923C-CCC08AB6CB76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9107424" y="4242816"/>
            <a:ext cx="2514600" cy="2084832"/>
          </a:xfrm>
          <a:solidFill>
            <a:schemeClr val="accent1"/>
          </a:solidFill>
          <a:ln w="25400">
            <a:solidFill>
              <a:schemeClr val="dk1"/>
            </a:solidFill>
          </a:ln>
        </p:spPr>
        <p:txBody>
          <a:bodyPr tIns="1490472"/>
          <a:lstStyle>
            <a:lvl1pPr marL="0" indent="0" algn="ctr">
              <a:buFont typeface="Arial" panose="020B0604020202020204" pitchFamily="34" charset="0"/>
              <a:buNone/>
              <a:defRPr sz="16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5" name="Picture Placeholder 22">
            <a:extLst>
              <a:ext uri="{FF2B5EF4-FFF2-40B4-BE49-F238E27FC236}">
                <a16:creationId xmlns:a16="http://schemas.microsoft.com/office/drawing/2014/main" id="{A4293B55-9185-9732-2F46-4B62C7F1F21E}"/>
              </a:ext>
            </a:extLst>
          </p:cNvPr>
          <p:cNvSpPr>
            <a:spLocks noGrp="1"/>
          </p:cNvSpPr>
          <p:nvPr>
            <p:ph type="pic" sz="quarter" idx="34"/>
          </p:nvPr>
        </p:nvSpPr>
        <p:spPr>
          <a:xfrm>
            <a:off x="9121140" y="4242816"/>
            <a:ext cx="2487168" cy="1280160"/>
          </a:xfrm>
          <a:blipFill>
            <a:blip r:embed="rId2">
              <a:alphaModFix amt="70000"/>
            </a:blip>
            <a:stretch>
              <a:fillRect/>
            </a:stretch>
          </a:blipFill>
          <a:ln w="25400">
            <a:solidFill>
              <a:schemeClr val="tx1"/>
            </a:solidFill>
          </a:ln>
        </p:spPr>
        <p:txBody>
          <a:bodyPr anchor="ctr"/>
          <a:lstStyle>
            <a:lvl1pPr marL="0" indent="0" algn="ctr">
              <a:buNone/>
              <a:defRPr sz="1600"/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6" name="Text Placeholder 26">
            <a:extLst>
              <a:ext uri="{FF2B5EF4-FFF2-40B4-BE49-F238E27FC236}">
                <a16:creationId xmlns:a16="http://schemas.microsoft.com/office/drawing/2014/main" id="{B8529D99-B7B2-6411-E928-9FA204E3842A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9107424" y="5947269"/>
            <a:ext cx="2514600" cy="274320"/>
          </a:xfrm>
        </p:spPr>
        <p:txBody>
          <a:bodyPr/>
          <a:lstStyle>
            <a:lvl1pPr marL="0" indent="0" algn="ctr">
              <a:buNone/>
              <a:defRPr sz="1200"/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D7FDA4E-49F9-223C-DA55-A79802EE18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3608097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is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">
            <a:extLst>
              <a:ext uri="{FF2B5EF4-FFF2-40B4-BE49-F238E27FC236}">
                <a16:creationId xmlns:a16="http://schemas.microsoft.com/office/drawing/2014/main" id="{1A52F175-2E39-E9BE-B4DF-67098DB248AA}"/>
              </a:ext>
            </a:extLst>
          </p:cNvPr>
          <p:cNvSpPr/>
          <p:nvPr/>
        </p:nvSpPr>
        <p:spPr>
          <a:xfrm>
            <a:off x="5607119" y="347046"/>
            <a:ext cx="6281928" cy="1039748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accent2"/>
              </a:solidFill>
              <a:latin typeface="+mj-lt"/>
              <a:ea typeface="Karla"/>
              <a:cs typeface="Karla"/>
              <a:sym typeface="Karla"/>
            </a:endParaRPr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CE3B3000-733D-1995-D39A-E659E5A429CC}"/>
              </a:ext>
            </a:extLst>
          </p:cNvPr>
          <p:cNvSpPr/>
          <p:nvPr/>
        </p:nvSpPr>
        <p:spPr>
          <a:xfrm>
            <a:off x="5607119" y="1623673"/>
            <a:ext cx="6281928" cy="1039748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+mj-lt"/>
              <a:ea typeface="Karla"/>
              <a:cs typeface="Karla"/>
              <a:sym typeface="Karla"/>
            </a:endParaRPr>
          </a:p>
        </p:txBody>
      </p:sp>
      <p:sp>
        <p:nvSpPr>
          <p:cNvPr id="11" name="Shape">
            <a:extLst>
              <a:ext uri="{FF2B5EF4-FFF2-40B4-BE49-F238E27FC236}">
                <a16:creationId xmlns:a16="http://schemas.microsoft.com/office/drawing/2014/main" id="{F1BC0AB2-17DA-D97E-3052-DA48D80F7428}"/>
              </a:ext>
            </a:extLst>
          </p:cNvPr>
          <p:cNvSpPr/>
          <p:nvPr/>
        </p:nvSpPr>
        <p:spPr>
          <a:xfrm>
            <a:off x="5607119" y="2925956"/>
            <a:ext cx="6281928" cy="1039748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+mj-lt"/>
              <a:ea typeface="Karla"/>
              <a:cs typeface="Karla"/>
              <a:sym typeface="Karla"/>
            </a:endParaRPr>
          </a:p>
        </p:txBody>
      </p:sp>
      <p:sp>
        <p:nvSpPr>
          <p:cNvPr id="13" name="Shape">
            <a:extLst>
              <a:ext uri="{FF2B5EF4-FFF2-40B4-BE49-F238E27FC236}">
                <a16:creationId xmlns:a16="http://schemas.microsoft.com/office/drawing/2014/main" id="{C860490F-E3DB-3E9F-0AC6-F04949DC59C3}"/>
              </a:ext>
            </a:extLst>
          </p:cNvPr>
          <p:cNvSpPr/>
          <p:nvPr/>
        </p:nvSpPr>
        <p:spPr>
          <a:xfrm>
            <a:off x="5607120" y="4223036"/>
            <a:ext cx="6281928" cy="1039748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+mj-lt"/>
              <a:ea typeface="Karla"/>
              <a:cs typeface="Karla"/>
              <a:sym typeface="Karla"/>
            </a:endParaRPr>
          </a:p>
        </p:txBody>
      </p:sp>
      <p:sp>
        <p:nvSpPr>
          <p:cNvPr id="15" name="Shape">
            <a:extLst>
              <a:ext uri="{FF2B5EF4-FFF2-40B4-BE49-F238E27FC236}">
                <a16:creationId xmlns:a16="http://schemas.microsoft.com/office/drawing/2014/main" id="{522E5778-EA03-EFC4-08AA-ECB1C07ED56E}"/>
              </a:ext>
            </a:extLst>
          </p:cNvPr>
          <p:cNvSpPr/>
          <p:nvPr/>
        </p:nvSpPr>
        <p:spPr>
          <a:xfrm>
            <a:off x="5607120" y="5519473"/>
            <a:ext cx="6281928" cy="1039748"/>
          </a:xfrm>
          <a:prstGeom prst="rect">
            <a:avLst/>
          </a:prstGeom>
          <a:solidFill>
            <a:schemeClr val="accent3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+mj-lt"/>
              <a:ea typeface="Karla"/>
              <a:cs typeface="Karla"/>
              <a:sym typeface="Karla"/>
            </a:endParaRPr>
          </a:p>
        </p:txBody>
      </p:sp>
      <p:sp>
        <p:nvSpPr>
          <p:cNvPr id="17" name="Shape">
            <a:extLst>
              <a:ext uri="{FF2B5EF4-FFF2-40B4-BE49-F238E27FC236}">
                <a16:creationId xmlns:a16="http://schemas.microsoft.com/office/drawing/2014/main" id="{EEA0BE49-92E1-A1A3-40E0-DDAA5511F637}"/>
              </a:ext>
            </a:extLst>
          </p:cNvPr>
          <p:cNvSpPr/>
          <p:nvPr/>
        </p:nvSpPr>
        <p:spPr>
          <a:xfrm>
            <a:off x="4348745" y="1637743"/>
            <a:ext cx="969865" cy="969865"/>
          </a:xfrm>
          <a:prstGeom prst="ellipse">
            <a:avLst/>
          </a:prstGeom>
          <a:solidFill>
            <a:schemeClr val="accent3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9" name="Shape">
            <a:extLst>
              <a:ext uri="{FF2B5EF4-FFF2-40B4-BE49-F238E27FC236}">
                <a16:creationId xmlns:a16="http://schemas.microsoft.com/office/drawing/2014/main" id="{DF15F1EC-1D2B-FF49-7785-26BC7083A07C}"/>
              </a:ext>
            </a:extLst>
          </p:cNvPr>
          <p:cNvSpPr/>
          <p:nvPr/>
        </p:nvSpPr>
        <p:spPr>
          <a:xfrm>
            <a:off x="4348745" y="2927249"/>
            <a:ext cx="969865" cy="969865"/>
          </a:xfrm>
          <a:prstGeom prst="ellipse">
            <a:avLst/>
          </a:prstGeom>
          <a:solidFill>
            <a:schemeClr val="accent3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1" name="Shape">
            <a:extLst>
              <a:ext uri="{FF2B5EF4-FFF2-40B4-BE49-F238E27FC236}">
                <a16:creationId xmlns:a16="http://schemas.microsoft.com/office/drawing/2014/main" id="{BE3FDD69-3D60-CF6B-97A3-7B2C1AE3100A}"/>
              </a:ext>
            </a:extLst>
          </p:cNvPr>
          <p:cNvSpPr/>
          <p:nvPr/>
        </p:nvSpPr>
        <p:spPr>
          <a:xfrm>
            <a:off x="4348745" y="4277006"/>
            <a:ext cx="969865" cy="969865"/>
          </a:xfrm>
          <a:prstGeom prst="ellipse">
            <a:avLst/>
          </a:prstGeom>
          <a:solidFill>
            <a:schemeClr val="accent3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3" name="Shape">
            <a:extLst>
              <a:ext uri="{FF2B5EF4-FFF2-40B4-BE49-F238E27FC236}">
                <a16:creationId xmlns:a16="http://schemas.microsoft.com/office/drawing/2014/main" id="{E3BB1E5B-DA10-B332-D4B8-D551C3053C53}"/>
              </a:ext>
            </a:extLst>
          </p:cNvPr>
          <p:cNvSpPr/>
          <p:nvPr/>
        </p:nvSpPr>
        <p:spPr>
          <a:xfrm>
            <a:off x="4348745" y="5568541"/>
            <a:ext cx="969865" cy="969865"/>
          </a:xfrm>
          <a:prstGeom prst="ellipse">
            <a:avLst/>
          </a:prstGeom>
          <a:solidFill>
            <a:schemeClr val="accent3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5" name="Shape">
            <a:extLst>
              <a:ext uri="{FF2B5EF4-FFF2-40B4-BE49-F238E27FC236}">
                <a16:creationId xmlns:a16="http://schemas.microsoft.com/office/drawing/2014/main" id="{8D887B7F-9EBA-E7B8-64CE-5EAB1DF08E19}"/>
              </a:ext>
            </a:extLst>
          </p:cNvPr>
          <p:cNvSpPr/>
          <p:nvPr/>
        </p:nvSpPr>
        <p:spPr>
          <a:xfrm>
            <a:off x="4348745" y="361116"/>
            <a:ext cx="969865" cy="969865"/>
          </a:xfrm>
          <a:prstGeom prst="ellipse">
            <a:avLst/>
          </a:prstGeom>
          <a:solidFill>
            <a:schemeClr val="accent3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7" name="Shape">
            <a:extLst>
              <a:ext uri="{FF2B5EF4-FFF2-40B4-BE49-F238E27FC236}">
                <a16:creationId xmlns:a16="http://schemas.microsoft.com/office/drawing/2014/main" id="{5AC86C31-7E67-B4EC-1AE0-291ED77F2214}"/>
              </a:ext>
            </a:extLst>
          </p:cNvPr>
          <p:cNvSpPr/>
          <p:nvPr/>
        </p:nvSpPr>
        <p:spPr>
          <a:xfrm>
            <a:off x="5512393" y="241430"/>
            <a:ext cx="6281928" cy="1039748"/>
          </a:xfrm>
          <a:prstGeom prst="rect">
            <a:avLst/>
          </a:prstGeom>
          <a:solidFill>
            <a:schemeClr val="accent5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+mj-lt"/>
              <a:ea typeface="Karla"/>
              <a:cs typeface="Karla"/>
              <a:sym typeface="Karla"/>
            </a:endParaRPr>
          </a:p>
        </p:txBody>
      </p:sp>
      <p:sp>
        <p:nvSpPr>
          <p:cNvPr id="29" name="Shape">
            <a:extLst>
              <a:ext uri="{FF2B5EF4-FFF2-40B4-BE49-F238E27FC236}">
                <a16:creationId xmlns:a16="http://schemas.microsoft.com/office/drawing/2014/main" id="{A7BF8E2B-5184-B584-D484-7D82C9DA6C41}"/>
              </a:ext>
            </a:extLst>
          </p:cNvPr>
          <p:cNvSpPr/>
          <p:nvPr/>
        </p:nvSpPr>
        <p:spPr>
          <a:xfrm>
            <a:off x="5512393" y="1518057"/>
            <a:ext cx="6281928" cy="1039748"/>
          </a:xfrm>
          <a:prstGeom prst="rect">
            <a:avLst/>
          </a:prstGeom>
          <a:solidFill>
            <a:schemeClr val="accent5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+mj-lt"/>
              <a:ea typeface="Karla"/>
              <a:cs typeface="Karla"/>
              <a:sym typeface="Karla"/>
            </a:endParaRPr>
          </a:p>
        </p:txBody>
      </p:sp>
      <p:sp>
        <p:nvSpPr>
          <p:cNvPr id="31" name="Shape">
            <a:extLst>
              <a:ext uri="{FF2B5EF4-FFF2-40B4-BE49-F238E27FC236}">
                <a16:creationId xmlns:a16="http://schemas.microsoft.com/office/drawing/2014/main" id="{9E808B73-94D7-57E7-3837-3DA718162E5B}"/>
              </a:ext>
            </a:extLst>
          </p:cNvPr>
          <p:cNvSpPr/>
          <p:nvPr/>
        </p:nvSpPr>
        <p:spPr>
          <a:xfrm>
            <a:off x="5512393" y="2807563"/>
            <a:ext cx="6281928" cy="1039748"/>
          </a:xfrm>
          <a:prstGeom prst="rect">
            <a:avLst/>
          </a:prstGeom>
          <a:solidFill>
            <a:schemeClr val="accent5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+mj-lt"/>
              <a:ea typeface="Karla"/>
              <a:cs typeface="Karla"/>
              <a:sym typeface="Karla"/>
            </a:endParaRPr>
          </a:p>
        </p:txBody>
      </p:sp>
      <p:sp>
        <p:nvSpPr>
          <p:cNvPr id="33" name="Shape">
            <a:extLst>
              <a:ext uri="{FF2B5EF4-FFF2-40B4-BE49-F238E27FC236}">
                <a16:creationId xmlns:a16="http://schemas.microsoft.com/office/drawing/2014/main" id="{F340E0DF-98FD-EA55-7B4B-8E58FC5CFCDA}"/>
              </a:ext>
            </a:extLst>
          </p:cNvPr>
          <p:cNvSpPr/>
          <p:nvPr/>
        </p:nvSpPr>
        <p:spPr>
          <a:xfrm>
            <a:off x="5512394" y="4117420"/>
            <a:ext cx="6281928" cy="1039748"/>
          </a:xfrm>
          <a:prstGeom prst="rect">
            <a:avLst/>
          </a:prstGeom>
          <a:solidFill>
            <a:schemeClr val="accent5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+mj-lt"/>
              <a:ea typeface="Karla"/>
              <a:cs typeface="Karla"/>
              <a:sym typeface="Karla"/>
            </a:endParaRPr>
          </a:p>
        </p:txBody>
      </p:sp>
      <p:sp>
        <p:nvSpPr>
          <p:cNvPr id="35" name="Shape">
            <a:extLst>
              <a:ext uri="{FF2B5EF4-FFF2-40B4-BE49-F238E27FC236}">
                <a16:creationId xmlns:a16="http://schemas.microsoft.com/office/drawing/2014/main" id="{1F52D7F5-AD34-C5B1-EEA2-F711AD3A8C3F}"/>
              </a:ext>
            </a:extLst>
          </p:cNvPr>
          <p:cNvSpPr/>
          <p:nvPr/>
        </p:nvSpPr>
        <p:spPr>
          <a:xfrm>
            <a:off x="5512394" y="5413857"/>
            <a:ext cx="6281928" cy="1039748"/>
          </a:xfrm>
          <a:prstGeom prst="rect">
            <a:avLst/>
          </a:prstGeom>
          <a:solidFill>
            <a:schemeClr val="accent5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+mj-lt"/>
              <a:ea typeface="Karla"/>
              <a:cs typeface="Karla"/>
              <a:sym typeface="Karla"/>
            </a:endParaRPr>
          </a:p>
        </p:txBody>
      </p:sp>
      <p:sp>
        <p:nvSpPr>
          <p:cNvPr id="37" name="Shape">
            <a:extLst>
              <a:ext uri="{FF2B5EF4-FFF2-40B4-BE49-F238E27FC236}">
                <a16:creationId xmlns:a16="http://schemas.microsoft.com/office/drawing/2014/main" id="{A4889AFC-C17E-6AF6-25D9-F977ACD04A9D}"/>
              </a:ext>
            </a:extLst>
          </p:cNvPr>
          <p:cNvSpPr/>
          <p:nvPr/>
        </p:nvSpPr>
        <p:spPr>
          <a:xfrm>
            <a:off x="4290632" y="303003"/>
            <a:ext cx="969865" cy="969865"/>
          </a:xfrm>
          <a:prstGeom prst="ellipse">
            <a:avLst/>
          </a:prstGeom>
          <a:solidFill>
            <a:schemeClr val="accent5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39" name="Shape">
            <a:extLst>
              <a:ext uri="{FF2B5EF4-FFF2-40B4-BE49-F238E27FC236}">
                <a16:creationId xmlns:a16="http://schemas.microsoft.com/office/drawing/2014/main" id="{5E0F6889-9671-EA56-B88B-DBA6C149062C}"/>
              </a:ext>
            </a:extLst>
          </p:cNvPr>
          <p:cNvSpPr/>
          <p:nvPr/>
        </p:nvSpPr>
        <p:spPr>
          <a:xfrm>
            <a:off x="4290632" y="1579630"/>
            <a:ext cx="969865" cy="969865"/>
          </a:xfrm>
          <a:prstGeom prst="ellipse">
            <a:avLst/>
          </a:prstGeom>
          <a:solidFill>
            <a:schemeClr val="accent5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41" name="Shape">
            <a:extLst>
              <a:ext uri="{FF2B5EF4-FFF2-40B4-BE49-F238E27FC236}">
                <a16:creationId xmlns:a16="http://schemas.microsoft.com/office/drawing/2014/main" id="{44CB8F8B-1D14-EA9D-117E-79BB0DB776E9}"/>
              </a:ext>
            </a:extLst>
          </p:cNvPr>
          <p:cNvSpPr/>
          <p:nvPr/>
        </p:nvSpPr>
        <p:spPr>
          <a:xfrm>
            <a:off x="4290632" y="2869136"/>
            <a:ext cx="969865" cy="969865"/>
          </a:xfrm>
          <a:prstGeom prst="ellipse">
            <a:avLst/>
          </a:prstGeom>
          <a:solidFill>
            <a:schemeClr val="accent5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43" name="Shape">
            <a:extLst>
              <a:ext uri="{FF2B5EF4-FFF2-40B4-BE49-F238E27FC236}">
                <a16:creationId xmlns:a16="http://schemas.microsoft.com/office/drawing/2014/main" id="{9D8D9DEA-F6DA-EFDC-5DDF-946728969392}"/>
              </a:ext>
            </a:extLst>
          </p:cNvPr>
          <p:cNvSpPr/>
          <p:nvPr/>
        </p:nvSpPr>
        <p:spPr>
          <a:xfrm>
            <a:off x="4290632" y="4217824"/>
            <a:ext cx="969865" cy="969865"/>
          </a:xfrm>
          <a:prstGeom prst="ellipse">
            <a:avLst/>
          </a:prstGeom>
          <a:solidFill>
            <a:schemeClr val="accent5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45" name="Shape">
            <a:extLst>
              <a:ext uri="{FF2B5EF4-FFF2-40B4-BE49-F238E27FC236}">
                <a16:creationId xmlns:a16="http://schemas.microsoft.com/office/drawing/2014/main" id="{5B83F600-A2A8-FC3E-235C-F63589027CEC}"/>
              </a:ext>
            </a:extLst>
          </p:cNvPr>
          <p:cNvSpPr/>
          <p:nvPr/>
        </p:nvSpPr>
        <p:spPr>
          <a:xfrm>
            <a:off x="4290632" y="5510428"/>
            <a:ext cx="969865" cy="969865"/>
          </a:xfrm>
          <a:prstGeom prst="ellipse">
            <a:avLst/>
          </a:prstGeom>
          <a:solidFill>
            <a:schemeClr val="accent5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47" name="Picture Placeholder 46">
            <a:extLst>
              <a:ext uri="{FF2B5EF4-FFF2-40B4-BE49-F238E27FC236}">
                <a16:creationId xmlns:a16="http://schemas.microsoft.com/office/drawing/2014/main" id="{3B37AA0A-CC3F-643E-4CA3-94EE9D0B955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55524" y="467895"/>
            <a:ext cx="640080" cy="640080"/>
          </a:xfrm>
        </p:spPr>
        <p:txBody>
          <a:bodyPr anchor="ctr"/>
          <a:lstStyle>
            <a:lvl1pPr marL="0" indent="0" algn="ctr">
              <a:buNone/>
              <a:defRPr sz="900"/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04148F56-845C-40C8-5EFE-44B32FB5576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5769864" y="457200"/>
            <a:ext cx="3840480" cy="338328"/>
          </a:xfrm>
        </p:spPr>
        <p:txBody>
          <a:bodyPr/>
          <a:lstStyle>
            <a:lvl1pPr marL="0" indent="0"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8" name="Text Placeholder 52">
            <a:extLst>
              <a:ext uri="{FF2B5EF4-FFF2-40B4-BE49-F238E27FC236}">
                <a16:creationId xmlns:a16="http://schemas.microsoft.com/office/drawing/2014/main" id="{6FAEB77B-C9AE-5EC8-3043-2C6C91015EF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5769864" y="780642"/>
            <a:ext cx="5029200" cy="338328"/>
          </a:xfrm>
        </p:spPr>
        <p:txBody>
          <a:bodyPr/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8" name="Picture Placeholder 46">
            <a:extLst>
              <a:ext uri="{FF2B5EF4-FFF2-40B4-BE49-F238E27FC236}">
                <a16:creationId xmlns:a16="http://schemas.microsoft.com/office/drawing/2014/main" id="{EA6CA3D6-A486-C220-D150-162068803F0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55524" y="1744522"/>
            <a:ext cx="640080" cy="640080"/>
          </a:xfrm>
        </p:spPr>
        <p:txBody>
          <a:bodyPr anchor="ctr"/>
          <a:lstStyle>
            <a:lvl1pPr marL="0" indent="0" algn="ctr">
              <a:buNone/>
              <a:defRPr sz="900"/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4" name="Text Placeholder 52">
            <a:extLst>
              <a:ext uri="{FF2B5EF4-FFF2-40B4-BE49-F238E27FC236}">
                <a16:creationId xmlns:a16="http://schemas.microsoft.com/office/drawing/2014/main" id="{B70CC111-C404-5983-7E1A-758C72DA215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769864" y="1746504"/>
            <a:ext cx="3840480" cy="338328"/>
          </a:xfrm>
        </p:spPr>
        <p:txBody>
          <a:bodyPr/>
          <a:lstStyle>
            <a:lvl1pPr marL="0" indent="0"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9" name="Text Placeholder 52">
            <a:extLst>
              <a:ext uri="{FF2B5EF4-FFF2-40B4-BE49-F238E27FC236}">
                <a16:creationId xmlns:a16="http://schemas.microsoft.com/office/drawing/2014/main" id="{0FACAEC0-F5EF-8921-74B5-2C775EC42E6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769864" y="2069946"/>
            <a:ext cx="5029200" cy="338328"/>
          </a:xfrm>
        </p:spPr>
        <p:txBody>
          <a:bodyPr/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49" name="Picture Placeholder 46">
            <a:extLst>
              <a:ext uri="{FF2B5EF4-FFF2-40B4-BE49-F238E27FC236}">
                <a16:creationId xmlns:a16="http://schemas.microsoft.com/office/drawing/2014/main" id="{D85BED76-EF8A-3369-FA46-11513F2D223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455524" y="3034028"/>
            <a:ext cx="640080" cy="640080"/>
          </a:xfrm>
        </p:spPr>
        <p:txBody>
          <a:bodyPr anchor="ctr"/>
          <a:lstStyle>
            <a:lvl1pPr marL="0" indent="0" algn="ctr">
              <a:buNone/>
              <a:defRPr sz="900"/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5" name="Text Placeholder 52">
            <a:extLst>
              <a:ext uri="{FF2B5EF4-FFF2-40B4-BE49-F238E27FC236}">
                <a16:creationId xmlns:a16="http://schemas.microsoft.com/office/drawing/2014/main" id="{3A752FC9-DE9C-9701-E24E-6F1AC075B16E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5769864" y="3035808"/>
            <a:ext cx="3840480" cy="338328"/>
          </a:xfrm>
        </p:spPr>
        <p:txBody>
          <a:bodyPr/>
          <a:lstStyle>
            <a:lvl1pPr marL="0" indent="0"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0" name="Text Placeholder 52">
            <a:extLst>
              <a:ext uri="{FF2B5EF4-FFF2-40B4-BE49-F238E27FC236}">
                <a16:creationId xmlns:a16="http://schemas.microsoft.com/office/drawing/2014/main" id="{5CA64FAC-BAC1-519A-1252-ED8A726B631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5769864" y="3359250"/>
            <a:ext cx="5029200" cy="338328"/>
          </a:xfrm>
        </p:spPr>
        <p:txBody>
          <a:bodyPr/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0" name="Picture Placeholder 46">
            <a:extLst>
              <a:ext uri="{FF2B5EF4-FFF2-40B4-BE49-F238E27FC236}">
                <a16:creationId xmlns:a16="http://schemas.microsoft.com/office/drawing/2014/main" id="{5FF1804E-BBAF-5060-07A3-705BCCF0D7C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455524" y="4382716"/>
            <a:ext cx="640080" cy="640080"/>
          </a:xfrm>
        </p:spPr>
        <p:txBody>
          <a:bodyPr anchor="ctr"/>
          <a:lstStyle>
            <a:lvl1pPr marL="0" indent="0" algn="ctr">
              <a:buNone/>
              <a:defRPr sz="900"/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6" name="Text Placeholder 52">
            <a:extLst>
              <a:ext uri="{FF2B5EF4-FFF2-40B4-BE49-F238E27FC236}">
                <a16:creationId xmlns:a16="http://schemas.microsoft.com/office/drawing/2014/main" id="{D03AC44E-421F-94EE-DC26-D4F6FB1D544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769864" y="4325112"/>
            <a:ext cx="3840480" cy="338328"/>
          </a:xfrm>
        </p:spPr>
        <p:txBody>
          <a:bodyPr/>
          <a:lstStyle>
            <a:lvl1pPr marL="0" indent="0"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1" name="Text Placeholder 52">
            <a:extLst>
              <a:ext uri="{FF2B5EF4-FFF2-40B4-BE49-F238E27FC236}">
                <a16:creationId xmlns:a16="http://schemas.microsoft.com/office/drawing/2014/main" id="{4806989D-2A9A-5590-1EF7-9BF0E1F4C43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5769864" y="4648554"/>
            <a:ext cx="5029200" cy="338328"/>
          </a:xfrm>
        </p:spPr>
        <p:txBody>
          <a:bodyPr/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51" name="Picture Placeholder 46">
            <a:extLst>
              <a:ext uri="{FF2B5EF4-FFF2-40B4-BE49-F238E27FC236}">
                <a16:creationId xmlns:a16="http://schemas.microsoft.com/office/drawing/2014/main" id="{C28AAD1A-4269-0A5C-7418-7DFC69060C9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455524" y="5675320"/>
            <a:ext cx="640080" cy="640080"/>
          </a:xfrm>
        </p:spPr>
        <p:txBody>
          <a:bodyPr anchor="ctr"/>
          <a:lstStyle>
            <a:lvl1pPr marL="0" indent="0" algn="ctr">
              <a:buNone/>
              <a:defRPr sz="900"/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57" name="Text Placeholder 52">
            <a:extLst>
              <a:ext uri="{FF2B5EF4-FFF2-40B4-BE49-F238E27FC236}">
                <a16:creationId xmlns:a16="http://schemas.microsoft.com/office/drawing/2014/main" id="{650C0EB3-5783-DC1F-09A3-02DFAA316429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5769864" y="5614416"/>
            <a:ext cx="3840480" cy="338328"/>
          </a:xfrm>
        </p:spPr>
        <p:txBody>
          <a:bodyPr/>
          <a:lstStyle>
            <a:lvl1pPr marL="0" indent="0"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62" name="Text Placeholder 52">
            <a:extLst>
              <a:ext uri="{FF2B5EF4-FFF2-40B4-BE49-F238E27FC236}">
                <a16:creationId xmlns:a16="http://schemas.microsoft.com/office/drawing/2014/main" id="{94850C9F-BD14-9481-E7F6-526639251EB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5769864" y="5937858"/>
            <a:ext cx="5029200" cy="338328"/>
          </a:xfrm>
        </p:spPr>
        <p:txBody>
          <a:bodyPr/>
          <a:lstStyle>
            <a:lvl1pPr marL="0" indent="0">
              <a:buNone/>
              <a:defRPr sz="1600">
                <a:latin typeface="+mn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B69EB71-EE42-930D-4E54-FA0F44BD2D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1520" y="1947672"/>
            <a:ext cx="3209544" cy="2862072"/>
          </a:xfrm>
        </p:spPr>
        <p:txBody>
          <a:bodyPr anchor="ctr"/>
          <a:lstStyle>
            <a:lvl1pPr algn="l">
              <a:defRPr/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672578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melin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">
            <a:extLst>
              <a:ext uri="{FF2B5EF4-FFF2-40B4-BE49-F238E27FC236}">
                <a16:creationId xmlns:a16="http://schemas.microsoft.com/office/drawing/2014/main" id="{5240ABBF-9F6E-51C2-3600-798F3A8C4868}"/>
              </a:ext>
            </a:extLst>
          </p:cNvPr>
          <p:cNvSpPr/>
          <p:nvPr/>
        </p:nvSpPr>
        <p:spPr>
          <a:xfrm>
            <a:off x="547230" y="1944086"/>
            <a:ext cx="2529083" cy="2529083"/>
          </a:xfrm>
          <a:prstGeom prst="ellipse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0" name="Shape">
            <a:extLst>
              <a:ext uri="{FF2B5EF4-FFF2-40B4-BE49-F238E27FC236}">
                <a16:creationId xmlns:a16="http://schemas.microsoft.com/office/drawing/2014/main" id="{724FD7F3-2232-7463-6613-3EF2344BD063}"/>
              </a:ext>
            </a:extLst>
          </p:cNvPr>
          <p:cNvSpPr/>
          <p:nvPr/>
        </p:nvSpPr>
        <p:spPr>
          <a:xfrm>
            <a:off x="4922989" y="1946963"/>
            <a:ext cx="2529083" cy="2529083"/>
          </a:xfrm>
          <a:prstGeom prst="ellipse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2" name="Shape">
            <a:extLst>
              <a:ext uri="{FF2B5EF4-FFF2-40B4-BE49-F238E27FC236}">
                <a16:creationId xmlns:a16="http://schemas.microsoft.com/office/drawing/2014/main" id="{234E24BE-6EC9-C62B-1B5F-EBE5C279EF38}"/>
              </a:ext>
            </a:extLst>
          </p:cNvPr>
          <p:cNvSpPr/>
          <p:nvPr/>
        </p:nvSpPr>
        <p:spPr>
          <a:xfrm>
            <a:off x="9225456" y="1924776"/>
            <a:ext cx="2529083" cy="2529083"/>
          </a:xfrm>
          <a:prstGeom prst="ellipse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4" name="Shape">
            <a:extLst>
              <a:ext uri="{FF2B5EF4-FFF2-40B4-BE49-F238E27FC236}">
                <a16:creationId xmlns:a16="http://schemas.microsoft.com/office/drawing/2014/main" id="{F4987345-5BC3-6B09-35D1-118625B93B26}"/>
              </a:ext>
            </a:extLst>
          </p:cNvPr>
          <p:cNvSpPr/>
          <p:nvPr/>
        </p:nvSpPr>
        <p:spPr>
          <a:xfrm>
            <a:off x="2798649" y="3902220"/>
            <a:ext cx="2529083" cy="2529083"/>
          </a:xfrm>
          <a:prstGeom prst="ellipse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6" name="Shape">
            <a:extLst>
              <a:ext uri="{FF2B5EF4-FFF2-40B4-BE49-F238E27FC236}">
                <a16:creationId xmlns:a16="http://schemas.microsoft.com/office/drawing/2014/main" id="{D24F97D8-E25C-583D-72FF-A9AD2A77A71F}"/>
              </a:ext>
            </a:extLst>
          </p:cNvPr>
          <p:cNvSpPr/>
          <p:nvPr/>
        </p:nvSpPr>
        <p:spPr>
          <a:xfrm>
            <a:off x="7156227" y="3880033"/>
            <a:ext cx="2529083" cy="2529083"/>
          </a:xfrm>
          <a:prstGeom prst="ellipse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C96B6B23-01AB-14E3-6F7D-14E56C8F7FB4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8788" y="1836534"/>
            <a:ext cx="2528887" cy="2528887"/>
          </a:xfrm>
          <a:prstGeom prst="ellipse">
            <a:avLst/>
          </a:prstGeom>
          <a:solidFill>
            <a:schemeClr val="accent5"/>
          </a:solidFill>
          <a:ln w="25400">
            <a:solidFill>
              <a:schemeClr val="tx2"/>
            </a:solidFill>
          </a:ln>
        </p:spPr>
        <p:txBody>
          <a:bodyPr tIns="27432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latin typeface="+mj-lt"/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None/>
              <a:defRPr sz="1600"/>
            </a:lvl2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40" name="Text Placeholder 35">
            <a:extLst>
              <a:ext uri="{FF2B5EF4-FFF2-40B4-BE49-F238E27FC236}">
                <a16:creationId xmlns:a16="http://schemas.microsoft.com/office/drawing/2014/main" id="{B5D9C006-6816-1398-2752-53296B2275E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844975" y="1836534"/>
            <a:ext cx="2528887" cy="2528887"/>
          </a:xfrm>
          <a:prstGeom prst="ellipse">
            <a:avLst/>
          </a:prstGeom>
          <a:solidFill>
            <a:schemeClr val="accent5"/>
          </a:solidFill>
          <a:ln w="25400">
            <a:solidFill>
              <a:schemeClr val="tx2"/>
            </a:solidFill>
          </a:ln>
        </p:spPr>
        <p:txBody>
          <a:bodyPr tIns="27432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latin typeface="+mj-lt"/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None/>
              <a:defRPr sz="1600"/>
            </a:lvl2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43" name="Text Placeholder 35">
            <a:extLst>
              <a:ext uri="{FF2B5EF4-FFF2-40B4-BE49-F238E27FC236}">
                <a16:creationId xmlns:a16="http://schemas.microsoft.com/office/drawing/2014/main" id="{5C67F012-5EC1-3C44-2545-C90EFB6C7AA3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9137214" y="1836534"/>
            <a:ext cx="2528887" cy="2528887"/>
          </a:xfrm>
          <a:prstGeom prst="ellipse">
            <a:avLst/>
          </a:prstGeom>
          <a:solidFill>
            <a:schemeClr val="accent5"/>
          </a:solidFill>
          <a:ln w="25400">
            <a:solidFill>
              <a:schemeClr val="tx2"/>
            </a:solidFill>
          </a:ln>
        </p:spPr>
        <p:txBody>
          <a:bodyPr tIns="27432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latin typeface="+mj-lt"/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None/>
              <a:defRPr sz="1600"/>
            </a:lvl2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39" name="Text Placeholder 35">
            <a:extLst>
              <a:ext uri="{FF2B5EF4-FFF2-40B4-BE49-F238E27FC236}">
                <a16:creationId xmlns:a16="http://schemas.microsoft.com/office/drawing/2014/main" id="{84C1F7B9-544F-1D65-F30E-22B977B0EA4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710407" y="3813978"/>
            <a:ext cx="2528887" cy="2528887"/>
          </a:xfrm>
          <a:prstGeom prst="ellipse">
            <a:avLst/>
          </a:prstGeom>
          <a:solidFill>
            <a:schemeClr val="accent5"/>
          </a:solidFill>
          <a:ln w="25400">
            <a:solidFill>
              <a:schemeClr val="tx2"/>
            </a:solidFill>
          </a:ln>
        </p:spPr>
        <p:txBody>
          <a:bodyPr tIns="27432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latin typeface="+mj-lt"/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None/>
              <a:defRPr sz="1600"/>
            </a:lvl2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41" name="Text Placeholder 35">
            <a:extLst>
              <a:ext uri="{FF2B5EF4-FFF2-40B4-BE49-F238E27FC236}">
                <a16:creationId xmlns:a16="http://schemas.microsoft.com/office/drawing/2014/main" id="{F0785379-F700-62B9-BF17-703A87E29891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7067985" y="3813978"/>
            <a:ext cx="2528887" cy="2528887"/>
          </a:xfrm>
          <a:prstGeom prst="ellipse">
            <a:avLst/>
          </a:prstGeom>
          <a:solidFill>
            <a:schemeClr val="accent5"/>
          </a:solidFill>
          <a:ln w="25400">
            <a:solidFill>
              <a:schemeClr val="tx2"/>
            </a:solidFill>
          </a:ln>
        </p:spPr>
        <p:txBody>
          <a:bodyPr tIns="274320"/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000">
                <a:latin typeface="+mj-lt"/>
              </a:defRPr>
            </a:lvl1pPr>
            <a:lvl2pPr marL="0" indent="0" algn="ctr">
              <a:lnSpc>
                <a:spcPct val="100000"/>
              </a:lnSpc>
              <a:spcBef>
                <a:spcPts val="600"/>
              </a:spcBef>
              <a:buNone/>
              <a:defRPr sz="1600"/>
            </a:lvl2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01426A-0740-2EB9-FC34-9C04345935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4822988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">
            <a:extLst>
              <a:ext uri="{FF2B5EF4-FFF2-40B4-BE49-F238E27FC236}">
                <a16:creationId xmlns:a16="http://schemas.microsoft.com/office/drawing/2014/main" id="{D76333E0-FAE0-3B63-28EE-BA834131593C}"/>
              </a:ext>
            </a:extLst>
          </p:cNvPr>
          <p:cNvSpPr/>
          <p:nvPr/>
        </p:nvSpPr>
        <p:spPr>
          <a:xfrm>
            <a:off x="6481182" y="2106081"/>
            <a:ext cx="5056632" cy="3987012"/>
          </a:xfrm>
          <a:prstGeom prst="rect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1" name="Shape">
            <a:extLst>
              <a:ext uri="{FF2B5EF4-FFF2-40B4-BE49-F238E27FC236}">
                <a16:creationId xmlns:a16="http://schemas.microsoft.com/office/drawing/2014/main" id="{B21F23CA-8996-2ED3-865E-9CBB7B3DEF01}"/>
              </a:ext>
            </a:extLst>
          </p:cNvPr>
          <p:cNvSpPr/>
          <p:nvPr/>
        </p:nvSpPr>
        <p:spPr>
          <a:xfrm>
            <a:off x="808072" y="2106081"/>
            <a:ext cx="5054248" cy="3987012"/>
          </a:xfrm>
          <a:prstGeom prst="rect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8" name="Text Placeholder 24">
            <a:extLst>
              <a:ext uri="{FF2B5EF4-FFF2-40B4-BE49-F238E27FC236}">
                <a16:creationId xmlns:a16="http://schemas.microsoft.com/office/drawing/2014/main" id="{BF16B1C6-54F0-43B5-701B-5ACB9DB37B7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85800" y="1956816"/>
            <a:ext cx="5048882" cy="3986784"/>
          </a:xfrm>
          <a:solidFill>
            <a:schemeClr val="accent1"/>
          </a:solidFill>
          <a:ln w="25400">
            <a:solidFill>
              <a:schemeClr val="dk1"/>
            </a:solidFill>
          </a:ln>
        </p:spPr>
        <p:txBody>
          <a:bodyPr lIns="320040" tIns="502920"/>
          <a:lstStyle>
            <a:lvl1pPr marL="0" indent="0" algn="l">
              <a:buFont typeface="Arial" panose="020B0604020202020204" pitchFamily="34" charset="0"/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6A122E7-1CF8-0AB9-3407-6E725320DC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32688" y="2944368"/>
            <a:ext cx="4604512" cy="2785100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SzPct val="50000"/>
              <a:buNone/>
              <a:defRPr sz="1600"/>
            </a:lvl1pPr>
            <a:lvl2pPr marL="274320" indent="-137160">
              <a:lnSpc>
                <a:spcPct val="100000"/>
              </a:lnSpc>
              <a:spcBef>
                <a:spcPts val="0"/>
              </a:spcBef>
              <a:buSzPct val="50000"/>
              <a:defRPr sz="1400"/>
            </a:lvl2pPr>
            <a:lvl3pPr marL="411480" indent="-137160">
              <a:lnSpc>
                <a:spcPct val="100000"/>
              </a:lnSpc>
              <a:spcBef>
                <a:spcPts val="0"/>
              </a:spcBef>
              <a:buSzPct val="50000"/>
              <a:defRPr sz="1200"/>
            </a:lvl3pPr>
            <a:lvl4pPr marL="548640" indent="-137160">
              <a:lnSpc>
                <a:spcPct val="100000"/>
              </a:lnSpc>
              <a:spcBef>
                <a:spcPts val="0"/>
              </a:spcBef>
              <a:buSzPct val="50000"/>
              <a:defRPr sz="1100"/>
            </a:lvl4pPr>
            <a:lvl5pPr indent="-137160">
              <a:buSzPct val="50000"/>
              <a:defRPr sz="11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20" name="Text Placeholder 24">
            <a:extLst>
              <a:ext uri="{FF2B5EF4-FFF2-40B4-BE49-F238E27FC236}">
                <a16:creationId xmlns:a16="http://schemas.microsoft.com/office/drawing/2014/main" id="{F5C0C473-4EA8-206C-EDC5-DAF92DC87E7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358128" y="1956816"/>
            <a:ext cx="5047488" cy="3986784"/>
          </a:xfrm>
          <a:solidFill>
            <a:schemeClr val="accent1"/>
          </a:solidFill>
          <a:ln w="25400">
            <a:solidFill>
              <a:schemeClr val="dk1"/>
            </a:solidFill>
          </a:ln>
        </p:spPr>
        <p:txBody>
          <a:bodyPr lIns="320040" tIns="502920"/>
          <a:lstStyle>
            <a:lvl1pPr marL="0" indent="0" algn="l">
              <a:buFont typeface="Arial" panose="020B0604020202020204" pitchFamily="34" charset="0"/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E3B2BF64-243E-E09B-24DD-86574712A72C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6600154" y="2944368"/>
            <a:ext cx="4608576" cy="2785100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SzPct val="50000"/>
              <a:buNone/>
              <a:defRPr sz="1600"/>
            </a:lvl1pPr>
            <a:lvl2pPr marL="274320" indent="-137160">
              <a:lnSpc>
                <a:spcPct val="100000"/>
              </a:lnSpc>
              <a:spcBef>
                <a:spcPts val="0"/>
              </a:spcBef>
              <a:buSzPct val="50000"/>
              <a:defRPr sz="1400"/>
            </a:lvl2pPr>
            <a:lvl3pPr marL="411480" indent="-137160">
              <a:lnSpc>
                <a:spcPct val="100000"/>
              </a:lnSpc>
              <a:spcBef>
                <a:spcPts val="0"/>
              </a:spcBef>
              <a:buSzPct val="50000"/>
              <a:defRPr sz="1200"/>
            </a:lvl3pPr>
            <a:lvl4pPr marL="548640" indent="-137160">
              <a:lnSpc>
                <a:spcPct val="100000"/>
              </a:lnSpc>
              <a:spcBef>
                <a:spcPts val="0"/>
              </a:spcBef>
              <a:buSzPct val="50000"/>
              <a:defRPr sz="1100"/>
            </a:lvl4pPr>
            <a:lvl5pPr indent="-137160">
              <a:buSzPct val="50000"/>
              <a:defRPr sz="11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9DA50BB5-0CDF-8326-B539-116EEDE9A821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ED2B6BE-7306-4450-4F60-585913F449E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FE738144-732E-DED6-70A4-61C7A10E3A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4CB1F4-E4E2-E27F-87D0-6DFE66375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67082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Photo 3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B3DFC2B7-3FD6-65F4-7B37-B3EADEF6E95A}"/>
              </a:ext>
            </a:extLst>
          </p:cNvPr>
          <p:cNvGrpSpPr/>
          <p:nvPr/>
        </p:nvGrpSpPr>
        <p:grpSpPr>
          <a:xfrm>
            <a:off x="365760" y="366348"/>
            <a:ext cx="4886768" cy="6125303"/>
            <a:chOff x="521210" y="647905"/>
            <a:chExt cx="11365967" cy="5565740"/>
          </a:xfrm>
        </p:grpSpPr>
        <p:sp>
          <p:nvSpPr>
            <p:cNvPr id="5" name="Shape 4">
              <a:extLst>
                <a:ext uri="{FF2B5EF4-FFF2-40B4-BE49-F238E27FC236}">
                  <a16:creationId xmlns:a16="http://schemas.microsoft.com/office/drawing/2014/main" id="{8E7E76F0-876E-D9DA-9F7E-813DDD4969FC}"/>
                </a:ext>
              </a:extLst>
            </p:cNvPr>
            <p:cNvSpPr/>
            <p:nvPr/>
          </p:nvSpPr>
          <p:spPr>
            <a:xfrm>
              <a:off x="725402" y="1009217"/>
              <a:ext cx="11161775" cy="5204428"/>
            </a:xfrm>
            <a:prstGeom prst="rect">
              <a:avLst/>
            </a:prstGeom>
            <a:solidFill>
              <a:schemeClr val="accent4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6" name="Shape 3">
              <a:extLst>
                <a:ext uri="{FF2B5EF4-FFF2-40B4-BE49-F238E27FC236}">
                  <a16:creationId xmlns:a16="http://schemas.microsoft.com/office/drawing/2014/main" id="{6A669F55-DC0D-FD13-B596-FA84AAC8B803}"/>
                </a:ext>
              </a:extLst>
            </p:cNvPr>
            <p:cNvSpPr/>
            <p:nvPr/>
          </p:nvSpPr>
          <p:spPr>
            <a:xfrm>
              <a:off x="521210" y="647905"/>
              <a:ext cx="10911523" cy="5370984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57F24906-AE7E-6354-BEF6-653E4278B8E2}"/>
              </a:ext>
            </a:extLst>
          </p:cNvPr>
          <p:cNvGrpSpPr/>
          <p:nvPr userDrawn="1"/>
        </p:nvGrpSpPr>
        <p:grpSpPr>
          <a:xfrm>
            <a:off x="365760" y="366348"/>
            <a:ext cx="4886768" cy="6125303"/>
            <a:chOff x="521210" y="647905"/>
            <a:chExt cx="11365967" cy="5565740"/>
          </a:xfrm>
        </p:grpSpPr>
        <p:sp>
          <p:nvSpPr>
            <p:cNvPr id="8" name="Shape 2">
              <a:extLst>
                <a:ext uri="{FF2B5EF4-FFF2-40B4-BE49-F238E27FC236}">
                  <a16:creationId xmlns:a16="http://schemas.microsoft.com/office/drawing/2014/main" id="{97863BD0-3668-62B2-C6F4-BD77D371C352}"/>
                </a:ext>
              </a:extLst>
            </p:cNvPr>
            <p:cNvSpPr/>
            <p:nvPr userDrawn="1"/>
          </p:nvSpPr>
          <p:spPr>
            <a:xfrm>
              <a:off x="725402" y="1009217"/>
              <a:ext cx="11161775" cy="5204428"/>
            </a:xfrm>
            <a:prstGeom prst="rect">
              <a:avLst/>
            </a:prstGeom>
            <a:solidFill>
              <a:schemeClr val="accent4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9" name="Shape 1">
              <a:extLst>
                <a:ext uri="{FF2B5EF4-FFF2-40B4-BE49-F238E27FC236}">
                  <a16:creationId xmlns:a16="http://schemas.microsoft.com/office/drawing/2014/main" id="{A731F6E5-8C9E-C424-E6F3-6E6FC4DD5464}"/>
                </a:ext>
              </a:extLst>
            </p:cNvPr>
            <p:cNvSpPr/>
            <p:nvPr userDrawn="1"/>
          </p:nvSpPr>
          <p:spPr>
            <a:xfrm>
              <a:off x="521210" y="647905"/>
              <a:ext cx="10911523" cy="5370984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b="0" i="0" u="none" strike="noStrike" cap="none" noProof="0" dirty="0">
                <a:solidFill>
                  <a:schemeClr val="lt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</p:grp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B24A208E-BD69-BB12-21B8-DA405B501F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596128" y="0"/>
            <a:ext cx="6595872" cy="6858000"/>
          </a:xfrm>
          <a:blipFill dpi="0" rotWithShape="1">
            <a:blip r:embed="rId2">
              <a:alphaModFix amt="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</p:spPr>
        <p:txBody>
          <a:bodyPr vert="horz" lIns="91440" tIns="0" rIns="0" bIns="0" rtlCol="0">
            <a:noAutofit/>
          </a:bodyPr>
          <a:lstStyle>
            <a:lvl1pPr>
              <a:defRPr lang="en-US" sz="2400" b="0" i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93539" y="4661253"/>
            <a:ext cx="4235821" cy="1380744"/>
          </a:xfrm>
        </p:spPr>
        <p:txBody>
          <a:bodyPr anchor="b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3540" y="603504"/>
            <a:ext cx="4235821" cy="3739896"/>
          </a:xfrm>
        </p:spPr>
        <p:txBody>
          <a:bodyPr anchor="t">
            <a:normAutofit/>
          </a:bodyPr>
          <a:lstStyle>
            <a:lvl1pPr algn="l">
              <a:defRPr sz="52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73456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hree Content Layout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">
            <a:extLst>
              <a:ext uri="{FF2B5EF4-FFF2-40B4-BE49-F238E27FC236}">
                <a16:creationId xmlns:a16="http://schemas.microsoft.com/office/drawing/2014/main" id="{D76333E0-FAE0-3B63-28EE-BA834131593C}"/>
              </a:ext>
            </a:extLst>
          </p:cNvPr>
          <p:cNvSpPr/>
          <p:nvPr/>
        </p:nvSpPr>
        <p:spPr>
          <a:xfrm>
            <a:off x="8370942" y="2106081"/>
            <a:ext cx="3249570" cy="3987012"/>
          </a:xfrm>
          <a:prstGeom prst="rect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1BF10461-2A6D-BD12-B1D7-5A73DDD367A8}"/>
              </a:ext>
            </a:extLst>
          </p:cNvPr>
          <p:cNvSpPr/>
          <p:nvPr/>
        </p:nvSpPr>
        <p:spPr>
          <a:xfrm>
            <a:off x="4599233" y="2106081"/>
            <a:ext cx="3249570" cy="3987012"/>
          </a:xfrm>
          <a:prstGeom prst="rect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1" name="Shape">
            <a:extLst>
              <a:ext uri="{FF2B5EF4-FFF2-40B4-BE49-F238E27FC236}">
                <a16:creationId xmlns:a16="http://schemas.microsoft.com/office/drawing/2014/main" id="{B21F23CA-8996-2ED3-865E-9CBB7B3DEF01}"/>
              </a:ext>
            </a:extLst>
          </p:cNvPr>
          <p:cNvSpPr/>
          <p:nvPr/>
        </p:nvSpPr>
        <p:spPr>
          <a:xfrm>
            <a:off x="808072" y="2106081"/>
            <a:ext cx="3249570" cy="3987012"/>
          </a:xfrm>
          <a:prstGeom prst="rect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48D80B0B-C3CA-649C-CED8-1D2B3319B519}"/>
              </a:ext>
            </a:extLst>
          </p:cNvPr>
          <p:cNvSpPr>
            <a:spLocks noGrp="1"/>
          </p:cNvSpPr>
          <p:nvPr>
            <p:ph type="dt" sz="half" idx="21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B028C86-DA98-C5EF-E7CB-3821E07C19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0374C076-46DF-FAD4-EF64-7DD74A58A64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Text Placeholder 24">
            <a:extLst>
              <a:ext uri="{FF2B5EF4-FFF2-40B4-BE49-F238E27FC236}">
                <a16:creationId xmlns:a16="http://schemas.microsoft.com/office/drawing/2014/main" id="{BF16B1C6-54F0-43B5-701B-5ACB9DB37B7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85800" y="1956816"/>
            <a:ext cx="3246120" cy="3986784"/>
          </a:xfrm>
          <a:solidFill>
            <a:schemeClr val="accent1"/>
          </a:solidFill>
          <a:ln w="25400">
            <a:solidFill>
              <a:schemeClr val="dk1"/>
            </a:solidFill>
          </a:ln>
        </p:spPr>
        <p:txBody>
          <a:bodyPr lIns="320040" tIns="502920"/>
          <a:lstStyle>
            <a:lvl1pPr marL="0" indent="0" algn="l">
              <a:buFont typeface="Arial" panose="020B0604020202020204" pitchFamily="34" charset="0"/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9" name="Text Placeholder 24">
            <a:extLst>
              <a:ext uri="{FF2B5EF4-FFF2-40B4-BE49-F238E27FC236}">
                <a16:creationId xmlns:a16="http://schemas.microsoft.com/office/drawing/2014/main" id="{9B6C5E12-67C8-B5AA-FC61-A40F6C388F8B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80560" y="1956816"/>
            <a:ext cx="3246120" cy="3986784"/>
          </a:xfrm>
          <a:solidFill>
            <a:schemeClr val="accent1"/>
          </a:solidFill>
          <a:ln w="25400">
            <a:solidFill>
              <a:schemeClr val="dk1"/>
            </a:solidFill>
          </a:ln>
        </p:spPr>
        <p:txBody>
          <a:bodyPr lIns="320040" tIns="502920"/>
          <a:lstStyle>
            <a:lvl1pPr marL="0" indent="0" algn="l">
              <a:buFont typeface="Arial" panose="020B0604020202020204" pitchFamily="34" charset="0"/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0" name="Text Placeholder 24">
            <a:extLst>
              <a:ext uri="{FF2B5EF4-FFF2-40B4-BE49-F238E27FC236}">
                <a16:creationId xmlns:a16="http://schemas.microsoft.com/office/drawing/2014/main" id="{F5C0C473-4EA8-206C-EDC5-DAF92DC87E7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247888" y="1956816"/>
            <a:ext cx="3246120" cy="3986784"/>
          </a:xfrm>
          <a:solidFill>
            <a:schemeClr val="accent1"/>
          </a:solidFill>
          <a:ln w="25400">
            <a:solidFill>
              <a:schemeClr val="dk1"/>
            </a:solidFill>
          </a:ln>
        </p:spPr>
        <p:txBody>
          <a:bodyPr lIns="320040" tIns="502920"/>
          <a:lstStyle>
            <a:lvl1pPr marL="0" indent="0" algn="l">
              <a:buFont typeface="Arial" panose="020B0604020202020204" pitchFamily="34" charset="0"/>
              <a:buNone/>
              <a:defRPr sz="2000">
                <a:latin typeface="+mj-lt"/>
              </a:defRPr>
            </a:lvl1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21" name="Content Placeholder 3">
            <a:extLst>
              <a:ext uri="{FF2B5EF4-FFF2-40B4-BE49-F238E27FC236}">
                <a16:creationId xmlns:a16="http://schemas.microsoft.com/office/drawing/2014/main" id="{86A122E7-1CF8-0AB9-3407-6E725320DC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32688" y="2944368"/>
            <a:ext cx="2743200" cy="2785100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SzPct val="50000"/>
              <a:buNone/>
              <a:defRPr sz="1600"/>
            </a:lvl1pPr>
            <a:lvl2pPr marL="274320" indent="-137160">
              <a:lnSpc>
                <a:spcPct val="100000"/>
              </a:lnSpc>
              <a:spcBef>
                <a:spcPts val="0"/>
              </a:spcBef>
              <a:buSzPct val="50000"/>
              <a:defRPr sz="1400"/>
            </a:lvl2pPr>
            <a:lvl3pPr marL="411480" indent="-137160">
              <a:lnSpc>
                <a:spcPct val="100000"/>
              </a:lnSpc>
              <a:spcBef>
                <a:spcPts val="0"/>
              </a:spcBef>
              <a:buSzPct val="50000"/>
              <a:defRPr sz="1200"/>
            </a:lvl3pPr>
            <a:lvl4pPr marL="548640" indent="-137160">
              <a:lnSpc>
                <a:spcPct val="100000"/>
              </a:lnSpc>
              <a:spcBef>
                <a:spcPts val="0"/>
              </a:spcBef>
              <a:buSzPct val="50000"/>
              <a:defRPr sz="1100"/>
            </a:lvl4pPr>
            <a:lvl5pPr indent="-137160">
              <a:buSzPct val="50000"/>
              <a:defRPr sz="11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23" name="Content Placeholder 3">
            <a:extLst>
              <a:ext uri="{FF2B5EF4-FFF2-40B4-BE49-F238E27FC236}">
                <a16:creationId xmlns:a16="http://schemas.microsoft.com/office/drawing/2014/main" id="{E3B2BF64-243E-E09B-24DD-86574712A72C}"/>
              </a:ext>
            </a:extLst>
          </p:cNvPr>
          <p:cNvSpPr>
            <a:spLocks noGrp="1"/>
          </p:cNvSpPr>
          <p:nvPr>
            <p:ph sz="half" idx="20"/>
          </p:nvPr>
        </p:nvSpPr>
        <p:spPr>
          <a:xfrm>
            <a:off x="8489914" y="2944368"/>
            <a:ext cx="2743200" cy="2785100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SzPct val="50000"/>
              <a:buNone/>
              <a:defRPr sz="1600"/>
            </a:lvl1pPr>
            <a:lvl2pPr marL="274320" indent="-137160">
              <a:lnSpc>
                <a:spcPct val="100000"/>
              </a:lnSpc>
              <a:spcBef>
                <a:spcPts val="0"/>
              </a:spcBef>
              <a:buSzPct val="50000"/>
              <a:defRPr sz="1400"/>
            </a:lvl2pPr>
            <a:lvl3pPr marL="411480" indent="-137160">
              <a:lnSpc>
                <a:spcPct val="100000"/>
              </a:lnSpc>
              <a:spcBef>
                <a:spcPts val="0"/>
              </a:spcBef>
              <a:buSzPct val="50000"/>
              <a:defRPr sz="1200"/>
            </a:lvl3pPr>
            <a:lvl4pPr marL="548640" indent="-137160">
              <a:lnSpc>
                <a:spcPct val="100000"/>
              </a:lnSpc>
              <a:spcBef>
                <a:spcPts val="0"/>
              </a:spcBef>
              <a:buSzPct val="50000"/>
              <a:defRPr sz="1100"/>
            </a:lvl4pPr>
            <a:lvl5pPr indent="-137160">
              <a:buSzPct val="50000"/>
              <a:defRPr sz="11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22" name="Content Placeholder 3">
            <a:extLst>
              <a:ext uri="{FF2B5EF4-FFF2-40B4-BE49-F238E27FC236}">
                <a16:creationId xmlns:a16="http://schemas.microsoft.com/office/drawing/2014/main" id="{92BD99C3-C1A1-E89B-FB77-6221D2FBE9A6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4715873" y="2944368"/>
            <a:ext cx="2743200" cy="2785100"/>
          </a:xfrm>
        </p:spPr>
        <p:txBody>
          <a:bodyPr anchor="t"/>
          <a:lstStyle>
            <a:lvl1pPr marL="0" indent="0">
              <a:lnSpc>
                <a:spcPct val="100000"/>
              </a:lnSpc>
              <a:spcBef>
                <a:spcPts val="0"/>
              </a:spcBef>
              <a:buSzPct val="50000"/>
              <a:buNone/>
              <a:defRPr sz="1600"/>
            </a:lvl1pPr>
            <a:lvl2pPr marL="274320" indent="-137160">
              <a:lnSpc>
                <a:spcPct val="100000"/>
              </a:lnSpc>
              <a:spcBef>
                <a:spcPts val="0"/>
              </a:spcBef>
              <a:buSzPct val="50000"/>
              <a:defRPr sz="1400"/>
            </a:lvl2pPr>
            <a:lvl3pPr marL="411480" indent="-137160">
              <a:lnSpc>
                <a:spcPct val="100000"/>
              </a:lnSpc>
              <a:spcBef>
                <a:spcPts val="0"/>
              </a:spcBef>
              <a:buSzPct val="50000"/>
              <a:defRPr sz="1200"/>
            </a:lvl3pPr>
            <a:lvl4pPr marL="548640" indent="-137160">
              <a:lnSpc>
                <a:spcPct val="100000"/>
              </a:lnSpc>
              <a:spcBef>
                <a:spcPts val="0"/>
              </a:spcBef>
              <a:buSzPct val="50000"/>
              <a:defRPr sz="1100"/>
            </a:lvl4pPr>
            <a:lvl5pPr indent="-137160">
              <a:buSzPct val="50000"/>
              <a:defRPr sz="11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4CB1F4-E4E2-E27F-87D0-6DFE66375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07343648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eft Aligned Photo Layout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hape">
            <a:extLst>
              <a:ext uri="{FF2B5EF4-FFF2-40B4-BE49-F238E27FC236}">
                <a16:creationId xmlns:a16="http://schemas.microsoft.com/office/drawing/2014/main" id="{E7EB222B-6CF5-9486-E495-4BBCFBA5DEE9}"/>
              </a:ext>
            </a:extLst>
          </p:cNvPr>
          <p:cNvSpPr/>
          <p:nvPr/>
        </p:nvSpPr>
        <p:spPr>
          <a:xfrm>
            <a:off x="5400719" y="1198578"/>
            <a:ext cx="6114430" cy="4794575"/>
          </a:xfrm>
          <a:prstGeom prst="rect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cap="none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9" name="Shape">
            <a:extLst>
              <a:ext uri="{FF2B5EF4-FFF2-40B4-BE49-F238E27FC236}">
                <a16:creationId xmlns:a16="http://schemas.microsoft.com/office/drawing/2014/main" id="{1FEBC754-F0A8-F9F6-F804-7081E078D8F5}"/>
              </a:ext>
            </a:extLst>
          </p:cNvPr>
          <p:cNvSpPr/>
          <p:nvPr/>
        </p:nvSpPr>
        <p:spPr>
          <a:xfrm>
            <a:off x="5196524" y="838200"/>
            <a:ext cx="6114430" cy="4914901"/>
          </a:xfrm>
          <a:prstGeom prst="rect">
            <a:avLst/>
          </a:prstGeom>
          <a:solidFill>
            <a:schemeClr val="accent1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cap="none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52CFE759-845E-6170-DB8C-EA3FA075BBC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4351128" cy="6858000"/>
          </a:xfrm>
          <a:blipFill>
            <a:blip r:embed="rId2">
              <a:alphaModFix amt="70000"/>
            </a:blip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r>
              <a:rPr lang="en-US" noProof="0" dirty="0"/>
              <a:t>Click icon to add picture</a:t>
            </a:r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77189B6C-4236-0B00-D585-EEE5183EC3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1888" y="2944368"/>
            <a:ext cx="4818888" cy="2130552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noProof="0"/>
              <a:t>Click to edit Master text styles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A8F8B0E5-D249-4F2F-16F0-7A9A49B95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78024" y="1783080"/>
            <a:ext cx="4959821" cy="1162762"/>
          </a:xfrm>
        </p:spPr>
        <p:txBody>
          <a:bodyPr/>
          <a:lstStyle>
            <a:lvl1pPr algn="l">
              <a:lnSpc>
                <a:spcPct val="90000"/>
              </a:lnSpc>
              <a:defRPr/>
            </a:lvl1pPr>
          </a:lstStyle>
          <a:p>
            <a:r>
              <a:rPr lang="en-US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9103508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hank you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">
            <a:extLst>
              <a:ext uri="{FF2B5EF4-FFF2-40B4-BE49-F238E27FC236}">
                <a16:creationId xmlns:a16="http://schemas.microsoft.com/office/drawing/2014/main" id="{E09AA4F6-9CBF-53A8-8FE8-0BAB0E7DC989}"/>
              </a:ext>
            </a:extLst>
          </p:cNvPr>
          <p:cNvSpPr/>
          <p:nvPr/>
        </p:nvSpPr>
        <p:spPr>
          <a:xfrm>
            <a:off x="1062566" y="1161412"/>
            <a:ext cx="10221119" cy="4831742"/>
          </a:xfrm>
          <a:prstGeom prst="rect">
            <a:avLst/>
          </a:prstGeom>
          <a:solidFill>
            <a:schemeClr val="accent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cap="none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0" name="Shape">
            <a:extLst>
              <a:ext uri="{FF2B5EF4-FFF2-40B4-BE49-F238E27FC236}">
                <a16:creationId xmlns:a16="http://schemas.microsoft.com/office/drawing/2014/main" id="{CBE4E0BD-29C0-46EA-4A2D-401DD12AEC12}"/>
              </a:ext>
            </a:extLst>
          </p:cNvPr>
          <p:cNvSpPr/>
          <p:nvPr/>
        </p:nvSpPr>
        <p:spPr>
          <a:xfrm>
            <a:off x="858371" y="800100"/>
            <a:ext cx="10221119" cy="4953001"/>
          </a:xfrm>
          <a:prstGeom prst="rect">
            <a:avLst/>
          </a:prstGeom>
          <a:solidFill>
            <a:schemeClr val="accent5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b="0" i="0" u="none" strike="noStrike" cap="none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5" name="Picture Placeholder 13">
            <a:extLst>
              <a:ext uri="{FF2B5EF4-FFF2-40B4-BE49-F238E27FC236}">
                <a16:creationId xmlns:a16="http://schemas.microsoft.com/office/drawing/2014/main" id="{BEF410E3-CEC7-640A-C8FD-08419E6C330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43482" y="812292"/>
            <a:ext cx="4636008" cy="4928616"/>
          </a:xfrm>
          <a:blipFill dpi="0" rotWithShape="1">
            <a:blip r:embed="rId2">
              <a:alphaModFix amt="70000"/>
            </a:blip>
            <a:srcRect/>
            <a:stretch>
              <a:fillRect/>
            </a:stretch>
          </a:blipFill>
          <a:ln w="25400">
            <a:solidFill>
              <a:schemeClr val="tx1"/>
            </a:solidFill>
          </a:ln>
        </p:spPr>
        <p:txBody>
          <a:bodyPr vert="horz" lIns="91440" tIns="0" rIns="0" bIns="0" rtlCol="0">
            <a:noAutofit/>
          </a:bodyPr>
          <a:lstStyle>
            <a:lvl1pPr>
              <a:defRPr lang="en-US" sz="2400" b="0" i="0" noProof="0">
                <a:solidFill>
                  <a:schemeClr val="tx1"/>
                </a:solidFill>
              </a:defRPr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noProof="0" dirty="0"/>
              <a:t>Click icon to add picture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EF6069-AEE4-3455-508E-4B9EE30F0C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7048" y="3108960"/>
            <a:ext cx="3913632" cy="1883664"/>
          </a:xfrm>
        </p:spPr>
        <p:txBody>
          <a:bodyPr>
            <a:noAutofit/>
          </a:bodyPr>
          <a:lstStyle>
            <a:lvl1pPr marL="0" indent="0" algn="l">
              <a:lnSpc>
                <a:spcPct val="100000"/>
              </a:lnSpc>
              <a:spcBef>
                <a:spcPts val="1000"/>
              </a:spcBef>
              <a:buNone/>
              <a:defRPr sz="1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noProof="0"/>
              <a:t>Click to edit Master subtitle style</a:t>
            </a:r>
            <a:endParaRPr lang="en-US" noProof="0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7EDEC9-86BE-FDB1-3BAE-F5FF0934CA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7048" y="1301750"/>
            <a:ext cx="4289552" cy="1567157"/>
          </a:xfrm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defRPr sz="6000"/>
            </a:lvl1pPr>
          </a:lstStyle>
          <a:p>
            <a:r>
              <a:rPr lang="en-US" noProof="0"/>
              <a:t>Click to edit Master title style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85297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Photo 2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hape 2">
            <a:extLst>
              <a:ext uri="{FF2B5EF4-FFF2-40B4-BE49-F238E27FC236}">
                <a16:creationId xmlns:a16="http://schemas.microsoft.com/office/drawing/2014/main" id="{01ACD100-D00B-FAE7-049E-0C8300DA8691}"/>
              </a:ext>
            </a:extLst>
          </p:cNvPr>
          <p:cNvSpPr/>
          <p:nvPr userDrawn="1"/>
        </p:nvSpPr>
        <p:spPr>
          <a:xfrm>
            <a:off x="712147" y="565310"/>
            <a:ext cx="5949692" cy="5949692"/>
          </a:xfrm>
          <a:prstGeom prst="ellipse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9" name="Shape 1">
            <a:extLst>
              <a:ext uri="{FF2B5EF4-FFF2-40B4-BE49-F238E27FC236}">
                <a16:creationId xmlns:a16="http://schemas.microsoft.com/office/drawing/2014/main" id="{70B3CA8F-62B5-2F0F-6A0B-1D169D1A2C0C}"/>
              </a:ext>
            </a:extLst>
          </p:cNvPr>
          <p:cNvSpPr/>
          <p:nvPr/>
        </p:nvSpPr>
        <p:spPr>
          <a:xfrm>
            <a:off x="712147" y="565310"/>
            <a:ext cx="5949692" cy="5949692"/>
          </a:xfrm>
          <a:prstGeom prst="ellipse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3" name="Picture Placeholder 9">
            <a:extLst>
              <a:ext uri="{FF2B5EF4-FFF2-40B4-BE49-F238E27FC236}">
                <a16:creationId xmlns:a16="http://schemas.microsoft.com/office/drawing/2014/main" id="{FEB323EE-D6C6-19B8-D801-5AB677FF474E}"/>
              </a:ext>
            </a:extLst>
          </p:cNvPr>
          <p:cNvSpPr>
            <a:spLocks noGrp="1" noChangeAspect="1"/>
          </p:cNvSpPr>
          <p:nvPr>
            <p:ph type="pic" sz="quarter" idx="14"/>
          </p:nvPr>
        </p:nvSpPr>
        <p:spPr>
          <a:xfrm>
            <a:off x="611674" y="388874"/>
            <a:ext cx="5897880" cy="5897880"/>
          </a:xfrm>
          <a:prstGeom prst="ellipse">
            <a:avLst/>
          </a:prstGeom>
          <a:blipFill dpi="0" rotWithShape="1">
            <a:blip r:embed="rId2">
              <a:alphaModFix amt="75000"/>
            </a:blip>
            <a:srcRect/>
            <a:stretch>
              <a:fillRect/>
            </a:stretch>
          </a:blipFill>
          <a:ln w="25400">
            <a:solidFill>
              <a:schemeClr val="tx1"/>
            </a:solidFill>
          </a:ln>
        </p:spPr>
        <p:txBody>
          <a:bodyPr vert="horz" lIns="91440" tIns="0" rIns="0" bIns="0" rtlCol="0">
            <a:noAutofit/>
          </a:bodyPr>
          <a:lstStyle>
            <a:lvl1pPr>
              <a:defRPr lang="en-US" sz="2400" b="0" i="0" noProof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noProof="0" dirty="0"/>
              <a:t>Click icon to add picture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68897" y="4731335"/>
            <a:ext cx="4206240" cy="118458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68896" y="1129554"/>
            <a:ext cx="4361688" cy="3475236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31184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Photo 3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2">
            <a:extLst>
              <a:ext uri="{FF2B5EF4-FFF2-40B4-BE49-F238E27FC236}">
                <a16:creationId xmlns:a16="http://schemas.microsoft.com/office/drawing/2014/main" id="{D2CFAC40-94DE-9384-508D-E607D334EEC4}"/>
              </a:ext>
            </a:extLst>
          </p:cNvPr>
          <p:cNvSpPr/>
          <p:nvPr userDrawn="1"/>
        </p:nvSpPr>
        <p:spPr>
          <a:xfrm>
            <a:off x="5648341" y="565310"/>
            <a:ext cx="5949692" cy="5949692"/>
          </a:xfrm>
          <a:prstGeom prst="ellipse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4" name="Shape 1">
            <a:extLst>
              <a:ext uri="{FF2B5EF4-FFF2-40B4-BE49-F238E27FC236}">
                <a16:creationId xmlns:a16="http://schemas.microsoft.com/office/drawing/2014/main" id="{F2D97C88-8E9F-E89C-85B9-9D32547B7834}"/>
              </a:ext>
            </a:extLst>
          </p:cNvPr>
          <p:cNvSpPr/>
          <p:nvPr/>
        </p:nvSpPr>
        <p:spPr>
          <a:xfrm>
            <a:off x="5648341" y="565310"/>
            <a:ext cx="5949692" cy="5949692"/>
          </a:xfrm>
          <a:prstGeom prst="ellipse">
            <a:avLst/>
          </a:pr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5" name="Picture Placeholder 9">
            <a:extLst>
              <a:ext uri="{FF2B5EF4-FFF2-40B4-BE49-F238E27FC236}">
                <a16:creationId xmlns:a16="http://schemas.microsoft.com/office/drawing/2014/main" id="{1F31A56C-894E-5B3B-E641-9ACE0EB9F518}"/>
              </a:ext>
            </a:extLst>
          </p:cNvPr>
          <p:cNvSpPr>
            <a:spLocks noGrp="1" noChangeAspect="1"/>
          </p:cNvSpPr>
          <p:nvPr>
            <p:ph type="pic" sz="quarter" idx="10"/>
          </p:nvPr>
        </p:nvSpPr>
        <p:spPr>
          <a:xfrm>
            <a:off x="5547868" y="388874"/>
            <a:ext cx="5897880" cy="5897880"/>
          </a:xfrm>
          <a:prstGeom prst="ellipse">
            <a:avLst/>
          </a:prstGeom>
          <a:blipFill dpi="0" rotWithShape="1">
            <a:blip r:embed="rId2">
              <a:alphaModFix amt="75000"/>
            </a:blip>
            <a:srcRect/>
            <a:stretch>
              <a:fillRect/>
            </a:stretch>
          </a:blipFill>
          <a:ln w="25400">
            <a:solidFill>
              <a:schemeClr val="tx1"/>
            </a:solidFill>
          </a:ln>
        </p:spPr>
        <p:txBody>
          <a:bodyPr vert="horz" lIns="91440" tIns="0" rIns="0" bIns="0" rtlCol="0">
            <a:noAutofit/>
          </a:bodyPr>
          <a:lstStyle>
            <a:lvl1pPr>
              <a:defRPr lang="en-US" sz="2400" b="0" i="0" noProof="0"/>
            </a:lvl1pPr>
          </a:lstStyle>
          <a:p>
            <a:pPr marL="0" lvl="0" indent="0">
              <a:lnSpc>
                <a:spcPct val="150000"/>
              </a:lnSpc>
              <a:buFontTx/>
              <a:buNone/>
            </a:pPr>
            <a:r>
              <a:rPr lang="en-US" noProof="0" dirty="0"/>
              <a:t>Click icon to add picture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5760" y="4873752"/>
            <a:ext cx="4206240" cy="1380744"/>
          </a:xfrm>
        </p:spPr>
        <p:txBody>
          <a:bodyPr anchor="b"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5760" y="411480"/>
            <a:ext cx="4654296" cy="3739896"/>
          </a:xfrm>
        </p:spPr>
        <p:txBody>
          <a:bodyPr anchor="t">
            <a:normAutofit/>
          </a:bodyPr>
          <a:lstStyle>
            <a:lvl1pPr algn="l">
              <a:defRPr sz="5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309285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on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5384CD1B-BEBF-20C3-D9CC-202326B65D98}"/>
              </a:ext>
            </a:extLst>
          </p:cNvPr>
          <p:cNvSpPr/>
          <p:nvPr/>
        </p:nvSpPr>
        <p:spPr>
          <a:xfrm>
            <a:off x="10422769" y="413560"/>
            <a:ext cx="1872557" cy="3594560"/>
          </a:xfrm>
          <a:custGeom>
            <a:avLst/>
            <a:gdLst>
              <a:gd name="connsiteX0" fmla="*/ 1797280 w 1872557"/>
              <a:gd name="connsiteY0" fmla="*/ 0 h 3594560"/>
              <a:gd name="connsiteX1" fmla="*/ 1872557 w 1872557"/>
              <a:gd name="connsiteY1" fmla="*/ 3801 h 3594560"/>
              <a:gd name="connsiteX2" fmla="*/ 1872557 w 1872557"/>
              <a:gd name="connsiteY2" fmla="*/ 3590759 h 3594560"/>
              <a:gd name="connsiteX3" fmla="*/ 1797280 w 1872557"/>
              <a:gd name="connsiteY3" fmla="*/ 3594560 h 3594560"/>
              <a:gd name="connsiteX4" fmla="*/ 0 w 1872557"/>
              <a:gd name="connsiteY4" fmla="*/ 1797280 h 3594560"/>
              <a:gd name="connsiteX5" fmla="*/ 1797280 w 1872557"/>
              <a:gd name="connsiteY5" fmla="*/ 0 h 3594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872557" h="3594560">
                <a:moveTo>
                  <a:pt x="1797280" y="0"/>
                </a:moveTo>
                <a:lnTo>
                  <a:pt x="1872557" y="3801"/>
                </a:lnTo>
                <a:lnTo>
                  <a:pt x="1872557" y="3590759"/>
                </a:lnTo>
                <a:lnTo>
                  <a:pt x="1797280" y="3594560"/>
                </a:lnTo>
                <a:cubicBezTo>
                  <a:pt x="804670" y="3594560"/>
                  <a:pt x="0" y="2789890"/>
                  <a:pt x="0" y="1797280"/>
                </a:cubicBezTo>
                <a:cubicBezTo>
                  <a:pt x="0" y="804670"/>
                  <a:pt x="804670" y="0"/>
                  <a:pt x="1797280" y="0"/>
                </a:cubicBez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79F4C936-6311-527D-240B-267EA207AEC0}"/>
              </a:ext>
            </a:extLst>
          </p:cNvPr>
          <p:cNvSpPr/>
          <p:nvPr/>
        </p:nvSpPr>
        <p:spPr>
          <a:xfrm>
            <a:off x="10366671" y="307662"/>
            <a:ext cx="1928655" cy="3594560"/>
          </a:xfrm>
          <a:custGeom>
            <a:avLst/>
            <a:gdLst>
              <a:gd name="connsiteX0" fmla="*/ 1797280 w 1928655"/>
              <a:gd name="connsiteY0" fmla="*/ 0 h 3594560"/>
              <a:gd name="connsiteX1" fmla="*/ 1928655 w 1928655"/>
              <a:gd name="connsiteY1" fmla="*/ 6634 h 3594560"/>
              <a:gd name="connsiteX2" fmla="*/ 1928655 w 1928655"/>
              <a:gd name="connsiteY2" fmla="*/ 3587926 h 3594560"/>
              <a:gd name="connsiteX3" fmla="*/ 1797280 w 1928655"/>
              <a:gd name="connsiteY3" fmla="*/ 3594560 h 3594560"/>
              <a:gd name="connsiteX4" fmla="*/ 0 w 1928655"/>
              <a:gd name="connsiteY4" fmla="*/ 1797280 h 3594560"/>
              <a:gd name="connsiteX5" fmla="*/ 1797280 w 1928655"/>
              <a:gd name="connsiteY5" fmla="*/ 0 h 3594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28655" h="3594560">
                <a:moveTo>
                  <a:pt x="1797280" y="0"/>
                </a:moveTo>
                <a:lnTo>
                  <a:pt x="1928655" y="6634"/>
                </a:lnTo>
                <a:lnTo>
                  <a:pt x="1928655" y="3587926"/>
                </a:lnTo>
                <a:lnTo>
                  <a:pt x="1797280" y="3594560"/>
                </a:lnTo>
                <a:cubicBezTo>
                  <a:pt x="804670" y="3594560"/>
                  <a:pt x="0" y="2789890"/>
                  <a:pt x="0" y="1797280"/>
                </a:cubicBezTo>
                <a:cubicBezTo>
                  <a:pt x="0" y="804670"/>
                  <a:pt x="804670" y="0"/>
                  <a:pt x="1797280" y="0"/>
                </a:cubicBezTo>
                <a:close/>
              </a:path>
            </a:pathLst>
          </a:custGeom>
          <a:solidFill>
            <a:schemeClr val="accent2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5367A97-AEB2-9AF7-5C5B-2A00F20E3FDA}"/>
              </a:ext>
            </a:extLst>
          </p:cNvPr>
          <p:cNvGrpSpPr/>
          <p:nvPr/>
        </p:nvGrpSpPr>
        <p:grpSpPr>
          <a:xfrm>
            <a:off x="8738339" y="3790309"/>
            <a:ext cx="2626859" cy="2662693"/>
            <a:chOff x="9335008" y="164592"/>
            <a:chExt cx="6042545" cy="6124973"/>
          </a:xfrm>
        </p:grpSpPr>
        <p:sp>
          <p:nvSpPr>
            <p:cNvPr id="16" name="Shape">
              <a:extLst>
                <a:ext uri="{FF2B5EF4-FFF2-40B4-BE49-F238E27FC236}">
                  <a16:creationId xmlns:a16="http://schemas.microsoft.com/office/drawing/2014/main" id="{9738CBA5-3ACC-F456-94CC-540E5A8BD3B8}"/>
                </a:ext>
              </a:extLst>
            </p:cNvPr>
            <p:cNvSpPr/>
            <p:nvPr/>
          </p:nvSpPr>
          <p:spPr>
            <a:xfrm>
              <a:off x="9427861" y="339873"/>
              <a:ext cx="5949692" cy="5949692"/>
            </a:xfrm>
            <a:prstGeom prst="ellipse">
              <a:avLst/>
            </a:prstGeom>
            <a:solidFill>
              <a:schemeClr val="accent2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noProof="0" dirty="0">
                <a:solidFill>
                  <a:schemeClr val="bg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  <p:sp>
          <p:nvSpPr>
            <p:cNvPr id="17" name="Shape">
              <a:extLst>
                <a:ext uri="{FF2B5EF4-FFF2-40B4-BE49-F238E27FC236}">
                  <a16:creationId xmlns:a16="http://schemas.microsoft.com/office/drawing/2014/main" id="{CF2AC27A-02F2-AF40-F05E-4475C1F66385}"/>
                </a:ext>
              </a:extLst>
            </p:cNvPr>
            <p:cNvSpPr/>
            <p:nvPr/>
          </p:nvSpPr>
          <p:spPr>
            <a:xfrm>
              <a:off x="9335008" y="164592"/>
              <a:ext cx="5949692" cy="5949692"/>
            </a:xfrm>
            <a:prstGeom prst="ellipse">
              <a:avLst/>
            </a:prstGeom>
            <a:solidFill>
              <a:schemeClr val="accent4"/>
            </a:solidFill>
            <a:ln w="25400" cap="flat" cmpd="sng">
              <a:solidFill>
                <a:schemeClr val="dk1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lang="en-US" sz="1800" noProof="0" dirty="0">
                <a:solidFill>
                  <a:schemeClr val="bg1"/>
                </a:solidFill>
                <a:latin typeface="Karla"/>
                <a:ea typeface="Karla"/>
                <a:cs typeface="Karla"/>
                <a:sym typeface="Karla"/>
              </a:endParaRPr>
            </a:p>
          </p:txBody>
        </p:sp>
      </p:grp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811A618F-D6C9-16E2-B1B3-9F4F294C370B}"/>
              </a:ext>
            </a:extLst>
          </p:cNvPr>
          <p:cNvSpPr/>
          <p:nvPr/>
        </p:nvSpPr>
        <p:spPr>
          <a:xfrm>
            <a:off x="8537781" y="-104170"/>
            <a:ext cx="1741442" cy="1347833"/>
          </a:xfrm>
          <a:custGeom>
            <a:avLst/>
            <a:gdLst>
              <a:gd name="connsiteX0" fmla="*/ 143432 w 1741442"/>
              <a:gd name="connsiteY0" fmla="*/ 0 h 1347833"/>
              <a:gd name="connsiteX1" fmla="*/ 1598010 w 1741442"/>
              <a:gd name="connsiteY1" fmla="*/ 0 h 1347833"/>
              <a:gd name="connsiteX2" fmla="*/ 1673016 w 1741442"/>
              <a:gd name="connsiteY2" fmla="*/ 138188 h 1347833"/>
              <a:gd name="connsiteX3" fmla="*/ 1741442 w 1741442"/>
              <a:gd name="connsiteY3" fmla="*/ 477112 h 1347833"/>
              <a:gd name="connsiteX4" fmla="*/ 870721 w 1741442"/>
              <a:gd name="connsiteY4" fmla="*/ 1347833 h 1347833"/>
              <a:gd name="connsiteX5" fmla="*/ 0 w 1741442"/>
              <a:gd name="connsiteY5" fmla="*/ 477112 h 1347833"/>
              <a:gd name="connsiteX6" fmla="*/ 68426 w 1741442"/>
              <a:gd name="connsiteY6" fmla="*/ 138188 h 13478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1442" h="1347833">
                <a:moveTo>
                  <a:pt x="143432" y="0"/>
                </a:moveTo>
                <a:lnTo>
                  <a:pt x="1598010" y="0"/>
                </a:lnTo>
                <a:lnTo>
                  <a:pt x="1673016" y="138188"/>
                </a:lnTo>
                <a:cubicBezTo>
                  <a:pt x="1717077" y="242360"/>
                  <a:pt x="1741442" y="356891"/>
                  <a:pt x="1741442" y="477112"/>
                </a:cubicBezTo>
                <a:cubicBezTo>
                  <a:pt x="1741442" y="957998"/>
                  <a:pt x="1351607" y="1347833"/>
                  <a:pt x="870721" y="1347833"/>
                </a:cubicBezTo>
                <a:cubicBezTo>
                  <a:pt x="389835" y="1347833"/>
                  <a:pt x="0" y="957998"/>
                  <a:pt x="0" y="477112"/>
                </a:cubicBezTo>
                <a:cubicBezTo>
                  <a:pt x="0" y="356891"/>
                  <a:pt x="24365" y="242360"/>
                  <a:pt x="68426" y="138188"/>
                </a:cubicBezTo>
                <a:close/>
              </a:path>
            </a:pathLst>
          </a:custGeom>
          <a:solidFill>
            <a:schemeClr val="accent4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EFA0AD8-6D5E-B609-CA60-874355FC76F6}"/>
              </a:ext>
            </a:extLst>
          </p:cNvPr>
          <p:cNvSpPr/>
          <p:nvPr/>
        </p:nvSpPr>
        <p:spPr>
          <a:xfrm>
            <a:off x="8510603" y="-104170"/>
            <a:ext cx="1741442" cy="1296529"/>
          </a:xfrm>
          <a:custGeom>
            <a:avLst/>
            <a:gdLst>
              <a:gd name="connsiteX0" fmla="*/ 115585 w 1741442"/>
              <a:gd name="connsiteY0" fmla="*/ 0 h 1296529"/>
              <a:gd name="connsiteX1" fmla="*/ 1625857 w 1741442"/>
              <a:gd name="connsiteY1" fmla="*/ 0 h 1296529"/>
              <a:gd name="connsiteX2" fmla="*/ 1673016 w 1741442"/>
              <a:gd name="connsiteY2" fmla="*/ 86884 h 1296529"/>
              <a:gd name="connsiteX3" fmla="*/ 1741442 w 1741442"/>
              <a:gd name="connsiteY3" fmla="*/ 425808 h 1296529"/>
              <a:gd name="connsiteX4" fmla="*/ 870721 w 1741442"/>
              <a:gd name="connsiteY4" fmla="*/ 1296529 h 1296529"/>
              <a:gd name="connsiteX5" fmla="*/ 0 w 1741442"/>
              <a:gd name="connsiteY5" fmla="*/ 425808 h 1296529"/>
              <a:gd name="connsiteX6" fmla="*/ 68426 w 1741442"/>
              <a:gd name="connsiteY6" fmla="*/ 86884 h 12965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41442" h="1296529">
                <a:moveTo>
                  <a:pt x="115585" y="0"/>
                </a:moveTo>
                <a:lnTo>
                  <a:pt x="1625857" y="0"/>
                </a:lnTo>
                <a:lnTo>
                  <a:pt x="1673016" y="86884"/>
                </a:lnTo>
                <a:cubicBezTo>
                  <a:pt x="1717077" y="191056"/>
                  <a:pt x="1741442" y="305587"/>
                  <a:pt x="1741442" y="425808"/>
                </a:cubicBezTo>
                <a:cubicBezTo>
                  <a:pt x="1741442" y="906694"/>
                  <a:pt x="1351607" y="1296529"/>
                  <a:pt x="870721" y="1296529"/>
                </a:cubicBezTo>
                <a:cubicBezTo>
                  <a:pt x="389835" y="1296529"/>
                  <a:pt x="0" y="906694"/>
                  <a:pt x="0" y="425808"/>
                </a:cubicBezTo>
                <a:cubicBezTo>
                  <a:pt x="0" y="305587"/>
                  <a:pt x="24365" y="191056"/>
                  <a:pt x="68426" y="86884"/>
                </a:cubicBezTo>
                <a:close/>
              </a:path>
            </a:pathLst>
          </a:custGeom>
          <a:solidFill>
            <a:schemeClr val="accent3"/>
          </a:solidFill>
          <a:ln w="25400" cap="flat" cmpd="sng">
            <a:solidFill>
              <a:schemeClr val="dk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lang="en-US" sz="1800" noProof="0" dirty="0">
              <a:solidFill>
                <a:schemeClr val="lt1"/>
              </a:solidFill>
              <a:latin typeface="Karla"/>
              <a:ea typeface="Karla"/>
              <a:cs typeface="Karla"/>
              <a:sym typeface="Karla"/>
            </a:endParaRPr>
          </a:p>
        </p:txBody>
      </p:sp>
      <p:sp>
        <p:nvSpPr>
          <p:cNvPr id="18" name="Date Placeholder 3">
            <a:extLst>
              <a:ext uri="{FF2B5EF4-FFF2-40B4-BE49-F238E27FC236}">
                <a16:creationId xmlns:a16="http://schemas.microsoft.com/office/drawing/2014/main" id="{40D7B06C-E121-C22D-3A98-EC32A3661E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841E953F-40BB-B988-C54B-D94562B130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20" name="Slide Number Placeholder 5">
            <a:extLst>
              <a:ext uri="{FF2B5EF4-FFF2-40B4-BE49-F238E27FC236}">
                <a16:creationId xmlns:a16="http://schemas.microsoft.com/office/drawing/2014/main" id="{B6F5D0C4-4561-F889-5460-953A52C4F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C76B8-60F6-62D3-9F73-E816622030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5176" y="484632"/>
            <a:ext cx="7772400" cy="59436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336E9A-8E96-CD8C-7598-F87632CD81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74320" y="1801368"/>
            <a:ext cx="7772400" cy="4572000"/>
          </a:xfrm>
        </p:spPr>
        <p:txBody>
          <a:bodyPr anchor="b">
            <a:normAutofit/>
          </a:bodyPr>
          <a:lstStyle>
            <a:lvl1pPr algn="l">
              <a:defRPr sz="7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3725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5" orient="horz" pos="2160">
          <p15:clr>
            <a:srgbClr val="FBAE40"/>
          </p15:clr>
        </p15:guide>
        <p15:guide id="6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1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10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5BFB69-9245-EC58-F1DE-FEB625BD33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548640"/>
            <a:ext cx="10966705" cy="11322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16AFD5-5144-C460-0CA4-644BC4A93C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12647" y="1715532"/>
            <a:ext cx="10966706" cy="4593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33DF0476-5166-41FD-C225-49439DCDAFD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12647" y="6453002"/>
            <a:ext cx="3494314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3" name="Footer Placeholder 4">
            <a:extLst>
              <a:ext uri="{FF2B5EF4-FFF2-40B4-BE49-F238E27FC236}">
                <a16:creationId xmlns:a16="http://schemas.microsoft.com/office/drawing/2014/main" id="{A69E184B-1B22-9BF1-2582-DB91379B44E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394504" y="6453002"/>
            <a:ext cx="2805405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4EE38FC-102D-E92F-9B25-3E95395CCB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150145" y="6453002"/>
            <a:ext cx="429207" cy="365125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fld id="{CC057153-B650-4DEB-B370-79DDCFDCE93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277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  <p:sldLayoutId id="2147483790" r:id="rId15"/>
    <p:sldLayoutId id="2147483791" r:id="rId16"/>
    <p:sldLayoutId id="2147483792" r:id="rId17"/>
    <p:sldLayoutId id="2147483793" r:id="rId18"/>
    <p:sldLayoutId id="2147483794" r:id="rId19"/>
    <p:sldLayoutId id="2147483795" r:id="rId20"/>
    <p:sldLayoutId id="2147483796" r:id="rId21"/>
    <p:sldLayoutId id="2147483797" r:id="rId22"/>
    <p:sldLayoutId id="2147483798" r:id="rId23"/>
    <p:sldLayoutId id="2147483799" r:id="rId24"/>
    <p:sldLayoutId id="2147483800" r:id="rId25"/>
    <p:sldLayoutId id="2147483801" r:id="rId26"/>
    <p:sldLayoutId id="2147483802" r:id="rId27"/>
    <p:sldLayoutId id="2147483803" r:id="rId28"/>
    <p:sldLayoutId id="2147483804" r:id="rId29"/>
    <p:sldLayoutId id="2147483805" r:id="rId30"/>
    <p:sldLayoutId id="2147483806" r:id="rId31"/>
    <p:sldLayoutId id="2147483807" r:id="rId32"/>
    <p:sldLayoutId id="2147483808" r:id="rId33"/>
    <p:sldLayoutId id="2147483809" r:id="rId34"/>
    <p:sldLayoutId id="2147483810" r:id="rId35"/>
    <p:sldLayoutId id="2147483811" r:id="rId36"/>
    <p:sldLayoutId id="2147483812" r:id="rId37"/>
    <p:sldLayoutId id="2147483813" r:id="rId38"/>
    <p:sldLayoutId id="2147483814" r:id="rId39"/>
    <p:sldLayoutId id="2147483815" r:id="rId40"/>
    <p:sldLayoutId id="2147483838" r:id="rId41"/>
    <p:sldLayoutId id="2147483817" r:id="rId42"/>
    <p:sldLayoutId id="2147483818" r:id="rId43"/>
    <p:sldLayoutId id="2147483819" r:id="rId44"/>
    <p:sldLayoutId id="2147483820" r:id="rId45"/>
    <p:sldLayoutId id="2147483821" r:id="rId46"/>
    <p:sldLayoutId id="2147483822" r:id="rId47"/>
    <p:sldLayoutId id="2147483823" r:id="rId48"/>
    <p:sldLayoutId id="2147483824" r:id="rId49"/>
    <p:sldLayoutId id="2147483825" r:id="rId50"/>
    <p:sldLayoutId id="2147483826" r:id="rId51"/>
    <p:sldLayoutId id="2147483827" r:id="rId52"/>
    <p:sldLayoutId id="2147483828" r:id="rId53"/>
    <p:sldLayoutId id="2147483829" r:id="rId54"/>
    <p:sldLayoutId id="2147483830" r:id="rId55"/>
    <p:sldLayoutId id="2147483831" r:id="rId56"/>
    <p:sldLayoutId id="2147483832" r:id="rId57"/>
    <p:sldLayoutId id="2147483833" r:id="rId58"/>
    <p:sldLayoutId id="2147483834" r:id="rId59"/>
    <p:sldLayoutId id="2147483835" r:id="rId60"/>
    <p:sldLayoutId id="2147483836" r:id="rId61"/>
    <p:sldLayoutId id="2147483837" r:id="rId62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5" orient="horz" pos="2160">
          <p15:clr>
            <a:srgbClr val="F26B43"/>
          </p15:clr>
        </p15:guide>
        <p15:guide id="6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open-webui/open-webui" TargetMode="Externa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browser-use/browser-use" TargetMode="Externa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0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n8n-io/self-hosted-ai-starter-kit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genai.docs.cern.ch/" TargetMode="External"/><Relationship Id="rId2" Type="http://schemas.openxmlformats.org/officeDocument/2006/relationships/hyperlink" Target="https://accgpt.docs.cern.ch/" TargetMode="External"/><Relationship Id="rId1" Type="http://schemas.openxmlformats.org/officeDocument/2006/relationships/slideLayout" Target="../slideLayouts/slideLayout10.xml"/><Relationship Id="rId5" Type="http://schemas.openxmlformats.org/officeDocument/2006/relationships/hyperlink" Target="https://accgpt-ui.app.cern.ch/" TargetMode="External"/><Relationship Id="rId4" Type="http://schemas.openxmlformats.org/officeDocument/2006/relationships/hyperlink" Target="https://codimd.web.cern.ch/s/mUHn2fVny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pen-webui/open-webui" TargetMode="External"/><Relationship Id="rId7" Type="http://schemas.openxmlformats.org/officeDocument/2006/relationships/hyperlink" Target="https://www.youtube.com/watch?v=_KoifHHJhNY" TargetMode="External"/><Relationship Id="rId2" Type="http://schemas.openxmlformats.org/officeDocument/2006/relationships/hyperlink" Target="https://ollama.com/" TargetMode="Externa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s://github.com/n8n-io/self-hosted-ai-starter-kit" TargetMode="External"/><Relationship Id="rId5" Type="http://schemas.openxmlformats.org/officeDocument/2006/relationships/hyperlink" Target="https://github.com/browser-use/browser-use" TargetMode="External"/><Relationship Id="rId4" Type="http://schemas.openxmlformats.org/officeDocument/2006/relationships/hyperlink" Target="https://docs.openwebui.com/getting-started/quick-start/starting-with-ollama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aphrodite-engine/aphrodite-engine" TargetMode="External"/><Relationship Id="rId2" Type="http://schemas.openxmlformats.org/officeDocument/2006/relationships/hyperlink" Target="https://github.com/vllm-project/vllm" TargetMode="Externa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ollama.com/install.sh" TargetMode="External"/><Relationship Id="rId2" Type="http://schemas.openxmlformats.org/officeDocument/2006/relationships/hyperlink" Target="https://ollama.com/download" TargetMode="Externa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9.png"/><Relationship Id="rId4" Type="http://schemas.openxmlformats.org/officeDocument/2006/relationships/hyperlink" Target="https://github.com/ollama/ollama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>
            <a:extLst>
              <a:ext uri="{FF2B5EF4-FFF2-40B4-BE49-F238E27FC236}">
                <a16:creationId xmlns:a16="http://schemas.microsoft.com/office/drawing/2014/main" id="{38DA5AFB-0E45-74AC-FBB0-7B2B10E0EE39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/>
          <a:srcRect l="17994" r="17994"/>
          <a:stretch/>
        </p:blipFill>
        <p:spPr/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AE413857-4791-752B-6072-C34F4390276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68897" y="4731335"/>
            <a:ext cx="4219624" cy="1184585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54610"/>
            <a:r>
              <a:rPr lang="en-US" dirty="0"/>
              <a:t>Presented by </a:t>
            </a:r>
            <a:r>
              <a:rPr lang="en-US" b="1" dirty="0"/>
              <a:t>Igor Jakovljevic</a:t>
            </a:r>
          </a:p>
          <a:p>
            <a:pPr marL="54610"/>
            <a:r>
              <a:rPr lang="en-US" b="1" dirty="0"/>
              <a:t>&lt;</a:t>
            </a:r>
            <a:r>
              <a:rPr lang="en-US" b="1" dirty="0" err="1"/>
              <a:t>igor.jakovljevic</a:t>
            </a:r>
            <a:r>
              <a:rPr lang="en-US" b="1" dirty="0"/>
              <a:t> at cern.ch&gt;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696472C-8E08-BE39-C566-EAD7B8C0D3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168896" y="1129554"/>
            <a:ext cx="4219625" cy="347523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200"/>
              <a:t>Running Local LLMs with </a:t>
            </a:r>
            <a:r>
              <a:rPr lang="en-US" sz="4200" err="1"/>
              <a:t>Ollama</a:t>
            </a:r>
            <a:r>
              <a:rPr lang="en-US" sz="4200"/>
              <a:t>, Open-WebUI, and Browser-Use</a:t>
            </a:r>
          </a:p>
        </p:txBody>
      </p:sp>
    </p:spTree>
    <p:extLst>
      <p:ext uri="{BB962C8B-B14F-4D97-AF65-F5344CB8AC3E}">
        <p14:creationId xmlns:p14="http://schemas.microsoft.com/office/powerpoint/2010/main" val="21114140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2">
            <a:extLst>
              <a:ext uri="{FF2B5EF4-FFF2-40B4-BE49-F238E27FC236}">
                <a16:creationId xmlns:a16="http://schemas.microsoft.com/office/drawing/2014/main" id="{2FA5E5D0-6B05-A02F-01FD-B5364B4E705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65760" y="5972629"/>
            <a:ext cx="11460480" cy="480373"/>
          </a:xfrm>
        </p:spPr>
        <p:txBody>
          <a:bodyPr/>
          <a:lstStyle/>
          <a:p>
            <a:r>
              <a:rPr lang="en-US" dirty="0"/>
              <a:t>Brian Fantana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D9D047B2-C5ED-5627-DC7F-3D6AF0A723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65760" y="5218032"/>
            <a:ext cx="11460480" cy="786384"/>
          </a:xfrm>
        </p:spPr>
        <p:txBody>
          <a:bodyPr/>
          <a:lstStyle/>
          <a:p>
            <a:r>
              <a:rPr lang="en-US" dirty="0"/>
              <a:t>"60% of the time it works every time."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5EF0A99F-259F-929A-9712-912F81B1C8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4445" y="1782762"/>
            <a:ext cx="12200890" cy="2571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358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8872BF-588C-B613-DE60-7F57A80E3B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0F391B-B287-425A-485E-8025E44B1C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0100" y="1382268"/>
            <a:ext cx="9898381" cy="3291840"/>
          </a:xfrm>
        </p:spPr>
        <p:txBody>
          <a:bodyPr/>
          <a:lstStyle/>
          <a:p>
            <a:r>
              <a:rPr lang="en-US" dirty="0"/>
              <a:t>“What Now? What can I do with this?”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956EA1-C7CA-151C-F3E9-15F4323FDCB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0707" y="4935583"/>
            <a:ext cx="9427773" cy="466344"/>
          </a:xfrm>
        </p:spPr>
        <p:txBody>
          <a:bodyPr>
            <a:normAutofit/>
          </a:bodyPr>
          <a:lstStyle/>
          <a:p>
            <a:r>
              <a:rPr lang="en-US" dirty="0"/>
              <a:t>– Everyone after installing a tool that sounded cool</a:t>
            </a:r>
          </a:p>
        </p:txBody>
      </p:sp>
    </p:spTree>
    <p:extLst>
      <p:ext uri="{BB962C8B-B14F-4D97-AF65-F5344CB8AC3E}">
        <p14:creationId xmlns:p14="http://schemas.microsoft.com/office/powerpoint/2010/main" val="17677639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41EE69-257A-4D48-4232-58C2DB8B244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F55F25-D310-DC84-CA86-15C75CF93D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4160" y="1090168"/>
            <a:ext cx="7772400" cy="1209040"/>
          </a:xfrm>
        </p:spPr>
        <p:txBody>
          <a:bodyPr>
            <a:normAutofit/>
          </a:bodyPr>
          <a:lstStyle/>
          <a:p>
            <a:r>
              <a:rPr lang="en-US" dirty="0"/>
              <a:t>open-</a:t>
            </a:r>
            <a:r>
              <a:rPr lang="en-US" dirty="0" err="1"/>
              <a:t>webui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7467A72-FCD4-7703-09BA-A995A6AFA6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5176" y="484632"/>
            <a:ext cx="7772400" cy="594360"/>
          </a:xfrm>
        </p:spPr>
        <p:txBody>
          <a:bodyPr/>
          <a:lstStyle/>
          <a:p>
            <a:r>
              <a:rPr lang="en-US" dirty="0"/>
              <a:t>Install, Use, and Simple Workflows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443376-268B-2FD8-3B29-267B9FDB7A42}"/>
              </a:ext>
            </a:extLst>
          </p:cNvPr>
          <p:cNvSpPr txBox="1"/>
          <p:nvPr/>
        </p:nvSpPr>
        <p:spPr>
          <a:xfrm>
            <a:off x="264160" y="2418080"/>
            <a:ext cx="77724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Open WebUI is a free, open-source web-based user interface for interacting with large language models (LLMs)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D5A1D01-948F-0FE4-FF1D-15A55D2E0861}"/>
              </a:ext>
            </a:extLst>
          </p:cNvPr>
          <p:cNvSpPr txBox="1"/>
          <p:nvPr/>
        </p:nvSpPr>
        <p:spPr>
          <a:xfrm>
            <a:off x="264160" y="3261359"/>
            <a:ext cx="77724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🔍 What It Is?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8E030DD-07E7-581B-3226-58BE903692EF}"/>
              </a:ext>
            </a:extLst>
          </p:cNvPr>
          <p:cNvSpPr txBox="1"/>
          <p:nvPr/>
        </p:nvSpPr>
        <p:spPr>
          <a:xfrm>
            <a:off x="264160" y="3820158"/>
            <a:ext cx="7772400" cy="120032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A self-hosted chat interface similar to ChatGPT or Claude that can connect to LLMs served via </a:t>
            </a:r>
            <a:r>
              <a:rPr lang="en-US" err="1"/>
              <a:t>Ollama</a:t>
            </a:r>
            <a:r>
              <a:rPr lang="en-US" dirty="0"/>
              <a:t> or other backends using OpenAI-compatible APIs.</a:t>
            </a:r>
          </a:p>
          <a:p>
            <a:endParaRPr lang="en-US" dirty="0"/>
          </a:p>
          <a:p>
            <a:r>
              <a:rPr lang="en-US"/>
              <a:t>More Information </a:t>
            </a:r>
            <a:r>
              <a:rPr lang="en-US" dirty="0">
                <a:hlinkClick r:id="rId2"/>
              </a:rPr>
              <a:t>https://github.com/open-webui/open-webui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54031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build="p"/>
      <p:bldP spid="5" grpId="0"/>
      <p:bldP spid="6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47710B-8035-A28A-B907-F41E36D23F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7438F0-0C6D-3AD0-5C79-55F397165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677" y="877456"/>
            <a:ext cx="4142232" cy="1769510"/>
          </a:xfrm>
        </p:spPr>
        <p:txBody>
          <a:bodyPr/>
          <a:lstStyle/>
          <a:p>
            <a:r>
              <a:rPr lang="en-US" dirty="0"/>
              <a:t>How to use open-</a:t>
            </a:r>
            <a:r>
              <a:rPr lang="en-US" dirty="0" err="1"/>
              <a:t>webui</a:t>
            </a:r>
            <a:r>
              <a:rPr lang="en-US" dirty="0"/>
              <a:t>?​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406F58-267B-719B-D953-287A2510AD7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22913" y="877456"/>
            <a:ext cx="6159500" cy="2550641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/>
              <a:t>💻 Install via Pip and run </a:t>
            </a:r>
            <a:endParaRPr lang="en-US" dirty="0"/>
          </a:p>
          <a:p>
            <a:pPr marL="571500" lvl="1" indent="-342900">
              <a:buFont typeface="Courier New" panose="020B0604020202020204" pitchFamily="34" charset="0"/>
              <a:buChar char="o"/>
            </a:pPr>
            <a:r>
              <a:rPr lang="en-US" b="1" dirty="0">
                <a:ea typeface="+mn-lt"/>
                <a:cs typeface="+mn-lt"/>
              </a:rPr>
              <a:t>pip install open-</a:t>
            </a:r>
            <a:r>
              <a:rPr lang="en-US" b="1" err="1">
                <a:ea typeface="+mn-lt"/>
                <a:cs typeface="+mn-lt"/>
              </a:rPr>
              <a:t>webui</a:t>
            </a:r>
            <a:endParaRPr lang="en-US" b="1">
              <a:ea typeface="+mn-lt"/>
              <a:cs typeface="+mn-lt"/>
            </a:endParaRPr>
          </a:p>
          <a:p>
            <a:pPr marL="571500" lvl="1" indent="-342900">
              <a:buFont typeface="Courier New" panose="020B0604020202020204" pitchFamily="34" charset="0"/>
              <a:buChar char="o"/>
            </a:pPr>
            <a:r>
              <a:rPr lang="en-US" b="1" dirty="0">
                <a:ea typeface="+mn-lt"/>
                <a:cs typeface="+mn-lt"/>
              </a:rPr>
              <a:t>open-</a:t>
            </a:r>
            <a:r>
              <a:rPr lang="en-US" b="1" err="1">
                <a:ea typeface="+mn-lt"/>
                <a:cs typeface="+mn-lt"/>
              </a:rPr>
              <a:t>webui</a:t>
            </a:r>
            <a:r>
              <a:rPr lang="en-US" b="1" dirty="0">
                <a:ea typeface="+mn-lt"/>
                <a:cs typeface="+mn-lt"/>
              </a:rPr>
              <a:t> serve</a:t>
            </a:r>
          </a:p>
          <a:p>
            <a:r>
              <a:rPr lang="en-US" dirty="0">
                <a:ea typeface="+mn-lt"/>
                <a:cs typeface="+mn-lt"/>
              </a:rPr>
              <a:t>🤖 </a:t>
            </a:r>
            <a:r>
              <a:rPr lang="en-US" b="1" dirty="0">
                <a:ea typeface="+mn-lt"/>
                <a:cs typeface="+mn-lt"/>
              </a:rPr>
              <a:t>I want to run it in docker</a:t>
            </a:r>
            <a:endParaRPr lang="en-US" dirty="0">
              <a:ea typeface="+mn-lt"/>
              <a:cs typeface="+mn-lt"/>
            </a:endParaRPr>
          </a:p>
          <a:p>
            <a:pPr marL="571500" lvl="1" indent="-342900">
              <a:spcBef>
                <a:spcPts val="0"/>
              </a:spcBef>
              <a:spcAft>
                <a:spcPts val="1000"/>
              </a:spcAft>
              <a:buFont typeface="Courier New"/>
              <a:buChar char="o"/>
            </a:pPr>
            <a:r>
              <a:rPr lang="en-US" dirty="0"/>
              <a:t>The official </a:t>
            </a:r>
            <a:r>
              <a:rPr lang="en-US" err="1"/>
              <a:t>Ollama</a:t>
            </a:r>
            <a:r>
              <a:rPr lang="en-US" dirty="0"/>
              <a:t> Docker image </a:t>
            </a:r>
            <a:r>
              <a:rPr lang="en-US" b="1" i="1" err="1"/>
              <a:t>dyrnq</a:t>
            </a:r>
            <a:r>
              <a:rPr lang="en-US" b="1" i="1" dirty="0"/>
              <a:t>/open-</a:t>
            </a:r>
            <a:r>
              <a:rPr lang="en-US" b="1" i="1" err="1"/>
              <a:t>webui</a:t>
            </a:r>
            <a:r>
              <a:rPr lang="en-US" dirty="0"/>
              <a:t> is available on Docker Hub.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endParaRPr lang="en-US" dirty="0"/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Wingdings" panose="020B0604020202020204" pitchFamily="34" charset="0"/>
              <a:buChar char="Ø"/>
            </a:pP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471079D-0E31-5921-DA46-CD343BEFB2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91360" y="3433153"/>
            <a:ext cx="8209280" cy="28568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804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34C18D6-FDA7-0504-FB03-8DB214AF34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5870" y="367091"/>
            <a:ext cx="10886787" cy="6123818"/>
          </a:xfrm>
          <a:noFill/>
        </p:spPr>
      </p:pic>
    </p:spTree>
    <p:extLst>
      <p:ext uri="{BB962C8B-B14F-4D97-AF65-F5344CB8AC3E}">
        <p14:creationId xmlns:p14="http://schemas.microsoft.com/office/powerpoint/2010/main" val="276902635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FF74E72-5996-1359-BB80-96CA7F3EEA1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25587-80BA-E1AD-7E9A-F2EE5E589C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677" y="877456"/>
            <a:ext cx="10776712" cy="825861"/>
          </a:xfrm>
        </p:spPr>
        <p:txBody>
          <a:bodyPr/>
          <a:lstStyle/>
          <a:p>
            <a:r>
              <a:rPr lang="en-US" dirty="0"/>
              <a:t>Why should I use open-</a:t>
            </a:r>
            <a:r>
              <a:rPr lang="en-US" dirty="0" err="1"/>
              <a:t>webui</a:t>
            </a:r>
            <a:r>
              <a:rPr lang="en-US" dirty="0"/>
              <a:t>?​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39F4AE-3E57-0F3B-DA7E-6E6B9E820B4E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5633" y="2045856"/>
            <a:ext cx="10883900" cy="4364662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/>
              <a:t>📚 RAG (Retrieval-Augmented Generation) Support - Upload or link documents (PDFs, text, etc.) and ask questions based on them. For </a:t>
            </a:r>
            <a:r>
              <a:rPr lang="en-US" dirty="0" err="1"/>
              <a:t>Ollama</a:t>
            </a:r>
            <a:r>
              <a:rPr lang="en-US" dirty="0"/>
              <a:t> you would need to write custom scripts and integrate with vector DBs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/>
              <a:t>🧵 Multi-Turn Conversation Memory - Keeps full chat history and memory per session. </a:t>
            </a:r>
            <a:r>
              <a:rPr lang="en-US" dirty="0" err="1"/>
              <a:t>Ollama</a:t>
            </a:r>
            <a:r>
              <a:rPr lang="en-US" dirty="0"/>
              <a:t> is stateless by default, each command is a fresh prompt.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/>
              <a:t>🔍 Web Search for RAG – Perform web searches using different providers and inject results into the chat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/>
              <a:t>🧩 Pipelines, Open WebUI Plugin Support – Integration of custom logic and Python libraries, available plugin and tools marketplace 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/>
              <a:t>🖥️ API – Interact with the API to use RAG, Web Search, Chat Memory functionality 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Wingdings" panose="020B0604020202020204" pitchFamily="34" charset="0"/>
              <a:buChar char="Ø"/>
            </a:pP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170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96507F-F96D-0390-0CF6-E2BF72EA4B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CF04F-5919-D815-4F3C-80AA40C51C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0100" y="1382268"/>
            <a:ext cx="9898381" cy="3291840"/>
          </a:xfrm>
        </p:spPr>
        <p:txBody>
          <a:bodyPr/>
          <a:lstStyle/>
          <a:p>
            <a:r>
              <a:rPr lang="en-US" dirty="0"/>
              <a:t>“This is great, I don’t need anything more! Right? Right?”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17338FC-76A7-0400-3535-46A7EAE884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0707" y="4935583"/>
            <a:ext cx="9427773" cy="466344"/>
          </a:xfrm>
        </p:spPr>
        <p:txBody>
          <a:bodyPr>
            <a:normAutofit/>
          </a:bodyPr>
          <a:lstStyle/>
          <a:p>
            <a:r>
              <a:rPr lang="en-US" dirty="0"/>
              <a:t>– Everyone after using open-</a:t>
            </a:r>
            <a:r>
              <a:rPr lang="en-US" dirty="0" err="1"/>
              <a:t>webui</a:t>
            </a:r>
          </a:p>
        </p:txBody>
      </p:sp>
    </p:spTree>
    <p:extLst>
      <p:ext uri="{BB962C8B-B14F-4D97-AF65-F5344CB8AC3E}">
        <p14:creationId xmlns:p14="http://schemas.microsoft.com/office/powerpoint/2010/main" val="34108798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6C91B79-0A24-EBAF-64EE-4C4248C88D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5F17E8-AEF3-C323-701A-68C035316E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4160" y="1090168"/>
            <a:ext cx="7772400" cy="1209040"/>
          </a:xfrm>
        </p:spPr>
        <p:txBody>
          <a:bodyPr>
            <a:normAutofit/>
          </a:bodyPr>
          <a:lstStyle/>
          <a:p>
            <a:r>
              <a:rPr lang="en-US" dirty="0"/>
              <a:t>browser-use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4548F32-D385-0376-0380-65F168E633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5176" y="484632"/>
            <a:ext cx="7772400" cy="594360"/>
          </a:xfrm>
        </p:spPr>
        <p:txBody>
          <a:bodyPr/>
          <a:lstStyle/>
          <a:p>
            <a:r>
              <a:rPr lang="en-US" dirty="0"/>
              <a:t>Install, Use, and Simple Workflows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E43467A-E8EC-3F78-2F70-290916FD39E7}"/>
              </a:ext>
            </a:extLst>
          </p:cNvPr>
          <p:cNvSpPr txBox="1"/>
          <p:nvPr/>
        </p:nvSpPr>
        <p:spPr>
          <a:xfrm>
            <a:off x="264160" y="2418080"/>
            <a:ext cx="77724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browser-use is an open-source Python library designed to enable AI agents to interact with and control web browsers.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65E338C-9CD0-F963-6B8D-4F20FD9C7160}"/>
              </a:ext>
            </a:extLst>
          </p:cNvPr>
          <p:cNvSpPr txBox="1"/>
          <p:nvPr/>
        </p:nvSpPr>
        <p:spPr>
          <a:xfrm>
            <a:off x="264160" y="3261359"/>
            <a:ext cx="77724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🔍 What It Is?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DA0D37-18EB-240F-6107-8BB331E6C0CA}"/>
              </a:ext>
            </a:extLst>
          </p:cNvPr>
          <p:cNvSpPr txBox="1"/>
          <p:nvPr/>
        </p:nvSpPr>
        <p:spPr>
          <a:xfrm>
            <a:off x="264160" y="3820158"/>
            <a:ext cx="7772400" cy="1477328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Allows AI agents to perform complex browser tasks autonomously.</a:t>
            </a:r>
          </a:p>
          <a:p>
            <a:endParaRPr lang="en-US" dirty="0"/>
          </a:p>
          <a:p>
            <a:r>
              <a:rPr lang="en-US" dirty="0"/>
              <a:t>Open AI Operators cost 200$ per month (for now)</a:t>
            </a:r>
          </a:p>
          <a:p>
            <a:endParaRPr lang="en-US" dirty="0"/>
          </a:p>
          <a:p>
            <a:r>
              <a:rPr lang="en-US" dirty="0"/>
              <a:t>More Information </a:t>
            </a:r>
            <a:r>
              <a:rPr lang="en-US" dirty="0">
                <a:hlinkClick r:id="rId2"/>
              </a:rPr>
              <a:t>https://github.com/browser-use/browser-use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55060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build="p"/>
      <p:bldP spid="5" grpId="0"/>
      <p:bldP spid="6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AFC0228-AFE1-366C-F9BF-2990D2C87C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78B35-964A-2C59-DA6B-484AED784D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4677" y="217056"/>
            <a:ext cx="4142232" cy="1486261"/>
          </a:xfrm>
        </p:spPr>
        <p:txBody>
          <a:bodyPr/>
          <a:lstStyle/>
          <a:p>
            <a:r>
              <a:rPr lang="en-US" dirty="0"/>
              <a:t>How to use browser-use?​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C1D29C-6687-13C5-6F67-EF32F7318F9F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522913" y="217056"/>
            <a:ext cx="6159500" cy="138778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/>
              <a:t>💻 Install via Pip</a:t>
            </a:r>
            <a:r>
              <a:rPr lang="en-US" b="1" dirty="0">
                <a:ea typeface="+mn-lt"/>
                <a:cs typeface="+mn-lt"/>
              </a:rPr>
              <a:t> </a:t>
            </a:r>
            <a:endParaRPr lang="en-US" dirty="0">
              <a:ea typeface="+mn-lt"/>
              <a:cs typeface="+mn-lt"/>
            </a:endParaRPr>
          </a:p>
          <a:p>
            <a:pPr marL="571500" lvl="1" indent="-342900">
              <a:buFont typeface="Courier New" panose="020B0604020202020204" pitchFamily="34" charset="0"/>
              <a:buChar char="o"/>
            </a:pPr>
            <a:r>
              <a:rPr lang="en-US" b="1" dirty="0">
                <a:ea typeface="+mn-lt"/>
                <a:cs typeface="+mn-lt"/>
              </a:rPr>
              <a:t>pip install browser-use</a:t>
            </a:r>
            <a:endParaRPr lang="en-US" dirty="0"/>
          </a:p>
          <a:p>
            <a:pPr lvl="1"/>
            <a:endParaRPr lang="en-US" b="1" dirty="0">
              <a:ea typeface="+mn-lt"/>
              <a:cs typeface="+mn-lt"/>
            </a:endParaRPr>
          </a:p>
          <a:p>
            <a:pPr>
              <a:spcBef>
                <a:spcPts val="0"/>
              </a:spcBef>
              <a:spcAft>
                <a:spcPts val="1000"/>
              </a:spcAft>
            </a:pPr>
            <a:endParaRPr lang="en-US" dirty="0"/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Wingdings" panose="020B0604020202020204" pitchFamily="34" charset="0"/>
              <a:buChar char="Ø"/>
            </a:pP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6A27FF-FD4A-6C97-53C5-07034F2BF8A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040" y="3374507"/>
            <a:ext cx="11805920" cy="333986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12E3017F-49D3-97B4-B34D-812DFEFDAA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9992" y="1271905"/>
            <a:ext cx="4631055" cy="2282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353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9C74F597-EDD7-0B29-BE27-14F14B1AABC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7159" y="534958"/>
            <a:ext cx="11924209" cy="5788084"/>
          </a:xfrm>
        </p:spPr>
      </p:pic>
    </p:spTree>
    <p:extLst>
      <p:ext uri="{BB962C8B-B14F-4D97-AF65-F5344CB8AC3E}">
        <p14:creationId xmlns:p14="http://schemas.microsoft.com/office/powerpoint/2010/main" val="1802378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AB6648-1591-E36E-73F3-2899CB43CFF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85800" y="1956816"/>
            <a:ext cx="3246120" cy="3986784"/>
          </a:xfrm>
        </p:spPr>
        <p:txBody>
          <a:bodyPr vert="horz" lIns="91440" tIns="45720" rIns="91440" bIns="45720" rtlCol="0" anchor="t">
            <a:normAutofit/>
          </a:bodyPr>
          <a:lstStyle/>
          <a:p>
            <a:pPr>
              <a:spcBef>
                <a:spcPts val="500"/>
              </a:spcBef>
            </a:pPr>
            <a:r>
              <a:rPr lang="en-US" dirty="0"/>
              <a:t>Igor Jakovljevic</a:t>
            </a:r>
          </a:p>
          <a:p>
            <a:pPr>
              <a:spcBef>
                <a:spcPts val="500"/>
              </a:spcBef>
            </a:pPr>
            <a:r>
              <a:rPr lang="en-US" b="1" i="1" dirty="0"/>
              <a:t>IT-PW-WA</a:t>
            </a:r>
          </a:p>
          <a:p>
            <a:endParaRPr lang="en-US" dirty="0"/>
          </a:p>
        </p:txBody>
      </p:sp>
      <p:sp>
        <p:nvSpPr>
          <p:cNvPr id="16" name="Text Placeholder 2">
            <a:extLst>
              <a:ext uri="{FF2B5EF4-FFF2-40B4-BE49-F238E27FC236}">
                <a16:creationId xmlns:a16="http://schemas.microsoft.com/office/drawing/2014/main" id="{04E732A9-3AED-3DED-85F7-85A7A150FDF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480560" y="1956816"/>
            <a:ext cx="3246120" cy="3986784"/>
          </a:xfrm>
        </p:spPr>
        <p:txBody>
          <a:bodyPr vert="horz" lIns="320040" tIns="502920" rIns="91440" bIns="45720" rtlCol="0" anchor="t">
            <a:normAutofit/>
          </a:bodyPr>
          <a:lstStyle/>
          <a:p>
            <a:r>
              <a:rPr lang="en-US" dirty="0"/>
              <a:t>Things that interest me</a:t>
            </a:r>
          </a:p>
        </p:txBody>
      </p:sp>
      <p:sp>
        <p:nvSpPr>
          <p:cNvPr id="18" name="Text Placeholder 3">
            <a:extLst>
              <a:ext uri="{FF2B5EF4-FFF2-40B4-BE49-F238E27FC236}">
                <a16:creationId xmlns:a16="http://schemas.microsoft.com/office/drawing/2014/main" id="{180EA8D8-04AA-B769-584A-B53297F2E1FA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247888" y="1956816"/>
            <a:ext cx="3246120" cy="3986784"/>
          </a:xfrm>
        </p:spPr>
        <p:txBody>
          <a:bodyPr vert="horz" lIns="320040" tIns="502920" rIns="91440" bIns="45720" rtlCol="0" anchor="t">
            <a:normAutofit/>
          </a:bodyPr>
          <a:lstStyle/>
          <a:p>
            <a:r>
              <a:rPr lang="en-US" dirty="0"/>
              <a:t>My Research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3CB77E85-78B2-A510-EB9C-2EF587C2088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 r="-2" b="32229"/>
          <a:stretch/>
        </p:blipFill>
        <p:spPr>
          <a:xfrm>
            <a:off x="938784" y="2944368"/>
            <a:ext cx="2743200" cy="2785100"/>
          </a:xfrm>
          <a:noFill/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26CA5C4-82B5-1F17-EAEF-8A8B561FAC83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2303" b="4"/>
          <a:stretch/>
        </p:blipFill>
        <p:spPr>
          <a:xfrm>
            <a:off x="8641483" y="2945199"/>
            <a:ext cx="2450592" cy="2486396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B970339-FA06-1D2F-24E1-D60167BF51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548640"/>
            <a:ext cx="10966705" cy="1132258"/>
          </a:xfrm>
        </p:spPr>
        <p:txBody>
          <a:bodyPr anchor="t">
            <a:normAutofit/>
          </a:bodyPr>
          <a:lstStyle/>
          <a:p>
            <a:r>
              <a:rPr lang="en-US" dirty="0"/>
              <a:t>Introduction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4CDA131-7A17-4226-6B09-85233A62AD49}"/>
              </a:ext>
            </a:extLst>
          </p:cNvPr>
          <p:cNvPicPr>
            <a:picLocks noGrp="1" noChangeAspect="1"/>
          </p:cNvPicPr>
          <p:nvPr>
            <p:ph sz="half" idx="13"/>
          </p:nvPr>
        </p:nvPicPr>
        <p:blipFill>
          <a:blip r:embed="rId4"/>
          <a:stretch>
            <a:fillRect/>
          </a:stretch>
        </p:blipFill>
        <p:spPr>
          <a:xfrm>
            <a:off x="4542691" y="2944291"/>
            <a:ext cx="3117272" cy="2203364"/>
          </a:xfrm>
        </p:spPr>
      </p:pic>
    </p:spTree>
    <p:extLst>
      <p:ext uri="{BB962C8B-B14F-4D97-AF65-F5344CB8AC3E}">
        <p14:creationId xmlns:p14="http://schemas.microsoft.com/office/powerpoint/2010/main" val="410587217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E07AF2F-B436-0906-722D-DA669670C6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5870" y="367091"/>
            <a:ext cx="10886787" cy="6123818"/>
          </a:xfrm>
          <a:noFill/>
        </p:spPr>
      </p:pic>
    </p:spTree>
    <p:extLst>
      <p:ext uri="{BB962C8B-B14F-4D97-AF65-F5344CB8AC3E}">
        <p14:creationId xmlns:p14="http://schemas.microsoft.com/office/powerpoint/2010/main" val="35409228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5A560ACF-4BF2-0A51-8019-18F7A4628DB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5554663" y="1869949"/>
            <a:ext cx="6096000" cy="340583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95962A9-1142-DA52-47EB-017AB65CD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N8N – Workflow automation with AI [BONUS]</a:t>
            </a:r>
            <a:br>
              <a:rPr lang="en-US" dirty="0"/>
            </a:br>
            <a:br>
              <a:rPr lang="en-US" dirty="0"/>
            </a:br>
            <a:r>
              <a:rPr lang="en-US" sz="2000" dirty="0">
                <a:latin typeface="Univers Condensed Light"/>
                <a:hlinkClick r:id="rId3"/>
              </a:rPr>
              <a:t>https://github.com/n8n-io/self-hosted-ai-starter-kit</a:t>
            </a:r>
            <a:br>
              <a:rPr lang="en-US" sz="2000" dirty="0">
                <a:latin typeface="Univers Condensed Light"/>
              </a:rPr>
            </a:br>
            <a:br>
              <a:rPr lang="en-US" sz="2000" dirty="0">
                <a:latin typeface="Univers Condensed Light"/>
              </a:rPr>
            </a:br>
            <a:r>
              <a:rPr lang="en-US" sz="2000" dirty="0">
                <a:latin typeface="Univers Condensed Light"/>
              </a:rPr>
              <a:t>Summarize multiple RSS feeds and send a telegram message (every morning)</a:t>
            </a:r>
            <a:br>
              <a:rPr lang="en-US" sz="2000" dirty="0">
                <a:latin typeface="Univers Condensed Light"/>
              </a:rPr>
            </a:br>
            <a:br>
              <a:rPr lang="en-US" sz="2000" dirty="0">
                <a:latin typeface="Univers Condensed Light"/>
              </a:rPr>
            </a:br>
            <a:r>
              <a:rPr lang="en-US" sz="2000" dirty="0">
                <a:latin typeface="Univers Condensed Light"/>
              </a:rPr>
              <a:t>Generate weekly stock report </a:t>
            </a:r>
            <a:br>
              <a:rPr lang="en-US" sz="2000" dirty="0">
                <a:latin typeface="Univers Condensed Light"/>
              </a:rPr>
            </a:br>
            <a:br>
              <a:rPr lang="en-US" sz="2000" dirty="0">
                <a:latin typeface="Univers Condensed Light"/>
              </a:rPr>
            </a:br>
            <a:r>
              <a:rPr lang="en-US" sz="2000" dirty="0">
                <a:latin typeface="Univers Condensed Light"/>
              </a:rPr>
              <a:t>Write a blog post based on multiple sources</a:t>
            </a:r>
          </a:p>
        </p:txBody>
      </p:sp>
    </p:spTree>
    <p:extLst>
      <p:ext uri="{BB962C8B-B14F-4D97-AF65-F5344CB8AC3E}">
        <p14:creationId xmlns:p14="http://schemas.microsoft.com/office/powerpoint/2010/main" val="1637472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F992D0-0FE8-791C-03D2-681B422561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2807" y="2511238"/>
            <a:ext cx="8430767" cy="1842020"/>
          </a:xfrm>
        </p:spPr>
        <p:txBody>
          <a:bodyPr/>
          <a:lstStyle/>
          <a:p>
            <a:r>
              <a:rPr lang="en-US" dirty="0"/>
              <a:t>Thanks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42136718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9252F4A-1B96-65A9-7448-0B42E1A39B1E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err="1"/>
              <a:t>AccGPT</a:t>
            </a:r>
            <a:r>
              <a:rPr lang="en-US" dirty="0"/>
              <a:t> - </a:t>
            </a:r>
            <a:r>
              <a:rPr lang="en-US" dirty="0">
                <a:ea typeface="+mn-lt"/>
                <a:cs typeface="+mn-lt"/>
                <a:hlinkClick r:id="rId2"/>
              </a:rPr>
              <a:t>https://accgpt.docs.cern.ch/</a:t>
            </a:r>
          </a:p>
          <a:p>
            <a:r>
              <a:rPr lang="en-US" dirty="0" err="1">
                <a:solidFill>
                  <a:srgbClr val="000000"/>
                </a:solidFill>
              </a:rPr>
              <a:t>GenAI</a:t>
            </a:r>
            <a:r>
              <a:rPr lang="en-US" dirty="0">
                <a:solidFill>
                  <a:srgbClr val="000000"/>
                </a:solidFill>
              </a:rPr>
              <a:t> Docs - </a:t>
            </a:r>
            <a:r>
              <a:rPr lang="en-US" dirty="0">
                <a:solidFill>
                  <a:srgbClr val="000000"/>
                </a:solidFill>
                <a:ea typeface="+mn-lt"/>
                <a:cs typeface="+mn-lt"/>
                <a:hlinkClick r:id="rId3"/>
              </a:rPr>
              <a:t>https://genai.docs.cern.ch/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dirty="0">
                <a:solidFill>
                  <a:srgbClr val="333333"/>
                </a:solidFill>
              </a:rPr>
              <a:t>LLM Use Cases at CERN - </a:t>
            </a:r>
            <a:r>
              <a:rPr lang="en-US" dirty="0">
                <a:solidFill>
                  <a:srgbClr val="333333"/>
                </a:solidFill>
                <a:ea typeface="+mn-lt"/>
                <a:cs typeface="+mn-lt"/>
                <a:hlinkClick r:id="rId4"/>
              </a:rPr>
              <a:t>https://codimd.web.cern.ch/s/mUHn2fVny</a:t>
            </a:r>
            <a:endParaRPr lang="en-US" dirty="0">
              <a:ea typeface="+mn-lt"/>
              <a:cs typeface="+mn-lt"/>
            </a:endParaRPr>
          </a:p>
          <a:p>
            <a:pPr lvl="1">
              <a:buFont typeface="Courier New" panose="020B0604020202020204" pitchFamily="34" charset="0"/>
              <a:buChar char="o"/>
            </a:pPr>
            <a:r>
              <a:rPr lang="en-US" dirty="0">
                <a:solidFill>
                  <a:srgbClr val="333333"/>
                </a:solidFill>
              </a:rPr>
              <a:t>If you have other use-cases, please share them </a:t>
            </a:r>
          </a:p>
          <a:p>
            <a:r>
              <a:rPr lang="en-US" dirty="0" err="1">
                <a:solidFill>
                  <a:srgbClr val="333333"/>
                </a:solidFill>
              </a:rPr>
              <a:t>AccGPT</a:t>
            </a:r>
            <a:r>
              <a:rPr lang="en-US" dirty="0">
                <a:solidFill>
                  <a:srgbClr val="333333"/>
                </a:solidFill>
              </a:rPr>
              <a:t> App - </a:t>
            </a:r>
            <a:r>
              <a:rPr lang="en-US" dirty="0">
                <a:solidFill>
                  <a:srgbClr val="333333"/>
                </a:solidFill>
                <a:ea typeface="+mn-lt"/>
                <a:cs typeface="+mn-lt"/>
                <a:hlinkClick r:id="rId5"/>
              </a:rPr>
              <a:t>https://accgpt-ui.app.cern.ch/</a:t>
            </a:r>
            <a:endParaRPr lang="en-US" dirty="0">
              <a:solidFill>
                <a:srgbClr val="333333"/>
              </a:solidFill>
              <a:ea typeface="+mn-lt"/>
              <a:cs typeface="+mn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F9BB206-6407-8F2B-14E3-925B69716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GenAI</a:t>
            </a:r>
            <a:r>
              <a:rPr lang="en-US" dirty="0"/>
              <a:t> at CERN</a:t>
            </a:r>
          </a:p>
        </p:txBody>
      </p:sp>
    </p:spTree>
    <p:extLst>
      <p:ext uri="{BB962C8B-B14F-4D97-AF65-F5344CB8AC3E}">
        <p14:creationId xmlns:p14="http://schemas.microsoft.com/office/powerpoint/2010/main" val="36334304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F9AF8C4C-9D39-6B07-E5BF-60719B4B34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Q &amp; A</a:t>
            </a:r>
          </a:p>
        </p:txBody>
      </p:sp>
      <p:pic>
        <p:nvPicPr>
          <p:cNvPr id="9" name="Picture Placeholder 8" descr="Question mark symbol">
            <a:extLst>
              <a:ext uri="{FF2B5EF4-FFF2-40B4-BE49-F238E27FC236}">
                <a16:creationId xmlns:a16="http://schemas.microsoft.com/office/drawing/2014/main" id="{DDEE9607-72F9-9950-884E-D9DD28B3B14F}"/>
              </a:ext>
            </a:extLst>
          </p:cNvPr>
          <p:cNvPicPr>
            <a:picLocks noGrp="1" noChangeAspect="1"/>
          </p:cNvPicPr>
          <p:nvPr>
            <p:ph type="pic" sz="quarter" idx="4294967295"/>
          </p:nvPr>
        </p:nvPicPr>
        <p:blipFill>
          <a:blip r:embed="rId2"/>
          <a:srcRect t="13583" b="13583"/>
          <a:stretch/>
        </p:blipFill>
        <p:spPr>
          <a:xfrm>
            <a:off x="0" y="0"/>
            <a:ext cx="12191999" cy="4986425"/>
          </a:xfr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1A4B19CA-EB7B-E1CC-FA94-47A241E2011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391892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23CAC5FD-1EB6-6FEA-F460-77DF5B646455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2647" y="2333860"/>
            <a:ext cx="8125692" cy="3689909"/>
          </a:xfrm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r>
              <a:rPr lang="en-US" err="1"/>
              <a:t>Ollama</a:t>
            </a:r>
            <a:r>
              <a:rPr lang="en-US" dirty="0"/>
              <a:t> </a:t>
            </a:r>
            <a:r>
              <a:rPr lang="en-US" dirty="0">
                <a:ea typeface="+mn-lt"/>
                <a:cs typeface="+mn-lt"/>
                <a:hlinkClick r:id="rId2"/>
              </a:rPr>
              <a:t>https://ollama.com/</a:t>
            </a:r>
            <a:r>
              <a:rPr lang="en-US" dirty="0">
                <a:ea typeface="+mn-lt"/>
                <a:cs typeface="+mn-lt"/>
              </a:rPr>
              <a:t> </a:t>
            </a:r>
            <a:endParaRPr lang="en-US">
              <a:ea typeface="+mn-lt"/>
              <a:cs typeface="+mn-lt"/>
            </a:endParaRPr>
          </a:p>
          <a:p>
            <a:r>
              <a:rPr lang="en-US" dirty="0"/>
              <a:t>Open Web UI </a:t>
            </a:r>
            <a:r>
              <a:rPr lang="en-US" dirty="0">
                <a:ea typeface="+mn-lt"/>
                <a:cs typeface="+mn-lt"/>
                <a:hlinkClick r:id="rId3"/>
              </a:rPr>
              <a:t>https://github.com/open-webui/open-webui</a:t>
            </a:r>
          </a:p>
          <a:p>
            <a:r>
              <a:rPr lang="en-US" err="1"/>
              <a:t>Ollama</a:t>
            </a:r>
            <a:r>
              <a:rPr lang="en-US" dirty="0"/>
              <a:t> + Open WebUI </a:t>
            </a:r>
            <a:r>
              <a:rPr lang="en-US" dirty="0">
                <a:hlinkClick r:id="rId4"/>
              </a:rPr>
              <a:t>https://docs.openwebui.com/getting-started/quick-start/starting-with-ollama</a:t>
            </a:r>
            <a:r>
              <a:rPr lang="en-US" dirty="0"/>
              <a:t> </a:t>
            </a:r>
            <a:endParaRPr lang="en-US" dirty="0">
              <a:latin typeface="Univers Condensed Light"/>
              <a:cs typeface="Arial"/>
            </a:endParaRPr>
          </a:p>
          <a:p>
            <a:r>
              <a:rPr lang="en-US" dirty="0"/>
              <a:t>Browser-Use </a:t>
            </a:r>
            <a:r>
              <a:rPr lang="en-US" dirty="0">
                <a:ea typeface="+mn-lt"/>
                <a:cs typeface="+mn-lt"/>
                <a:hlinkClick r:id="rId5"/>
              </a:rPr>
              <a:t>https://github.com/browser-use/browser-use</a:t>
            </a:r>
          </a:p>
          <a:p>
            <a:r>
              <a:rPr lang="en-US" dirty="0"/>
              <a:t>N8N Automation with AI </a:t>
            </a:r>
            <a:r>
              <a:rPr lang="en-US" dirty="0">
                <a:hlinkClick r:id="rId6"/>
              </a:rPr>
              <a:t>https://github.com/n8n-io/self-hosted-ai-starter-kit</a:t>
            </a:r>
            <a:r>
              <a:rPr lang="en-US" dirty="0"/>
              <a:t> </a:t>
            </a:r>
          </a:p>
          <a:p>
            <a:r>
              <a:rPr lang="en-US" dirty="0"/>
              <a:t>How to add real-Time Web Search to Open WebUI </a:t>
            </a:r>
            <a:r>
              <a:rPr lang="en-US" dirty="0">
                <a:ea typeface="+mn-lt"/>
                <a:cs typeface="+mn-lt"/>
                <a:hlinkClick r:id="rId7"/>
              </a:rPr>
              <a:t>https://www.youtube.com/watch?v=_KoifHHJhNY</a:t>
            </a:r>
            <a:r>
              <a:rPr lang="en-US" dirty="0">
                <a:ea typeface="+mn-lt"/>
                <a:cs typeface="+mn-lt"/>
              </a:rPr>
              <a:t> </a:t>
            </a:r>
            <a:endParaRPr lang="en-US" dirty="0"/>
          </a:p>
        </p:txBody>
      </p:sp>
      <p:sp>
        <p:nvSpPr>
          <p:cNvPr id="10" name="Title 2">
            <a:extLst>
              <a:ext uri="{FF2B5EF4-FFF2-40B4-BE49-F238E27FC236}">
                <a16:creationId xmlns:a16="http://schemas.microsoft.com/office/drawing/2014/main" id="{5BC6F574-AF0E-3DDF-3E2E-E02856DE75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1372229"/>
            <a:ext cx="8125692" cy="846359"/>
          </a:xfrm>
        </p:spPr>
        <p:txBody>
          <a:bodyPr/>
          <a:lstStyle/>
          <a:p>
            <a:r>
              <a:rPr lang="en-US" dirty="0"/>
              <a:t>I want to try it out</a:t>
            </a:r>
          </a:p>
        </p:txBody>
      </p:sp>
    </p:spTree>
    <p:extLst>
      <p:ext uri="{BB962C8B-B14F-4D97-AF65-F5344CB8AC3E}">
        <p14:creationId xmlns:p14="http://schemas.microsoft.com/office/powerpoint/2010/main" val="4074668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3467B8D7-9E40-C71E-DCEC-49646BA3A4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664108"/>
            <a:ext cx="8125692" cy="1554480"/>
          </a:xfrm>
        </p:spPr>
        <p:txBody>
          <a:bodyPr/>
          <a:lstStyle/>
          <a:p>
            <a:r>
              <a:rPr lang="en-US" dirty="0">
                <a:ea typeface="+mj-lt"/>
                <a:cs typeface="+mj-lt"/>
              </a:rPr>
              <a:t>🧠 Why Run Local LLMs?</a:t>
            </a:r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2B258467-912E-41BF-EA38-AB82629F3349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2647" y="2912980"/>
            <a:ext cx="4793212" cy="230814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🔒 Privacy &amp; Data Control</a:t>
            </a:r>
            <a:endParaRPr lang="en-US"/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🌐 Offline Accessibility</a:t>
            </a:r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💸 Cost Efficiency (Maybe)</a:t>
            </a:r>
          </a:p>
          <a:p>
            <a:pPr marL="0" indent="0">
              <a:buNone/>
            </a:pPr>
            <a:r>
              <a:rPr lang="en-US">
                <a:ea typeface="+mn-lt"/>
                <a:cs typeface="+mn-lt"/>
              </a:rPr>
              <a:t>🧩 Customization &amp; Flexibility</a:t>
            </a:r>
            <a:endParaRPr lang="en-US" dirty="0"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94781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F59EBE-50A5-682A-72C9-A6C42F3B91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>
            <a:extLst>
              <a:ext uri="{FF2B5EF4-FFF2-40B4-BE49-F238E27FC236}">
                <a16:creationId xmlns:a16="http://schemas.microsoft.com/office/drawing/2014/main" id="{F02047A2-B00E-D36E-FB71-AB7967FFA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647" y="664108"/>
            <a:ext cx="8125692" cy="1554480"/>
          </a:xfrm>
        </p:spPr>
        <p:txBody>
          <a:bodyPr/>
          <a:lstStyle/>
          <a:p>
            <a:r>
              <a:rPr lang="en-US" dirty="0">
                <a:ea typeface="+mj-lt"/>
                <a:cs typeface="+mj-lt"/>
              </a:rPr>
              <a:t>🧠 Why Run Local LLMs?</a:t>
            </a:r>
            <a:endParaRPr lang="en-US" dirty="0"/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C31772A0-A1E6-B1E6-6DA1-A6106CD5802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12647" y="2912980"/>
            <a:ext cx="4793212" cy="2308149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🔒 Privacy &amp; Data Control</a:t>
            </a:r>
            <a:endParaRPr lang="en-US"/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🌐 Offline Accessibility</a:t>
            </a:r>
          </a:p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💸 Cost Efficiency (Maybe)</a:t>
            </a:r>
          </a:p>
          <a:p>
            <a:pPr marL="0" indent="0">
              <a:buNone/>
            </a:pPr>
            <a:r>
              <a:rPr lang="en-US">
                <a:ea typeface="+mn-lt"/>
                <a:cs typeface="+mn-lt"/>
              </a:rPr>
              <a:t>🧩 Customization &amp; Flexibility</a:t>
            </a:r>
            <a:endParaRPr lang="en-US" dirty="0">
              <a:ea typeface="+mn-lt"/>
              <a:cs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8865D45-2B1F-5B4A-15BA-364198D507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5025" y="2952432"/>
            <a:ext cx="5848350" cy="224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3548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768D10-52FC-614F-89A5-4F793BEFE8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4160" y="1090168"/>
            <a:ext cx="7772400" cy="1209040"/>
          </a:xfrm>
        </p:spPr>
        <p:txBody>
          <a:bodyPr/>
          <a:lstStyle/>
          <a:p>
            <a:r>
              <a:rPr lang="en-US" dirty="0" err="1"/>
              <a:t>Ollama</a:t>
            </a:r>
            <a:r>
              <a:rPr lang="en-US" dirty="0"/>
              <a:t>​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5C5FD85-E72E-D48C-0D76-91EA628295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5176" y="484632"/>
            <a:ext cx="7772400" cy="594360"/>
          </a:xfrm>
        </p:spPr>
        <p:txBody>
          <a:bodyPr/>
          <a:lstStyle/>
          <a:p>
            <a:r>
              <a:rPr lang="en-US" dirty="0"/>
              <a:t>Install, Use, and Simple Workflows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C47964-F458-BF0B-5714-5CE83D49C1CA}"/>
              </a:ext>
            </a:extLst>
          </p:cNvPr>
          <p:cNvSpPr txBox="1"/>
          <p:nvPr/>
        </p:nvSpPr>
        <p:spPr>
          <a:xfrm>
            <a:off x="264160" y="2418080"/>
            <a:ext cx="77724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 err="1"/>
              <a:t>Ollama</a:t>
            </a:r>
            <a:r>
              <a:rPr lang="en-US" dirty="0"/>
              <a:t> is a locally deployed AI model runner, designed to allow users to download and execute large language models (LLMs) directly on their personal computer 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473E520-002A-B58B-0EC2-1608EF230B02}"/>
              </a:ext>
            </a:extLst>
          </p:cNvPr>
          <p:cNvSpPr txBox="1"/>
          <p:nvPr/>
        </p:nvSpPr>
        <p:spPr>
          <a:xfrm>
            <a:off x="264160" y="3261359"/>
            <a:ext cx="77724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 err="1"/>
              <a:t>Ollama</a:t>
            </a:r>
            <a:r>
              <a:rPr lang="en-US" dirty="0"/>
              <a:t> eliminates the need for cloud services such as OpenAI, Hugging Face, Mistral, Claude, or others.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359F76E-A128-810B-7198-A75FFBBC7C96}"/>
              </a:ext>
            </a:extLst>
          </p:cNvPr>
          <p:cNvSpPr txBox="1"/>
          <p:nvPr/>
        </p:nvSpPr>
        <p:spPr>
          <a:xfrm>
            <a:off x="264160" y="4104639"/>
            <a:ext cx="777240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Alternatives include LM Studio, </a:t>
            </a:r>
            <a:r>
              <a:rPr lang="en-US" dirty="0" err="1"/>
              <a:t>KoboldCpp</a:t>
            </a:r>
            <a:r>
              <a:rPr lang="en-US" dirty="0"/>
              <a:t>, GPT4All, Text Generation WebUI and many more.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71B95FA-AEA7-1FEE-4D0B-1A9405A18B80}"/>
              </a:ext>
            </a:extLst>
          </p:cNvPr>
          <p:cNvSpPr txBox="1"/>
          <p:nvPr/>
        </p:nvSpPr>
        <p:spPr>
          <a:xfrm>
            <a:off x="264160" y="4754878"/>
            <a:ext cx="777240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Random Reddit users have suggested that these are better than </a:t>
            </a:r>
            <a:r>
              <a:rPr lang="en-US" dirty="0" err="1"/>
              <a:t>Ollama</a:t>
            </a:r>
            <a:r>
              <a:rPr lang="en-US" dirty="0"/>
              <a:t>:</a:t>
            </a:r>
          </a:p>
          <a:p>
            <a:pPr marL="285750" indent="-285750">
              <a:buFont typeface="Arial"/>
              <a:buChar char="•"/>
            </a:pPr>
            <a:r>
              <a:rPr lang="en-US" err="1"/>
              <a:t>Vllm</a:t>
            </a:r>
            <a:r>
              <a:rPr lang="en-US" dirty="0"/>
              <a:t> - </a:t>
            </a:r>
            <a:r>
              <a:rPr lang="en-US" dirty="0">
                <a:hlinkClick r:id="rId2"/>
              </a:rPr>
              <a:t>https://github.com/vllm-project/vllm</a:t>
            </a:r>
            <a:r>
              <a:rPr lang="en-US" dirty="0"/>
              <a:t> 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Aphrodite - </a:t>
            </a:r>
            <a:r>
              <a:rPr lang="en-US" dirty="0">
                <a:hlinkClick r:id="rId3"/>
              </a:rPr>
              <a:t>https://github.com/aphrodite-engine/aphrodite-engine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52263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 build="p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390C60-A025-AAA2-FABC-D64382C675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Installing </a:t>
            </a:r>
            <a:br>
              <a:rPr lang="en-US" dirty="0"/>
            </a:br>
            <a:r>
              <a:rPr lang="en-US" dirty="0" err="1"/>
              <a:t>Ollama</a:t>
            </a:r>
            <a:r>
              <a:rPr lang="en-US" dirty="0"/>
              <a:t>​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526813-0F76-F446-A51F-E0ED0E7E8D2D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b="1" dirty="0"/>
              <a:t>💻 I am a Windows or Mac User </a:t>
            </a: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000000"/>
                </a:solidFill>
                <a:ea typeface="+mn-lt"/>
                <a:cs typeface="+mn-lt"/>
              </a:rPr>
              <a:t>Download Link : </a:t>
            </a:r>
            <a:r>
              <a:rPr lang="en-US" dirty="0">
                <a:solidFill>
                  <a:srgbClr val="000000"/>
                </a:solidFill>
                <a:ea typeface="+mn-lt"/>
                <a:cs typeface="+mn-lt"/>
                <a:hlinkClick r:id="rId2"/>
              </a:rPr>
              <a:t>https://ollama.com/download</a:t>
            </a:r>
            <a:r>
              <a:rPr lang="en-US" dirty="0">
                <a:solidFill>
                  <a:srgbClr val="000000"/>
                </a:solidFill>
                <a:ea typeface="+mn-lt"/>
                <a:cs typeface="+mn-lt"/>
              </a:rPr>
              <a:t> </a:t>
            </a:r>
            <a:br>
              <a:rPr lang="en-US" dirty="0">
                <a:solidFill>
                  <a:srgbClr val="000000"/>
                </a:solidFill>
                <a:ea typeface="+mn-lt"/>
                <a:cs typeface="+mn-lt"/>
              </a:rPr>
            </a:br>
            <a:r>
              <a:rPr lang="en-US" dirty="0">
                <a:solidFill>
                  <a:srgbClr val="000000"/>
                </a:solidFill>
                <a:ea typeface="+mn-lt"/>
                <a:cs typeface="+mn-lt"/>
              </a:rPr>
              <a:t>Install </a:t>
            </a:r>
            <a:r>
              <a:rPr lang="en-US" dirty="0" err="1">
                <a:solidFill>
                  <a:srgbClr val="000000"/>
                </a:solidFill>
                <a:ea typeface="+mn-lt"/>
                <a:cs typeface="+mn-lt"/>
              </a:rPr>
              <a:t>Ollama</a:t>
            </a:r>
            <a:r>
              <a:rPr lang="en-US" dirty="0">
                <a:solidFill>
                  <a:srgbClr val="000000"/>
                </a:solidFill>
                <a:ea typeface="+mn-lt"/>
                <a:cs typeface="+mn-lt"/>
              </a:rPr>
              <a:t> by running the executable file</a:t>
            </a:r>
            <a:endParaRPr lang="en-US" dirty="0">
              <a:solidFill>
                <a:srgbClr val="000000"/>
              </a:solidFill>
            </a:endParaRPr>
          </a:p>
          <a:p>
            <a:r>
              <a:rPr lang="en-US" b="1" dirty="0"/>
              <a:t>📺 I am a Linux User</a:t>
            </a:r>
            <a:endParaRPr lang="en-US" sz="2000" b="1" dirty="0"/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Wingdings" panose="020B0604020202020204" pitchFamily="34" charset="0"/>
              <a:buChar char="Ø"/>
            </a:pPr>
            <a:r>
              <a:rPr lang="en-US" dirty="0"/>
              <a:t>curl –</a:t>
            </a:r>
            <a:r>
              <a:rPr lang="en-US" dirty="0" err="1"/>
              <a:t>fsSL</a:t>
            </a:r>
            <a:r>
              <a:rPr lang="en-US" dirty="0"/>
              <a:t> </a:t>
            </a:r>
            <a:r>
              <a:rPr lang="en-US" dirty="0">
                <a:hlinkClick r:id="rId3"/>
              </a:rPr>
              <a:t>https://ollama.com/install.sh</a:t>
            </a:r>
            <a:r>
              <a:rPr lang="en-US" dirty="0"/>
              <a:t> | </a:t>
            </a:r>
            <a:r>
              <a:rPr lang="en-US" dirty="0" err="1"/>
              <a:t>sh</a:t>
            </a:r>
            <a:r>
              <a:rPr lang="en-US" dirty="0"/>
              <a:t> </a:t>
            </a:r>
          </a:p>
          <a:p>
            <a:r>
              <a:rPr lang="en-US" dirty="0">
                <a:ea typeface="+mn-lt"/>
                <a:cs typeface="+mn-lt"/>
              </a:rPr>
              <a:t>🤖 </a:t>
            </a:r>
            <a:r>
              <a:rPr lang="en-US" b="1" dirty="0">
                <a:ea typeface="+mn-lt"/>
                <a:cs typeface="+mn-lt"/>
              </a:rPr>
              <a:t>I want to run it in docker</a:t>
            </a:r>
            <a:endParaRPr lang="en-US" dirty="0">
              <a:ea typeface="+mn-lt"/>
              <a:cs typeface="+mn-lt"/>
            </a:endParaRP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Wingdings,Sans-Serif"/>
              <a:buChar char="Ø"/>
            </a:pPr>
            <a:r>
              <a:rPr lang="en-US" dirty="0"/>
              <a:t>The official </a:t>
            </a:r>
            <a:r>
              <a:rPr lang="en-US" err="1"/>
              <a:t>Ollama</a:t>
            </a:r>
            <a:r>
              <a:rPr lang="en-US" dirty="0"/>
              <a:t> Docker image </a:t>
            </a:r>
            <a:r>
              <a:rPr lang="en-US" b="1" i="1" err="1"/>
              <a:t>ollama</a:t>
            </a:r>
            <a:r>
              <a:rPr lang="en-US" b="1" i="1" dirty="0"/>
              <a:t>/</a:t>
            </a:r>
            <a:r>
              <a:rPr lang="en-US" b="1" i="1" err="1"/>
              <a:t>ollama</a:t>
            </a:r>
            <a:r>
              <a:rPr lang="en-US" dirty="0"/>
              <a:t> is available on Docker Hub.</a:t>
            </a:r>
          </a:p>
          <a:p>
            <a:pPr>
              <a:spcBef>
                <a:spcPts val="0"/>
              </a:spcBef>
              <a:spcAft>
                <a:spcPts val="1000"/>
              </a:spcAft>
            </a:pP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r>
              <a:rPr lang="en-US" dirty="0"/>
              <a:t>📍 </a:t>
            </a:r>
            <a:r>
              <a:rPr lang="en-US" dirty="0" err="1"/>
              <a:t>Github</a:t>
            </a:r>
            <a:r>
              <a:rPr lang="en-US" dirty="0"/>
              <a:t> </a:t>
            </a:r>
            <a:r>
              <a:rPr lang="en-US" dirty="0">
                <a:hlinkClick r:id="rId4"/>
              </a:rPr>
              <a:t>https://github.com/ollama/ollama</a:t>
            </a:r>
            <a:r>
              <a:rPr lang="en-US" dirty="0"/>
              <a:t> </a:t>
            </a:r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Wingdings" panose="020B0604020202020204" pitchFamily="34" charset="0"/>
              <a:buChar char="Ø"/>
            </a:pP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DE78C1E-871C-300F-EEF5-7F2E748939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260" y="2692400"/>
            <a:ext cx="4770120" cy="3129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762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21BA6-8416-D18F-18C9-9CBC11C4F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0100" y="1382268"/>
            <a:ext cx="9898381" cy="3291840"/>
          </a:xfrm>
        </p:spPr>
        <p:txBody>
          <a:bodyPr/>
          <a:lstStyle/>
          <a:p>
            <a:r>
              <a:rPr lang="en-US" dirty="0"/>
              <a:t>“What Now? What can I do with this?”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D25822-E89D-DF8B-1FAF-098A06AB84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70707" y="4935583"/>
            <a:ext cx="9427773" cy="466344"/>
          </a:xfrm>
        </p:spPr>
        <p:txBody>
          <a:bodyPr>
            <a:normAutofit/>
          </a:bodyPr>
          <a:lstStyle/>
          <a:p>
            <a:r>
              <a:rPr lang="en-US" dirty="0"/>
              <a:t>– Everyone after installing a tool that sounded cool</a:t>
            </a:r>
          </a:p>
        </p:txBody>
      </p:sp>
    </p:spTree>
    <p:extLst>
      <p:ext uri="{BB962C8B-B14F-4D97-AF65-F5344CB8AC3E}">
        <p14:creationId xmlns:p14="http://schemas.microsoft.com/office/powerpoint/2010/main" val="17444735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B7A84D-645F-5744-4DFD-AEAD665040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A9B41F6-F32F-6572-8C7B-EE5742B995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" y="683152"/>
            <a:ext cx="7781365" cy="5491696"/>
          </a:xfrm>
          <a:prstGeom prst="rect">
            <a:avLst/>
          </a:prstGeom>
          <a:noFill/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C6DAAB-C9B4-572A-AB21-2534C57B0FDE}"/>
              </a:ext>
            </a:extLst>
          </p:cNvPr>
          <p:cNvSpPr>
            <a:spLocks noGrp="1"/>
          </p:cNvSpPr>
          <p:nvPr>
            <p:ph sz="quarter" idx="14"/>
          </p:nvPr>
        </p:nvSpPr>
        <p:spPr>
          <a:xfrm>
            <a:off x="8344096" y="3099816"/>
            <a:ext cx="3273552" cy="295351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en-US" b="1" dirty="0"/>
              <a:t>Simple Use Case – get all available commands </a:t>
            </a:r>
            <a:endParaRPr lang="en-US" dirty="0"/>
          </a:p>
          <a:p>
            <a:pPr marL="342900" indent="-342900">
              <a:spcBef>
                <a:spcPts val="0"/>
              </a:spcBef>
              <a:spcAft>
                <a:spcPts val="1000"/>
              </a:spcAft>
              <a:buFont typeface="Wingdings" panose="020B0604020202020204" pitchFamily="34" charset="0"/>
              <a:buChar char="Ø"/>
            </a:pPr>
            <a:endParaRPr lang="en-US" dirty="0"/>
          </a:p>
          <a:p>
            <a:pPr>
              <a:spcBef>
                <a:spcPts val="0"/>
              </a:spcBef>
              <a:spcAft>
                <a:spcPts val="1000"/>
              </a:spcAft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E35E67-9F4E-77CA-86AD-647C53DF8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43102" y="1078992"/>
            <a:ext cx="3273552" cy="1942773"/>
          </a:xfrm>
        </p:spPr>
        <p:txBody>
          <a:bodyPr anchor="b">
            <a:normAutofit/>
          </a:bodyPr>
          <a:lstStyle/>
          <a:p>
            <a:r>
              <a:rPr lang="en-US" dirty="0"/>
              <a:t>Using</a:t>
            </a:r>
            <a:br>
              <a:rPr lang="en-US" dirty="0"/>
            </a:br>
            <a:r>
              <a:rPr lang="en-US" dirty="0" err="1"/>
              <a:t>Ollama</a:t>
            </a:r>
            <a:r>
              <a:rPr lang="en-US" dirty="0"/>
              <a:t>​</a:t>
            </a:r>
          </a:p>
        </p:txBody>
      </p:sp>
    </p:spTree>
    <p:extLst>
      <p:ext uri="{BB962C8B-B14F-4D97-AF65-F5344CB8AC3E}">
        <p14:creationId xmlns:p14="http://schemas.microsoft.com/office/powerpoint/2010/main" val="3441757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BCD3923-492F-6869-2EF0-A3103E473B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5E78F16-41AB-CBF7-2775-AB8F23A0EA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2808259"/>
            <a:ext cx="12192000" cy="4046892"/>
          </a:xfrm>
          <a:prstGeom prst="rect">
            <a:avLst/>
          </a:prstGeom>
          <a:noFill/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FCDE118-3034-637F-5984-A277509E88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1733" y="561425"/>
            <a:ext cx="2953618" cy="1892808"/>
          </a:xfrm>
        </p:spPr>
        <p:txBody>
          <a:bodyPr anchor="t">
            <a:normAutofit/>
          </a:bodyPr>
          <a:lstStyle/>
          <a:p>
            <a:r>
              <a:rPr lang="en-US" dirty="0"/>
              <a:t>Using</a:t>
            </a:r>
            <a:br>
              <a:rPr lang="en-US" dirty="0"/>
            </a:br>
            <a:r>
              <a:rPr lang="en-US" dirty="0" err="1"/>
              <a:t>Ollama</a:t>
            </a:r>
            <a:r>
              <a:rPr lang="en-US" dirty="0"/>
              <a:t>​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D4F6BA03-98A8-E3E4-8773-528DA5C67540}"/>
              </a:ext>
            </a:extLst>
          </p:cNvPr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4339922" y="388705"/>
            <a:ext cx="5219036" cy="2240280"/>
          </a:xfrm>
        </p:spPr>
      </p:pic>
    </p:spTree>
    <p:extLst>
      <p:ext uri="{BB962C8B-B14F-4D97-AF65-F5344CB8AC3E}">
        <p14:creationId xmlns:p14="http://schemas.microsoft.com/office/powerpoint/2010/main" val="2947339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dern Geometric">
  <a:themeElements>
    <a:clrScheme name="Custom 333">
      <a:dk1>
        <a:srgbClr val="000000"/>
      </a:dk1>
      <a:lt1>
        <a:srgbClr val="FFFFFF"/>
      </a:lt1>
      <a:dk2>
        <a:srgbClr val="264653"/>
      </a:dk2>
      <a:lt2>
        <a:srgbClr val="E7E6E6"/>
      </a:lt2>
      <a:accent1>
        <a:srgbClr val="F3EBE8"/>
      </a:accent1>
      <a:accent2>
        <a:srgbClr val="E9C369"/>
      </a:accent2>
      <a:accent3>
        <a:srgbClr val="2A9D8F"/>
      </a:accent3>
      <a:accent4>
        <a:srgbClr val="F3D6CD"/>
      </a:accent4>
      <a:accent5>
        <a:srgbClr val="F3EBE8"/>
      </a:accent5>
      <a:accent6>
        <a:srgbClr val="60717C"/>
      </a:accent6>
      <a:hlink>
        <a:srgbClr val="828683"/>
      </a:hlink>
      <a:folHlink>
        <a:srgbClr val="D08A55"/>
      </a:folHlink>
    </a:clrScheme>
    <a:fontScheme name="Custom 362">
      <a:majorFont>
        <a:latin typeface="Century Gothic"/>
        <a:ea typeface=""/>
        <a:cs typeface=""/>
      </a:majorFont>
      <a:minorFont>
        <a:latin typeface="Univers Condensed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odern Geometry_win32_LW_V5" id="{285A39F3-A451-408B-817C-26483350492A}" vid="{495EC47C-C27F-4E1E-BA05-6406AA90C8E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Override1.xml><?xml version="1.0" encoding="utf-8"?>
<a:themeOverride xmlns:a="http://schemas.openxmlformats.org/drawingml/2006/main">
  <a:clrScheme name="Custom 333">
    <a:dk1>
      <a:srgbClr val="000000"/>
    </a:dk1>
    <a:lt1>
      <a:srgbClr val="FFFFFF"/>
    </a:lt1>
    <a:dk2>
      <a:srgbClr val="264653"/>
    </a:dk2>
    <a:lt2>
      <a:srgbClr val="E7E6E6"/>
    </a:lt2>
    <a:accent1>
      <a:srgbClr val="F3EBE8"/>
    </a:accent1>
    <a:accent2>
      <a:srgbClr val="E9C369"/>
    </a:accent2>
    <a:accent3>
      <a:srgbClr val="2A9D8F"/>
    </a:accent3>
    <a:accent4>
      <a:srgbClr val="F3D6CD"/>
    </a:accent4>
    <a:accent5>
      <a:srgbClr val="F3EBE8"/>
    </a:accent5>
    <a:accent6>
      <a:srgbClr val="60717C"/>
    </a:accent6>
    <a:hlink>
      <a:srgbClr val="828683"/>
    </a:hlink>
    <a:folHlink>
      <a:srgbClr val="D08A55"/>
    </a:folHlink>
  </a:clrScheme>
</a:themeOverride>
</file>

<file path=ppt/theme/themeOverride2.xml><?xml version="1.0" encoding="utf-8"?>
<a:themeOverride xmlns:a="http://schemas.openxmlformats.org/drawingml/2006/main">
  <a:clrScheme name="Custom 333">
    <a:dk1>
      <a:srgbClr val="000000"/>
    </a:dk1>
    <a:lt1>
      <a:srgbClr val="FFFFFF"/>
    </a:lt1>
    <a:dk2>
      <a:srgbClr val="264653"/>
    </a:dk2>
    <a:lt2>
      <a:srgbClr val="E7E6E6"/>
    </a:lt2>
    <a:accent1>
      <a:srgbClr val="F3EBE8"/>
    </a:accent1>
    <a:accent2>
      <a:srgbClr val="E9C369"/>
    </a:accent2>
    <a:accent3>
      <a:srgbClr val="2A9D8F"/>
    </a:accent3>
    <a:accent4>
      <a:srgbClr val="F3D6CD"/>
    </a:accent4>
    <a:accent5>
      <a:srgbClr val="F3EBE8"/>
    </a:accent5>
    <a:accent6>
      <a:srgbClr val="60717C"/>
    </a:accent6>
    <a:hlink>
      <a:srgbClr val="828683"/>
    </a:hlink>
    <a:folHlink>
      <a:srgbClr val="D08A55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30" ma:contentTypeDescription="Create a new document." ma:contentTypeScope="" ma:versionID="cec0622158e8f13124e9e8fd4de31bd1">
  <xsd:schema xmlns:xsd="http://www.w3.org/2001/XMLSchema" xmlns:xs="http://www.w3.org/2001/XMLSchema" xmlns:p="http://schemas.microsoft.com/office/2006/metadata/properties" xmlns:ns1="http://schemas.microsoft.com/sharepoint/v3" xmlns:ns2="71af3243-3dd4-4a8d-8c0d-dd76da1f02a5" xmlns:ns3="16c05727-aa75-4e4a-9b5f-8a80a1165891" xmlns:ns4="230e9df3-be65-4c73-a93b-d1236ebd677e" targetNamespace="http://schemas.microsoft.com/office/2006/metadata/properties" ma:root="true" ma:fieldsID="3b52f30ab005d15df08657af532e6e38" ns1:_="" ns2:_="" ns3:_="" ns4:_="">
    <xsd:import namespace="http://schemas.microsoft.com/sharepoint/v3"/>
    <xsd:import namespace="71af3243-3dd4-4a8d-8c0d-dd76da1f02a5"/>
    <xsd:import namespace="16c05727-aa75-4e4a-9b5f-8a80a1165891"/>
    <xsd:import namespace="230e9df3-be65-4c73-a93b-d1236ebd677e"/>
    <xsd:element name="properties">
      <xsd:complexType>
        <xsd:sequence>
          <xsd:element name="documentManagement">
            <xsd:complexType>
              <xsd:all>
                <xsd:element ref="ns2:Status" minOccurs="0"/>
                <xsd:element ref="ns2:Image" minOccurs="0"/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1:_ip_UnifiedCompliancePolicyProperties" minOccurs="0"/>
                <xsd:element ref="ns1:_ip_UnifiedCompliancePolicyUIAction" minOccurs="0"/>
                <xsd:element ref="ns4:TaxCatchAll" minOccurs="0"/>
                <xsd:element ref="ns2:ImageTagsTaxHTField" minOccurs="0"/>
                <xsd:element ref="ns2:MediaServiceLocation" minOccurs="0"/>
                <xsd:element ref="ns2:MediaLengthInSeconds" minOccurs="0"/>
                <xsd:element ref="ns2:Background" minOccurs="0"/>
                <xsd:element ref="ns2:MediaServiceSearchProperties" minOccurs="0"/>
                <xsd:element ref="ns2:MediaServiceDocTags" minOccurs="0"/>
                <xsd:element ref="ns2:MediaServiceObjectDetectorVersions" minOccurs="0"/>
                <xsd:element ref="ns2:MediaServiceSystemTag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0" nillable="true" ma:displayName="Unified Compliance Policy Properties" ma:hidden="true" ma:internalName="_ip_UnifiedCompliancePolicyProperties" ma:readOnly="false">
      <xsd:simpleType>
        <xsd:restriction base="dms:Note"/>
      </xsd:simpleType>
    </xsd:element>
    <xsd:element name="_ip_UnifiedCompliancePolicyUIAction" ma:index="21" nillable="true" ma:displayName="Unified Compliance Policy UI Action" ma:hidden="true" ma:internalName="_ip_UnifiedCompliancePolicyUIAction" ma:readOnly="fals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Status" ma:index="2" nillable="true" ma:displayName="Status" ma:default="Not started" ma:format="Dropdown" ma:hidden="true" ma:internalName="Status" ma:readOnly="false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  <xsd:element name="Image" ma:index="3" nillable="true" ma:displayName="Image" ma:format="Image" ma:hidden="true" ma:internalName="Image" ma:readOnly="fals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hidden="true" ma:internalName="MediaServiceOCR" ma:readOnly="true">
      <xsd:simpleType>
        <xsd:restriction base="dms:Note"/>
      </xsd:simpleType>
    </xsd:element>
    <xsd:element name="MediaServiceAutoTags" ma:index="11" nillable="true" ma:displayName="MediaServiceAutoTags" ma:hidden="true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hidden="true" ma:internalName="MediaServiceKeyPoints" ma:readOnly="false">
      <xsd:simpleType>
        <xsd:restriction base="dms:Note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ImageTagsTaxHTField" ma:index="25" nillable="true" ma:taxonomy="true" ma:internalName="ImageTagsTaxHTField" ma:taxonomyFieldName="MediaServiceImageTags" ma:displayName="Image Tags" ma:readOnly="false" ma:fieldId="{5cf76f15-5ced-4ddc-b409-7134ff3c332f}" ma:taxonomyMulti="true" ma:sspId="e385fb40-52d4-4fae-9c5b-3e8ff8a5878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26" nillable="true" ma:displayName="Location" ma:hidden="true" ma:internalName="MediaServiceLocation" ma:readOnly="true">
      <xsd:simpleType>
        <xsd:restriction base="dms:Text"/>
      </xsd:simpleType>
    </xsd:element>
    <xsd:element name="MediaLengthInSeconds" ma:index="27" nillable="true" ma:displayName="MediaLengthInSeconds" ma:hidden="true" ma:internalName="MediaLengthInSeconds" ma:readOnly="true">
      <xsd:simpleType>
        <xsd:restriction base="dms:Unknown"/>
      </xsd:simpleType>
    </xsd:element>
    <xsd:element name="Background" ma:index="28" nillable="true" ma:displayName="Background" ma:default="0" ma:format="Dropdown" ma:hidden="true" ma:internalName="Background" ma:readOnly="false">
      <xsd:simpleType>
        <xsd:restriction base="dms:Boolean"/>
      </xsd:simpleType>
    </xsd:element>
    <xsd:element name="MediaServiceSearchProperties" ma:index="29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ocTags" ma:index="30" nillable="true" ma:displayName="MediaServiceDocTags" ma:hidden="true" ma:internalName="MediaServiceDocTags" ma:readOnly="true">
      <xsd:simpleType>
        <xsd:restriction base="dms:Note"/>
      </xsd:simpleType>
    </xsd:element>
    <xsd:element name="MediaServiceObjectDetectorVersions" ma:index="31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ystemTags" ma:index="32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BillingMetadata" ma:index="33" nillable="true" ma:displayName="MediaServiceBillingMetadata" ma:hidden="true" ma:internalName="MediaServiceBillingMetadata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hidden="true" ma:internalName="SharedWithDetail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3f6bfcbc-3db3-4ae6-bd76-326f0798ad28}" ma:internalName="TaxCatchAll" ma:readOnly="false" ma:showField="CatchAllData" ma:web="16c05727-aa75-4e4a-9b5f-8a80a11658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Image xmlns="71af3243-3dd4-4a8d-8c0d-dd76da1f02a5">
      <Url xsi:nil="true"/>
      <Description xsi:nil="true"/>
    </Image>
    <Status xmlns="71af3243-3dd4-4a8d-8c0d-dd76da1f02a5">Not started</Status>
    <Background xmlns="71af3243-3dd4-4a8d-8c0d-dd76da1f02a5">false</Background>
    <_ip_UnifiedCompliancePolicyProperties xmlns="http://schemas.microsoft.com/sharepoint/v3" xsi:nil="true"/>
    <ImageTagsTaxHTField xmlns="71af3243-3dd4-4a8d-8c0d-dd76da1f02a5">
      <Terms xmlns="http://schemas.microsoft.com/office/infopath/2007/PartnerControls"/>
    </ImageTagsTaxHTField>
    <TaxCatchAll xmlns="230e9df3-be65-4c73-a93b-d1236ebd677e" xsi:nil="true"/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ACDF21CE-F94D-4E7A-9B41-689023E47C7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71af3243-3dd4-4a8d-8c0d-dd76da1f02a5"/>
    <ds:schemaRef ds:uri="16c05727-aa75-4e4a-9b5f-8a80a1165891"/>
    <ds:schemaRef ds:uri="230e9df3-be65-4c73-a93b-d1236ebd677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F3D192A-84D9-4592-8CD0-04B2096CE0A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7C1B1D1-0368-4ED3-8004-0F946C56E5DB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71af3243-3dd4-4a8d-8c0d-dd76da1f02a5"/>
    <ds:schemaRef ds:uri="230e9df3-be65-4c73-a93b-d1236ebd677e"/>
  </ds:schemaRefs>
</ds:datastoreItem>
</file>

<file path=docMetadata/LabelInfo.xml><?xml version="1.0" encoding="utf-8"?>
<clbl:labelList xmlns:clbl="http://schemas.microsoft.com/office/2020/mipLabelMetadata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515</Words>
  <Application>Microsoft Office PowerPoint</Application>
  <PresentationFormat>Widescreen</PresentationFormat>
  <Paragraphs>73</Paragraphs>
  <Slides>25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Modern Geometric</vt:lpstr>
      <vt:lpstr>Running Local LLMs with Ollama, Open-WebUI, and Browser-Use</vt:lpstr>
      <vt:lpstr>Introduction</vt:lpstr>
      <vt:lpstr>🧠 Why Run Local LLMs?</vt:lpstr>
      <vt:lpstr>🧠 Why Run Local LLMs?</vt:lpstr>
      <vt:lpstr>Ollama​</vt:lpstr>
      <vt:lpstr>Installing  Ollama​</vt:lpstr>
      <vt:lpstr>“What Now? What can I do with this?”</vt:lpstr>
      <vt:lpstr>Using Ollama​</vt:lpstr>
      <vt:lpstr>Using Ollama​</vt:lpstr>
      <vt:lpstr>"60% of the time it works every time."</vt:lpstr>
      <vt:lpstr>“What Now? What can I do with this?”</vt:lpstr>
      <vt:lpstr>open-webui</vt:lpstr>
      <vt:lpstr>How to use open-webui?​</vt:lpstr>
      <vt:lpstr>PowerPoint Presentation</vt:lpstr>
      <vt:lpstr>Why should I use open-webui?​</vt:lpstr>
      <vt:lpstr>“This is great, I don’t need anything more! Right? Right?”</vt:lpstr>
      <vt:lpstr>browser-use</vt:lpstr>
      <vt:lpstr>How to use browser-use?​</vt:lpstr>
      <vt:lpstr>PowerPoint Presentation</vt:lpstr>
      <vt:lpstr>PowerPoint Presentation</vt:lpstr>
      <vt:lpstr>N8N – Workflow automation with AI [BONUS]  https://github.com/n8n-io/self-hosted-ai-starter-kit  Summarize multiple RSS feeds and send a telegram message (every morning)  Generate weekly stock report   Write a blog post based on multiple sources</vt:lpstr>
      <vt:lpstr>Thanks for your attention!</vt:lpstr>
      <vt:lpstr>GenAI at CERN</vt:lpstr>
      <vt:lpstr>Q &amp; A</vt:lpstr>
      <vt:lpstr>I want to try it out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587</cp:revision>
  <dcterms:created xsi:type="dcterms:W3CDTF">2025-05-06T14:59:10Z</dcterms:created>
  <dcterms:modified xsi:type="dcterms:W3CDTF">2025-05-09T07:28:57Z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  <property fmtid="{D5CDD505-2E9C-101B-9397-08002B2CF9AE}" pid="3" name="MediaServiceImageTags">
    <vt:lpwstr/>
  </property>
</Properties>
</file>