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3f60ab932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3f60ab932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Optics HL-LHC MD 2025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Y. Angelis, </a:t>
            </a:r>
            <a:r>
              <a:rPr lang="en"/>
              <a:t>R. De Maria, B. Lindstrom, </a:t>
            </a:r>
            <a:r>
              <a:rPr lang="en"/>
              <a:t>K. Skoufaris, </a:t>
            </a:r>
            <a:r>
              <a:rPr lang="en"/>
              <a:t>S. Kostoglou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 Optics MD proposal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IR3-IR7 transition in the ramp (Bjorn): after the good results of the 2024 MDs we would like to: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New ramp&amp;squeeze with monotonic TCP/TCS gap change, compare with 2024 MD optics stability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Phase compatibility with 2025 cycle for a potential deployment in production in 2026: performance improvement reduced, but more significant test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Bring up as many bunches as possible to assess losses and lifetime during ramp&amp;squeeze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High telescopic index optics: continue the studies with large ATS factor (Yannis, Kyriacos)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Extend present squeeze for ATS 6.6x flat to test optics correction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Test optics with good MKD-TCT phase advance but poor chromatic correction,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With 1</a:t>
            </a:r>
            <a:r>
              <a:rPr lang="en"/>
              <a:t>0 INDIVs we can also study noise </a:t>
            </a:r>
            <a:r>
              <a:rPr lang="en"/>
              <a:t>clusters, but needs some validation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Collapse with flat optics (BB MD that requires new </a:t>
            </a:r>
            <a:r>
              <a:rPr lang="en"/>
              <a:t>optics, see Sofia)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Test crossing angle margins at collapse with flat and negative octupoles: useful to see if we can reduce crossing angle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