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5pPr>
    <a:lvl6pPr marL="0" marR="0" indent="22860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6pPr>
    <a:lvl7pPr marL="0" marR="0" indent="2743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7pPr>
    <a:lvl8pPr marL="0" marR="0" indent="3200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8pPr>
    <a:lvl9pPr marL="0" marR="0" indent="3657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b="def" i="def"/>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b="def" i="def"/>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EEE7283C-3CF3-47DC-8721-378D4A62B228}"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4D1CC"/>
          </a:solidFill>
        </a:fill>
      </a:tcStyle>
    </a:wholeTbl>
    <a:band2H>
      <a:tcTxStyle b="def" i="def"/>
      <a:tcStyle>
        <a:tcBdr/>
        <a:fill>
          <a:solidFill>
            <a:srgbClr val="F9E9E7"/>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CF821DB8-F4EB-4A41-A1BA-3FCAFE7338EE}"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BCDD3"/>
          </a:solidFill>
        </a:fill>
      </a:tcStyle>
    </a:wholeTbl>
    <a:band2H>
      <a:tcTxStyle b="def" i="def"/>
      <a:tcStyle>
        <a:tcBdr/>
        <a:fill>
          <a:solidFill>
            <a:srgbClr val="E7E8EA"/>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33BA23B1-9221-436E-865A-0063620EA4FD}" styleName="">
    <a:tblBg/>
    <a:wholeTbl>
      <a:tcTxStyle b="off" i="off">
        <a:font>
          <a:latin typeface="Arial"/>
          <a:ea typeface="Arial"/>
          <a:cs typeface="Arial"/>
        </a:font>
        <a:schemeClr val="accent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7F0"/>
          </a:solidFill>
        </a:fill>
      </a:tcStyle>
    </a:wholeTbl>
    <a:band2H>
      <a:tcTxStyle b="def" i="def"/>
      <a:tcStyle>
        <a:tcBdr/>
        <a:fill>
          <a:solidFill>
            <a:srgbClr val="FFFFFF"/>
          </a:solidFill>
        </a:fill>
      </a:tcStyle>
    </a:band2H>
    <a:firstCol>
      <a:tcTxStyle b="on" i="off">
        <a:font>
          <a:latin typeface="Arial"/>
          <a:ea typeface="Arial"/>
          <a:cs typeface="Arial"/>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Arial"/>
          <a:ea typeface="Arial"/>
          <a:cs typeface="Arial"/>
        </a:font>
        <a:schemeClr val="accent1"/>
      </a:tcTxStyle>
      <a:tcStyle>
        <a:tcBdr>
          <a:left>
            <a:ln w="12700" cap="flat">
              <a:noFill/>
              <a:miter lim="400000"/>
            </a:ln>
          </a:left>
          <a:right>
            <a:ln w="12700" cap="flat">
              <a:noFill/>
              <a:miter lim="400000"/>
            </a:ln>
          </a:right>
          <a:top>
            <a:ln w="508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Arial"/>
          <a:ea typeface="Arial"/>
          <a:cs typeface="Arial"/>
        </a:font>
        <a:srgbClr val="FFFFFF"/>
      </a:tcTxStyle>
      <a:tcStyle>
        <a:tcBdr>
          <a:left>
            <a:ln w="12700" cap="flat">
              <a:noFill/>
              <a:miter lim="400000"/>
            </a:ln>
          </a:left>
          <a:right>
            <a:ln w="12700" cap="flat">
              <a:noFill/>
              <a:miter lim="400000"/>
            </a:ln>
          </a:right>
          <a:top>
            <a:ln w="25400" cap="flat">
              <a:solidFill>
                <a:schemeClr val="accent1"/>
              </a:solidFill>
              <a:prstDash val="solid"/>
              <a:round/>
            </a:ln>
          </a:top>
          <a:bottom>
            <a:ln w="25400" cap="flat">
              <a:solidFill>
                <a:schemeClr val="accent1"/>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2708684C-4D16-4618-839F-0558EEFCDFE6}" styleName="">
    <a:tblBg/>
    <a:wholeTbl>
      <a:tcTxStyle b="off" i="off">
        <a:font>
          <a:latin typeface="Arial"/>
          <a:ea typeface="Arial"/>
          <a:cs typeface="Arial"/>
        </a:font>
        <a:schemeClr val="accent1"/>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CDF"/>
          </a:solidFill>
        </a:fill>
      </a:tcStyle>
    </a:wholeTbl>
    <a:band2H>
      <a:tcTxStyle b="def" i="def"/>
      <a:tcStyle>
        <a:tcBdr/>
        <a:fill>
          <a:solidFill>
            <a:srgbClr val="E6E7F0"/>
          </a:solidFill>
        </a:fill>
      </a:tcStyle>
    </a:band2H>
    <a:firstCol>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Arial"/>
          <a:ea typeface="Arial"/>
          <a:cs typeface="Arial"/>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42" name="Shape 242"/>
          <p:cNvSpPr/>
          <p:nvPr>
            <p:ph type="sldImg"/>
          </p:nvPr>
        </p:nvSpPr>
        <p:spPr>
          <a:xfrm>
            <a:off x="1143000" y="685800"/>
            <a:ext cx="4572000" cy="3429000"/>
          </a:xfrm>
          <a:prstGeom prst="rect">
            <a:avLst/>
          </a:prstGeom>
        </p:spPr>
        <p:txBody>
          <a:bodyPr/>
          <a:lstStyle/>
          <a:p>
            <a:pPr/>
          </a:p>
        </p:txBody>
      </p:sp>
      <p:sp>
        <p:nvSpPr>
          <p:cNvPr id="243" name="Shape 243"/>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Logo Slide">
    <p:spTree>
      <p:nvGrpSpPr>
        <p:cNvPr id="1" name=""/>
        <p:cNvGrpSpPr/>
        <p:nvPr/>
      </p:nvGrpSpPr>
      <p:grpSpPr>
        <a:xfrm>
          <a:off x="0" y="0"/>
          <a:ext cx="0" cy="0"/>
          <a:chOff x="0" y="0"/>
          <a:chExt cx="0" cy="0"/>
        </a:xfrm>
      </p:grpSpPr>
      <p:sp>
        <p:nvSpPr>
          <p:cNvPr id="1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Picture">
    <p:bg>
      <p:bgPr>
        <a:solidFill>
          <a:srgbClr val="FFFFFF"/>
        </a:solidFill>
      </p:bgPr>
    </p:bg>
    <p:spTree>
      <p:nvGrpSpPr>
        <p:cNvPr id="1" name=""/>
        <p:cNvGrpSpPr/>
        <p:nvPr/>
      </p:nvGrpSpPr>
      <p:grpSpPr>
        <a:xfrm>
          <a:off x="0" y="0"/>
          <a:ext cx="0" cy="0"/>
          <a:chOff x="0" y="0"/>
          <a:chExt cx="0" cy="0"/>
        </a:xfrm>
      </p:grpSpPr>
      <p:pic>
        <p:nvPicPr>
          <p:cNvPr id="101"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02" name="Title Text"/>
          <p:cNvSpPr txBox="1"/>
          <p:nvPr>
            <p:ph type="title"/>
          </p:nvPr>
        </p:nvSpPr>
        <p:spPr>
          <a:xfrm>
            <a:off x="407989" y="373592"/>
            <a:ext cx="5616574" cy="1065744"/>
          </a:xfrm>
          <a:prstGeom prst="rect">
            <a:avLst/>
          </a:prstGeom>
        </p:spPr>
        <p:txBody>
          <a:bodyPr>
            <a:normAutofit fontScale="100000" lnSpcReduction="0"/>
          </a:bodyPr>
          <a:lstStyle/>
          <a:p>
            <a:pPr/>
            <a:r>
              <a:t>Title Text</a:t>
            </a:r>
          </a:p>
        </p:txBody>
      </p:sp>
      <p:sp>
        <p:nvSpPr>
          <p:cNvPr id="103" name="Body Level One…"/>
          <p:cNvSpPr txBox="1"/>
          <p:nvPr>
            <p:ph type="body" sz="half" idx="1"/>
          </p:nvPr>
        </p:nvSpPr>
        <p:spPr>
          <a:xfrm>
            <a:off x="407987" y="1598658"/>
            <a:ext cx="5616576" cy="4608513"/>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04" name="Picture Placeholder 8"/>
          <p:cNvSpPr/>
          <p:nvPr>
            <p:ph type="pic" idx="21"/>
          </p:nvPr>
        </p:nvSpPr>
        <p:spPr>
          <a:xfrm>
            <a:off x="6167437" y="0"/>
            <a:ext cx="6024563" cy="6317987"/>
          </a:xfrm>
          <a:prstGeom prst="rect">
            <a:avLst/>
          </a:prstGeom>
        </p:spPr>
        <p:txBody>
          <a:bodyPr lIns="91439" tIns="45719" rIns="91439" bIns="45719"/>
          <a:lstStyle/>
          <a:p>
            <a:pPr/>
          </a:p>
        </p:txBody>
      </p:sp>
      <p:sp>
        <p:nvSpPr>
          <p:cNvPr id="105"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2 Pictures horizontal">
    <p:bg>
      <p:bgPr>
        <a:solidFill>
          <a:srgbClr val="FFFFFF"/>
        </a:solidFill>
      </p:bgPr>
    </p:bg>
    <p:spTree>
      <p:nvGrpSpPr>
        <p:cNvPr id="1" name=""/>
        <p:cNvGrpSpPr/>
        <p:nvPr/>
      </p:nvGrpSpPr>
      <p:grpSpPr>
        <a:xfrm>
          <a:off x="0" y="0"/>
          <a:ext cx="0" cy="0"/>
          <a:chOff x="0" y="0"/>
          <a:chExt cx="0" cy="0"/>
        </a:xfrm>
      </p:grpSpPr>
      <p:pic>
        <p:nvPicPr>
          <p:cNvPr id="112"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13" name="Title Text"/>
          <p:cNvSpPr txBox="1"/>
          <p:nvPr>
            <p:ph type="title"/>
          </p:nvPr>
        </p:nvSpPr>
        <p:spPr>
          <a:xfrm>
            <a:off x="407989" y="373592"/>
            <a:ext cx="11376025" cy="1065744"/>
          </a:xfrm>
          <a:prstGeom prst="rect">
            <a:avLst/>
          </a:prstGeom>
        </p:spPr>
        <p:txBody>
          <a:bodyPr>
            <a:normAutofit fontScale="100000" lnSpcReduction="0"/>
          </a:bodyPr>
          <a:lstStyle/>
          <a:p>
            <a:pPr/>
            <a:r>
              <a:t>Title Text</a:t>
            </a:r>
          </a:p>
        </p:txBody>
      </p:sp>
      <p:sp>
        <p:nvSpPr>
          <p:cNvPr id="114" name="Body Level One…"/>
          <p:cNvSpPr txBox="1"/>
          <p:nvPr>
            <p:ph type="body" sz="half" idx="1"/>
          </p:nvPr>
        </p:nvSpPr>
        <p:spPr>
          <a:xfrm>
            <a:off x="407987" y="1598658"/>
            <a:ext cx="5616576" cy="4608513"/>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15"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16" name="Picture Placeholder 5"/>
          <p:cNvSpPr/>
          <p:nvPr>
            <p:ph type="pic" sz="quarter" idx="21"/>
          </p:nvPr>
        </p:nvSpPr>
        <p:spPr>
          <a:xfrm>
            <a:off x="6167437" y="1592262"/>
            <a:ext cx="5616576" cy="2232026"/>
          </a:xfrm>
          <a:prstGeom prst="rect">
            <a:avLst/>
          </a:prstGeom>
        </p:spPr>
        <p:txBody>
          <a:bodyPr lIns="91439" tIns="45719" rIns="91439" bIns="45719"/>
          <a:lstStyle/>
          <a:p>
            <a:pPr/>
          </a:p>
        </p:txBody>
      </p:sp>
      <p:sp>
        <p:nvSpPr>
          <p:cNvPr id="117" name="Picture Placeholder 5"/>
          <p:cNvSpPr/>
          <p:nvPr>
            <p:ph type="pic" sz="quarter" idx="22"/>
          </p:nvPr>
        </p:nvSpPr>
        <p:spPr>
          <a:xfrm>
            <a:off x="6167437" y="3969703"/>
            <a:ext cx="5616576" cy="2232026"/>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4 Pictures">
    <p:bg>
      <p:bgPr>
        <a:solidFill>
          <a:srgbClr val="FFFFFF"/>
        </a:solidFill>
      </p:bgPr>
    </p:bg>
    <p:spTree>
      <p:nvGrpSpPr>
        <p:cNvPr id="1" name=""/>
        <p:cNvGrpSpPr/>
        <p:nvPr/>
      </p:nvGrpSpPr>
      <p:grpSpPr>
        <a:xfrm>
          <a:off x="0" y="0"/>
          <a:ext cx="0" cy="0"/>
          <a:chOff x="0" y="0"/>
          <a:chExt cx="0" cy="0"/>
        </a:xfrm>
      </p:grpSpPr>
      <p:pic>
        <p:nvPicPr>
          <p:cNvPr id="124"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25" name="Title Text"/>
          <p:cNvSpPr txBox="1"/>
          <p:nvPr>
            <p:ph type="title"/>
          </p:nvPr>
        </p:nvSpPr>
        <p:spPr>
          <a:xfrm>
            <a:off x="407989" y="373592"/>
            <a:ext cx="11376025" cy="1065744"/>
          </a:xfrm>
          <a:prstGeom prst="rect">
            <a:avLst/>
          </a:prstGeom>
        </p:spPr>
        <p:txBody>
          <a:bodyPr>
            <a:normAutofit fontScale="100000" lnSpcReduction="0"/>
          </a:bodyPr>
          <a:lstStyle/>
          <a:p>
            <a:pPr/>
            <a:r>
              <a:t>Title Text</a:t>
            </a:r>
          </a:p>
        </p:txBody>
      </p:sp>
      <p:sp>
        <p:nvSpPr>
          <p:cNvPr id="126" name="Body Level One…"/>
          <p:cNvSpPr txBox="1"/>
          <p:nvPr>
            <p:ph type="body" sz="half" idx="1"/>
          </p:nvPr>
        </p:nvSpPr>
        <p:spPr>
          <a:xfrm>
            <a:off x="407987" y="1598658"/>
            <a:ext cx="3708402" cy="4608513"/>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27"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28" name="Picture Placeholder 5"/>
          <p:cNvSpPr/>
          <p:nvPr>
            <p:ph type="pic" sz="quarter" idx="21"/>
          </p:nvPr>
        </p:nvSpPr>
        <p:spPr>
          <a:xfrm>
            <a:off x="8075613" y="1592262"/>
            <a:ext cx="3708401" cy="2232026"/>
          </a:xfrm>
          <a:prstGeom prst="rect">
            <a:avLst/>
          </a:prstGeom>
        </p:spPr>
        <p:txBody>
          <a:bodyPr lIns="91439" tIns="45719" rIns="91439" bIns="45719"/>
          <a:lstStyle/>
          <a:p>
            <a:pPr/>
          </a:p>
        </p:txBody>
      </p:sp>
      <p:sp>
        <p:nvSpPr>
          <p:cNvPr id="129" name="Picture Placeholder 5"/>
          <p:cNvSpPr/>
          <p:nvPr>
            <p:ph type="pic" sz="quarter" idx="22"/>
          </p:nvPr>
        </p:nvSpPr>
        <p:spPr>
          <a:xfrm>
            <a:off x="8124680" y="3969703"/>
            <a:ext cx="3659333" cy="2232026"/>
          </a:xfrm>
          <a:prstGeom prst="rect">
            <a:avLst/>
          </a:prstGeom>
        </p:spPr>
        <p:txBody>
          <a:bodyPr lIns="91439" tIns="45719" rIns="91439" bIns="45719"/>
          <a:lstStyle/>
          <a:p>
            <a:pPr/>
          </a:p>
        </p:txBody>
      </p:sp>
      <p:sp>
        <p:nvSpPr>
          <p:cNvPr id="130" name="Picture Placeholder 5"/>
          <p:cNvSpPr/>
          <p:nvPr>
            <p:ph type="pic" sz="quarter" idx="23"/>
          </p:nvPr>
        </p:nvSpPr>
        <p:spPr>
          <a:xfrm>
            <a:off x="4259262" y="1592262"/>
            <a:ext cx="3659333" cy="2232026"/>
          </a:xfrm>
          <a:prstGeom prst="rect">
            <a:avLst/>
          </a:prstGeom>
        </p:spPr>
        <p:txBody>
          <a:bodyPr lIns="91439" tIns="45719" rIns="91439" bIns="45719"/>
          <a:lstStyle/>
          <a:p>
            <a:pPr/>
          </a:p>
        </p:txBody>
      </p:sp>
      <p:sp>
        <p:nvSpPr>
          <p:cNvPr id="131" name="Picture Placeholder 5"/>
          <p:cNvSpPr/>
          <p:nvPr>
            <p:ph type="pic" sz="quarter" idx="24"/>
          </p:nvPr>
        </p:nvSpPr>
        <p:spPr>
          <a:xfrm>
            <a:off x="4259262" y="3978014"/>
            <a:ext cx="3659333" cy="2232026"/>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ubtitles and 2 Pictures ">
    <p:bg>
      <p:bgPr>
        <a:solidFill>
          <a:srgbClr val="FFFFFF"/>
        </a:solidFill>
      </p:bgPr>
    </p:bg>
    <p:spTree>
      <p:nvGrpSpPr>
        <p:cNvPr id="1" name=""/>
        <p:cNvGrpSpPr/>
        <p:nvPr/>
      </p:nvGrpSpPr>
      <p:grpSpPr>
        <a:xfrm>
          <a:off x="0" y="0"/>
          <a:ext cx="0" cy="0"/>
          <a:chOff x="0" y="0"/>
          <a:chExt cx="0" cy="0"/>
        </a:xfrm>
      </p:grpSpPr>
      <p:pic>
        <p:nvPicPr>
          <p:cNvPr id="138"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39"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40" name="Body Level One…"/>
          <p:cNvSpPr txBox="1"/>
          <p:nvPr>
            <p:ph type="body" sz="quarter" idx="1"/>
          </p:nvPr>
        </p:nvSpPr>
        <p:spPr>
          <a:xfrm>
            <a:off x="407987" y="1592262"/>
            <a:ext cx="5616576" cy="668338"/>
          </a:xfrm>
          <a:prstGeom prst="rect">
            <a:avLst/>
          </a:prstGeom>
        </p:spPr>
        <p:txBody>
          <a:bodyPr>
            <a:normAutofit fontScale="100000" lnSpcReduction="0"/>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41" name="Text Placeholder 4"/>
          <p:cNvSpPr/>
          <p:nvPr>
            <p:ph type="body" sz="quarter" idx="21"/>
          </p:nvPr>
        </p:nvSpPr>
        <p:spPr>
          <a:xfrm>
            <a:off x="6172200" y="1604965"/>
            <a:ext cx="5616601" cy="655635"/>
          </a:xfrm>
          <a:prstGeom prst="rect">
            <a:avLst/>
          </a:prstGeom>
        </p:spPr>
        <p:txBody>
          <a:bodyPr>
            <a:normAutofit fontScale="100000" lnSpcReduction="0"/>
          </a:bodyPr>
          <a:lstStyle/>
          <a:p>
            <a:pPr>
              <a:defRPr sz="2400">
                <a:solidFill>
                  <a:schemeClr val="accent2"/>
                </a:solidFill>
              </a:defRPr>
            </a:pPr>
          </a:p>
        </p:txBody>
      </p:sp>
      <p:sp>
        <p:nvSpPr>
          <p:cNvPr id="142" name="Picture Placeholder 10"/>
          <p:cNvSpPr/>
          <p:nvPr>
            <p:ph type="pic" sz="half" idx="22"/>
          </p:nvPr>
        </p:nvSpPr>
        <p:spPr>
          <a:xfrm>
            <a:off x="407987" y="2420938"/>
            <a:ext cx="5616576" cy="3779838"/>
          </a:xfrm>
          <a:prstGeom prst="rect">
            <a:avLst/>
          </a:prstGeom>
        </p:spPr>
        <p:txBody>
          <a:bodyPr lIns="91439" tIns="45719" rIns="91439" bIns="45719"/>
          <a:lstStyle/>
          <a:p>
            <a:pPr/>
          </a:p>
        </p:txBody>
      </p:sp>
      <p:sp>
        <p:nvSpPr>
          <p:cNvPr id="14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44" name="Picture Placeholder 7"/>
          <p:cNvSpPr/>
          <p:nvPr>
            <p:ph type="pic" sz="half" idx="23"/>
          </p:nvPr>
        </p:nvSpPr>
        <p:spPr>
          <a:xfrm>
            <a:off x="6172200" y="2420938"/>
            <a:ext cx="5616575" cy="3779838"/>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ubtitle and 3 Pictures">
    <p:bg>
      <p:bgPr>
        <a:solidFill>
          <a:srgbClr val="FFFFFF"/>
        </a:solidFill>
      </p:bgPr>
    </p:bg>
    <p:spTree>
      <p:nvGrpSpPr>
        <p:cNvPr id="1" name=""/>
        <p:cNvGrpSpPr/>
        <p:nvPr/>
      </p:nvGrpSpPr>
      <p:grpSpPr>
        <a:xfrm>
          <a:off x="0" y="0"/>
          <a:ext cx="0" cy="0"/>
          <a:chOff x="0" y="0"/>
          <a:chExt cx="0" cy="0"/>
        </a:xfrm>
      </p:grpSpPr>
      <p:pic>
        <p:nvPicPr>
          <p:cNvPr id="151"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52"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53" name="Body Level One…"/>
          <p:cNvSpPr txBox="1"/>
          <p:nvPr>
            <p:ph type="body" sz="quarter" idx="1"/>
          </p:nvPr>
        </p:nvSpPr>
        <p:spPr>
          <a:xfrm>
            <a:off x="407987" y="1592262"/>
            <a:ext cx="3708402" cy="668338"/>
          </a:xfrm>
          <a:prstGeom prst="rect">
            <a:avLst/>
          </a:prstGeom>
        </p:spPr>
        <p:txBody>
          <a:bodyPr>
            <a:normAutofit fontScale="100000" lnSpcReduction="0"/>
          </a:bodyPr>
          <a:lstStyle>
            <a:lvl1pPr>
              <a:lnSpc>
                <a:spcPct val="100000"/>
              </a:lnSpc>
              <a:spcBef>
                <a:spcPts val="400"/>
              </a:spcBef>
              <a:defRPr>
                <a:solidFill>
                  <a:schemeClr val="accent2"/>
                </a:solidFill>
              </a:defRPr>
            </a:lvl1pPr>
            <a:lvl2pPr marL="0" indent="457200">
              <a:lnSpc>
                <a:spcPct val="100000"/>
              </a:lnSpc>
              <a:spcBef>
                <a:spcPts val="400"/>
              </a:spcBef>
              <a:buSzTx/>
              <a:buNone/>
              <a:defRPr>
                <a:solidFill>
                  <a:schemeClr val="accent2"/>
                </a:solidFill>
              </a:defRPr>
            </a:lvl2pPr>
            <a:lvl3pPr marL="0" indent="914400">
              <a:lnSpc>
                <a:spcPct val="100000"/>
              </a:lnSpc>
              <a:spcBef>
                <a:spcPts val="400"/>
              </a:spcBef>
              <a:buSzTx/>
              <a:buNone/>
              <a:defRPr>
                <a:solidFill>
                  <a:schemeClr val="accent2"/>
                </a:solidFill>
              </a:defRPr>
            </a:lvl3pPr>
            <a:lvl4pPr marL="0" indent="1371600">
              <a:lnSpc>
                <a:spcPct val="100000"/>
              </a:lnSpc>
              <a:spcBef>
                <a:spcPts val="400"/>
              </a:spcBef>
              <a:buSzTx/>
              <a:buNone/>
              <a:defRPr>
                <a:solidFill>
                  <a:schemeClr val="accent2"/>
                </a:solidFill>
              </a:defRPr>
            </a:lvl4pPr>
            <a:lvl5pPr marL="0" indent="1828800">
              <a:lnSpc>
                <a:spcPct val="100000"/>
              </a:lnSpc>
              <a:spcBef>
                <a:spcPts val="400"/>
              </a:spcBef>
              <a:buSzTx/>
              <a:buNone/>
              <a:defRPr>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54" name="Text Placeholder 4"/>
          <p:cNvSpPr/>
          <p:nvPr>
            <p:ph type="body" sz="quarter" idx="21"/>
          </p:nvPr>
        </p:nvSpPr>
        <p:spPr>
          <a:xfrm>
            <a:off x="8075611" y="1604965"/>
            <a:ext cx="3713188" cy="655635"/>
          </a:xfrm>
          <a:prstGeom prst="rect">
            <a:avLst/>
          </a:prstGeom>
        </p:spPr>
        <p:txBody>
          <a:bodyPr>
            <a:normAutofit fontScale="100000" lnSpcReduction="0"/>
          </a:bodyPr>
          <a:lstStyle/>
          <a:p>
            <a:pPr>
              <a:spcBef>
                <a:spcPts val="400"/>
              </a:spcBef>
              <a:defRPr sz="2400">
                <a:solidFill>
                  <a:schemeClr val="accent2"/>
                </a:solidFill>
              </a:defRPr>
            </a:pPr>
          </a:p>
        </p:txBody>
      </p:sp>
      <p:sp>
        <p:nvSpPr>
          <p:cNvPr id="155" name="Picture Placeholder 10"/>
          <p:cNvSpPr/>
          <p:nvPr>
            <p:ph type="pic" sz="quarter" idx="22"/>
          </p:nvPr>
        </p:nvSpPr>
        <p:spPr>
          <a:xfrm>
            <a:off x="407989" y="2420938"/>
            <a:ext cx="3708401" cy="3779838"/>
          </a:xfrm>
          <a:prstGeom prst="rect">
            <a:avLst/>
          </a:prstGeom>
        </p:spPr>
        <p:txBody>
          <a:bodyPr lIns="91439" tIns="45719" rIns="91439" bIns="45719"/>
          <a:lstStyle/>
          <a:p>
            <a:pPr/>
          </a:p>
        </p:txBody>
      </p:sp>
      <p:sp>
        <p:nvSpPr>
          <p:cNvPr id="156" name="Picture Placeholder 12"/>
          <p:cNvSpPr/>
          <p:nvPr>
            <p:ph type="pic" sz="quarter" idx="23"/>
          </p:nvPr>
        </p:nvSpPr>
        <p:spPr>
          <a:xfrm>
            <a:off x="8075613" y="2416175"/>
            <a:ext cx="3713188" cy="3779838"/>
          </a:xfrm>
          <a:prstGeom prst="rect">
            <a:avLst/>
          </a:prstGeom>
        </p:spPr>
        <p:txBody>
          <a:bodyPr lIns="91439" tIns="45719" rIns="91439" bIns="45719"/>
          <a:lstStyle/>
          <a:p>
            <a:pPr/>
          </a:p>
        </p:txBody>
      </p:sp>
      <p:sp>
        <p:nvSpPr>
          <p:cNvPr id="157" name="Text Placeholder 2"/>
          <p:cNvSpPr/>
          <p:nvPr>
            <p:ph type="body" sz="quarter" idx="24"/>
          </p:nvPr>
        </p:nvSpPr>
        <p:spPr>
          <a:xfrm>
            <a:off x="4253846" y="1601226"/>
            <a:ext cx="3708402" cy="668338"/>
          </a:xfrm>
          <a:prstGeom prst="rect">
            <a:avLst/>
          </a:prstGeom>
        </p:spPr>
        <p:txBody>
          <a:bodyPr>
            <a:normAutofit fontScale="100000" lnSpcReduction="0"/>
          </a:bodyPr>
          <a:lstStyle/>
          <a:p>
            <a:pPr>
              <a:spcBef>
                <a:spcPts val="400"/>
              </a:spcBef>
              <a:defRPr>
                <a:solidFill>
                  <a:schemeClr val="accent2"/>
                </a:solidFill>
              </a:defRPr>
            </a:pPr>
          </a:p>
        </p:txBody>
      </p:sp>
      <p:sp>
        <p:nvSpPr>
          <p:cNvPr id="158" name="Picture Placeholder 10"/>
          <p:cNvSpPr/>
          <p:nvPr>
            <p:ph type="pic" sz="quarter" idx="25"/>
          </p:nvPr>
        </p:nvSpPr>
        <p:spPr>
          <a:xfrm>
            <a:off x="4253848" y="2429902"/>
            <a:ext cx="3708401" cy="3779838"/>
          </a:xfrm>
          <a:prstGeom prst="rect">
            <a:avLst/>
          </a:prstGeom>
        </p:spPr>
        <p:txBody>
          <a:bodyPr lIns="91439" tIns="45719" rIns="91439" bIns="45719"/>
          <a:lstStyle/>
          <a:p>
            <a:pPr/>
          </a:p>
        </p:txBody>
      </p:sp>
      <p:sp>
        <p:nvSpPr>
          <p:cNvPr id="159"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ext and 3 Pictures with boxes">
    <p:bg>
      <p:bgPr>
        <a:solidFill>
          <a:srgbClr val="FFFFFF"/>
        </a:solidFill>
      </p:bgPr>
    </p:bg>
    <p:spTree>
      <p:nvGrpSpPr>
        <p:cNvPr id="1" name=""/>
        <p:cNvGrpSpPr/>
        <p:nvPr/>
      </p:nvGrpSpPr>
      <p:grpSpPr>
        <a:xfrm>
          <a:off x="0" y="0"/>
          <a:ext cx="0" cy="0"/>
          <a:chOff x="0" y="0"/>
          <a:chExt cx="0" cy="0"/>
        </a:xfrm>
      </p:grpSpPr>
      <p:pic>
        <p:nvPicPr>
          <p:cNvPr id="166"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67"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68" name="Body Level One…"/>
          <p:cNvSpPr txBox="1"/>
          <p:nvPr>
            <p:ph type="body" sz="quarter" idx="1"/>
          </p:nvPr>
        </p:nvSpPr>
        <p:spPr>
          <a:xfrm>
            <a:off x="4116385" y="1601375"/>
            <a:ext cx="3960002" cy="1131216"/>
          </a:xfrm>
          <a:prstGeom prst="rect">
            <a:avLst/>
          </a:prstGeom>
          <a:solidFill>
            <a:schemeClr val="accent1"/>
          </a:solidFill>
        </p:spPr>
        <p:txBody>
          <a:bodyPr lIns="36000" tIns="36000" rIns="36000" bIns="36000" anchor="ctr">
            <a:normAutofit fontScale="100000" lnSpcReduction="0"/>
          </a:bodyPr>
          <a:lstStyle>
            <a:lvl1pPr algn="ctr">
              <a:spcBef>
                <a:spcPts val="0"/>
              </a:spcBef>
              <a:defRPr b="0">
                <a:solidFill>
                  <a:srgbClr val="FFFFFF"/>
                </a:solidFill>
              </a:defRPr>
            </a:lvl1pPr>
            <a:lvl2pPr marL="0" indent="457200" algn="ctr">
              <a:spcBef>
                <a:spcPts val="0"/>
              </a:spcBef>
              <a:buSzTx/>
              <a:buNone/>
              <a:defRPr b="0">
                <a:solidFill>
                  <a:srgbClr val="FFFFFF"/>
                </a:solidFill>
              </a:defRPr>
            </a:lvl2pPr>
            <a:lvl3pPr marL="0" indent="914400" algn="ctr">
              <a:spcBef>
                <a:spcPts val="0"/>
              </a:spcBef>
              <a:buSzTx/>
              <a:buNone/>
              <a:defRPr b="0">
                <a:solidFill>
                  <a:srgbClr val="FFFFFF"/>
                </a:solidFill>
              </a:defRPr>
            </a:lvl3pPr>
            <a:lvl4pPr marL="0" indent="1371600" algn="ctr">
              <a:spcBef>
                <a:spcPts val="0"/>
              </a:spcBef>
              <a:buSzTx/>
              <a:buNone/>
              <a:defRPr b="0">
                <a:solidFill>
                  <a:srgbClr val="FFFFFF"/>
                </a:solidFill>
              </a:defRPr>
            </a:lvl4pPr>
            <a:lvl5pPr marL="0" indent="1828800" algn="ctr">
              <a:spcBef>
                <a:spcPts val="0"/>
              </a:spcBef>
              <a:buSzTx/>
              <a:buNone/>
              <a:defRPr b="0">
                <a:solidFill>
                  <a:srgbClr val="FFFFFF"/>
                </a:solidFill>
              </a:defRPr>
            </a:lvl5pPr>
          </a:lstStyle>
          <a:p>
            <a:pPr/>
            <a:r>
              <a:t>Body Level One</a:t>
            </a:r>
          </a:p>
          <a:p>
            <a:pPr lvl="1"/>
            <a:r>
              <a:t>Body Level Two</a:t>
            </a:r>
          </a:p>
          <a:p>
            <a:pPr lvl="2"/>
            <a:r>
              <a:t>Body Level Three</a:t>
            </a:r>
          </a:p>
          <a:p>
            <a:pPr lvl="3"/>
            <a:r>
              <a:t>Body Level Four</a:t>
            </a:r>
          </a:p>
          <a:p>
            <a:pPr lvl="4"/>
            <a:r>
              <a:t>Body Level Five</a:t>
            </a:r>
          </a:p>
        </p:txBody>
      </p:sp>
      <p:sp>
        <p:nvSpPr>
          <p:cNvPr id="169" name="Picture Placeholder 10"/>
          <p:cNvSpPr/>
          <p:nvPr>
            <p:ph type="pic" sz="quarter" idx="21"/>
          </p:nvPr>
        </p:nvSpPr>
        <p:spPr>
          <a:xfrm>
            <a:off x="4116385" y="2732441"/>
            <a:ext cx="3959226" cy="3477298"/>
          </a:xfrm>
          <a:prstGeom prst="rect">
            <a:avLst/>
          </a:prstGeom>
        </p:spPr>
        <p:txBody>
          <a:bodyPr lIns="91439" tIns="45719" rIns="91439" bIns="45719"/>
          <a:lstStyle/>
          <a:p>
            <a:pPr/>
          </a:p>
        </p:txBody>
      </p:sp>
      <p:sp>
        <p:nvSpPr>
          <p:cNvPr id="170"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71" name="Text Placeholder 2"/>
          <p:cNvSpPr/>
          <p:nvPr>
            <p:ph type="body" sz="quarter" idx="22"/>
          </p:nvPr>
        </p:nvSpPr>
        <p:spPr>
          <a:xfrm>
            <a:off x="3274" y="5078524"/>
            <a:ext cx="3960002" cy="1131215"/>
          </a:xfrm>
          <a:prstGeom prst="rect">
            <a:avLst/>
          </a:prstGeom>
          <a:solidFill>
            <a:schemeClr val="accent1"/>
          </a:solidFill>
        </p:spPr>
        <p:txBody>
          <a:bodyPr lIns="36000" tIns="36000" rIns="36000" bIns="36000" anchor="ctr">
            <a:normAutofit fontScale="100000" lnSpcReduction="0"/>
          </a:bodyPr>
          <a:lstStyle/>
          <a:p>
            <a:pPr algn="ctr">
              <a:spcBef>
                <a:spcPts val="0"/>
              </a:spcBef>
              <a:defRPr b="0">
                <a:solidFill>
                  <a:srgbClr val="FFFFFF"/>
                </a:solidFill>
              </a:defRPr>
            </a:pPr>
          </a:p>
        </p:txBody>
      </p:sp>
      <p:sp>
        <p:nvSpPr>
          <p:cNvPr id="172" name="Picture Placeholder 10"/>
          <p:cNvSpPr/>
          <p:nvPr>
            <p:ph type="pic" sz="quarter" idx="23"/>
          </p:nvPr>
        </p:nvSpPr>
        <p:spPr>
          <a:xfrm>
            <a:off x="4049" y="1601375"/>
            <a:ext cx="3959226" cy="3477299"/>
          </a:xfrm>
          <a:prstGeom prst="rect">
            <a:avLst/>
          </a:prstGeom>
        </p:spPr>
        <p:txBody>
          <a:bodyPr lIns="91439" tIns="45719" rIns="91439" bIns="45719"/>
          <a:lstStyle/>
          <a:p>
            <a:pPr/>
          </a:p>
        </p:txBody>
      </p:sp>
      <p:sp>
        <p:nvSpPr>
          <p:cNvPr id="173" name="Text Placeholder 2"/>
          <p:cNvSpPr/>
          <p:nvPr>
            <p:ph type="body" sz="quarter" idx="24"/>
          </p:nvPr>
        </p:nvSpPr>
        <p:spPr>
          <a:xfrm>
            <a:off x="8232388" y="5078524"/>
            <a:ext cx="3960001" cy="1131215"/>
          </a:xfrm>
          <a:prstGeom prst="rect">
            <a:avLst/>
          </a:prstGeom>
          <a:solidFill>
            <a:schemeClr val="accent1"/>
          </a:solidFill>
        </p:spPr>
        <p:txBody>
          <a:bodyPr lIns="36000" tIns="36000" rIns="36000" bIns="36000" anchor="ctr">
            <a:normAutofit fontScale="100000" lnSpcReduction="0"/>
          </a:bodyPr>
          <a:lstStyle/>
          <a:p>
            <a:pPr algn="ctr">
              <a:spcBef>
                <a:spcPts val="0"/>
              </a:spcBef>
              <a:defRPr b="0">
                <a:solidFill>
                  <a:srgbClr val="FFFFFF"/>
                </a:solidFill>
              </a:defRPr>
            </a:pPr>
          </a:p>
        </p:txBody>
      </p:sp>
      <p:sp>
        <p:nvSpPr>
          <p:cNvPr id="174" name="Picture Placeholder 10"/>
          <p:cNvSpPr/>
          <p:nvPr>
            <p:ph type="pic" sz="quarter" idx="25"/>
          </p:nvPr>
        </p:nvSpPr>
        <p:spPr>
          <a:xfrm>
            <a:off x="8232388" y="1601375"/>
            <a:ext cx="3959226" cy="3477299"/>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icture Horizontal and texts">
    <p:bg>
      <p:bgPr>
        <a:solidFill>
          <a:srgbClr val="FFFFFF"/>
        </a:solidFill>
      </p:bgPr>
    </p:bg>
    <p:spTree>
      <p:nvGrpSpPr>
        <p:cNvPr id="1" name=""/>
        <p:cNvGrpSpPr/>
        <p:nvPr/>
      </p:nvGrpSpPr>
      <p:grpSpPr>
        <a:xfrm>
          <a:off x="0" y="0"/>
          <a:ext cx="0" cy="0"/>
          <a:chOff x="0" y="0"/>
          <a:chExt cx="0" cy="0"/>
        </a:xfrm>
      </p:grpSpPr>
      <p:pic>
        <p:nvPicPr>
          <p:cNvPr id="181"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82"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83" name="Picture Placeholder 10"/>
          <p:cNvSpPr/>
          <p:nvPr>
            <p:ph type="pic" sz="half" idx="21"/>
          </p:nvPr>
        </p:nvSpPr>
        <p:spPr>
          <a:xfrm>
            <a:off x="412776" y="1592262"/>
            <a:ext cx="11376025" cy="2563907"/>
          </a:xfrm>
          <a:prstGeom prst="rect">
            <a:avLst/>
          </a:prstGeom>
        </p:spPr>
        <p:txBody>
          <a:bodyPr lIns="91439" tIns="45719" rIns="91439" bIns="45719"/>
          <a:lstStyle/>
          <a:p>
            <a:pPr/>
          </a:p>
        </p:txBody>
      </p:sp>
      <p:sp>
        <p:nvSpPr>
          <p:cNvPr id="184" name="Body Level One…"/>
          <p:cNvSpPr txBox="1"/>
          <p:nvPr>
            <p:ph type="body" sz="quarter" idx="1"/>
          </p:nvPr>
        </p:nvSpPr>
        <p:spPr>
          <a:xfrm>
            <a:off x="407989" y="4294187"/>
            <a:ext cx="3708401" cy="1906588"/>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185" name="Text Placeholder 5"/>
          <p:cNvSpPr/>
          <p:nvPr>
            <p:ph type="body" sz="quarter" idx="22"/>
          </p:nvPr>
        </p:nvSpPr>
        <p:spPr>
          <a:xfrm>
            <a:off x="4267201" y="4294187"/>
            <a:ext cx="3665538" cy="1906587"/>
          </a:xfrm>
          <a:prstGeom prst="rect">
            <a:avLst/>
          </a:prstGeom>
        </p:spPr>
        <p:txBody>
          <a:bodyPr>
            <a:normAutofit fontScale="100000" lnSpcReduction="0"/>
          </a:bodyPr>
          <a:lstStyle/>
          <a:p>
            <a:pPr/>
          </a:p>
        </p:txBody>
      </p:sp>
      <p:sp>
        <p:nvSpPr>
          <p:cNvPr id="186"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187" name="Text Placeholder 5"/>
          <p:cNvSpPr/>
          <p:nvPr>
            <p:ph type="body" sz="quarter" idx="23"/>
          </p:nvPr>
        </p:nvSpPr>
        <p:spPr>
          <a:xfrm>
            <a:off x="8085667" y="4294187"/>
            <a:ext cx="3703133" cy="1906587"/>
          </a:xfrm>
          <a:prstGeom prst="rect">
            <a:avLst/>
          </a:prstGeom>
        </p:spPr>
        <p:txBody>
          <a:bodyPr>
            <a:normAutofit fontScale="100000" lnSpcReduction="0"/>
          </a:bodyPr>
          <a:lstStyle/>
          <a:p>
            <a:pPr/>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Picture Horizontal and text in boxes">
    <p:bg>
      <p:bgPr>
        <a:solidFill>
          <a:srgbClr val="FFFFFF"/>
        </a:solidFill>
      </p:bgPr>
    </p:bg>
    <p:spTree>
      <p:nvGrpSpPr>
        <p:cNvPr id="1" name=""/>
        <p:cNvGrpSpPr/>
        <p:nvPr/>
      </p:nvGrpSpPr>
      <p:grpSpPr>
        <a:xfrm>
          <a:off x="0" y="0"/>
          <a:ext cx="0" cy="0"/>
          <a:chOff x="0" y="0"/>
          <a:chExt cx="0" cy="0"/>
        </a:xfrm>
      </p:grpSpPr>
      <p:pic>
        <p:nvPicPr>
          <p:cNvPr id="194"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195"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196" name="Picture Placeholder 10"/>
          <p:cNvSpPr/>
          <p:nvPr>
            <p:ph type="pic" idx="21"/>
          </p:nvPr>
        </p:nvSpPr>
        <p:spPr>
          <a:xfrm>
            <a:off x="0" y="1592262"/>
            <a:ext cx="12192000" cy="2945871"/>
          </a:xfrm>
          <a:prstGeom prst="rect">
            <a:avLst/>
          </a:prstGeom>
        </p:spPr>
        <p:txBody>
          <a:bodyPr lIns="91439" tIns="45719" rIns="91439" bIns="45719"/>
          <a:lstStyle/>
          <a:p>
            <a:pPr/>
          </a:p>
        </p:txBody>
      </p:sp>
      <p:sp>
        <p:nvSpPr>
          <p:cNvPr id="197" name="Body Level One…"/>
          <p:cNvSpPr txBox="1"/>
          <p:nvPr>
            <p:ph type="body" sz="quarter" idx="1"/>
          </p:nvPr>
        </p:nvSpPr>
        <p:spPr>
          <a:xfrm>
            <a:off x="407989" y="4294187"/>
            <a:ext cx="3708401" cy="1906588"/>
          </a:xfrm>
          <a:prstGeom prst="rect">
            <a:avLst/>
          </a:prstGeom>
          <a:solidFill>
            <a:schemeClr val="accent1"/>
          </a:solidFill>
        </p:spPr>
        <p:txBody>
          <a:bodyPr>
            <a:normAutofit fontScale="100000" lnSpcReduction="0"/>
          </a:bodyPr>
          <a:lstStyle>
            <a:lvl1pPr algn="ctr">
              <a:defRPr>
                <a:solidFill>
                  <a:srgbClr val="F8F8F8"/>
                </a:solidFill>
              </a:defRPr>
            </a:lvl1pPr>
            <a:lvl2pPr algn="ctr">
              <a:defRPr>
                <a:solidFill>
                  <a:srgbClr val="F8F8F8"/>
                </a:solidFill>
              </a:defRPr>
            </a:lvl2pPr>
            <a:lvl3pPr algn="ctr">
              <a:defRPr>
                <a:solidFill>
                  <a:srgbClr val="F8F8F8"/>
                </a:solidFill>
              </a:defRPr>
            </a:lvl3pPr>
            <a:lvl4pPr algn="ctr">
              <a:defRPr>
                <a:solidFill>
                  <a:srgbClr val="F8F8F8"/>
                </a:solidFill>
              </a:defRPr>
            </a:lvl4pPr>
            <a:lvl5pPr algn="ctr">
              <a:defRPr>
                <a:solidFill>
                  <a:srgbClr val="F8F8F8"/>
                </a:solidFill>
              </a:defRPr>
            </a:lvl5pPr>
          </a:lstStyle>
          <a:p>
            <a:pPr/>
            <a:r>
              <a:t>Body Level One</a:t>
            </a:r>
          </a:p>
          <a:p>
            <a:pPr lvl="1"/>
            <a:r>
              <a:t>Body Level Two</a:t>
            </a:r>
          </a:p>
          <a:p>
            <a:pPr lvl="2"/>
            <a:r>
              <a:t>Body Level Three</a:t>
            </a:r>
          </a:p>
          <a:p>
            <a:pPr lvl="3"/>
            <a:r>
              <a:t>Body Level Four</a:t>
            </a:r>
          </a:p>
          <a:p>
            <a:pPr lvl="4"/>
            <a:r>
              <a:t>Body Level Five</a:t>
            </a:r>
          </a:p>
        </p:txBody>
      </p:sp>
      <p:sp>
        <p:nvSpPr>
          <p:cNvPr id="198" name="Text Placeholder 5"/>
          <p:cNvSpPr/>
          <p:nvPr>
            <p:ph type="body" sz="quarter" idx="22"/>
          </p:nvPr>
        </p:nvSpPr>
        <p:spPr>
          <a:xfrm>
            <a:off x="4267201" y="4294187"/>
            <a:ext cx="3665538" cy="1906587"/>
          </a:xfrm>
          <a:prstGeom prst="rect">
            <a:avLst/>
          </a:prstGeom>
          <a:solidFill>
            <a:schemeClr val="accent1"/>
          </a:solidFill>
        </p:spPr>
        <p:txBody>
          <a:bodyPr>
            <a:normAutofit fontScale="100000" lnSpcReduction="0"/>
          </a:bodyPr>
          <a:lstStyle/>
          <a:p>
            <a:pPr algn="ctr">
              <a:defRPr>
                <a:solidFill>
                  <a:srgbClr val="F8F8F8"/>
                </a:solidFill>
              </a:defRPr>
            </a:pPr>
          </a:p>
        </p:txBody>
      </p:sp>
      <p:sp>
        <p:nvSpPr>
          <p:cNvPr id="199"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200" name="Text Placeholder 5"/>
          <p:cNvSpPr/>
          <p:nvPr>
            <p:ph type="body" sz="quarter" idx="23"/>
          </p:nvPr>
        </p:nvSpPr>
        <p:spPr>
          <a:xfrm>
            <a:off x="8085667" y="4294187"/>
            <a:ext cx="3703133" cy="1906587"/>
          </a:xfrm>
          <a:prstGeom prst="rect">
            <a:avLst/>
          </a:prstGeom>
          <a:solidFill>
            <a:schemeClr val="accent1"/>
          </a:solidFill>
        </p:spPr>
        <p:txBody>
          <a:bodyPr>
            <a:normAutofit fontScale="100000" lnSpcReduction="0"/>
          </a:bodyPr>
          <a:lstStyle/>
          <a:p>
            <a:pPr algn="ctr">
              <a:defRPr>
                <a:solidFill>
                  <a:srgbClr val="F8F8F8"/>
                </a:solidFill>
              </a:defRPr>
            </a:pPr>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hapter Header">
    <p:bg>
      <p:bgPr>
        <a:solidFill>
          <a:srgbClr val="FFFFFF"/>
        </a:solidFill>
      </p:bgPr>
    </p:bg>
    <p:spTree>
      <p:nvGrpSpPr>
        <p:cNvPr id="1" name=""/>
        <p:cNvGrpSpPr/>
        <p:nvPr/>
      </p:nvGrpSpPr>
      <p:grpSpPr>
        <a:xfrm>
          <a:off x="0" y="0"/>
          <a:ext cx="0" cy="0"/>
          <a:chOff x="0" y="0"/>
          <a:chExt cx="0" cy="0"/>
        </a:xfrm>
      </p:grpSpPr>
      <p:pic>
        <p:nvPicPr>
          <p:cNvPr id="207"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08" name="Title Text"/>
          <p:cNvSpPr txBox="1"/>
          <p:nvPr>
            <p:ph type="title"/>
          </p:nvPr>
        </p:nvSpPr>
        <p:spPr>
          <a:xfrm>
            <a:off x="407987" y="1709738"/>
            <a:ext cx="11376026" cy="2852737"/>
          </a:xfrm>
          <a:prstGeom prst="rect">
            <a:avLst/>
          </a:prstGeom>
        </p:spPr>
        <p:txBody>
          <a:bodyPr anchor="b">
            <a:normAutofit fontScale="100000" lnSpcReduction="0"/>
          </a:bodyPr>
          <a:lstStyle>
            <a:lvl1pPr>
              <a:defRPr sz="5000"/>
            </a:lvl1pPr>
          </a:lstStyle>
          <a:p>
            <a:pPr/>
            <a:r>
              <a:t>Title Text</a:t>
            </a:r>
          </a:p>
        </p:txBody>
      </p:sp>
      <p:sp>
        <p:nvSpPr>
          <p:cNvPr id="209" name="Body Level One…"/>
          <p:cNvSpPr txBox="1"/>
          <p:nvPr>
            <p:ph type="body" sz="half" idx="1"/>
          </p:nvPr>
        </p:nvSpPr>
        <p:spPr>
          <a:xfrm>
            <a:off x="407987" y="4589462"/>
            <a:ext cx="11376026" cy="1500188"/>
          </a:xfrm>
          <a:prstGeom prst="rect">
            <a:avLst/>
          </a:prstGeom>
        </p:spPr>
        <p:txBody>
          <a:bodyPr>
            <a:normAutofit fontScale="100000" lnSpcReduction="0"/>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210"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Only  ">
    <p:bg>
      <p:bgPr>
        <a:solidFill>
          <a:srgbClr val="FFFFFF"/>
        </a:solidFill>
      </p:bgPr>
    </p:bg>
    <p:spTree>
      <p:nvGrpSpPr>
        <p:cNvPr id="1" name=""/>
        <p:cNvGrpSpPr/>
        <p:nvPr/>
      </p:nvGrpSpPr>
      <p:grpSpPr>
        <a:xfrm>
          <a:off x="0" y="0"/>
          <a:ext cx="0" cy="0"/>
          <a:chOff x="0" y="0"/>
          <a:chExt cx="0" cy="0"/>
        </a:xfrm>
      </p:grpSpPr>
      <p:pic>
        <p:nvPicPr>
          <p:cNvPr id="217"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18"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219"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Slide  ">
    <p:bg>
      <p:bgPr>
        <a:solidFill>
          <a:srgbClr val="FFFFFF"/>
        </a:solidFill>
      </p:bgPr>
    </p:bg>
    <p:spTree>
      <p:nvGrpSpPr>
        <p:cNvPr id="1" name=""/>
        <p:cNvGrpSpPr/>
        <p:nvPr/>
      </p:nvGrpSpPr>
      <p:grpSpPr>
        <a:xfrm>
          <a:off x="0" y="0"/>
          <a:ext cx="0" cy="0"/>
          <a:chOff x="0" y="0"/>
          <a:chExt cx="0" cy="0"/>
        </a:xfrm>
      </p:grpSpPr>
      <p:pic>
        <p:nvPicPr>
          <p:cNvPr id="19"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0" name="Title Text"/>
          <p:cNvSpPr txBox="1"/>
          <p:nvPr>
            <p:ph type="title"/>
          </p:nvPr>
        </p:nvSpPr>
        <p:spPr>
          <a:xfrm>
            <a:off x="1524000" y="1046162"/>
            <a:ext cx="9144000" cy="2387601"/>
          </a:xfrm>
          <a:prstGeom prst="rect">
            <a:avLst/>
          </a:prstGeom>
        </p:spPr>
        <p:txBody>
          <a:bodyPr anchor="b">
            <a:normAutofit fontScale="100000" lnSpcReduction="0"/>
          </a:bodyPr>
          <a:lstStyle>
            <a:lvl1pPr algn="ctr">
              <a:defRPr sz="6000"/>
            </a:lvl1pPr>
          </a:lstStyle>
          <a:p>
            <a:pPr/>
            <a:r>
              <a:t>Title Text</a:t>
            </a:r>
          </a:p>
        </p:txBody>
      </p:sp>
      <p:sp>
        <p:nvSpPr>
          <p:cNvPr id="21" name="Body Level One…"/>
          <p:cNvSpPr txBox="1"/>
          <p:nvPr>
            <p:ph type="body" sz="quarter" idx="1"/>
          </p:nvPr>
        </p:nvSpPr>
        <p:spPr>
          <a:xfrm>
            <a:off x="1524000" y="3602037"/>
            <a:ext cx="9144000" cy="1655763"/>
          </a:xfrm>
          <a:prstGeom prst="rect">
            <a:avLst/>
          </a:prstGeom>
        </p:spPr>
        <p:txBody>
          <a:bodyPr>
            <a:normAutofit fontScale="100000" lnSpcReduction="0"/>
          </a:bodyPr>
          <a:lstStyle>
            <a:lvl1pPr algn="ctr">
              <a:defRPr sz="2400"/>
            </a:lvl1pPr>
            <a:lvl2pPr marL="0" indent="457200" algn="ctr">
              <a:buSzTx/>
              <a:buNone/>
              <a:defRPr sz="2400"/>
            </a:lvl2pPr>
            <a:lvl3pPr marL="0" indent="914400" algn="ctr">
              <a:buSzTx/>
              <a:buNone/>
              <a:defRPr sz="2400"/>
            </a:lvl3pPr>
            <a:lvl4pPr marL="0" indent="1371600" algn="ctr">
              <a:buSzTx/>
              <a:buNone/>
              <a:defRPr sz="2400"/>
            </a:lvl4pPr>
            <a:lvl5pPr marL="0" indent="1828800" algn="ctr">
              <a:buSzTx/>
              <a:buNone/>
              <a:defRPr sz="2400"/>
            </a:lvl5p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1_Blank">
    <p:bg>
      <p:bgPr>
        <a:solidFill>
          <a:srgbClr val="FFFFFF"/>
        </a:solidFill>
      </p:bgPr>
    </p:bg>
    <p:spTree>
      <p:nvGrpSpPr>
        <p:cNvPr id="1" name=""/>
        <p:cNvGrpSpPr/>
        <p:nvPr/>
      </p:nvGrpSpPr>
      <p:grpSpPr>
        <a:xfrm>
          <a:off x="0" y="0"/>
          <a:ext cx="0" cy="0"/>
          <a:chOff x="0" y="0"/>
          <a:chExt cx="0" cy="0"/>
        </a:xfrm>
      </p:grpSpPr>
      <p:pic>
        <p:nvPicPr>
          <p:cNvPr id="226"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227"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Last slide">
    <p:bg>
      <p:bgPr>
        <a:solidFill>
          <a:srgbClr val="FFFFFF"/>
        </a:solidFill>
      </p:bgPr>
    </p:bg>
    <p:spTree>
      <p:nvGrpSpPr>
        <p:cNvPr id="1" name=""/>
        <p:cNvGrpSpPr/>
        <p:nvPr/>
      </p:nvGrpSpPr>
      <p:grpSpPr>
        <a:xfrm>
          <a:off x="0" y="0"/>
          <a:ext cx="0" cy="0"/>
          <a:chOff x="0" y="0"/>
          <a:chExt cx="0" cy="0"/>
        </a:xfrm>
      </p:grpSpPr>
      <p:sp>
        <p:nvSpPr>
          <p:cNvPr id="234" name="TextBox 3"/>
          <p:cNvSpPr txBox="1"/>
          <p:nvPr/>
        </p:nvSpPr>
        <p:spPr>
          <a:xfrm>
            <a:off x="453707" y="6196405"/>
            <a:ext cx="11284586" cy="350663"/>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lstStyle>
          <a:p>
            <a:pPr/>
            <a:r>
              <a:t>home.cern</a:t>
            </a:r>
          </a:p>
        </p:txBody>
      </p:sp>
      <p:pic>
        <p:nvPicPr>
          <p:cNvPr id="235" name="Picture 4" descr="Picture 4"/>
          <p:cNvPicPr>
            <a:picLocks noChangeAspect="1"/>
          </p:cNvPicPr>
          <p:nvPr/>
        </p:nvPicPr>
        <p:blipFill>
          <a:blip r:embed="rId2">
            <a:extLst/>
          </a:blip>
          <a:stretch>
            <a:fillRect/>
          </a:stretch>
        </p:blipFill>
        <p:spPr>
          <a:xfrm>
            <a:off x="5231903" y="2244863"/>
            <a:ext cx="1728193" cy="1728193"/>
          </a:xfrm>
          <a:prstGeom prst="rect">
            <a:avLst/>
          </a:prstGeom>
          <a:ln w="12700">
            <a:miter lim="400000"/>
          </a:ln>
        </p:spPr>
      </p:pic>
      <p:sp>
        <p:nvSpPr>
          <p:cNvPr id="23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Title Slide with logo">
    <p:spTree>
      <p:nvGrpSpPr>
        <p:cNvPr id="1" name=""/>
        <p:cNvGrpSpPr/>
        <p:nvPr/>
      </p:nvGrpSpPr>
      <p:grpSpPr>
        <a:xfrm>
          <a:off x="0" y="0"/>
          <a:ext cx="0" cy="0"/>
          <a:chOff x="0" y="0"/>
          <a:chExt cx="0" cy="0"/>
        </a:xfrm>
      </p:grpSpPr>
      <p:pic>
        <p:nvPicPr>
          <p:cNvPr id="29" name="Image 2" descr="Image 2"/>
          <p:cNvPicPr>
            <a:picLocks noChangeAspect="1"/>
          </p:cNvPicPr>
          <p:nvPr/>
        </p:nvPicPr>
        <p:blipFill>
          <a:blip r:embed="rId2">
            <a:extLst/>
          </a:blip>
          <a:stretch>
            <a:fillRect/>
          </a:stretch>
        </p:blipFill>
        <p:spPr>
          <a:xfrm>
            <a:off x="5106130" y="710117"/>
            <a:ext cx="1990425" cy="1970421"/>
          </a:xfrm>
          <a:prstGeom prst="rect">
            <a:avLst/>
          </a:prstGeom>
          <a:ln w="12700">
            <a:miter lim="400000"/>
          </a:ln>
        </p:spPr>
      </p:pic>
      <p:sp>
        <p:nvSpPr>
          <p:cNvPr id="30" name="Click to edit Master title style"/>
          <p:cNvSpPr txBox="1"/>
          <p:nvPr>
            <p:ph type="title" hasCustomPrompt="1"/>
          </p:nvPr>
        </p:nvSpPr>
        <p:spPr>
          <a:xfrm>
            <a:off x="407987" y="3429000"/>
            <a:ext cx="11376026" cy="2153266"/>
          </a:xfrm>
          <a:prstGeom prst="rect">
            <a:avLst/>
          </a:prstGeom>
        </p:spPr>
        <p:txBody>
          <a:bodyPr>
            <a:normAutofit fontScale="100000" lnSpcReduction="0"/>
          </a:bodyPr>
          <a:lstStyle>
            <a:lvl1pPr>
              <a:defRPr sz="5000">
                <a:solidFill>
                  <a:srgbClr val="FFFFFF"/>
                </a:solidFill>
              </a:defRPr>
            </a:lvl1pPr>
          </a:lstStyle>
          <a:p>
            <a:pPr/>
            <a:r>
              <a:t>Click to edit Master title style</a:t>
            </a:r>
          </a:p>
        </p:txBody>
      </p:sp>
      <p:sp>
        <p:nvSpPr>
          <p:cNvPr id="31" name="Body Level One…"/>
          <p:cNvSpPr txBox="1"/>
          <p:nvPr>
            <p:ph type="body" sz="quarter" idx="1"/>
          </p:nvPr>
        </p:nvSpPr>
        <p:spPr>
          <a:xfrm>
            <a:off x="407987" y="5700252"/>
            <a:ext cx="11376027" cy="803788"/>
          </a:xfrm>
          <a:prstGeom prst="rect">
            <a:avLst/>
          </a:prstGeom>
        </p:spPr>
        <p:txBody>
          <a:bodyPr>
            <a:normAutofit fontScale="100000" lnSpcReduction="0"/>
          </a:bodyPr>
          <a:lstStyle>
            <a:lvl1pPr>
              <a:defRPr b="0" sz="2000">
                <a:solidFill>
                  <a:srgbClr val="FFFFFF"/>
                </a:solidFill>
              </a:defRPr>
            </a:lvl1pPr>
            <a:lvl2pPr marL="0" indent="457200">
              <a:buSzTx/>
              <a:buNone/>
              <a:defRPr b="0" sz="2000">
                <a:solidFill>
                  <a:srgbClr val="FFFFFF"/>
                </a:solidFill>
              </a:defRPr>
            </a:lvl2pPr>
            <a:lvl3pPr marL="0" indent="914400">
              <a:buSzTx/>
              <a:buNone/>
              <a:defRPr b="0" sz="2000">
                <a:solidFill>
                  <a:srgbClr val="FFFFFF"/>
                </a:solidFill>
              </a:defRPr>
            </a:lvl3pPr>
            <a:lvl4pPr marL="0" indent="1371600">
              <a:buSzTx/>
              <a:buNone/>
              <a:defRPr b="0" sz="2000">
                <a:solidFill>
                  <a:srgbClr val="FFFFFF"/>
                </a:solidFill>
              </a:defRPr>
            </a:lvl4pPr>
            <a:lvl5pPr marL="0" indent="1828800">
              <a:buSzTx/>
              <a:buNone/>
              <a:defRPr b="0" sz="2000">
                <a:solidFill>
                  <a:srgbClr val="FFFFFF"/>
                </a:solidFill>
              </a:defRPr>
            </a:lvl5pPr>
          </a:lstStyle>
          <a:p>
            <a:pPr/>
            <a:r>
              <a:t>Body Level One</a:t>
            </a:r>
          </a:p>
          <a:p>
            <a:pPr lvl="1"/>
            <a:r>
              <a:t>Body Level Two</a:t>
            </a:r>
          </a:p>
          <a:p>
            <a:pPr lvl="2"/>
            <a:r>
              <a:t>Body Level Three</a:t>
            </a:r>
          </a:p>
          <a:p>
            <a:pPr lvl="3"/>
            <a:r>
              <a:t>Body Level Four</a:t>
            </a:r>
          </a:p>
          <a:p>
            <a:pPr lvl="4"/>
            <a:r>
              <a:t>Body Level Five</a:t>
            </a:r>
          </a:p>
        </p:txBody>
      </p:sp>
      <p:sp>
        <p:nvSpPr>
          <p:cNvPr id="3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Content  ">
    <p:bg>
      <p:bgPr>
        <a:solidFill>
          <a:srgbClr val="FFFFFF"/>
        </a:solidFill>
      </p:bgPr>
    </p:bg>
    <p:spTree>
      <p:nvGrpSpPr>
        <p:cNvPr id="1" name=""/>
        <p:cNvGrpSpPr/>
        <p:nvPr/>
      </p:nvGrpSpPr>
      <p:grpSpPr>
        <a:xfrm>
          <a:off x="0" y="0"/>
          <a:ext cx="0" cy="0"/>
          <a:chOff x="0" y="0"/>
          <a:chExt cx="0" cy="0"/>
        </a:xfrm>
      </p:grpSpPr>
      <p:pic>
        <p:nvPicPr>
          <p:cNvPr id="39"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40" name="Body Level One…"/>
          <p:cNvSpPr txBox="1"/>
          <p:nvPr>
            <p:ph type="body" idx="1"/>
          </p:nvPr>
        </p:nvSpPr>
        <p:spPr>
          <a:xfrm>
            <a:off x="407989" y="1592262"/>
            <a:ext cx="11376025" cy="4608514"/>
          </a:xfrm>
          <a:prstGeom prst="rect">
            <a:avLst/>
          </a:prstGeom>
        </p:spPr>
        <p:txBody>
          <a:bodyPr>
            <a:normAutofit fontScale="100000" lnSpcReduction="0"/>
          </a:bodyPr>
          <a:lstStyle>
            <a:lvl1pPr>
              <a:defRPr>
                <a:solidFill>
                  <a:srgbClr val="2F2F2F"/>
                </a:solidFill>
              </a:defRPr>
            </a:lvl1pPr>
            <a:lvl2pPr marL="377999">
              <a:defRPr>
                <a:solidFill>
                  <a:srgbClr val="2F2F2F"/>
                </a:solidFill>
              </a:defRPr>
            </a:lvl2pPr>
            <a:lvl3pPr>
              <a:defRPr>
                <a:solidFill>
                  <a:srgbClr val="2F2F2F"/>
                </a:solidFill>
              </a:defRPr>
            </a:lvl3pPr>
            <a:lvl4pPr>
              <a:defRPr>
                <a:solidFill>
                  <a:srgbClr val="2F2F2F"/>
                </a:solidFill>
              </a:defRPr>
            </a:lvl4pPr>
            <a:lvl5pPr>
              <a:defRPr>
                <a:solidFill>
                  <a:srgbClr val="2F2F2F"/>
                </a:solidFill>
              </a:defRPr>
            </a:lvl5pPr>
          </a:lstStyle>
          <a:p>
            <a:pPr/>
            <a:r>
              <a:t>Body Level One</a:t>
            </a:r>
          </a:p>
          <a:p>
            <a:pPr lvl="1"/>
            <a:r>
              <a:t>Body Level Two</a:t>
            </a:r>
          </a:p>
          <a:p>
            <a:pPr lvl="2"/>
            <a:r>
              <a:t>Body Level Three</a:t>
            </a:r>
          </a:p>
          <a:p>
            <a:pPr lvl="3"/>
            <a:r>
              <a:t>Body Level Four</a:t>
            </a:r>
          </a:p>
          <a:p>
            <a:pPr lvl="4"/>
            <a:r>
              <a:t>Body Level Five</a:t>
            </a:r>
          </a:p>
        </p:txBody>
      </p:sp>
      <p:sp>
        <p:nvSpPr>
          <p:cNvPr id="41"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42"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43" name="T.Lefevre, S.Mazzoni, B. Salvachua, C.Zamantzas - FCCee Machine Protection Task Force 03/10/2024"/>
          <p:cNvSpPr txBox="1"/>
          <p:nvPr/>
        </p:nvSpPr>
        <p:spPr>
          <a:xfrm>
            <a:off x="1155013" y="6510798"/>
            <a:ext cx="5805774" cy="152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1000">
                <a:solidFill>
                  <a:srgbClr val="EBEBEB"/>
                </a:solidFill>
                <a:latin typeface="+mj-lt"/>
                <a:ea typeface="+mj-ea"/>
                <a:cs typeface="+mj-cs"/>
                <a:sym typeface="Helvetica"/>
              </a:defRPr>
            </a:lvl1pPr>
          </a:lstStyle>
          <a:p>
            <a:pPr/>
            <a:r>
              <a:t>T.Lefevre, S.Mazzoni, B. Salvachua, C.Zamantzas - FCCee Machine Protection Task Force 03/10/2024</a:t>
            </a:r>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ulleted Content">
    <p:bg>
      <p:bgPr>
        <a:solidFill>
          <a:srgbClr val="FFFFFF"/>
        </a:solidFill>
      </p:bgPr>
    </p:bg>
    <p:spTree>
      <p:nvGrpSpPr>
        <p:cNvPr id="1" name=""/>
        <p:cNvGrpSpPr/>
        <p:nvPr/>
      </p:nvGrpSpPr>
      <p:grpSpPr>
        <a:xfrm>
          <a:off x="0" y="0"/>
          <a:ext cx="0" cy="0"/>
          <a:chOff x="0" y="0"/>
          <a:chExt cx="0" cy="0"/>
        </a:xfrm>
      </p:grpSpPr>
      <p:pic>
        <p:nvPicPr>
          <p:cNvPr id="5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51" name="Body Level One…"/>
          <p:cNvSpPr txBox="1"/>
          <p:nvPr>
            <p:ph type="body" idx="1" hasCustomPrompt="1"/>
          </p:nvPr>
        </p:nvSpPr>
        <p:spPr>
          <a:xfrm>
            <a:off x="407989" y="1592262"/>
            <a:ext cx="11376025" cy="4608514"/>
          </a:xfrm>
          <a:prstGeom prst="rect">
            <a:avLst/>
          </a:prstGeom>
        </p:spPr>
        <p:txBody>
          <a:bodyPr>
            <a:normAutofit fontScale="100000" lnSpcReduction="0"/>
          </a:bodyPr>
          <a:lstStyle>
            <a:lvl1pPr marL="342900" indent="-342900">
              <a:buSzPct val="100000"/>
              <a:buFont typeface="Arial"/>
              <a:buChar char="•"/>
            </a:lvl1pPr>
            <a:lvl2pPr marL="672306" indent="-305594">
              <a:buFont typeface="Arial"/>
            </a:lvl2pPr>
            <a:lvl3pPr marL="932391" indent="-303741">
              <a:buFont typeface="Arial"/>
            </a:lvl3pPr>
            <a:lvl4pPr marL="1294010" indent="-354210">
              <a:buFont typeface="Arial"/>
            </a:lvl4pPr>
            <a:lvl5pPr>
              <a:buFont typeface="Arial"/>
            </a:lvl5pPr>
          </a:lstStyle>
          <a:p>
            <a:pPr/>
            <a:r>
              <a:t>Click to edit Master text styles</a:t>
            </a:r>
          </a:p>
          <a:p>
            <a:pPr lvl="1"/>
            <a:r>
              <a:t/>
            </a:r>
          </a:p>
          <a:p>
            <a:pPr lvl="2"/>
            <a:r>
              <a:t/>
            </a:r>
          </a:p>
          <a:p>
            <a:pPr lvl="3"/>
            <a:r>
              <a:t/>
            </a:r>
          </a:p>
          <a:p>
            <a:pPr lvl="4"/>
            <a:r>
              <a:t/>
            </a:r>
          </a:p>
        </p:txBody>
      </p:sp>
      <p:sp>
        <p:nvSpPr>
          <p:cNvPr id="52"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5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Big Picture">
    <p:bg>
      <p:bgPr>
        <a:solidFill>
          <a:srgbClr val="FFFFFF"/>
        </a:solidFill>
      </p:bgPr>
    </p:bg>
    <p:spTree>
      <p:nvGrpSpPr>
        <p:cNvPr id="1" name=""/>
        <p:cNvGrpSpPr/>
        <p:nvPr/>
      </p:nvGrpSpPr>
      <p:grpSpPr>
        <a:xfrm>
          <a:off x="0" y="0"/>
          <a:ext cx="0" cy="0"/>
          <a:chOff x="0" y="0"/>
          <a:chExt cx="0" cy="0"/>
        </a:xfrm>
      </p:grpSpPr>
      <p:pic>
        <p:nvPicPr>
          <p:cNvPr id="6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61"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62"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
        <p:nvSpPr>
          <p:cNvPr id="63" name="Picture Placeholder 3"/>
          <p:cNvSpPr/>
          <p:nvPr>
            <p:ph type="pic" idx="21"/>
          </p:nvPr>
        </p:nvSpPr>
        <p:spPr>
          <a:xfrm>
            <a:off x="407987" y="1439862"/>
            <a:ext cx="11376026" cy="4760914"/>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Full page Picture">
    <p:bg>
      <p:bgPr>
        <a:solidFill>
          <a:srgbClr val="FFFFFF"/>
        </a:solidFill>
      </p:bgPr>
    </p:bg>
    <p:spTree>
      <p:nvGrpSpPr>
        <p:cNvPr id="1" name=""/>
        <p:cNvGrpSpPr/>
        <p:nvPr/>
      </p:nvGrpSpPr>
      <p:grpSpPr>
        <a:xfrm>
          <a:off x="0" y="0"/>
          <a:ext cx="0" cy="0"/>
          <a:chOff x="0" y="0"/>
          <a:chExt cx="0" cy="0"/>
        </a:xfrm>
      </p:grpSpPr>
      <p:pic>
        <p:nvPicPr>
          <p:cNvPr id="7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71" name="Picture Placeholder 3"/>
          <p:cNvSpPr/>
          <p:nvPr>
            <p:ph type="pic" idx="21"/>
          </p:nvPr>
        </p:nvSpPr>
        <p:spPr>
          <a:xfrm>
            <a:off x="0" y="-29981"/>
            <a:ext cx="12192000" cy="6351589"/>
          </a:xfrm>
          <a:prstGeom prst="rect">
            <a:avLst/>
          </a:prstGeom>
        </p:spPr>
        <p:txBody>
          <a:bodyPr lIns="91439" tIns="45719" rIns="91439" bIns="45719"/>
          <a:lstStyle/>
          <a:p>
            <a:pPr/>
          </a:p>
        </p:txBody>
      </p:sp>
      <p:sp>
        <p:nvSpPr>
          <p:cNvPr id="72" name="Body Level One…"/>
          <p:cNvSpPr txBox="1"/>
          <p:nvPr>
            <p:ph type="body" sz="half" idx="1"/>
          </p:nvPr>
        </p:nvSpPr>
        <p:spPr>
          <a:xfrm>
            <a:off x="8075611" y="-52467"/>
            <a:ext cx="4116388" cy="6370822"/>
          </a:xfrm>
          <a:prstGeom prst="rect">
            <a:avLst/>
          </a:prstGeom>
          <a:solidFill>
            <a:schemeClr val="accent1">
              <a:alpha val="80000"/>
            </a:schemeClr>
          </a:solidFill>
        </p:spPr>
        <p:txBody>
          <a:bodyPr lIns="179999" tIns="179999" rIns="179999" bIns="179999">
            <a:normAutofit fontScale="100000" lnSpcReduction="0"/>
          </a:bodyPr>
          <a:lstStyle>
            <a:lvl1pPr>
              <a:defRPr sz="2800">
                <a:solidFill>
                  <a:srgbClr val="FFFFFF"/>
                </a:solidFill>
              </a:defRPr>
            </a:lvl1pPr>
            <a:lvl2pPr marL="431999" indent="-431999">
              <a:defRPr sz="2800">
                <a:solidFill>
                  <a:srgbClr val="FFFFFF"/>
                </a:solidFill>
              </a:defRPr>
            </a:lvl2pPr>
            <a:lvl3pPr marL="827999" indent="-503999">
              <a:defRPr sz="2800">
                <a:solidFill>
                  <a:srgbClr val="FFFFFF"/>
                </a:solidFill>
              </a:defRPr>
            </a:lvl3pPr>
            <a:lvl4pPr marL="1214999" indent="-566999">
              <a:defRPr sz="2800">
                <a:solidFill>
                  <a:srgbClr val="FFFFFF"/>
                </a:solidFill>
              </a:defRPr>
            </a:lvl4pPr>
            <a:lvl5pPr marL="2228850" indent="-400050">
              <a:defRPr sz="2800">
                <a:solidFill>
                  <a:srgbClr val="FFFFFF"/>
                </a:solidFill>
              </a:defRPr>
            </a:lvl5pPr>
          </a:lstStyle>
          <a:p>
            <a:pPr/>
            <a:r>
              <a:t>Body Level One</a:t>
            </a:r>
          </a:p>
          <a:p>
            <a:pPr lvl="1"/>
            <a:r>
              <a:t>Body Level Two</a:t>
            </a:r>
          </a:p>
          <a:p>
            <a:pPr lvl="2"/>
            <a:r>
              <a:t>Body Level Three</a:t>
            </a:r>
          </a:p>
          <a:p>
            <a:pPr lvl="3"/>
            <a:r>
              <a:t>Body Level Four</a:t>
            </a:r>
          </a:p>
          <a:p>
            <a:pPr lvl="4"/>
            <a:r>
              <a:t>Body Level Five</a:t>
            </a:r>
          </a:p>
        </p:txBody>
      </p:sp>
      <p:sp>
        <p:nvSpPr>
          <p:cNvPr id="7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2 Contents">
    <p:bg>
      <p:bgPr>
        <a:solidFill>
          <a:srgbClr val="FFFFFF"/>
        </a:solidFill>
      </p:bgPr>
    </p:bg>
    <p:spTree>
      <p:nvGrpSpPr>
        <p:cNvPr id="1" name=""/>
        <p:cNvGrpSpPr/>
        <p:nvPr/>
      </p:nvGrpSpPr>
      <p:grpSpPr>
        <a:xfrm>
          <a:off x="0" y="0"/>
          <a:ext cx="0" cy="0"/>
          <a:chOff x="0" y="0"/>
          <a:chExt cx="0" cy="0"/>
        </a:xfrm>
      </p:grpSpPr>
      <p:pic>
        <p:nvPicPr>
          <p:cNvPr id="8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81" name="Title Text"/>
          <p:cNvSpPr txBox="1"/>
          <p:nvPr>
            <p:ph type="title"/>
          </p:nvPr>
        </p:nvSpPr>
        <p:spPr>
          <a:xfrm>
            <a:off x="407987" y="373592"/>
            <a:ext cx="11376026" cy="1065744"/>
          </a:xfrm>
          <a:prstGeom prst="rect">
            <a:avLst/>
          </a:prstGeom>
        </p:spPr>
        <p:txBody>
          <a:bodyPr>
            <a:normAutofit fontScale="100000" lnSpcReduction="0"/>
          </a:bodyPr>
          <a:lstStyle/>
          <a:p>
            <a:pPr/>
            <a:r>
              <a:t>Title Text</a:t>
            </a:r>
          </a:p>
        </p:txBody>
      </p:sp>
      <p:sp>
        <p:nvSpPr>
          <p:cNvPr id="82" name="Body Level One…"/>
          <p:cNvSpPr txBox="1"/>
          <p:nvPr>
            <p:ph type="body" sz="half" idx="1"/>
          </p:nvPr>
        </p:nvSpPr>
        <p:spPr>
          <a:xfrm>
            <a:off x="407987" y="1592263"/>
            <a:ext cx="5616576" cy="4608514"/>
          </a:xfrm>
          <a:prstGeom prst="rect">
            <a:avLst/>
          </a:prstGeom>
        </p:spPr>
        <p:txBody>
          <a:bodyPr>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83"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0" showMasterPhAnim="1">
  <p:cSld name="Subtitle and Comparison">
    <p:bg>
      <p:bgPr>
        <a:solidFill>
          <a:srgbClr val="FFFFFF"/>
        </a:solidFill>
      </p:bgPr>
    </p:bg>
    <p:spTree>
      <p:nvGrpSpPr>
        <p:cNvPr id="1" name=""/>
        <p:cNvGrpSpPr/>
        <p:nvPr/>
      </p:nvGrpSpPr>
      <p:grpSpPr>
        <a:xfrm>
          <a:off x="0" y="0"/>
          <a:ext cx="0" cy="0"/>
          <a:chOff x="0" y="0"/>
          <a:chExt cx="0" cy="0"/>
        </a:xfrm>
      </p:grpSpPr>
      <p:pic>
        <p:nvPicPr>
          <p:cNvPr id="90" name="Picture 4" descr="Picture 4"/>
          <p:cNvPicPr>
            <a:picLocks noChangeAspect="1"/>
          </p:cNvPicPr>
          <p:nvPr/>
        </p:nvPicPr>
        <p:blipFill>
          <a:blip r:embed="rId2">
            <a:extLst/>
          </a:blip>
          <a:stretch>
            <a:fillRect/>
          </a:stretch>
        </p:blipFill>
        <p:spPr>
          <a:xfrm>
            <a:off x="0" y="6315997"/>
            <a:ext cx="12192000" cy="542003"/>
          </a:xfrm>
          <a:prstGeom prst="rect">
            <a:avLst/>
          </a:prstGeom>
          <a:ln w="12700">
            <a:miter lim="400000"/>
          </a:ln>
        </p:spPr>
      </p:pic>
      <p:sp>
        <p:nvSpPr>
          <p:cNvPr id="91" name="Title Text"/>
          <p:cNvSpPr txBox="1"/>
          <p:nvPr>
            <p:ph type="title"/>
          </p:nvPr>
        </p:nvSpPr>
        <p:spPr>
          <a:xfrm>
            <a:off x="407987" y="365125"/>
            <a:ext cx="11380814" cy="1084263"/>
          </a:xfrm>
          <a:prstGeom prst="rect">
            <a:avLst/>
          </a:prstGeom>
        </p:spPr>
        <p:txBody>
          <a:bodyPr>
            <a:normAutofit fontScale="100000" lnSpcReduction="0"/>
          </a:bodyPr>
          <a:lstStyle/>
          <a:p>
            <a:pPr/>
            <a:r>
              <a:t>Title Text</a:t>
            </a:r>
          </a:p>
        </p:txBody>
      </p:sp>
      <p:sp>
        <p:nvSpPr>
          <p:cNvPr id="92" name="Body Level One…"/>
          <p:cNvSpPr txBox="1"/>
          <p:nvPr>
            <p:ph type="body" sz="quarter" idx="1"/>
          </p:nvPr>
        </p:nvSpPr>
        <p:spPr>
          <a:xfrm>
            <a:off x="407987" y="1592262"/>
            <a:ext cx="5616576" cy="668338"/>
          </a:xfrm>
          <a:prstGeom prst="rect">
            <a:avLst/>
          </a:prstGeom>
        </p:spPr>
        <p:txBody>
          <a:bodyPr>
            <a:normAutofit fontScale="100000" lnSpcReduction="0"/>
          </a:bodyPr>
          <a:lstStyle>
            <a:lvl1pPr>
              <a:defRPr sz="2400">
                <a:solidFill>
                  <a:schemeClr val="accent2"/>
                </a:solidFill>
              </a:defRPr>
            </a:lvl1pPr>
            <a:lvl2pPr marL="0" indent="457200">
              <a:buSzTx/>
              <a:buNone/>
              <a:defRPr sz="2400">
                <a:solidFill>
                  <a:schemeClr val="accent2"/>
                </a:solidFill>
              </a:defRPr>
            </a:lvl2pPr>
            <a:lvl3pPr marL="0" indent="914400">
              <a:buSzTx/>
              <a:buNone/>
              <a:defRPr sz="2400">
                <a:solidFill>
                  <a:schemeClr val="accent2"/>
                </a:solidFill>
              </a:defRPr>
            </a:lvl3pPr>
            <a:lvl4pPr marL="0" indent="1371600">
              <a:buSzTx/>
              <a:buNone/>
              <a:defRPr sz="2400">
                <a:solidFill>
                  <a:schemeClr val="accent2"/>
                </a:solidFill>
              </a:defRPr>
            </a:lvl4pPr>
            <a:lvl5pPr marL="0" indent="1828800">
              <a:buSzTx/>
              <a:buNone/>
              <a:defRPr sz="2400">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93" name="Text Placeholder 4"/>
          <p:cNvSpPr/>
          <p:nvPr>
            <p:ph type="body" sz="quarter" idx="21"/>
          </p:nvPr>
        </p:nvSpPr>
        <p:spPr>
          <a:xfrm>
            <a:off x="6172200" y="1604965"/>
            <a:ext cx="5616601" cy="655635"/>
          </a:xfrm>
          <a:prstGeom prst="rect">
            <a:avLst/>
          </a:prstGeom>
        </p:spPr>
        <p:txBody>
          <a:bodyPr>
            <a:normAutofit fontScale="100000" lnSpcReduction="0"/>
          </a:bodyPr>
          <a:lstStyle/>
          <a:p>
            <a:pPr>
              <a:defRPr sz="2400">
                <a:solidFill>
                  <a:schemeClr val="accent2"/>
                </a:solidFill>
              </a:defRPr>
            </a:pPr>
          </a:p>
        </p:txBody>
      </p:sp>
      <p:sp>
        <p:nvSpPr>
          <p:cNvPr id="94" name="Slide Number"/>
          <p:cNvSpPr txBox="1"/>
          <p:nvPr>
            <p:ph type="sldNum" sz="quarter" idx="2"/>
          </p:nvPr>
        </p:nvSpPr>
        <p:spPr>
          <a:xfrm>
            <a:off x="11634837" y="6471139"/>
            <a:ext cx="153963" cy="135547"/>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 Id="rId19" Type="http://schemas.openxmlformats.org/officeDocument/2006/relationships/slideLayout" Target="../slideLayouts/slideLayout17.xml"/><Relationship Id="rId20" Type="http://schemas.openxmlformats.org/officeDocument/2006/relationships/slideLayout" Target="../slideLayouts/slideLayout18.xml"/><Relationship Id="rId21" Type="http://schemas.openxmlformats.org/officeDocument/2006/relationships/slideLayout" Target="../slideLayouts/slideLayout19.xml"/><Relationship Id="rId22" Type="http://schemas.openxmlformats.org/officeDocument/2006/relationships/slideLayout" Target="../slideLayouts/slideLayout20.xml"/><Relationship Id="rId23"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chemeClr val="accent1"/>
        </a:solidFill>
      </p:bgPr>
    </p:bg>
    <p:spTree>
      <p:nvGrpSpPr>
        <p:cNvPr id="1" name=""/>
        <p:cNvGrpSpPr/>
        <p:nvPr/>
      </p:nvGrpSpPr>
      <p:grpSpPr>
        <a:xfrm>
          <a:off x="0" y="0"/>
          <a:ext cx="0" cy="0"/>
          <a:chOff x="0" y="0"/>
          <a:chExt cx="0" cy="0"/>
        </a:xfrm>
      </p:grpSpPr>
      <p:pic>
        <p:nvPicPr>
          <p:cNvPr id="2" name="Image 2" descr="Image 2"/>
          <p:cNvPicPr>
            <a:picLocks noChangeAspect="1"/>
          </p:cNvPicPr>
          <p:nvPr/>
        </p:nvPicPr>
        <p:blipFill>
          <a:blip r:embed="rId2">
            <a:extLst/>
          </a:blip>
          <a:stretch>
            <a:fillRect/>
          </a:stretch>
        </p:blipFill>
        <p:spPr>
          <a:xfrm>
            <a:off x="4836402" y="2169047"/>
            <a:ext cx="2520001" cy="2494675"/>
          </a:xfrm>
          <a:prstGeom prst="rect">
            <a:avLst/>
          </a:prstGeom>
          <a:ln w="12700">
            <a:miter lim="400000"/>
          </a:ln>
        </p:spPr>
      </p:pic>
      <p:sp>
        <p:nvSpPr>
          <p:cNvPr id="3" name="Title Text"/>
          <p:cNvSpPr txBox="1"/>
          <p:nvPr>
            <p:ph type="title"/>
          </p:nvPr>
        </p:nvSpPr>
        <p:spPr>
          <a:xfrm>
            <a:off x="609600" y="274637"/>
            <a:ext cx="10972800" cy="132556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a:r>
              <a:t>Title Text</a:t>
            </a:r>
          </a:p>
        </p:txBody>
      </p:sp>
      <p:sp>
        <p:nvSpPr>
          <p:cNvPr id="4" name="Body Level One…"/>
          <p:cNvSpPr txBox="1"/>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a:r>
              <a:t>Body Level One</a:t>
            </a:r>
          </a:p>
          <a:p>
            <a:pPr lvl="1"/>
            <a:r>
              <a:t>Body Level Two</a:t>
            </a:r>
          </a:p>
          <a:p>
            <a:pPr lvl="2"/>
            <a:r>
              <a:t>Body Level Three</a:t>
            </a:r>
          </a:p>
          <a:p>
            <a:pPr lvl="3"/>
            <a:r>
              <a:t>Body Level Four</a:t>
            </a:r>
          </a:p>
          <a:p>
            <a:pPr lvl="4"/>
            <a:r>
              <a:t>Body Level Five</a:t>
            </a:r>
          </a:p>
        </p:txBody>
      </p:sp>
      <p:sp>
        <p:nvSpPr>
          <p:cNvPr id="5" name="Slide Number"/>
          <p:cNvSpPr txBox="1"/>
          <p:nvPr>
            <p:ph type="sldNum" sz="quarter" idx="2"/>
          </p:nvPr>
        </p:nvSpPr>
        <p:spPr>
          <a:xfrm>
            <a:off x="5892800" y="6172200"/>
            <a:ext cx="2844800" cy="368301"/>
          </a:xfrm>
          <a:prstGeom prst="rect">
            <a:avLst/>
          </a:prstGeom>
          <a:ln w="12700">
            <a:miter lim="400000"/>
          </a:ln>
        </p:spPr>
        <p:txBody>
          <a:bodyPr wrap="none" lIns="0" tIns="0" rIns="0" bIns="0" anchor="ctr">
            <a:spAutoFit/>
          </a:bodyPr>
          <a:lstStyle>
            <a:lvl1pPr algn="r">
              <a:defRPr sz="1000">
                <a:solidFill>
                  <a:srgbClr val="FFFFFF"/>
                </a:solidFil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Lst>
  <p:transition xmlns:p14="http://schemas.microsoft.com/office/powerpoint/2010/main" spd="med" advClick="1"/>
  <p:txStyles>
    <p:titleStyle>
      <a:lvl1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1pPr>
      <a:lvl2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2pPr>
      <a:lvl3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3pPr>
      <a:lvl4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4pPr>
      <a:lvl5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5pPr>
      <a:lvl6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6pPr>
      <a:lvl7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7pPr>
      <a:lvl8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8pPr>
      <a:lvl9pPr marL="0" marR="0" indent="0" algn="l" defTabSz="914400" rtl="0" latinLnBrk="0">
        <a:lnSpc>
          <a:spcPct val="90000"/>
        </a:lnSpc>
        <a:spcBef>
          <a:spcPts val="0"/>
        </a:spcBef>
        <a:spcAft>
          <a:spcPts val="0"/>
        </a:spcAft>
        <a:buClrTx/>
        <a:buSzTx/>
        <a:buFontTx/>
        <a:buNone/>
        <a:tabLst/>
        <a:defRPr b="1" baseline="0" cap="none" i="0" spc="0" strike="noStrike" sz="3600" u="none">
          <a:solidFill>
            <a:schemeClr val="accent1"/>
          </a:solidFill>
          <a:uFillTx/>
          <a:latin typeface="Arial"/>
          <a:ea typeface="Arial"/>
          <a:cs typeface="Arial"/>
          <a:sym typeface="Arial"/>
        </a:defRPr>
      </a:lvl9pPr>
    </p:titleStyle>
    <p:bodyStyle>
      <a:lvl1pPr marL="0" marR="0" indent="0" algn="l" defTabSz="914400" rtl="0" latinLnBrk="0">
        <a:lnSpc>
          <a:spcPct val="90000"/>
        </a:lnSpc>
        <a:spcBef>
          <a:spcPts val="1800"/>
        </a:spcBef>
        <a:spcAft>
          <a:spcPts val="0"/>
        </a:spcAft>
        <a:buClrTx/>
        <a:buSzTx/>
        <a:buFontTx/>
        <a:buNone/>
        <a:tabLst/>
        <a:defRPr b="1" baseline="0" cap="none" i="0" spc="0" strike="noStrike" sz="2100" u="none">
          <a:solidFill>
            <a:srgbClr val="181818"/>
          </a:solidFill>
          <a:uFillTx/>
          <a:latin typeface="Arial"/>
          <a:ea typeface="Arial"/>
          <a:cs typeface="Arial"/>
          <a:sym typeface="Arial"/>
        </a:defRPr>
      </a:lvl1pPr>
      <a:lvl2pPr marL="377849" marR="0" indent="-377999"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2pPr>
      <a:lvl3pPr marL="724235" marR="0" indent="-400235"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3pPr>
      <a:lvl4pPr marL="1073249" marR="0" indent="-42525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4pPr>
      <a:lvl5pPr marL="2128837" marR="0" indent="-300037"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5pPr>
      <a:lvl6pPr marL="25527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6pPr>
      <a:lvl7pPr marL="30099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7pPr>
      <a:lvl8pPr marL="34671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8pPr>
      <a:lvl9pPr marL="3924300" marR="0" indent="-266700" algn="l" defTabSz="914400" rtl="0" latinLnBrk="0">
        <a:lnSpc>
          <a:spcPct val="90000"/>
        </a:lnSpc>
        <a:spcBef>
          <a:spcPts val="1800"/>
        </a:spcBef>
        <a:spcAft>
          <a:spcPts val="0"/>
        </a:spcAft>
        <a:buClrTx/>
        <a:buSzPct val="100000"/>
        <a:buFontTx/>
        <a:buChar char="•"/>
        <a:tabLst/>
        <a:defRPr b="1" baseline="0" cap="none" i="0" spc="0" strike="noStrike" sz="2100" u="none">
          <a:solidFill>
            <a:srgbClr val="181818"/>
          </a:solidFill>
          <a:uFillTx/>
          <a:latin typeface="Arial"/>
          <a:ea typeface="Arial"/>
          <a:cs typeface="Arial"/>
          <a:sym typeface="Arial"/>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s://asm.cern.ch/md-planning/lhc-requests/15103" TargetMode="External"/><Relationship Id="rId3" Type="http://schemas.openxmlformats.org/officeDocument/2006/relationships/image" Target="../media/image16.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s://indico.cern.ch/event/1471526/" TargetMode="External"/><Relationship Id="rId3" Type="http://schemas.openxmlformats.org/officeDocument/2006/relationships/image" Target="../media/image8.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png"/><Relationship Id="rId3" Type="http://schemas.openxmlformats.org/officeDocument/2006/relationships/image" Target="../media/image15.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5" name="Beam Instrumentation MD requests 2025"/>
          <p:cNvSpPr txBox="1"/>
          <p:nvPr>
            <p:ph type="title"/>
          </p:nvPr>
        </p:nvSpPr>
        <p:spPr>
          <a:prstGeom prst="rect">
            <a:avLst/>
          </a:prstGeom>
        </p:spPr>
        <p:txBody>
          <a:bodyPr/>
          <a:lstStyle/>
          <a:p>
            <a:pPr/>
            <a:r>
              <a:t>Beam Instrumentation MD requests 2025</a:t>
            </a:r>
          </a:p>
        </p:txBody>
      </p:sp>
      <p:sp>
        <p:nvSpPr>
          <p:cNvPr id="246" name="B. Salvachua on behalf of the SY-BI group…"/>
          <p:cNvSpPr txBox="1"/>
          <p:nvPr>
            <p:ph type="body" sz="quarter" idx="1"/>
          </p:nvPr>
        </p:nvSpPr>
        <p:spPr>
          <a:xfrm>
            <a:off x="407987" y="5088969"/>
            <a:ext cx="11376027" cy="1415070"/>
          </a:xfrm>
          <a:prstGeom prst="rect">
            <a:avLst/>
          </a:prstGeom>
        </p:spPr>
        <p:txBody>
          <a:bodyPr/>
          <a:lstStyle/>
          <a:p>
            <a:pPr/>
            <a:r>
              <a:t>B. Salvachua on behalf of the SY-BI group</a:t>
            </a:r>
          </a:p>
          <a:p>
            <a:pPr/>
            <a:r>
              <a:t>Inputs from D.Butti, M.Gasior, K.Lasocha, S.Morales, J.Pucek</a:t>
            </a:r>
          </a:p>
          <a:p>
            <a:pPr/>
            <a:r>
              <a:t>LSWG 1 April 2025</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6" name="MERIT: investigate losses crated by the beam gas curtain as potential tool for future beam diagnostics. The main objective is trying to resolve losses created by the gas jet from the losses create by the residual BGC background.…"/>
          <p:cNvSpPr txBox="1"/>
          <p:nvPr>
            <p:ph type="body" sz="half" idx="1"/>
          </p:nvPr>
        </p:nvSpPr>
        <p:spPr>
          <a:xfrm>
            <a:off x="187495" y="1124743"/>
            <a:ext cx="11376025" cy="2400219"/>
          </a:xfrm>
          <a:prstGeom prst="rect">
            <a:avLst/>
          </a:prstGeom>
        </p:spPr>
        <p:txBody>
          <a:bodyPr/>
          <a:lstStyle/>
          <a:p>
            <a:pPr marL="305180" indent="-305180" defTabSz="813816">
              <a:spcBef>
                <a:spcPts val="1600"/>
              </a:spcBef>
              <a:defRPr b="0" sz="1869"/>
            </a:pPr>
            <a:r>
              <a:rPr b="1"/>
              <a:t>MERIT: </a:t>
            </a:r>
            <a:r>
              <a:t>investigate losses crated by the beam gas curtain as potential tool for future beam diagnostics. The main objective is trying to resolve losses created by the gas jet from the losses create by the residual BGC background.</a:t>
            </a:r>
          </a:p>
          <a:p>
            <a:pPr marL="305180" indent="-305180" defTabSz="813816">
              <a:spcBef>
                <a:spcPts val="1600"/>
              </a:spcBef>
              <a:defRPr b="0" sz="1869"/>
            </a:pPr>
            <a:r>
              <a:t>Installation of 2 BLMs to monitor the beam losses created by the Beam Gas Curtain for beam diagnostics purposes (not machine protection). Installation done on Beam 1 only.</a:t>
            </a:r>
          </a:p>
          <a:p>
            <a:pPr marL="305180" indent="-305180" defTabSz="813816">
              <a:spcBef>
                <a:spcPts val="1600"/>
              </a:spcBef>
              <a:defRPr b="0" sz="1869"/>
            </a:pPr>
            <a:r>
              <a:t>Displace the beam with an orbit bump to scan the beam across the beam jet emulating a jet profiler. </a:t>
            </a:r>
          </a:p>
          <a:p>
            <a:pPr marL="305180" indent="-305180" defTabSz="813816">
              <a:spcBef>
                <a:spcPts val="1600"/>
              </a:spcBef>
              <a:defRPr sz="1869"/>
            </a:pPr>
            <a:r>
              <a:rPr>
                <a:hlinkClick r:id="rId2" invalidUrl="" action="" tgtFrame="" tooltip="" history="1" highlightClick="0" endSnd="0"/>
              </a:rPr>
              <a:t>https://asm.cern.ch/md-planning/lhc-requests/15103</a:t>
            </a:r>
          </a:p>
        </p:txBody>
      </p:sp>
      <p:sp>
        <p:nvSpPr>
          <p:cNvPr id="317" name="Transverse beam size"/>
          <p:cNvSpPr txBox="1"/>
          <p:nvPr>
            <p:ph type="title"/>
          </p:nvPr>
        </p:nvSpPr>
        <p:spPr>
          <a:prstGeom prst="rect">
            <a:avLst/>
          </a:prstGeom>
        </p:spPr>
        <p:txBody>
          <a:bodyPr/>
          <a:lstStyle/>
          <a:p>
            <a:pPr/>
            <a:r>
              <a:t>Transverse beam size</a:t>
            </a:r>
          </a:p>
        </p:txBody>
      </p:sp>
      <p:sp>
        <p:nvSpPr>
          <p:cNvPr id="318" name="Slide Number"/>
          <p:cNvSpPr txBox="1"/>
          <p:nvPr>
            <p:ph type="sldNum" sz="quarter" idx="2"/>
          </p:nvPr>
        </p:nvSpPr>
        <p:spPr>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19" name="Daniele Butti"/>
          <p:cNvSpPr txBox="1"/>
          <p:nvPr/>
        </p:nvSpPr>
        <p:spPr>
          <a:xfrm>
            <a:off x="10292784" y="278262"/>
            <a:ext cx="1308845"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Daniele Butti</a:t>
            </a:r>
          </a:p>
        </p:txBody>
      </p:sp>
      <p:pic>
        <p:nvPicPr>
          <p:cNvPr id="320" name="pasted-movie.png" descr="pasted-movie.png"/>
          <p:cNvPicPr>
            <a:picLocks noChangeAspect="1"/>
          </p:cNvPicPr>
          <p:nvPr/>
        </p:nvPicPr>
        <p:blipFill>
          <a:blip r:embed="rId3">
            <a:extLst/>
          </a:blip>
          <a:stretch>
            <a:fillRect/>
          </a:stretch>
        </p:blipFill>
        <p:spPr>
          <a:xfrm>
            <a:off x="4833618" y="3641649"/>
            <a:ext cx="8823417" cy="2557662"/>
          </a:xfrm>
          <a:prstGeom prst="rect">
            <a:avLst/>
          </a:prstGeom>
          <a:ln w="12700">
            <a:miter lim="400000"/>
          </a:ln>
        </p:spPr>
      </p:pic>
      <p:sp>
        <p:nvSpPr>
          <p:cNvPr id="321" name="Short MD description:…"/>
          <p:cNvSpPr txBox="1"/>
          <p:nvPr/>
        </p:nvSpPr>
        <p:spPr>
          <a:xfrm>
            <a:off x="322328" y="3857419"/>
            <a:ext cx="4518501" cy="21261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u="sng"/>
            </a:pPr>
            <a:r>
              <a:t>Short MD description:</a:t>
            </a:r>
          </a:p>
          <a:p>
            <a:pPr marL="180473" indent="-180473">
              <a:buSzPct val="100000"/>
              <a:buChar char="•"/>
            </a:pPr>
            <a:r>
              <a:t>tentative beam intensity &lt;3e11 with smallest achievable emittance (&lt;2um)</a:t>
            </a:r>
          </a:p>
          <a:p>
            <a:pPr marL="180473" indent="-180473">
              <a:buSzPct val="100000"/>
              <a:buChar char="•"/>
            </a:pPr>
            <a:r>
              <a:t>Injection on Beam 1 only</a:t>
            </a:r>
          </a:p>
          <a:p>
            <a:pPr marL="180473" indent="-180473">
              <a:buSzPct val="100000"/>
              <a:buChar char="•"/>
            </a:pPr>
            <a:r>
              <a:t>time slot 4h</a:t>
            </a:r>
          </a:p>
          <a:p>
            <a:pPr marL="180473" indent="-180473">
              <a:buSzPct val="100000"/>
              <a:buChar char="•"/>
            </a:pPr>
            <a:r>
              <a:t>Readiness depends on commissioning tests.</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3" name="Optimisation of DOROS BPMs settings for VdM beams.…"/>
          <p:cNvSpPr txBox="1"/>
          <p:nvPr>
            <p:ph type="body" idx="1"/>
          </p:nvPr>
        </p:nvSpPr>
        <p:spPr>
          <a:xfrm>
            <a:off x="407989" y="1185294"/>
            <a:ext cx="11376025" cy="4823917"/>
          </a:xfrm>
          <a:prstGeom prst="rect">
            <a:avLst/>
          </a:prstGeom>
        </p:spPr>
        <p:txBody>
          <a:bodyPr/>
          <a:lstStyle/>
          <a:p>
            <a:pPr marL="205740" indent="-205740" defTabSz="548640">
              <a:spcBef>
                <a:spcPts val="1000"/>
              </a:spcBef>
              <a:defRPr b="0" sz="1260"/>
            </a:pPr>
            <a:r>
              <a:t>Optimisation of </a:t>
            </a:r>
            <a:r>
              <a:rPr b="1"/>
              <a:t>DOROS BPMs settings for VdM beams</a:t>
            </a:r>
            <a:r>
              <a:t>.</a:t>
            </a:r>
          </a:p>
          <a:p>
            <a:pPr marL="205740" indent="-205740" defTabSz="548640">
              <a:spcBef>
                <a:spcPts val="1000"/>
              </a:spcBef>
              <a:defRPr b="0" sz="1260"/>
            </a:pPr>
            <a:r>
              <a:t>VdM scans are the most important and challenging application of the DOROS system.</a:t>
            </a:r>
          </a:p>
          <a:p>
            <a:pPr marL="205740" indent="-205740" defTabSz="548640">
              <a:spcBef>
                <a:spcPts val="1000"/>
              </a:spcBef>
              <a:defRPr b="0" sz="1260"/>
            </a:pPr>
            <a:r>
              <a:t>VdM DOROS measurements have always been done with regular physics beam settings, which are not optimal for the larger VdM bunch spacing and smaller beam offsets in Q1 BPMS.</a:t>
            </a:r>
          </a:p>
          <a:p>
            <a:pPr marL="205740" indent="-205740" defTabSz="548640">
              <a:spcBef>
                <a:spcPts val="1000"/>
              </a:spcBef>
              <a:defRPr b="0" sz="1260"/>
            </a:pPr>
            <a:r>
              <a:t>The goal of the MD:</a:t>
            </a:r>
          </a:p>
          <a:p>
            <a:pPr lvl="1" marL="425767" indent="-205740" defTabSz="548640">
              <a:spcBef>
                <a:spcPts val="1000"/>
              </a:spcBef>
              <a:defRPr b="0" sz="1260"/>
            </a:pPr>
            <a:r>
              <a:t>Optimise the system settings for VdM beam conditions, in particular the bunch spacing, bunch number, moderate beam offsets in Q1 BPMs and bunch intensity. </a:t>
            </a:r>
          </a:p>
          <a:p>
            <a:pPr lvl="1" marL="425767" indent="-205740" defTabSz="548640">
              <a:spcBef>
                <a:spcPts val="1000"/>
              </a:spcBef>
              <a:defRPr b="0" sz="1260"/>
            </a:pPr>
            <a:r>
              <a:t>Study the limits of the stripling Q1 BPMs during VdM scans, in particular B1/B2 and X/Y coupling.</a:t>
            </a:r>
          </a:p>
          <a:p>
            <a:pPr marL="205740" indent="-205740" defTabSz="548640">
              <a:spcBef>
                <a:spcPts val="1000"/>
              </a:spcBef>
              <a:defRPr sz="1260"/>
            </a:pPr>
            <a:r>
              <a:t>MD request MD#15203 (8hours):</a:t>
            </a:r>
          </a:p>
          <a:p>
            <a:pPr lvl="1" marL="425767" indent="-205740" defTabSz="548640">
              <a:spcBef>
                <a:spcPts val="1000"/>
              </a:spcBef>
              <a:defRPr b="0" sz="1260"/>
            </a:pPr>
            <a:r>
              <a:t>VdM bunch scaping, ~ VdM bunch number, ~ VdM bunch intensity (Emittance not important)</a:t>
            </a:r>
          </a:p>
          <a:p>
            <a:pPr lvl="1" marL="425767" indent="-205740" defTabSz="548640">
              <a:spcBef>
                <a:spcPts val="1000"/>
              </a:spcBef>
              <a:defRPr b="0" sz="1260"/>
            </a:pPr>
            <a:r>
              <a:t>VdM beam optics at Flat top</a:t>
            </a:r>
          </a:p>
          <a:p>
            <a:pPr marL="205740" indent="-205740" defTabSz="548640">
              <a:spcBef>
                <a:spcPts val="1000"/>
              </a:spcBef>
              <a:defRPr b="0" sz="1260"/>
            </a:pPr>
            <a:r>
              <a:t>Special requirements:</a:t>
            </a:r>
          </a:p>
          <a:p>
            <a:pPr lvl="1" marL="425767" indent="-205740" defTabSz="548640">
              <a:spcBef>
                <a:spcPts val="1000"/>
              </a:spcBef>
              <a:defRPr b="0" sz="1260"/>
            </a:pPr>
            <a:r>
              <a:t>Beam position from Experiments</a:t>
            </a:r>
          </a:p>
          <a:p>
            <a:pPr lvl="1" marL="425767" indent="-205740" defTabSz="548640">
              <a:spcBef>
                <a:spcPts val="1000"/>
              </a:spcBef>
              <a:defRPr b="0" sz="1260"/>
            </a:pPr>
            <a:r>
              <a:t>Optimised VdM scans best revealing DOROS weaknesses, in particular scale errors</a:t>
            </a:r>
          </a:p>
          <a:p>
            <a:pPr lvl="1" marL="425767" indent="-205740" defTabSz="548640">
              <a:spcBef>
                <a:spcPts val="1000"/>
              </a:spcBef>
              <a:defRPr b="0" sz="1260"/>
            </a:pPr>
            <a:r>
              <a:t>Reduced number of point per scan required.</a:t>
            </a:r>
            <a:br/>
            <a:r>
              <a:t>Maybe even 3-point scans should considered, i.e. +/- extreme positions and the centre.</a:t>
            </a:r>
          </a:p>
          <a:p>
            <a:pPr lvl="1" marL="425767" indent="-205740" defTabSz="548640">
              <a:spcBef>
                <a:spcPts val="1000"/>
              </a:spcBef>
              <a:defRPr b="0" sz="1260"/>
            </a:pPr>
            <a:r>
              <a:t>Scans in one experiment at the time to avoid any crosstalk.</a:t>
            </a:r>
          </a:p>
          <a:p>
            <a:pPr lvl="1" marL="425767" indent="-205740" defTabSz="548640">
              <a:spcBef>
                <a:spcPts val="1000"/>
              </a:spcBef>
              <a:defRPr b="0" sz="1260"/>
            </a:pPr>
            <a:r>
              <a:t>No parallel studies which may in any way affect beam positions in Q1 BPMs.</a:t>
            </a:r>
          </a:p>
        </p:txBody>
      </p:sp>
      <p:sp>
        <p:nvSpPr>
          <p:cNvPr id="324" name="Beam Position"/>
          <p:cNvSpPr txBox="1"/>
          <p:nvPr>
            <p:ph type="title"/>
          </p:nvPr>
        </p:nvSpPr>
        <p:spPr>
          <a:prstGeom prst="rect">
            <a:avLst/>
          </a:prstGeom>
        </p:spPr>
        <p:txBody>
          <a:bodyPr/>
          <a:lstStyle/>
          <a:p>
            <a:pPr/>
            <a:r>
              <a:t>Beam Position</a:t>
            </a:r>
          </a:p>
        </p:txBody>
      </p:sp>
      <p:sp>
        <p:nvSpPr>
          <p:cNvPr id="325" name="Slide Number"/>
          <p:cNvSpPr txBox="1"/>
          <p:nvPr>
            <p:ph type="sldNum" sz="quarter" idx="2"/>
          </p:nvPr>
        </p:nvSpPr>
        <p:spPr>
          <a:xfrm>
            <a:off x="11644262" y="6471139"/>
            <a:ext cx="144538"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26" name="Marek Gasior"/>
          <p:cNvSpPr txBox="1"/>
          <p:nvPr/>
        </p:nvSpPr>
        <p:spPr>
          <a:xfrm>
            <a:off x="10204375" y="232339"/>
            <a:ext cx="1384636"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Marek Gasior</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8" name="Beam Losses (BLM)…"/>
          <p:cNvSpPr txBox="1"/>
          <p:nvPr>
            <p:ph type="body" idx="1"/>
          </p:nvPr>
        </p:nvSpPr>
        <p:spPr>
          <a:prstGeom prst="rect">
            <a:avLst/>
          </a:prstGeom>
        </p:spPr>
        <p:txBody>
          <a:bodyPr/>
          <a:lstStyle/>
          <a:p>
            <a:pPr/>
            <a:r>
              <a:t>Beam Losses (BLM)</a:t>
            </a:r>
          </a:p>
          <a:p>
            <a:pPr lvl="1" marL="709612" indent="-342900">
              <a:defRPr b="0"/>
            </a:pPr>
            <a:r>
              <a:t>Beam loss patterns </a:t>
            </a:r>
          </a:p>
          <a:p>
            <a:pPr lvl="1" marL="709612" indent="-342900">
              <a:defRPr b="0"/>
            </a:pPr>
            <a:r>
              <a:t>TCT response factors</a:t>
            </a:r>
          </a:p>
          <a:p>
            <a:pPr lvl="1" marL="709612" indent="-342900">
              <a:defRPr b="0"/>
            </a:pPr>
            <a:r>
              <a:t>Off-momentum halo</a:t>
            </a:r>
          </a:p>
          <a:p>
            <a:pPr/>
            <a:r>
              <a:t>Beam halo (Coronagraph)</a:t>
            </a:r>
          </a:p>
          <a:p>
            <a:pPr/>
            <a:r>
              <a:t>Tune and Chromaticity (BBQ and Schottky)</a:t>
            </a:r>
          </a:p>
          <a:p>
            <a:pPr/>
            <a:r>
              <a:t>Transverse Beam Size (BGC)</a:t>
            </a:r>
          </a:p>
          <a:p>
            <a:pPr/>
            <a:r>
              <a:t>Beam Position (DOROS)</a:t>
            </a:r>
          </a:p>
        </p:txBody>
      </p:sp>
      <p:sp>
        <p:nvSpPr>
          <p:cNvPr id="249" name="Content"/>
          <p:cNvSpPr txBox="1"/>
          <p:nvPr>
            <p:ph type="title"/>
          </p:nvPr>
        </p:nvSpPr>
        <p:spPr>
          <a:prstGeom prst="rect">
            <a:avLst/>
          </a:prstGeom>
        </p:spPr>
        <p:txBody>
          <a:bodyPr/>
          <a:lstStyle/>
          <a:p>
            <a:pPr/>
            <a:r>
              <a:t>Content</a:t>
            </a:r>
          </a:p>
        </p:txBody>
      </p:sp>
      <p:sp>
        <p:nvSpPr>
          <p:cNvPr id="250"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52" name="pasted-movie.png" descr="pasted-movie.png"/>
          <p:cNvPicPr>
            <a:picLocks noChangeAspect="1"/>
          </p:cNvPicPr>
          <p:nvPr/>
        </p:nvPicPr>
        <p:blipFill>
          <a:blip r:embed="rId2">
            <a:extLst/>
          </a:blip>
          <a:srcRect l="0" t="0" r="0" b="31245"/>
          <a:stretch>
            <a:fillRect/>
          </a:stretch>
        </p:blipFill>
        <p:spPr>
          <a:xfrm>
            <a:off x="2930121" y="4971915"/>
            <a:ext cx="5858089" cy="1277427"/>
          </a:xfrm>
          <a:prstGeom prst="rect">
            <a:avLst/>
          </a:prstGeom>
          <a:ln w="12700">
            <a:miter lim="400000"/>
          </a:ln>
        </p:spPr>
      </p:pic>
      <p:sp>
        <p:nvSpPr>
          <p:cNvPr id="253" name="Successful MD 2024:…"/>
          <p:cNvSpPr txBox="1"/>
          <p:nvPr>
            <p:ph type="body" sz="quarter" idx="1"/>
          </p:nvPr>
        </p:nvSpPr>
        <p:spPr>
          <a:xfrm>
            <a:off x="194685" y="3386371"/>
            <a:ext cx="7549229" cy="1498402"/>
          </a:xfrm>
          <a:prstGeom prst="rect">
            <a:avLst/>
          </a:prstGeom>
        </p:spPr>
        <p:txBody>
          <a:bodyPr/>
          <a:lstStyle/>
          <a:p>
            <a:pPr marL="222884" indent="-222884" defTabSz="594359">
              <a:spcBef>
                <a:spcPts val="1100"/>
              </a:spcBef>
              <a:defRPr b="0" sz="1365"/>
            </a:pPr>
            <a:r>
              <a:t>Successful MD 2024: </a:t>
            </a:r>
          </a:p>
          <a:p>
            <a:pPr lvl="1" marL="461247" indent="-222885" defTabSz="594359">
              <a:spcBef>
                <a:spcPts val="1100"/>
              </a:spcBef>
              <a:defRPr b="0" sz="1365"/>
            </a:pPr>
            <a:r>
              <a:t>Scraping IR3/IR7 </a:t>
            </a:r>
            <a:r>
              <a:rPr b="1"/>
              <a:t>with independent jaws</a:t>
            </a:r>
            <a:r>
              <a:t> at injection and top energy</a:t>
            </a:r>
          </a:p>
          <a:p>
            <a:pPr lvl="1" marL="461247" indent="-222885" defTabSz="594359">
              <a:spcBef>
                <a:spcPts val="1100"/>
              </a:spcBef>
              <a:defRPr b="0" sz="1365"/>
            </a:pPr>
            <a:r>
              <a:t>Study of hierarchy breakage loss pattern (TCSG.D4R7.B2)</a:t>
            </a:r>
          </a:p>
          <a:p>
            <a:pPr marL="222884" indent="-222884" defTabSz="594359">
              <a:spcBef>
                <a:spcPts val="1100"/>
              </a:spcBef>
              <a:defRPr b="0" sz="1365">
                <a:solidFill>
                  <a:schemeClr val="accent3"/>
                </a:solidFill>
              </a:defRPr>
            </a:pPr>
            <a:r>
              <a:t>What could not be done:</a:t>
            </a:r>
          </a:p>
          <a:p>
            <a:pPr lvl="1" marL="461247" indent="-222885" defTabSz="594359">
              <a:spcBef>
                <a:spcPts val="1100"/>
              </a:spcBef>
              <a:defRPr b="0" sz="1365">
                <a:solidFill>
                  <a:schemeClr val="accent3"/>
                </a:solidFill>
              </a:defRPr>
            </a:pPr>
            <a:r>
              <a:t>Scraping IR3 at injection with ions -&gt; beam not available</a:t>
            </a:r>
          </a:p>
        </p:txBody>
      </p:sp>
      <p:sp>
        <p:nvSpPr>
          <p:cNvPr id="254" name="Beam Loss: Beam loss patterns"/>
          <p:cNvSpPr txBox="1"/>
          <p:nvPr>
            <p:ph type="title"/>
          </p:nvPr>
        </p:nvSpPr>
        <p:spPr>
          <a:prstGeom prst="rect">
            <a:avLst/>
          </a:prstGeom>
        </p:spPr>
        <p:txBody>
          <a:bodyPr/>
          <a:lstStyle/>
          <a:p>
            <a:pPr/>
            <a:r>
              <a:t>Beam Loss: Beam loss patterns</a:t>
            </a:r>
          </a:p>
        </p:txBody>
      </p:sp>
      <p:sp>
        <p:nvSpPr>
          <p:cNvPr id="255"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56" name="pasted-movie.png" descr="pasted-movie.png"/>
          <p:cNvPicPr>
            <a:picLocks noChangeAspect="1"/>
          </p:cNvPicPr>
          <p:nvPr/>
        </p:nvPicPr>
        <p:blipFill>
          <a:blip r:embed="rId3">
            <a:extLst/>
          </a:blip>
          <a:stretch>
            <a:fillRect/>
          </a:stretch>
        </p:blipFill>
        <p:spPr>
          <a:xfrm>
            <a:off x="6733420" y="1078166"/>
            <a:ext cx="5293248" cy="2046937"/>
          </a:xfrm>
          <a:prstGeom prst="rect">
            <a:avLst/>
          </a:prstGeom>
          <a:ln w="12700">
            <a:miter lim="400000"/>
          </a:ln>
        </p:spPr>
      </p:pic>
      <p:sp>
        <p:nvSpPr>
          <p:cNvPr id="257" name="Sara Morales"/>
          <p:cNvSpPr txBox="1"/>
          <p:nvPr/>
        </p:nvSpPr>
        <p:spPr>
          <a:xfrm>
            <a:off x="10209497" y="118705"/>
            <a:ext cx="1372135"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Sara Morales</a:t>
            </a:r>
          </a:p>
        </p:txBody>
      </p:sp>
      <p:sp>
        <p:nvSpPr>
          <p:cNvPr id="258" name="IR3 internal jaw"/>
          <p:cNvSpPr txBox="1"/>
          <p:nvPr/>
        </p:nvSpPr>
        <p:spPr>
          <a:xfrm>
            <a:off x="8147782" y="1592958"/>
            <a:ext cx="1588233"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IR3 internal jaw</a:t>
            </a:r>
          </a:p>
        </p:txBody>
      </p:sp>
      <p:sp>
        <p:nvSpPr>
          <p:cNvPr id="259" name="IR7 vertical loss"/>
          <p:cNvSpPr txBox="1"/>
          <p:nvPr/>
        </p:nvSpPr>
        <p:spPr>
          <a:xfrm>
            <a:off x="8914694" y="2180245"/>
            <a:ext cx="1626072"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IR7 vertical loss</a:t>
            </a:r>
          </a:p>
        </p:txBody>
      </p:sp>
      <p:pic>
        <p:nvPicPr>
          <p:cNvPr id="260" name="pasted-movie.png" descr="pasted-movie.png"/>
          <p:cNvPicPr>
            <a:picLocks noChangeAspect="1"/>
          </p:cNvPicPr>
          <p:nvPr/>
        </p:nvPicPr>
        <p:blipFill>
          <a:blip r:embed="rId4">
            <a:extLst/>
          </a:blip>
          <a:stretch>
            <a:fillRect/>
          </a:stretch>
        </p:blipFill>
        <p:spPr>
          <a:xfrm>
            <a:off x="8769782" y="3386371"/>
            <a:ext cx="3396920" cy="2668359"/>
          </a:xfrm>
          <a:prstGeom prst="rect">
            <a:avLst/>
          </a:prstGeom>
          <a:ln w="12700">
            <a:miter lim="400000"/>
          </a:ln>
          <a:effectLst>
            <a:outerShdw sx="100000" sy="100000" kx="0" ky="0" algn="b" rotWithShape="0" blurRad="63500" dist="25400" dir="5400000">
              <a:srgbClr val="000000">
                <a:alpha val="50000"/>
              </a:srgbClr>
            </a:outerShdw>
          </a:effectLst>
        </p:spPr>
      </p:pic>
      <p:sp>
        <p:nvSpPr>
          <p:cNvPr id="261" name="Direct impacts in TCSG.D4R7.B2"/>
          <p:cNvSpPr txBox="1"/>
          <p:nvPr/>
        </p:nvSpPr>
        <p:spPr>
          <a:xfrm>
            <a:off x="9226973" y="4733311"/>
            <a:ext cx="1720012" cy="52592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lstStyle>
          <a:p>
            <a:pPr/>
            <a:r>
              <a:t>Direct impacts in TCSG.D4R7.B2</a:t>
            </a:r>
          </a:p>
        </p:txBody>
      </p:sp>
      <p:pic>
        <p:nvPicPr>
          <p:cNvPr id="262" name="pasted-movie.png" descr="pasted-movie.png"/>
          <p:cNvPicPr>
            <a:picLocks noChangeAspect="1"/>
          </p:cNvPicPr>
          <p:nvPr/>
        </p:nvPicPr>
        <p:blipFill>
          <a:blip r:embed="rId5">
            <a:extLst/>
          </a:blip>
          <a:stretch>
            <a:fillRect/>
          </a:stretch>
        </p:blipFill>
        <p:spPr>
          <a:xfrm>
            <a:off x="140577" y="2132305"/>
            <a:ext cx="6158120" cy="1166924"/>
          </a:xfrm>
          <a:prstGeom prst="rect">
            <a:avLst/>
          </a:prstGeom>
          <a:ln w="12700">
            <a:miter lim="400000"/>
          </a:ln>
        </p:spPr>
      </p:pic>
      <p:sp>
        <p:nvSpPr>
          <p:cNvPr id="263" name="Beam Scraping at low intensity to study machine loss patterns. BLM signals depend on collimation setup, needs to be repeated every year."/>
          <p:cNvSpPr txBox="1"/>
          <p:nvPr/>
        </p:nvSpPr>
        <p:spPr>
          <a:xfrm>
            <a:off x="165727" y="1132671"/>
            <a:ext cx="6503312" cy="7926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r>
              <a:t>Beam Scraping at low intensity to study machine loss patterns. BLM signals depend on collimation setup, needs to be repeated every year. </a:t>
            </a:r>
          </a:p>
        </p:txBody>
      </p:sp>
      <p:sp>
        <p:nvSpPr>
          <p:cNvPr id="264" name="Losses at start of ramp"/>
          <p:cNvSpPr txBox="1"/>
          <p:nvPr/>
        </p:nvSpPr>
        <p:spPr>
          <a:xfrm>
            <a:off x="8211160" y="776853"/>
            <a:ext cx="2337768"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Losses at start of ramp</a:t>
            </a:r>
          </a:p>
        </p:txBody>
      </p:sp>
      <p:sp>
        <p:nvSpPr>
          <p:cNvPr id="265" name="Beam Lifetime and more"/>
          <p:cNvSpPr txBox="1"/>
          <p:nvPr/>
        </p:nvSpPr>
        <p:spPr>
          <a:xfrm>
            <a:off x="9216702" y="4248121"/>
            <a:ext cx="2503079"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Beam Lifetime and more</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7" name="Beam loss patterns proposal for 2025"/>
          <p:cNvSpPr txBox="1"/>
          <p:nvPr>
            <p:ph type="title"/>
          </p:nvPr>
        </p:nvSpPr>
        <p:spPr>
          <a:xfrm>
            <a:off x="407987" y="334703"/>
            <a:ext cx="11376026" cy="1065743"/>
          </a:xfrm>
          <a:prstGeom prst="rect">
            <a:avLst/>
          </a:prstGeom>
        </p:spPr>
        <p:txBody>
          <a:bodyPr/>
          <a:lstStyle/>
          <a:p>
            <a:pPr/>
            <a:r>
              <a:t>Beam loss patterns proposal for 2025</a:t>
            </a:r>
          </a:p>
        </p:txBody>
      </p:sp>
      <p:sp>
        <p:nvSpPr>
          <p:cNvPr id="268"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69" name="Repeat beam scraping with protons at injection and top energy in IR3 and IR7 for the BLM calibration.…"/>
          <p:cNvSpPr txBox="1"/>
          <p:nvPr>
            <p:ph type="body" idx="1"/>
          </p:nvPr>
        </p:nvSpPr>
        <p:spPr>
          <a:xfrm>
            <a:off x="250816" y="1079622"/>
            <a:ext cx="11376025" cy="4959474"/>
          </a:xfrm>
          <a:prstGeom prst="rect">
            <a:avLst/>
          </a:prstGeom>
        </p:spPr>
        <p:txBody>
          <a:bodyPr/>
          <a:lstStyle/>
          <a:p>
            <a:pPr>
              <a:defRPr b="0"/>
            </a:pPr>
            <a:r>
              <a:t>Repeat beam scraping with protons at injection and top energy in IR3 and IR7 for the BLM calibration.</a:t>
            </a:r>
          </a:p>
          <a:p>
            <a:pPr>
              <a:defRPr b="0"/>
            </a:pPr>
            <a:r>
              <a:t>Single jaw scraping to include differences in the BLM calibration between left and right jaws.</a:t>
            </a:r>
          </a:p>
          <a:p>
            <a:pPr lvl="1" marL="709612" indent="-342900">
              <a:defRPr b="0" i="1">
                <a:solidFill>
                  <a:srgbClr val="535353"/>
                </a:solidFill>
              </a:defRPr>
            </a:pPr>
            <a:r>
              <a:t>5 nominal bunches during injection and 3 nominal bunches for top energy to stay below SBF.</a:t>
            </a:r>
          </a:p>
          <a:p>
            <a:pPr lvl="1" marL="709612" indent="-342900">
              <a:defRPr b="0" i="1">
                <a:solidFill>
                  <a:srgbClr val="535353"/>
                </a:solidFill>
              </a:defRPr>
            </a:pPr>
            <a:r>
              <a:t>BIC mask collimators, BLMs and BPMs.</a:t>
            </a:r>
          </a:p>
          <a:p>
            <a:pPr lvl="1" marL="709612" indent="-342900">
              <a:defRPr b="0" i="1">
                <a:solidFill>
                  <a:srgbClr val="535353"/>
                </a:solidFill>
              </a:defRPr>
            </a:pPr>
            <a:r>
              <a:t>No change of BLM thresholds.</a:t>
            </a:r>
          </a:p>
          <a:p>
            <a:pPr lvl="1" marL="709612" indent="-342900">
              <a:defRPr b="0" i="1">
                <a:solidFill>
                  <a:srgbClr val="535353"/>
                </a:solidFill>
              </a:defRPr>
            </a:pPr>
            <a:r>
              <a:t>One session of 8 hours or two sessions of 4 hours each.</a:t>
            </a:r>
          </a:p>
          <a:p>
            <a:pPr lvl="1" marL="709612" indent="-342900">
              <a:defRPr b="0" i="1">
                <a:solidFill>
                  <a:srgbClr val="535353"/>
                </a:solidFill>
              </a:defRPr>
            </a:pPr>
            <a:r>
              <a:t>Could be performed during commissioning if final optics and collimation are in place.</a:t>
            </a:r>
          </a:p>
          <a:p>
            <a:pPr lvl="1" marL="709612" indent="-342900">
              <a:defRPr b="0" i="1">
                <a:solidFill>
                  <a:srgbClr val="535353"/>
                </a:solidFill>
              </a:defRPr>
            </a:pPr>
            <a:r>
              <a:t>MD procedure for injection energy in </a:t>
            </a:r>
            <a:r>
              <a:rPr b="1"/>
              <a:t>MD#9504 </a:t>
            </a:r>
            <a:r>
              <a:t>and for top energy in </a:t>
            </a:r>
            <a:r>
              <a:rPr b="1"/>
              <a:t>MD#6950.</a:t>
            </a:r>
          </a:p>
        </p:txBody>
      </p:sp>
      <p:sp>
        <p:nvSpPr>
          <p:cNvPr id="270" name="Sara Morales"/>
          <p:cNvSpPr txBox="1"/>
          <p:nvPr/>
        </p:nvSpPr>
        <p:spPr>
          <a:xfrm>
            <a:off x="10209497" y="118705"/>
            <a:ext cx="1372135"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Sara Morales</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2" name="BLM dump thresholds for the TCT collimators were a limitation during the ion run.…"/>
          <p:cNvSpPr txBox="1"/>
          <p:nvPr>
            <p:ph type="body" sz="quarter" idx="1"/>
          </p:nvPr>
        </p:nvSpPr>
        <p:spPr>
          <a:xfrm>
            <a:off x="229140" y="1339812"/>
            <a:ext cx="11733720" cy="1194653"/>
          </a:xfrm>
          <a:prstGeom prst="rect">
            <a:avLst/>
          </a:prstGeom>
        </p:spPr>
        <p:txBody>
          <a:bodyPr/>
          <a:lstStyle/>
          <a:p>
            <a:pPr marL="260604" indent="-260604" defTabSz="694944">
              <a:spcBef>
                <a:spcPts val="1300"/>
              </a:spcBef>
              <a:defRPr b="0" sz="1596"/>
            </a:pPr>
            <a:r>
              <a:t>BLM dump thresholds for the TCT collimators were a limitation during the ion run.</a:t>
            </a:r>
          </a:p>
          <a:p>
            <a:pPr marL="260604" indent="-260604" defTabSz="694944">
              <a:spcBef>
                <a:spcPts val="1300"/>
              </a:spcBef>
              <a:defRPr b="0" sz="1596"/>
            </a:pPr>
            <a:r>
              <a:t>BLM thresholds were reviewed and updated based on simulations, tracking, energy deposition and and thermo-mechanical (see </a:t>
            </a:r>
            <a:r>
              <a:rPr u="sng">
                <a:solidFill>
                  <a:srgbClr val="6D2466"/>
                </a:solidFill>
                <a:uFill>
                  <a:solidFill>
                    <a:srgbClr val="6D2466"/>
                  </a:solidFill>
                </a:uFill>
                <a:hlinkClick r:id="rId2" invalidUrl="" action="" tgtFrame="" tooltip="" history="1" highlightClick="0" endSnd="0"/>
              </a:rPr>
              <a:t>BLMTWG</a:t>
            </a:r>
            <a:r>
              <a:t>)</a:t>
            </a:r>
          </a:p>
          <a:p>
            <a:pPr marL="260604" indent="-260604" defTabSz="694944">
              <a:spcBef>
                <a:spcPts val="1300"/>
              </a:spcBef>
              <a:defRPr b="0" sz="1596"/>
            </a:pPr>
            <a:r>
              <a:t>Goal of the MD: Measure if similar responses could be assumed for protons.</a:t>
            </a:r>
          </a:p>
        </p:txBody>
      </p:sp>
      <p:sp>
        <p:nvSpPr>
          <p:cNvPr id="273" name="Beam Loss: TCT BLM response"/>
          <p:cNvSpPr txBox="1"/>
          <p:nvPr>
            <p:ph type="title"/>
          </p:nvPr>
        </p:nvSpPr>
        <p:spPr>
          <a:prstGeom prst="rect">
            <a:avLst/>
          </a:prstGeom>
        </p:spPr>
        <p:txBody>
          <a:bodyPr/>
          <a:lstStyle/>
          <a:p>
            <a:pPr/>
            <a:r>
              <a:t>Beam Loss: TCT BLM response</a:t>
            </a:r>
          </a:p>
        </p:txBody>
      </p:sp>
      <p:sp>
        <p:nvSpPr>
          <p:cNvPr id="274"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75" name="pasted-movie.png" descr="pasted-movie.png"/>
          <p:cNvPicPr>
            <a:picLocks noChangeAspect="1"/>
          </p:cNvPicPr>
          <p:nvPr/>
        </p:nvPicPr>
        <p:blipFill>
          <a:blip r:embed="rId3">
            <a:extLst/>
          </a:blip>
          <a:stretch>
            <a:fillRect/>
          </a:stretch>
        </p:blipFill>
        <p:spPr>
          <a:xfrm>
            <a:off x="5106199" y="2700431"/>
            <a:ext cx="6944917" cy="3604743"/>
          </a:xfrm>
          <a:prstGeom prst="rect">
            <a:avLst/>
          </a:prstGeom>
          <a:ln w="12700">
            <a:miter lim="400000"/>
          </a:ln>
        </p:spPr>
      </p:pic>
      <p:sp>
        <p:nvSpPr>
          <p:cNvPr id="276" name="Direct scraping"/>
          <p:cNvSpPr txBox="1"/>
          <p:nvPr/>
        </p:nvSpPr>
        <p:spPr>
          <a:xfrm>
            <a:off x="10380689" y="2430384"/>
            <a:ext cx="1537222"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rgbClr val="000000"/>
                </a:solidFill>
              </a:defRPr>
            </a:lvl1pPr>
          </a:lstStyle>
          <a:p>
            <a:pPr/>
            <a:r>
              <a:t>Direct scraping</a:t>
            </a:r>
          </a:p>
        </p:txBody>
      </p:sp>
      <p:sp>
        <p:nvSpPr>
          <p:cNvPr id="277" name="Line"/>
          <p:cNvSpPr/>
          <p:nvPr/>
        </p:nvSpPr>
        <p:spPr>
          <a:xfrm>
            <a:off x="11434911" y="2777947"/>
            <a:ext cx="1" cy="712098"/>
          </a:xfrm>
          <a:prstGeom prst="line">
            <a:avLst/>
          </a:prstGeom>
          <a:ln w="12700">
            <a:solidFill>
              <a:schemeClr val="accent1"/>
            </a:solidFill>
            <a:miter/>
            <a:tailEnd type="triangle"/>
          </a:ln>
        </p:spPr>
        <p:txBody>
          <a:bodyPr lIns="45719" rIns="45719"/>
          <a:lstStyle/>
          <a:p>
            <a:pPr/>
          </a:p>
        </p:txBody>
      </p:sp>
      <p:sp>
        <p:nvSpPr>
          <p:cNvPr id="278" name="MD request MD#15210:…"/>
          <p:cNvSpPr txBox="1"/>
          <p:nvPr/>
        </p:nvSpPr>
        <p:spPr>
          <a:xfrm>
            <a:off x="161419" y="2884522"/>
            <a:ext cx="4822504" cy="263303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342900" indent="-342900">
              <a:lnSpc>
                <a:spcPct val="90000"/>
              </a:lnSpc>
              <a:spcBef>
                <a:spcPts val="1800"/>
              </a:spcBef>
              <a:buSzPct val="100000"/>
              <a:buFont typeface="Arial"/>
              <a:buChar char="•"/>
              <a:defRPr sz="2100">
                <a:solidFill>
                  <a:schemeClr val="accent1">
                    <a:lumOff val="-6274"/>
                  </a:schemeClr>
                </a:solidFill>
              </a:defRPr>
            </a:pPr>
            <a:r>
              <a:t>MD request </a:t>
            </a:r>
            <a:r>
              <a:rPr b="1"/>
              <a:t>MD#15210</a:t>
            </a:r>
            <a:r>
              <a:t>:</a:t>
            </a:r>
          </a:p>
          <a:p>
            <a:pPr lvl="1" marL="709612" indent="-342900">
              <a:lnSpc>
                <a:spcPct val="90000"/>
              </a:lnSpc>
              <a:spcBef>
                <a:spcPts val="1800"/>
              </a:spcBef>
              <a:buSzPct val="100000"/>
              <a:buFont typeface="Arial"/>
              <a:buChar char="•"/>
              <a:defRPr sz="2100">
                <a:solidFill>
                  <a:schemeClr val="accent1">
                    <a:lumOff val="-6274"/>
                  </a:schemeClr>
                </a:solidFill>
              </a:defRPr>
            </a:pPr>
            <a:r>
              <a:t>Injection and Top energy</a:t>
            </a:r>
          </a:p>
          <a:p>
            <a:pPr lvl="1" marL="709612" indent="-342900">
              <a:lnSpc>
                <a:spcPct val="90000"/>
              </a:lnSpc>
              <a:spcBef>
                <a:spcPts val="1800"/>
              </a:spcBef>
              <a:buSzPct val="100000"/>
              <a:buFont typeface="Arial"/>
              <a:buChar char="•"/>
              <a:defRPr sz="2100">
                <a:solidFill>
                  <a:schemeClr val="accent1">
                    <a:lumOff val="-6274"/>
                  </a:schemeClr>
                </a:solidFill>
              </a:defRPr>
            </a:pPr>
            <a:r>
              <a:t>Scrape with TCTs, collimation setup in place.</a:t>
            </a:r>
          </a:p>
          <a:p>
            <a:pPr lvl="1" marL="709612" indent="-342900">
              <a:lnSpc>
                <a:spcPct val="90000"/>
              </a:lnSpc>
              <a:spcBef>
                <a:spcPts val="1800"/>
              </a:spcBef>
              <a:buSzPct val="100000"/>
              <a:buFont typeface="Arial"/>
              <a:buChar char="•"/>
              <a:defRPr sz="2100">
                <a:solidFill>
                  <a:schemeClr val="accent1">
                    <a:lumOff val="-6274"/>
                  </a:schemeClr>
                </a:solidFill>
              </a:defRPr>
            </a:pPr>
            <a:r>
              <a:t>8 hours, or we could split in 4 + 4 separated by injection and top energy.</a:t>
            </a:r>
          </a:p>
        </p:txBody>
      </p:sp>
      <p:sp>
        <p:nvSpPr>
          <p:cNvPr id="279" name="Belen Salvachua"/>
          <p:cNvSpPr txBox="1"/>
          <p:nvPr/>
        </p:nvSpPr>
        <p:spPr>
          <a:xfrm>
            <a:off x="10209497" y="118705"/>
            <a:ext cx="1728429"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Belen Salvachua</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1" name="Study off-momentum halo and correlation with RF settings. MD in collaboration with RF and Collimation. Develop model for off-momentum halo.…"/>
          <p:cNvSpPr txBox="1"/>
          <p:nvPr>
            <p:ph type="body" sz="quarter" idx="1"/>
          </p:nvPr>
        </p:nvSpPr>
        <p:spPr>
          <a:xfrm>
            <a:off x="290882" y="1074295"/>
            <a:ext cx="11376025" cy="1432680"/>
          </a:xfrm>
          <a:prstGeom prst="rect">
            <a:avLst/>
          </a:prstGeom>
        </p:spPr>
        <p:txBody>
          <a:bodyPr/>
          <a:lstStyle/>
          <a:p>
            <a:pPr>
              <a:defRPr b="0"/>
            </a:pPr>
            <a:r>
              <a:t>Study off-momentum halo and correlation with RF settings. MD in collaboration with RF and Collimation. Develop model for off-momentum halo.</a:t>
            </a:r>
          </a:p>
          <a:p>
            <a:pPr>
              <a:defRPr b="0"/>
            </a:pPr>
            <a:r>
              <a:t>Last year we had an MD to study the effect of the RF voltage and phase in the off-momentum halo -&gt; </a:t>
            </a:r>
            <a:r>
              <a:rPr b="1"/>
              <a:t>MD#11787</a:t>
            </a:r>
          </a:p>
        </p:txBody>
      </p:sp>
      <p:sp>
        <p:nvSpPr>
          <p:cNvPr id="282" name="Off-momentum halo scraping"/>
          <p:cNvSpPr txBox="1"/>
          <p:nvPr>
            <p:ph type="title"/>
          </p:nvPr>
        </p:nvSpPr>
        <p:spPr>
          <a:prstGeom prst="rect">
            <a:avLst/>
          </a:prstGeom>
        </p:spPr>
        <p:txBody>
          <a:bodyPr/>
          <a:lstStyle/>
          <a:p>
            <a:pPr/>
            <a:r>
              <a:t>Off-momentum halo scraping</a:t>
            </a:r>
          </a:p>
        </p:txBody>
      </p:sp>
      <p:sp>
        <p:nvSpPr>
          <p:cNvPr id="283"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284" name="Belen Salvachua"/>
          <p:cNvSpPr txBox="1"/>
          <p:nvPr/>
        </p:nvSpPr>
        <p:spPr>
          <a:xfrm>
            <a:off x="10209497" y="118705"/>
            <a:ext cx="1728429"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Belen Salvachua</a:t>
            </a:r>
          </a:p>
        </p:txBody>
      </p:sp>
      <p:sp>
        <p:nvSpPr>
          <p:cNvPr id="285" name="We propose this year a modification of the procedure, where scraping is only performed with single jaws.…"/>
          <p:cNvSpPr txBox="1"/>
          <p:nvPr/>
        </p:nvSpPr>
        <p:spPr>
          <a:xfrm>
            <a:off x="312341" y="2591178"/>
            <a:ext cx="6596126" cy="364061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342900" indent="-342900">
              <a:lnSpc>
                <a:spcPct val="90000"/>
              </a:lnSpc>
              <a:spcBef>
                <a:spcPts val="1800"/>
              </a:spcBef>
              <a:buSzPct val="100000"/>
              <a:buFont typeface="Arial"/>
              <a:buChar char="•"/>
              <a:defRPr sz="2100">
                <a:solidFill>
                  <a:srgbClr val="181818"/>
                </a:solidFill>
              </a:defRPr>
            </a:pPr>
            <a:r>
              <a:t>We propose this year a modification of the procedure, where scraping is only performed with single jaws.</a:t>
            </a:r>
          </a:p>
          <a:p>
            <a:pPr marL="342900" indent="-342900">
              <a:lnSpc>
                <a:spcPct val="90000"/>
              </a:lnSpc>
              <a:spcBef>
                <a:spcPts val="1800"/>
              </a:spcBef>
              <a:buSzPct val="100000"/>
              <a:buFont typeface="Arial"/>
              <a:buChar char="•"/>
              <a:defRPr sz="2100">
                <a:solidFill>
                  <a:srgbClr val="181818"/>
                </a:solidFill>
              </a:defRPr>
            </a:pPr>
            <a:r>
              <a:t>MD request:</a:t>
            </a:r>
          </a:p>
          <a:p>
            <a:pPr lvl="1" marL="709612" indent="-342900">
              <a:lnSpc>
                <a:spcPct val="90000"/>
              </a:lnSpc>
              <a:spcBef>
                <a:spcPts val="1800"/>
              </a:spcBef>
              <a:buSzPct val="100000"/>
              <a:buFont typeface="Arial"/>
              <a:buChar char="•"/>
              <a:defRPr sz="2100">
                <a:solidFill>
                  <a:srgbClr val="181818"/>
                </a:solidFill>
              </a:defRPr>
            </a:pPr>
            <a:r>
              <a:t>Injection energy with 1 bunch - 4 hours</a:t>
            </a:r>
          </a:p>
          <a:p>
            <a:pPr lvl="1" marL="709612" indent="-342900">
              <a:lnSpc>
                <a:spcPct val="90000"/>
              </a:lnSpc>
              <a:spcBef>
                <a:spcPts val="1800"/>
              </a:spcBef>
              <a:buSzPct val="100000"/>
              <a:buFont typeface="Arial"/>
              <a:buChar char="•"/>
              <a:defRPr sz="2100">
                <a:solidFill>
                  <a:srgbClr val="181818"/>
                </a:solidFill>
              </a:defRPr>
            </a:pPr>
            <a:r>
              <a:t>Scrape betatron halo, then </a:t>
            </a:r>
            <a:r>
              <a:rPr b="1"/>
              <a:t>scan full bunch in IR3 - one jaw only</a:t>
            </a:r>
            <a:endParaRPr b="1"/>
          </a:p>
          <a:p>
            <a:pPr lvl="1" marL="709612" indent="-342900">
              <a:lnSpc>
                <a:spcPct val="90000"/>
              </a:lnSpc>
              <a:spcBef>
                <a:spcPts val="1800"/>
              </a:spcBef>
              <a:buSzPct val="100000"/>
              <a:buFont typeface="Arial"/>
              <a:buChar char="•"/>
              <a:defRPr sz="2100">
                <a:solidFill>
                  <a:srgbClr val="181818"/>
                </a:solidFill>
              </a:defRPr>
            </a:pPr>
            <a:r>
              <a:t>Change RF settings and repeat. </a:t>
            </a:r>
          </a:p>
          <a:p>
            <a:pPr lvl="1" marL="709612" indent="-342900">
              <a:lnSpc>
                <a:spcPct val="90000"/>
              </a:lnSpc>
              <a:spcBef>
                <a:spcPts val="1800"/>
              </a:spcBef>
              <a:buSzPct val="100000"/>
              <a:buFont typeface="Arial"/>
              <a:buChar char="•"/>
              <a:defRPr sz="2100">
                <a:solidFill>
                  <a:srgbClr val="181818"/>
                </a:solidFill>
              </a:defRPr>
            </a:pPr>
            <a:r>
              <a:t>Change maybe other knobs.</a:t>
            </a:r>
          </a:p>
        </p:txBody>
      </p:sp>
      <p:pic>
        <p:nvPicPr>
          <p:cNvPr id="286" name="pasted-movie.png" descr="pasted-movie.png"/>
          <p:cNvPicPr>
            <a:picLocks noChangeAspect="1"/>
          </p:cNvPicPr>
          <p:nvPr/>
        </p:nvPicPr>
        <p:blipFill>
          <a:blip r:embed="rId2">
            <a:extLst/>
          </a:blip>
          <a:stretch>
            <a:fillRect/>
          </a:stretch>
        </p:blipFill>
        <p:spPr>
          <a:xfrm>
            <a:off x="7369508" y="2978566"/>
            <a:ext cx="4214752" cy="2865840"/>
          </a:xfrm>
          <a:prstGeom prst="rect">
            <a:avLst/>
          </a:prstGeom>
          <a:ln w="12700">
            <a:miter lim="400000"/>
          </a:ln>
        </p:spPr>
      </p:pic>
      <p:sp>
        <p:nvSpPr>
          <p:cNvPr id="287" name="Milica Rakic"/>
          <p:cNvSpPr txBox="1"/>
          <p:nvPr/>
        </p:nvSpPr>
        <p:spPr>
          <a:xfrm>
            <a:off x="8227634" y="5167100"/>
            <a:ext cx="1232050"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Milica Rakic</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9" name="Study the use of the coronagraph as beam halo measurement instrument."/>
          <p:cNvSpPr txBox="1"/>
          <p:nvPr>
            <p:ph type="body" sz="quarter" idx="1"/>
          </p:nvPr>
        </p:nvSpPr>
        <p:spPr>
          <a:xfrm>
            <a:off x="407987" y="935387"/>
            <a:ext cx="11376026" cy="455030"/>
          </a:xfrm>
          <a:prstGeom prst="rect">
            <a:avLst/>
          </a:prstGeom>
        </p:spPr>
        <p:txBody>
          <a:bodyPr/>
          <a:lstStyle>
            <a:lvl1pPr marL="0" indent="0">
              <a:buSzTx/>
              <a:buFontTx/>
              <a:buNone/>
            </a:lvl1pPr>
          </a:lstStyle>
          <a:p>
            <a:pPr/>
            <a:r>
              <a:t>Study the use of the coronagraph as beam halo measurement instrument. </a:t>
            </a:r>
          </a:p>
        </p:txBody>
      </p:sp>
      <p:sp>
        <p:nvSpPr>
          <p:cNvPr id="290" name="Beam halo (Coronagraph)"/>
          <p:cNvSpPr txBox="1"/>
          <p:nvPr>
            <p:ph type="title"/>
          </p:nvPr>
        </p:nvSpPr>
        <p:spPr>
          <a:prstGeom prst="rect">
            <a:avLst/>
          </a:prstGeom>
        </p:spPr>
        <p:txBody>
          <a:bodyPr/>
          <a:lstStyle/>
          <a:p>
            <a:pPr/>
            <a:r>
              <a:t>Beam halo (Coronagraph)</a:t>
            </a:r>
          </a:p>
        </p:txBody>
      </p:sp>
      <p:sp>
        <p:nvSpPr>
          <p:cNvPr id="291"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292" name="pasted-movie.png" descr="pasted-movie.png"/>
          <p:cNvPicPr>
            <a:picLocks noChangeAspect="1"/>
          </p:cNvPicPr>
          <p:nvPr/>
        </p:nvPicPr>
        <p:blipFill>
          <a:blip r:embed="rId2">
            <a:extLst/>
          </a:blip>
          <a:stretch>
            <a:fillRect/>
          </a:stretch>
        </p:blipFill>
        <p:spPr>
          <a:xfrm>
            <a:off x="827089" y="1231327"/>
            <a:ext cx="4762501" cy="2658886"/>
          </a:xfrm>
          <a:prstGeom prst="rect">
            <a:avLst/>
          </a:prstGeom>
          <a:ln w="12700">
            <a:miter lim="400000"/>
          </a:ln>
        </p:spPr>
      </p:pic>
      <p:pic>
        <p:nvPicPr>
          <p:cNvPr id="293" name="pasted-movie.png" descr="pasted-movie.png"/>
          <p:cNvPicPr>
            <a:picLocks noChangeAspect="1"/>
          </p:cNvPicPr>
          <p:nvPr/>
        </p:nvPicPr>
        <p:blipFill>
          <a:blip r:embed="rId3">
            <a:extLst/>
          </a:blip>
          <a:stretch>
            <a:fillRect/>
          </a:stretch>
        </p:blipFill>
        <p:spPr>
          <a:xfrm>
            <a:off x="6663191" y="3553269"/>
            <a:ext cx="4762501" cy="2781301"/>
          </a:xfrm>
          <a:prstGeom prst="rect">
            <a:avLst/>
          </a:prstGeom>
          <a:ln w="12700">
            <a:miter lim="400000"/>
          </a:ln>
        </p:spPr>
      </p:pic>
      <p:grpSp>
        <p:nvGrpSpPr>
          <p:cNvPr id="296" name="Group"/>
          <p:cNvGrpSpPr/>
          <p:nvPr/>
        </p:nvGrpSpPr>
        <p:grpSpPr>
          <a:xfrm>
            <a:off x="6472114" y="1133861"/>
            <a:ext cx="5144655" cy="2457240"/>
            <a:chOff x="0" y="0"/>
            <a:chExt cx="5144654" cy="2457238"/>
          </a:xfrm>
        </p:grpSpPr>
        <p:pic>
          <p:nvPicPr>
            <p:cNvPr id="294" name="pasted-movie.png" descr="pasted-movie.png"/>
            <p:cNvPicPr>
              <a:picLocks noChangeAspect="1"/>
            </p:cNvPicPr>
            <p:nvPr/>
          </p:nvPicPr>
          <p:blipFill>
            <a:blip r:embed="rId4">
              <a:extLst/>
            </a:blip>
            <a:stretch>
              <a:fillRect/>
            </a:stretch>
          </p:blipFill>
          <p:spPr>
            <a:xfrm>
              <a:off x="0" y="120185"/>
              <a:ext cx="5144655" cy="2337054"/>
            </a:xfrm>
            <a:prstGeom prst="rect">
              <a:avLst/>
            </a:prstGeom>
            <a:ln w="12700" cap="flat">
              <a:noFill/>
              <a:miter lim="400000"/>
            </a:ln>
            <a:effectLst/>
          </p:spPr>
        </p:pic>
        <p:pic>
          <p:nvPicPr>
            <p:cNvPr id="295" name="pasted-movie.png" descr="pasted-movie.png"/>
            <p:cNvPicPr>
              <a:picLocks noChangeAspect="1"/>
            </p:cNvPicPr>
            <p:nvPr/>
          </p:nvPicPr>
          <p:blipFill>
            <a:blip r:embed="rId5">
              <a:extLst/>
            </a:blip>
            <a:stretch>
              <a:fillRect/>
            </a:stretch>
          </p:blipFill>
          <p:spPr>
            <a:xfrm>
              <a:off x="2865495" y="0"/>
              <a:ext cx="1993901" cy="393700"/>
            </a:xfrm>
            <a:prstGeom prst="rect">
              <a:avLst/>
            </a:prstGeom>
            <a:ln w="12700" cap="flat">
              <a:noFill/>
              <a:miter lim="400000"/>
            </a:ln>
            <a:effectLst/>
          </p:spPr>
        </p:pic>
      </p:grpSp>
      <p:sp>
        <p:nvSpPr>
          <p:cNvPr id="297" name="Successful MD in 2024 with few uncertainties:…"/>
          <p:cNvSpPr txBox="1"/>
          <p:nvPr/>
        </p:nvSpPr>
        <p:spPr>
          <a:xfrm>
            <a:off x="309260" y="4230959"/>
            <a:ext cx="6783084" cy="174429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defTabSz="457200">
              <a:defRPr sz="2000">
                <a:solidFill>
                  <a:srgbClr val="000000"/>
                </a:solidFill>
              </a:defRPr>
            </a:pPr>
            <a:r>
              <a:t>Successful MD in 2024 with few uncertainties:</a:t>
            </a:r>
          </a:p>
          <a:p>
            <a:pPr lvl="1" marL="621631" indent="-240631" defTabSz="457200">
              <a:buSzPct val="100000"/>
              <a:buChar char="•"/>
              <a:defRPr sz="2000">
                <a:solidFill>
                  <a:srgbClr val="000000"/>
                </a:solidFill>
              </a:defRPr>
            </a:pPr>
            <a:r>
              <a:t>Long term stability</a:t>
            </a:r>
          </a:p>
          <a:p>
            <a:pPr lvl="1" marL="621631" indent="-240631" defTabSz="457200">
              <a:buSzPct val="100000"/>
              <a:buChar char="•"/>
              <a:defRPr sz="2000">
                <a:solidFill>
                  <a:srgbClr val="000000"/>
                </a:solidFill>
              </a:defRPr>
            </a:pPr>
            <a:r>
              <a:t>Discrepancies in H-plane</a:t>
            </a:r>
          </a:p>
          <a:p>
            <a:pPr lvl="1" marL="621631" indent="-240631" defTabSz="457200">
              <a:buSzPct val="100000"/>
              <a:buChar char="•"/>
              <a:defRPr sz="2000">
                <a:solidFill>
                  <a:srgbClr val="000000"/>
                </a:solidFill>
              </a:defRPr>
            </a:pPr>
            <a:r>
              <a:t>Background subtraction uncertainty: bkg level depends on CORE distribution.</a:t>
            </a:r>
          </a:p>
          <a:p>
            <a:pPr lvl="1" marL="621631" indent="-240631" defTabSz="457200">
              <a:buSzPct val="100000"/>
              <a:buChar char="•"/>
              <a:defRPr sz="2000">
                <a:solidFill>
                  <a:srgbClr val="000000"/>
                </a:solidFill>
              </a:defRPr>
            </a:pPr>
            <a:r>
              <a:t>Automatic instrument operation procedure.</a:t>
            </a:r>
          </a:p>
        </p:txBody>
      </p:sp>
      <p:sp>
        <p:nvSpPr>
          <p:cNvPr id="298" name="2024 measurements"/>
          <p:cNvSpPr txBox="1"/>
          <p:nvPr/>
        </p:nvSpPr>
        <p:spPr>
          <a:xfrm rot="16200000">
            <a:off x="-395599" y="2232869"/>
            <a:ext cx="2096667"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2024 measurements</a:t>
            </a:r>
          </a:p>
        </p:txBody>
      </p:sp>
      <p:sp>
        <p:nvSpPr>
          <p:cNvPr id="299" name="Horizontal"/>
          <p:cNvSpPr txBox="1"/>
          <p:nvPr/>
        </p:nvSpPr>
        <p:spPr>
          <a:xfrm>
            <a:off x="7754915" y="1450801"/>
            <a:ext cx="1041848"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Horizontal</a:t>
            </a:r>
          </a:p>
        </p:txBody>
      </p:sp>
      <p:sp>
        <p:nvSpPr>
          <p:cNvPr id="300" name="Vertical"/>
          <p:cNvSpPr txBox="1"/>
          <p:nvPr/>
        </p:nvSpPr>
        <p:spPr>
          <a:xfrm>
            <a:off x="7904304" y="4358190"/>
            <a:ext cx="762348"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Vertical</a:t>
            </a:r>
          </a:p>
        </p:txBody>
      </p:sp>
      <p:sp>
        <p:nvSpPr>
          <p:cNvPr id="301" name="Horizontal"/>
          <p:cNvSpPr txBox="1"/>
          <p:nvPr/>
        </p:nvSpPr>
        <p:spPr>
          <a:xfrm>
            <a:off x="1217802" y="2011847"/>
            <a:ext cx="1041848" cy="25922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Horizontal</a:t>
            </a:r>
          </a:p>
        </p:txBody>
      </p:sp>
      <p:sp>
        <p:nvSpPr>
          <p:cNvPr id="302" name="Jan Pucek"/>
          <p:cNvSpPr txBox="1"/>
          <p:nvPr/>
        </p:nvSpPr>
        <p:spPr>
          <a:xfrm>
            <a:off x="10505351" y="234780"/>
            <a:ext cx="1080134"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Jan Pucek</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4" name="Assuming BSRT and BSRH can run parallel (EYETS upgrade, will be determined with the first FT beams in LHC)…"/>
          <p:cNvSpPr txBox="1"/>
          <p:nvPr>
            <p:ph type="body" idx="1"/>
          </p:nvPr>
        </p:nvSpPr>
        <p:spPr>
          <a:xfrm>
            <a:off x="407989" y="1573410"/>
            <a:ext cx="11376025" cy="4608513"/>
          </a:xfrm>
          <a:prstGeom prst="rect">
            <a:avLst/>
          </a:prstGeom>
        </p:spPr>
        <p:txBody>
          <a:bodyPr/>
          <a:lstStyle/>
          <a:p>
            <a:pPr marL="315468" indent="-315468" defTabSz="841247">
              <a:spcBef>
                <a:spcPts val="1600"/>
              </a:spcBef>
              <a:defRPr b="0" sz="1932"/>
            </a:pPr>
            <a:r>
              <a:t>Assuming BSRT and BSRH can run parallel (EYETS upgrade, will be determined with the first FT beams in LHC)</a:t>
            </a:r>
          </a:p>
          <a:p>
            <a:pPr marL="315468" indent="-315468" defTabSz="841247">
              <a:spcBef>
                <a:spcPts val="1600"/>
              </a:spcBef>
              <a:defRPr b="0" sz="1932"/>
            </a:pPr>
            <a:r>
              <a:t>Take calibration data during BSRT calibration fill with BSRH (April?)</a:t>
            </a:r>
          </a:p>
          <a:p>
            <a:pPr marL="315468" indent="-315468" defTabSz="841247">
              <a:spcBef>
                <a:spcPts val="1600"/>
              </a:spcBef>
              <a:defRPr b="0" sz="1932"/>
            </a:pPr>
            <a:r>
              <a:t>Obtain first available MD slot</a:t>
            </a:r>
          </a:p>
          <a:p>
            <a:pPr lvl="1" marL="652843" indent="-315468" defTabSz="841247">
              <a:spcBef>
                <a:spcPts val="1600"/>
              </a:spcBef>
              <a:defRPr b="0" sz="1932"/>
            </a:pPr>
            <a:r>
              <a:t>Re-measure calibration (long term stability)</a:t>
            </a:r>
          </a:p>
          <a:p>
            <a:pPr lvl="1" marL="652843" indent="-315468" defTabSz="841247">
              <a:spcBef>
                <a:spcPts val="1600"/>
              </a:spcBef>
              <a:defRPr b="0" sz="1932"/>
            </a:pPr>
            <a:r>
              <a:t>Perform the same measurement in H and V plane, providing ONLINE data analysis to address discrepancies</a:t>
            </a:r>
          </a:p>
          <a:p>
            <a:pPr lvl="1" marL="652843" indent="-315468" defTabSz="841247">
              <a:spcBef>
                <a:spcPts val="1600"/>
              </a:spcBef>
              <a:defRPr b="0" sz="1932"/>
            </a:pPr>
            <a:r>
              <a:t>Test automatic measurement capabilities</a:t>
            </a:r>
          </a:p>
          <a:p>
            <a:pPr lvl="1" marL="652843" indent="-315468" defTabSz="841247">
              <a:spcBef>
                <a:spcPts val="1600"/>
              </a:spcBef>
              <a:defRPr b="0" sz="1932"/>
            </a:pPr>
            <a:r>
              <a:t>Quantify the background subtraction uncertainty</a:t>
            </a:r>
          </a:p>
          <a:p>
            <a:pPr lvl="1" marL="652843" indent="-315468" defTabSz="841247">
              <a:spcBef>
                <a:spcPts val="1600"/>
              </a:spcBef>
              <a:defRPr b="0" sz="1932"/>
            </a:pPr>
            <a:r>
              <a:t>New BWS, better resolution? More precise comparison of the two systems?</a:t>
            </a:r>
          </a:p>
          <a:p>
            <a:pPr marL="315468" indent="-315468" defTabSz="841247">
              <a:spcBef>
                <a:spcPts val="1600"/>
              </a:spcBef>
              <a:defRPr b="0" sz="1932"/>
            </a:pPr>
            <a:r>
              <a:t>Fill parameters same as </a:t>
            </a:r>
            <a:r>
              <a:rPr b="1"/>
              <a:t>MD13144</a:t>
            </a:r>
            <a:r>
              <a:t> (~28 pilots, different emittances)</a:t>
            </a:r>
          </a:p>
        </p:txBody>
      </p:sp>
      <p:sp>
        <p:nvSpPr>
          <p:cNvPr id="305" name="Proposal for 2025 – 1 slot, 8h"/>
          <p:cNvSpPr txBox="1"/>
          <p:nvPr>
            <p:ph type="title"/>
          </p:nvPr>
        </p:nvSpPr>
        <p:spPr>
          <a:prstGeom prst="rect">
            <a:avLst/>
          </a:prstGeom>
        </p:spPr>
        <p:txBody>
          <a:bodyPr/>
          <a:lstStyle/>
          <a:p>
            <a:pPr/>
            <a:r>
              <a:t>Proposal for 2025 – 1 slot, 8h </a:t>
            </a:r>
          </a:p>
        </p:txBody>
      </p:sp>
      <p:sp>
        <p:nvSpPr>
          <p:cNvPr id="306"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07" name="pasted-movie.png" descr="pasted-movie.png"/>
          <p:cNvPicPr>
            <a:picLocks noChangeAspect="1"/>
          </p:cNvPicPr>
          <p:nvPr/>
        </p:nvPicPr>
        <p:blipFill>
          <a:blip r:embed="rId2">
            <a:extLst/>
          </a:blip>
          <a:stretch>
            <a:fillRect/>
          </a:stretch>
        </p:blipFill>
        <p:spPr>
          <a:xfrm>
            <a:off x="10102305" y="3674239"/>
            <a:ext cx="2159001" cy="2057401"/>
          </a:xfrm>
          <a:prstGeom prst="rect">
            <a:avLst/>
          </a:prstGeom>
          <a:ln w="12700">
            <a:miter lim="400000"/>
          </a:ln>
        </p:spPr>
      </p:pic>
      <p:pic>
        <p:nvPicPr>
          <p:cNvPr id="308" name="pasted-movie.png" descr="pasted-movie.png"/>
          <p:cNvPicPr>
            <a:picLocks noChangeAspect="1"/>
          </p:cNvPicPr>
          <p:nvPr/>
        </p:nvPicPr>
        <p:blipFill>
          <a:blip r:embed="rId3">
            <a:extLst/>
          </a:blip>
          <a:stretch>
            <a:fillRect/>
          </a:stretch>
        </p:blipFill>
        <p:spPr>
          <a:xfrm>
            <a:off x="9668108" y="3424982"/>
            <a:ext cx="479516" cy="2217758"/>
          </a:xfrm>
          <a:prstGeom prst="rect">
            <a:avLst/>
          </a:prstGeom>
          <a:ln w="12700">
            <a:miter lim="400000"/>
          </a:ln>
        </p:spPr>
      </p:pic>
      <p:sp>
        <p:nvSpPr>
          <p:cNvPr id="309" name="Jan Pucek"/>
          <p:cNvSpPr txBox="1"/>
          <p:nvPr/>
        </p:nvSpPr>
        <p:spPr>
          <a:xfrm>
            <a:off x="10505351" y="234780"/>
            <a:ext cx="1080134"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Jan Pucek</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1" name="The aim of the MD is to study the effect of the ADT gain on BBQ and Schottky spectra.…"/>
          <p:cNvSpPr txBox="1"/>
          <p:nvPr>
            <p:ph type="body" idx="1"/>
          </p:nvPr>
        </p:nvSpPr>
        <p:spPr>
          <a:prstGeom prst="rect">
            <a:avLst/>
          </a:prstGeom>
        </p:spPr>
        <p:txBody>
          <a:bodyPr/>
          <a:lstStyle/>
          <a:p>
            <a:pPr marL="315468" indent="-315468" defTabSz="841247">
              <a:spcBef>
                <a:spcPts val="1600"/>
              </a:spcBef>
              <a:defRPr b="0" sz="1932"/>
            </a:pPr>
            <a:r>
              <a:t>The aim of the MD is to study the effect of the ADT gain on </a:t>
            </a:r>
            <a:r>
              <a:rPr b="1"/>
              <a:t>BBQ and Schottky</a:t>
            </a:r>
            <a:r>
              <a:t> spectra.</a:t>
            </a:r>
          </a:p>
          <a:p>
            <a:pPr lvl="1" marL="618521" indent="-281146" defTabSz="841247">
              <a:spcBef>
                <a:spcPts val="1600"/>
              </a:spcBef>
              <a:defRPr b="0" sz="1932"/>
            </a:pPr>
            <a:r>
              <a:t>Spurious spectral components are the limiting factor for the Schottky analysis. Past MDs, all with the nominal ADT settings, failed to determine their source.</a:t>
            </a:r>
          </a:p>
          <a:p>
            <a:pPr lvl="1" marL="618521" indent="-281146" defTabSz="841247">
              <a:spcBef>
                <a:spcPts val="1600"/>
              </a:spcBef>
              <a:defRPr b="0" sz="1932"/>
            </a:pPr>
            <a:r>
              <a:t>BBQ spectra are strongly affected by Q’, beam-beam and ADT. The goal of the MD is to understand, and if possible quantify, the effect of the latter.</a:t>
            </a:r>
          </a:p>
          <a:p>
            <a:pPr marL="315468" indent="-315468" defTabSz="841247">
              <a:spcBef>
                <a:spcPts val="1600"/>
              </a:spcBef>
              <a:defRPr b="0" sz="1932" u="sng"/>
            </a:pPr>
            <a:r>
              <a:t>Short MD description: (preferable MD1)</a:t>
            </a:r>
          </a:p>
          <a:p>
            <a:pPr lvl="1" marL="652843" indent="-315468" defTabSz="841247">
              <a:spcBef>
                <a:spcPts val="1600"/>
              </a:spcBef>
              <a:defRPr b="0" sz="1932"/>
            </a:pPr>
            <a:r>
              <a:t>1 + 12 nominal intensity p bunches</a:t>
            </a:r>
          </a:p>
          <a:p>
            <a:pPr lvl="1" marL="652843" indent="-315468" defTabSz="841247">
              <a:spcBef>
                <a:spcPts val="1600"/>
              </a:spcBef>
              <a:defRPr b="0" sz="1932"/>
            </a:pPr>
            <a:r>
              <a:t>Variable ADT gain</a:t>
            </a:r>
          </a:p>
          <a:p>
            <a:pPr lvl="1" marL="652843" indent="-315468" defTabSz="841247">
              <a:spcBef>
                <a:spcPts val="1600"/>
              </a:spcBef>
              <a:defRPr b="0" sz="1932"/>
            </a:pPr>
            <a:r>
              <a:t>INJ + Flat Top </a:t>
            </a:r>
          </a:p>
          <a:p>
            <a:pPr lvl="1" marL="652843" indent="-315468" defTabSz="841247">
              <a:spcBef>
                <a:spcPts val="1600"/>
              </a:spcBef>
              <a:defRPr b="0" sz="1932"/>
            </a:pPr>
            <a:r>
              <a:t>Time needed: 8h</a:t>
            </a:r>
          </a:p>
          <a:p>
            <a:pPr lvl="1" marL="652843" indent="-315468" defTabSz="841247">
              <a:spcBef>
                <a:spcPts val="1600"/>
              </a:spcBef>
              <a:defRPr sz="1932"/>
            </a:pPr>
            <a:r>
              <a:t>MD#15206</a:t>
            </a:r>
          </a:p>
        </p:txBody>
      </p:sp>
      <p:sp>
        <p:nvSpPr>
          <p:cNvPr id="312" name="Tune and Chromaticity"/>
          <p:cNvSpPr txBox="1"/>
          <p:nvPr>
            <p:ph type="title"/>
          </p:nvPr>
        </p:nvSpPr>
        <p:spPr>
          <a:prstGeom prst="rect">
            <a:avLst/>
          </a:prstGeom>
        </p:spPr>
        <p:txBody>
          <a:bodyPr/>
          <a:lstStyle/>
          <a:p>
            <a:pPr/>
            <a:r>
              <a:t>Tune and Chromaticity</a:t>
            </a:r>
          </a:p>
        </p:txBody>
      </p:sp>
      <p:sp>
        <p:nvSpPr>
          <p:cNvPr id="313" name="Slide Number"/>
          <p:cNvSpPr txBox="1"/>
          <p:nvPr>
            <p:ph type="sldNum" sz="quarter" idx="2"/>
          </p:nvPr>
        </p:nvSpPr>
        <p:spPr>
          <a:xfrm>
            <a:off x="11661799" y="6471139"/>
            <a:ext cx="127001" cy="135547"/>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14" name="Kacper Lasocha"/>
          <p:cNvSpPr txBox="1"/>
          <p:nvPr/>
        </p:nvSpPr>
        <p:spPr>
          <a:xfrm>
            <a:off x="9861475" y="365689"/>
            <a:ext cx="1664805" cy="2592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r>
              <a:t>Kacper Lasocha</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Office Theme">
  <a:themeElements>
    <a:clrScheme name="Office Theme">
      <a:dk1>
        <a:srgbClr val="FFFFFF"/>
      </a:dk1>
      <a:lt1>
        <a:srgbClr val="0033A0"/>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A7A7A7"/>
      </a:dk2>
      <a:lt2>
        <a:srgbClr val="535353"/>
      </a:lt2>
      <a:accent1>
        <a:srgbClr val="0033A0"/>
      </a:accent1>
      <a:accent2>
        <a:srgbClr val="61C4D3"/>
      </a:accent2>
      <a:accent3>
        <a:srgbClr val="E15E32"/>
      </a:accent3>
      <a:accent4>
        <a:srgbClr val="BEBECB"/>
      </a:accent4>
      <a:accent5>
        <a:srgbClr val="6E2466"/>
      </a:accent5>
      <a:accent6>
        <a:srgbClr val="1C446A"/>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chemeClr val="accent1"/>
            </a:solidFill>
            <a:effectLst/>
            <a:uFillTx/>
            <a:latin typeface="Arial"/>
            <a:ea typeface="Arial"/>
            <a:cs typeface="Arial"/>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