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542" r:id="rId2"/>
    <p:sldId id="539" r:id="rId3"/>
    <p:sldId id="543" r:id="rId4"/>
    <p:sldId id="275" r:id="rId5"/>
    <p:sldId id="266" r:id="rId6"/>
    <p:sldId id="277" r:id="rId7"/>
    <p:sldId id="276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10" autoAdjust="0"/>
    <p:restoredTop sz="94660"/>
  </p:normalViewPr>
  <p:slideViewPr>
    <p:cSldViewPr snapToGrid="0">
      <p:cViewPr varScale="1">
        <p:scale>
          <a:sx n="89" d="100"/>
          <a:sy n="89" d="100"/>
        </p:scale>
        <p:origin x="200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3/14/25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524450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38" y="2844886"/>
            <a:ext cx="4733814" cy="31071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3386" y="2567267"/>
            <a:ext cx="2858199" cy="22783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988" y="2540056"/>
            <a:ext cx="3477603" cy="425479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13 March 2025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427006" y="2005329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72" y="1869704"/>
            <a:ext cx="6702180" cy="765242"/>
          </a:xfrm>
          <a:prstGeom prst="rect">
            <a:avLst/>
          </a:prstGeom>
        </p:spPr>
      </p:pic>
      <p:pic>
        <p:nvPicPr>
          <p:cNvPr id="9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57535" y="4222246"/>
            <a:ext cx="498080" cy="498080"/>
          </a:xfrm>
          <a:prstGeom prst="rect">
            <a:avLst/>
          </a:prstGeom>
        </p:spPr>
      </p:pic>
      <p:pic>
        <p:nvPicPr>
          <p:cNvPr id="10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05523" y="3680759"/>
            <a:ext cx="498080" cy="498080"/>
          </a:xfrm>
          <a:prstGeom prst="rect">
            <a:avLst/>
          </a:prstGeom>
        </p:spPr>
      </p:pic>
      <p:pic>
        <p:nvPicPr>
          <p:cNvPr id="11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23146" y="5390226"/>
            <a:ext cx="498080" cy="498080"/>
          </a:xfrm>
          <a:prstGeom prst="rect">
            <a:avLst/>
          </a:prstGeom>
        </p:spPr>
      </p:pic>
      <p:pic>
        <p:nvPicPr>
          <p:cNvPr id="12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637680" y="3826615"/>
            <a:ext cx="498080" cy="498080"/>
          </a:xfrm>
          <a:prstGeom prst="rect">
            <a:avLst/>
          </a:prstGeom>
        </p:spPr>
      </p:pic>
      <p:pic>
        <p:nvPicPr>
          <p:cNvPr id="16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89433" y="2904080"/>
            <a:ext cx="498080" cy="49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79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13 March 2025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427006" y="2005329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72" y="1869704"/>
            <a:ext cx="6702180" cy="7652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543" t="-27331" r="2657" b="38848"/>
          <a:stretch/>
        </p:blipFill>
        <p:spPr>
          <a:xfrm>
            <a:off x="2093907" y="768796"/>
            <a:ext cx="3874275" cy="5925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-1" t="61080" r="1396"/>
          <a:stretch/>
        </p:blipFill>
        <p:spPr>
          <a:xfrm>
            <a:off x="6304224" y="2870865"/>
            <a:ext cx="4029757" cy="260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22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06005" y="126020"/>
            <a:ext cx="11299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13 March  2025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143" y="4875390"/>
            <a:ext cx="6538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hlinkClick r:id="rId2"/>
              </a:rPr>
              <a:t>https://indico.cern.ch/event/1524450/</a:t>
            </a:r>
            <a:endParaRPr lang="en-US" u="sng"/>
          </a:p>
          <a:p>
            <a:r>
              <a:rPr lang="en-US"/>
              <a:t>Moderators</a:t>
            </a:r>
            <a:r>
              <a:rPr lang="en-US" dirty="0"/>
              <a:t>: </a:t>
            </a:r>
            <a:r>
              <a:rPr lang="it-IT" b="1" dirty="0"/>
              <a:t>Yiota Foka (GSI), </a:t>
            </a:r>
          </a:p>
          <a:p>
            <a:r>
              <a:rPr lang="en-US" b="1" dirty="0" err="1"/>
              <a:t>Asistants</a:t>
            </a:r>
            <a:r>
              <a:rPr lang="en-US" b="1" dirty="0"/>
              <a:t> : </a:t>
            </a:r>
            <a:r>
              <a:rPr lang="en-US" b="1" dirty="0" err="1"/>
              <a:t>Nermine</a:t>
            </a:r>
            <a:r>
              <a:rPr lang="en-US" b="1" dirty="0"/>
              <a:t> </a:t>
            </a:r>
            <a:r>
              <a:rPr lang="en-US" b="1" dirty="0" err="1"/>
              <a:t>Muradi</a:t>
            </a:r>
            <a:r>
              <a:rPr lang="en-US" b="1" dirty="0"/>
              <a:t> (</a:t>
            </a:r>
            <a:r>
              <a:rPr lang="en-US" b="1" dirty="0" err="1"/>
              <a:t>Uni</a:t>
            </a:r>
            <a:r>
              <a:rPr lang="en-US" b="1" dirty="0"/>
              <a:t> </a:t>
            </a:r>
            <a:r>
              <a:rPr lang="en-US" b="1" dirty="0" err="1"/>
              <a:t>Tetova</a:t>
            </a:r>
            <a:r>
              <a:rPr lang="en-US" b="1" dirty="0"/>
              <a:t>), </a:t>
            </a:r>
            <a:r>
              <a:rPr lang="en-US" b="1" dirty="0" err="1"/>
              <a:t>Mitrou</a:t>
            </a:r>
            <a:r>
              <a:rPr lang="en-US" b="1" dirty="0"/>
              <a:t> </a:t>
            </a:r>
            <a:r>
              <a:rPr lang="en-US" b="1" dirty="0" err="1"/>
              <a:t>Theodoros</a:t>
            </a:r>
            <a:r>
              <a:rPr lang="en-US" b="1" dirty="0"/>
              <a:t> (AUTH)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347C04-F9B7-7AEC-B826-1A4CBAE9A1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3545" y="910304"/>
            <a:ext cx="6129596" cy="35202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6452" y="1034201"/>
            <a:ext cx="5324322" cy="355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48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on a video conference&#10;&#10;Description automatically generated">
            <a:extLst>
              <a:ext uri="{FF2B5EF4-FFF2-40B4-BE49-F238E27FC236}">
                <a16:creationId xmlns:a16="http://schemas.microsoft.com/office/drawing/2014/main" id="{81E21B66-A426-9C6A-D724-FF88AE9824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15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67" y="2655518"/>
            <a:ext cx="6168643" cy="42024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91" y="0"/>
            <a:ext cx="6098086" cy="24372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54664" y="2655612"/>
            <a:ext cx="4682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https://</a:t>
            </a:r>
            <a:r>
              <a:rPr lang="en-US" sz="1400" dirty="0" err="1">
                <a:solidFill>
                  <a:srgbClr val="0070C0"/>
                </a:solidFill>
              </a:rPr>
              <a:t>indico.cern.ch</a:t>
            </a:r>
            <a:r>
              <a:rPr lang="en-US" sz="1400" dirty="0">
                <a:solidFill>
                  <a:srgbClr val="0070C0"/>
                </a:solidFill>
              </a:rPr>
              <a:t>/event/840212/page/18000-animations</a:t>
            </a:r>
          </a:p>
        </p:txBody>
      </p:sp>
    </p:spTree>
    <p:extLst>
      <p:ext uri="{BB962C8B-B14F-4D97-AF65-F5344CB8AC3E}">
        <p14:creationId xmlns:p14="http://schemas.microsoft.com/office/powerpoint/2010/main" val="1957692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mpany logo&#10;&#10;Description automatically generated">
            <a:extLst>
              <a:ext uri="{FF2B5EF4-FFF2-40B4-BE49-F238E27FC236}">
                <a16:creationId xmlns:a16="http://schemas.microsoft.com/office/drawing/2014/main" id="{A5C52DE0-DA79-C6E6-987F-F9BD14E14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22" y="31750"/>
            <a:ext cx="9173970" cy="68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59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C33B0-55C8-3BBF-0B17-F2231FE6C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785596-8EE6-D2BF-3EAF-AA5EA416F6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7" name="Picture 6" descr="A screenshot of a video&#10;&#10;Description automatically generated">
            <a:extLst>
              <a:ext uri="{FF2B5EF4-FFF2-40B4-BE49-F238E27FC236}">
                <a16:creationId xmlns:a16="http://schemas.microsoft.com/office/drawing/2014/main" id="{3BDEF7FE-ACB1-5304-CF67-6365514AE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267" y="44970"/>
            <a:ext cx="8685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58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D6953-49BA-4AC7-8BD8-F772E8FCA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9D5A43-87E0-3997-F7DD-BE27E04662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63" y="0"/>
            <a:ext cx="6440793" cy="27431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D82062-6CFD-B94B-C2A3-AC0F6D87435C}"/>
              </a:ext>
            </a:extLst>
          </p:cNvPr>
          <p:cNvSpPr txBox="1"/>
          <p:nvPr/>
        </p:nvSpPr>
        <p:spPr>
          <a:xfrm>
            <a:off x="2725590" y="0"/>
            <a:ext cx="6440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Training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January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A4EF29-8E6D-9600-03E1-CDF361C06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C8D12DA-F496-85D2-E41D-94D65720D9AB}"/>
              </a:ext>
            </a:extLst>
          </p:cNvPr>
          <p:cNvSpPr txBox="1">
            <a:spLocks/>
          </p:cNvSpPr>
          <p:nvPr/>
        </p:nvSpPr>
        <p:spPr bwMode="auto">
          <a:xfrm>
            <a:off x="356507" y="2968989"/>
            <a:ext cx="11441315" cy="291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Many thanks to the PTMC core team,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all moderators and local </a:t>
            </a:r>
            <a:r>
              <a:rPr lang="en-US" altLang="en-US" sz="3600" b="1" dirty="0" err="1">
                <a:solidFill>
                  <a:srgbClr val="0000FF"/>
                </a:solidFill>
              </a:rPr>
              <a:t>organisers</a:t>
            </a:r>
            <a:r>
              <a:rPr lang="en-US" altLang="en-US" sz="3600" b="1" dirty="0">
                <a:solidFill>
                  <a:srgbClr val="0000FF"/>
                </a:solidFill>
              </a:rPr>
              <a:t>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the </a:t>
            </a:r>
            <a:r>
              <a:rPr lang="en-US" altLang="en-US" sz="3600" b="1" dirty="0" err="1">
                <a:solidFill>
                  <a:srgbClr val="0000FF"/>
                </a:solidFill>
              </a:rPr>
              <a:t>HITRIplus</a:t>
            </a:r>
            <a:r>
              <a:rPr lang="en-US" altLang="en-US" sz="3600" b="1" dirty="0">
                <a:solidFill>
                  <a:srgbClr val="0000FF"/>
                </a:solidFill>
              </a:rPr>
              <a:t> project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for contributions and support 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36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3505</TotalTime>
  <Words>100</Words>
  <Application>Microsoft Macintosh PowerPoint</Application>
  <PresentationFormat>Widescreen</PresentationFormat>
  <Paragraphs>14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Yiota Foka</cp:lastModifiedBy>
  <cp:revision>29</cp:revision>
  <dcterms:created xsi:type="dcterms:W3CDTF">2022-01-31T18:48:40Z</dcterms:created>
  <dcterms:modified xsi:type="dcterms:W3CDTF">2025-03-14T10:07:39Z</dcterms:modified>
</cp:coreProperties>
</file>