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  <p:sldMasterId id="2147483700" r:id="rId5"/>
  </p:sldMasterIdLst>
  <p:notesMasterIdLst>
    <p:notesMasterId r:id="rId14"/>
  </p:notesMasterIdLst>
  <p:sldIdLst>
    <p:sldId id="257" r:id="rId6"/>
    <p:sldId id="290" r:id="rId7"/>
    <p:sldId id="291" r:id="rId8"/>
    <p:sldId id="292" r:id="rId9"/>
    <p:sldId id="293" r:id="rId10"/>
    <p:sldId id="294" r:id="rId11"/>
    <p:sldId id="295" r:id="rId12"/>
    <p:sldId id="28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626262"/>
    <a:srgbClr val="C13D33"/>
    <a:srgbClr val="FFFFFF"/>
    <a:srgbClr val="FF6900"/>
    <a:srgbClr val="003088"/>
    <a:srgbClr val="F08900"/>
    <a:srgbClr val="1E5DF8"/>
    <a:srgbClr val="00BED5"/>
    <a:srgbClr val="E94D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B1DAF4A-4A83-4158-9CE1-B2614CCE6A04}" v="1" dt="2025-06-02T07:40:22.5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90" autoAdjust="0"/>
    <p:restoredTop sz="65969" autoAdjust="0"/>
  </p:normalViewPr>
  <p:slideViewPr>
    <p:cSldViewPr snapToGrid="0" snapToObjects="1">
      <p:cViewPr varScale="1">
        <p:scale>
          <a:sx n="41" d="100"/>
          <a:sy n="41" d="100"/>
        </p:scale>
        <p:origin x="1568" y="40"/>
      </p:cViewPr>
      <p:guideLst>
        <p:guide orient="horz" pos="323"/>
        <p:guide pos="325"/>
        <p:guide orient="horz" pos="3974"/>
        <p:guide pos="7355"/>
        <p:guide pos="3840"/>
        <p:guide orient="horz" pos="867"/>
        <p:guide orient="horz" pos="3634"/>
        <p:guide pos="8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ills, Stephanie (STFC,CERN,COMMS)" userId="6d72ac88-93b0-4add-a87d-914ea374adca" providerId="ADAL" clId="{6B1DAF4A-4A83-4158-9CE1-B2614CCE6A04}"/>
    <pc:docChg chg="custSel addSld delSld modSld delMainMaster">
      <pc:chgData name="Hills, Stephanie (STFC,CERN,COMMS)" userId="6d72ac88-93b0-4add-a87d-914ea374adca" providerId="ADAL" clId="{6B1DAF4A-4A83-4158-9CE1-B2614CCE6A04}" dt="2025-06-02T08:07:43.857" v="2748" actId="20577"/>
      <pc:docMkLst>
        <pc:docMk/>
      </pc:docMkLst>
      <pc:sldChg chg="modSp mod modNotesTx">
        <pc:chgData name="Hills, Stephanie (STFC,CERN,COMMS)" userId="6d72ac88-93b0-4add-a87d-914ea374adca" providerId="ADAL" clId="{6B1DAF4A-4A83-4158-9CE1-B2614CCE6A04}" dt="2025-06-02T08:07:43.857" v="2748" actId="20577"/>
        <pc:sldMkLst>
          <pc:docMk/>
          <pc:sldMk cId="3224382533" sldId="257"/>
        </pc:sldMkLst>
        <pc:spChg chg="mod">
          <ac:chgData name="Hills, Stephanie (STFC,CERN,COMMS)" userId="6d72ac88-93b0-4add-a87d-914ea374adca" providerId="ADAL" clId="{6B1DAF4A-4A83-4158-9CE1-B2614CCE6A04}" dt="2025-06-02T07:49:12.789" v="2747" actId="404"/>
          <ac:spMkLst>
            <pc:docMk/>
            <pc:sldMk cId="3224382533" sldId="257"/>
            <ac:spMk id="3" creationId="{78DB0FE0-A4AF-D848-8925-91A37993D74D}"/>
          </ac:spMkLst>
        </pc:spChg>
      </pc:sldChg>
      <pc:sldChg chg="del">
        <pc:chgData name="Hills, Stephanie (STFC,CERN,COMMS)" userId="6d72ac88-93b0-4add-a87d-914ea374adca" providerId="ADAL" clId="{6B1DAF4A-4A83-4158-9CE1-B2614CCE6A04}" dt="2025-06-02T07:10:24.530" v="12" actId="47"/>
        <pc:sldMkLst>
          <pc:docMk/>
          <pc:sldMk cId="962016222" sldId="265"/>
        </pc:sldMkLst>
      </pc:sldChg>
      <pc:sldChg chg="del">
        <pc:chgData name="Hills, Stephanie (STFC,CERN,COMMS)" userId="6d72ac88-93b0-4add-a87d-914ea374adca" providerId="ADAL" clId="{6B1DAF4A-4A83-4158-9CE1-B2614CCE6A04}" dt="2025-06-02T07:10:18.223" v="1" actId="47"/>
        <pc:sldMkLst>
          <pc:docMk/>
          <pc:sldMk cId="1022196613" sldId="290"/>
        </pc:sldMkLst>
      </pc:sldChg>
      <pc:sldChg chg="modSp new mod">
        <pc:chgData name="Hills, Stephanie (STFC,CERN,COMMS)" userId="6d72ac88-93b0-4add-a87d-914ea374adca" providerId="ADAL" clId="{6B1DAF4A-4A83-4158-9CE1-B2614CCE6A04}" dt="2025-06-02T07:14:18.125" v="295" actId="404"/>
        <pc:sldMkLst>
          <pc:docMk/>
          <pc:sldMk cId="2442658860" sldId="290"/>
        </pc:sldMkLst>
        <pc:spChg chg="mod">
          <ac:chgData name="Hills, Stephanie (STFC,CERN,COMMS)" userId="6d72ac88-93b0-4add-a87d-914ea374adca" providerId="ADAL" clId="{6B1DAF4A-4A83-4158-9CE1-B2614CCE6A04}" dt="2025-06-02T07:12:03.862" v="151" actId="20577"/>
          <ac:spMkLst>
            <pc:docMk/>
            <pc:sldMk cId="2442658860" sldId="290"/>
            <ac:spMk id="2" creationId="{11D0F336-B482-0AEE-6DB5-250FF6F71CAB}"/>
          </ac:spMkLst>
        </pc:spChg>
        <pc:spChg chg="mod">
          <ac:chgData name="Hills, Stephanie (STFC,CERN,COMMS)" userId="6d72ac88-93b0-4add-a87d-914ea374adca" providerId="ADAL" clId="{6B1DAF4A-4A83-4158-9CE1-B2614CCE6A04}" dt="2025-06-02T07:14:18.125" v="295" actId="404"/>
          <ac:spMkLst>
            <pc:docMk/>
            <pc:sldMk cId="2442658860" sldId="290"/>
            <ac:spMk id="3" creationId="{2A2208C5-DE07-FFFB-3CE4-B6097FC42152}"/>
          </ac:spMkLst>
        </pc:spChg>
      </pc:sldChg>
      <pc:sldChg chg="modSp new mod">
        <pc:chgData name="Hills, Stephanie (STFC,CERN,COMMS)" userId="6d72ac88-93b0-4add-a87d-914ea374adca" providerId="ADAL" clId="{6B1DAF4A-4A83-4158-9CE1-B2614CCE6A04}" dt="2025-06-02T07:17:26.670" v="595" actId="20577"/>
        <pc:sldMkLst>
          <pc:docMk/>
          <pc:sldMk cId="2440505595" sldId="291"/>
        </pc:sldMkLst>
        <pc:spChg chg="mod">
          <ac:chgData name="Hills, Stephanie (STFC,CERN,COMMS)" userId="6d72ac88-93b0-4add-a87d-914ea374adca" providerId="ADAL" clId="{6B1DAF4A-4A83-4158-9CE1-B2614CCE6A04}" dt="2025-06-02T07:14:59.205" v="314" actId="20577"/>
          <ac:spMkLst>
            <pc:docMk/>
            <pc:sldMk cId="2440505595" sldId="291"/>
            <ac:spMk id="2" creationId="{766BD5F4-47B2-D2D2-4890-5FCEDF7B4513}"/>
          </ac:spMkLst>
        </pc:spChg>
        <pc:spChg chg="mod">
          <ac:chgData name="Hills, Stephanie (STFC,CERN,COMMS)" userId="6d72ac88-93b0-4add-a87d-914ea374adca" providerId="ADAL" clId="{6B1DAF4A-4A83-4158-9CE1-B2614CCE6A04}" dt="2025-06-02T07:17:26.670" v="595" actId="20577"/>
          <ac:spMkLst>
            <pc:docMk/>
            <pc:sldMk cId="2440505595" sldId="291"/>
            <ac:spMk id="3" creationId="{CD697E85-11AA-AA25-73C6-476B3F981C34}"/>
          </ac:spMkLst>
        </pc:spChg>
      </pc:sldChg>
      <pc:sldChg chg="del">
        <pc:chgData name="Hills, Stephanie (STFC,CERN,COMMS)" userId="6d72ac88-93b0-4add-a87d-914ea374adca" providerId="ADAL" clId="{6B1DAF4A-4A83-4158-9CE1-B2614CCE6A04}" dt="2025-06-02T07:10:19.953" v="3" actId="47"/>
        <pc:sldMkLst>
          <pc:docMk/>
          <pc:sldMk cId="4050190581" sldId="291"/>
        </pc:sldMkLst>
      </pc:sldChg>
      <pc:sldChg chg="modSp new mod modNotesTx">
        <pc:chgData name="Hills, Stephanie (STFC,CERN,COMMS)" userId="6d72ac88-93b0-4add-a87d-914ea374adca" providerId="ADAL" clId="{6B1DAF4A-4A83-4158-9CE1-B2614CCE6A04}" dt="2025-06-02T07:28:26.974" v="1514" actId="20577"/>
        <pc:sldMkLst>
          <pc:docMk/>
          <pc:sldMk cId="12897889" sldId="292"/>
        </pc:sldMkLst>
        <pc:spChg chg="mod">
          <ac:chgData name="Hills, Stephanie (STFC,CERN,COMMS)" userId="6d72ac88-93b0-4add-a87d-914ea374adca" providerId="ADAL" clId="{6B1DAF4A-4A83-4158-9CE1-B2614CCE6A04}" dt="2025-06-02T07:17:59.250" v="603" actId="20577"/>
          <ac:spMkLst>
            <pc:docMk/>
            <pc:sldMk cId="12897889" sldId="292"/>
            <ac:spMk id="2" creationId="{537F3719-C031-B292-9EEC-18F5C0E43A3E}"/>
          </ac:spMkLst>
        </pc:spChg>
        <pc:spChg chg="mod">
          <ac:chgData name="Hills, Stephanie (STFC,CERN,COMMS)" userId="6d72ac88-93b0-4add-a87d-914ea374adca" providerId="ADAL" clId="{6B1DAF4A-4A83-4158-9CE1-B2614CCE6A04}" dt="2025-06-02T07:26:59.608" v="1441" actId="20577"/>
          <ac:spMkLst>
            <pc:docMk/>
            <pc:sldMk cId="12897889" sldId="292"/>
            <ac:spMk id="3" creationId="{5D219FFF-1911-A576-7831-5F5961B78694}"/>
          </ac:spMkLst>
        </pc:spChg>
      </pc:sldChg>
      <pc:sldChg chg="del">
        <pc:chgData name="Hills, Stephanie (STFC,CERN,COMMS)" userId="6d72ac88-93b0-4add-a87d-914ea374adca" providerId="ADAL" clId="{6B1DAF4A-4A83-4158-9CE1-B2614CCE6A04}" dt="2025-06-02T07:10:18.819" v="2" actId="47"/>
        <pc:sldMkLst>
          <pc:docMk/>
          <pc:sldMk cId="3759974828" sldId="292"/>
        </pc:sldMkLst>
      </pc:sldChg>
      <pc:sldChg chg="del">
        <pc:chgData name="Hills, Stephanie (STFC,CERN,COMMS)" userId="6d72ac88-93b0-4add-a87d-914ea374adca" providerId="ADAL" clId="{6B1DAF4A-4A83-4158-9CE1-B2614CCE6A04}" dt="2025-06-02T07:10:20.495" v="4" actId="47"/>
        <pc:sldMkLst>
          <pc:docMk/>
          <pc:sldMk cId="1563163971" sldId="293"/>
        </pc:sldMkLst>
      </pc:sldChg>
      <pc:sldChg chg="modSp new mod">
        <pc:chgData name="Hills, Stephanie (STFC,CERN,COMMS)" userId="6d72ac88-93b0-4add-a87d-914ea374adca" providerId="ADAL" clId="{6B1DAF4A-4A83-4158-9CE1-B2614CCE6A04}" dt="2025-06-02T07:32:25.872" v="1711" actId="20577"/>
        <pc:sldMkLst>
          <pc:docMk/>
          <pc:sldMk cId="2429518735" sldId="293"/>
        </pc:sldMkLst>
        <pc:spChg chg="mod">
          <ac:chgData name="Hills, Stephanie (STFC,CERN,COMMS)" userId="6d72ac88-93b0-4add-a87d-914ea374adca" providerId="ADAL" clId="{6B1DAF4A-4A83-4158-9CE1-B2614CCE6A04}" dt="2025-06-02T07:22:58.747" v="1113" actId="20577"/>
          <ac:spMkLst>
            <pc:docMk/>
            <pc:sldMk cId="2429518735" sldId="293"/>
            <ac:spMk id="2" creationId="{DF25BDF3-5A13-15EA-27E1-0C192687CE45}"/>
          </ac:spMkLst>
        </pc:spChg>
        <pc:spChg chg="mod">
          <ac:chgData name="Hills, Stephanie (STFC,CERN,COMMS)" userId="6d72ac88-93b0-4add-a87d-914ea374adca" providerId="ADAL" clId="{6B1DAF4A-4A83-4158-9CE1-B2614CCE6A04}" dt="2025-06-02T07:32:25.872" v="1711" actId="20577"/>
          <ac:spMkLst>
            <pc:docMk/>
            <pc:sldMk cId="2429518735" sldId="293"/>
            <ac:spMk id="3" creationId="{EB4B3492-FFF0-0D62-52E3-4CAB87F3BD7A}"/>
          </ac:spMkLst>
        </pc:spChg>
      </pc:sldChg>
      <pc:sldChg chg="modSp new mod">
        <pc:chgData name="Hills, Stephanie (STFC,CERN,COMMS)" userId="6d72ac88-93b0-4add-a87d-914ea374adca" providerId="ADAL" clId="{6B1DAF4A-4A83-4158-9CE1-B2614CCE6A04}" dt="2025-06-02T07:47:57.522" v="2724" actId="20577"/>
        <pc:sldMkLst>
          <pc:docMk/>
          <pc:sldMk cId="115719808" sldId="294"/>
        </pc:sldMkLst>
        <pc:spChg chg="mod">
          <ac:chgData name="Hills, Stephanie (STFC,CERN,COMMS)" userId="6d72ac88-93b0-4add-a87d-914ea374adca" providerId="ADAL" clId="{6B1DAF4A-4A83-4158-9CE1-B2614CCE6A04}" dt="2025-06-02T07:33:59.455" v="1757" actId="20577"/>
          <ac:spMkLst>
            <pc:docMk/>
            <pc:sldMk cId="115719808" sldId="294"/>
            <ac:spMk id="2" creationId="{B73B5E26-089D-8402-BE34-B156C401C839}"/>
          </ac:spMkLst>
        </pc:spChg>
        <pc:spChg chg="mod">
          <ac:chgData name="Hills, Stephanie (STFC,CERN,COMMS)" userId="6d72ac88-93b0-4add-a87d-914ea374adca" providerId="ADAL" clId="{6B1DAF4A-4A83-4158-9CE1-B2614CCE6A04}" dt="2025-06-02T07:47:57.522" v="2724" actId="20577"/>
          <ac:spMkLst>
            <pc:docMk/>
            <pc:sldMk cId="115719808" sldId="294"/>
            <ac:spMk id="3" creationId="{D8E40F39-D455-C166-92FD-6935BD6C7496}"/>
          </ac:spMkLst>
        </pc:spChg>
      </pc:sldChg>
      <pc:sldChg chg="del">
        <pc:chgData name="Hills, Stephanie (STFC,CERN,COMMS)" userId="6d72ac88-93b0-4add-a87d-914ea374adca" providerId="ADAL" clId="{6B1DAF4A-4A83-4158-9CE1-B2614CCE6A04}" dt="2025-06-02T07:10:21.548" v="6" actId="47"/>
        <pc:sldMkLst>
          <pc:docMk/>
          <pc:sldMk cId="670714253" sldId="295"/>
        </pc:sldMkLst>
      </pc:sldChg>
      <pc:sldChg chg="modSp new mod">
        <pc:chgData name="Hills, Stephanie (STFC,CERN,COMMS)" userId="6d72ac88-93b0-4add-a87d-914ea374adca" providerId="ADAL" clId="{6B1DAF4A-4A83-4158-9CE1-B2614CCE6A04}" dt="2025-06-02T07:47:11" v="2723" actId="13926"/>
        <pc:sldMkLst>
          <pc:docMk/>
          <pc:sldMk cId="3420256913" sldId="295"/>
        </pc:sldMkLst>
        <pc:spChg chg="mod">
          <ac:chgData name="Hills, Stephanie (STFC,CERN,COMMS)" userId="6d72ac88-93b0-4add-a87d-914ea374adca" providerId="ADAL" clId="{6B1DAF4A-4A83-4158-9CE1-B2614CCE6A04}" dt="2025-06-02T07:44:08.549" v="2329" actId="20577"/>
          <ac:spMkLst>
            <pc:docMk/>
            <pc:sldMk cId="3420256913" sldId="295"/>
            <ac:spMk id="2" creationId="{2EE68754-0813-F3C4-0798-92A3B205ACF2}"/>
          </ac:spMkLst>
        </pc:spChg>
        <pc:spChg chg="mod">
          <ac:chgData name="Hills, Stephanie (STFC,CERN,COMMS)" userId="6d72ac88-93b0-4add-a87d-914ea374adca" providerId="ADAL" clId="{6B1DAF4A-4A83-4158-9CE1-B2614CCE6A04}" dt="2025-06-02T07:47:11" v="2723" actId="13926"/>
          <ac:spMkLst>
            <pc:docMk/>
            <pc:sldMk cId="3420256913" sldId="295"/>
            <ac:spMk id="3" creationId="{450FA485-DF81-3097-4A9F-5BAB73855C06}"/>
          </ac:spMkLst>
        </pc:spChg>
      </pc:sldChg>
      <pc:sldChg chg="del">
        <pc:chgData name="Hills, Stephanie (STFC,CERN,COMMS)" userId="6d72ac88-93b0-4add-a87d-914ea374adca" providerId="ADAL" clId="{6B1DAF4A-4A83-4158-9CE1-B2614CCE6A04}" dt="2025-06-02T07:10:20.986" v="5" actId="47"/>
        <pc:sldMkLst>
          <pc:docMk/>
          <pc:sldMk cId="4228553340" sldId="296"/>
        </pc:sldMkLst>
      </pc:sldChg>
      <pc:sldChg chg="del">
        <pc:chgData name="Hills, Stephanie (STFC,CERN,COMMS)" userId="6d72ac88-93b0-4add-a87d-914ea374adca" providerId="ADAL" clId="{6B1DAF4A-4A83-4158-9CE1-B2614CCE6A04}" dt="2025-06-02T07:10:25.003" v="13" actId="47"/>
        <pc:sldMkLst>
          <pc:docMk/>
          <pc:sldMk cId="4150469724" sldId="300"/>
        </pc:sldMkLst>
      </pc:sldChg>
      <pc:sldChg chg="del">
        <pc:chgData name="Hills, Stephanie (STFC,CERN,COMMS)" userId="6d72ac88-93b0-4add-a87d-914ea374adca" providerId="ADAL" clId="{6B1DAF4A-4A83-4158-9CE1-B2614CCE6A04}" dt="2025-06-02T07:10:26.431" v="16" actId="47"/>
        <pc:sldMkLst>
          <pc:docMk/>
          <pc:sldMk cId="3623822105" sldId="303"/>
        </pc:sldMkLst>
      </pc:sldChg>
      <pc:sldChg chg="del">
        <pc:chgData name="Hills, Stephanie (STFC,CERN,COMMS)" userId="6d72ac88-93b0-4add-a87d-914ea374adca" providerId="ADAL" clId="{6B1DAF4A-4A83-4158-9CE1-B2614CCE6A04}" dt="2025-06-02T07:10:25.983" v="15" actId="47"/>
        <pc:sldMkLst>
          <pc:docMk/>
          <pc:sldMk cId="201003368" sldId="305"/>
        </pc:sldMkLst>
      </pc:sldChg>
      <pc:sldChg chg="del">
        <pc:chgData name="Hills, Stephanie (STFC,CERN,COMMS)" userId="6d72ac88-93b0-4add-a87d-914ea374adca" providerId="ADAL" clId="{6B1DAF4A-4A83-4158-9CE1-B2614CCE6A04}" dt="2025-06-02T07:10:17.634" v="0" actId="47"/>
        <pc:sldMkLst>
          <pc:docMk/>
          <pc:sldMk cId="2940363251" sldId="311"/>
        </pc:sldMkLst>
      </pc:sldChg>
      <pc:sldChg chg="del">
        <pc:chgData name="Hills, Stephanie (STFC,CERN,COMMS)" userId="6d72ac88-93b0-4add-a87d-914ea374adca" providerId="ADAL" clId="{6B1DAF4A-4A83-4158-9CE1-B2614CCE6A04}" dt="2025-06-02T07:10:22.055" v="7" actId="47"/>
        <pc:sldMkLst>
          <pc:docMk/>
          <pc:sldMk cId="494344628" sldId="314"/>
        </pc:sldMkLst>
      </pc:sldChg>
      <pc:sldChg chg="del">
        <pc:chgData name="Hills, Stephanie (STFC,CERN,COMMS)" userId="6d72ac88-93b0-4add-a87d-914ea374adca" providerId="ADAL" clId="{6B1DAF4A-4A83-4158-9CE1-B2614CCE6A04}" dt="2025-06-02T07:10:23.085" v="9" actId="47"/>
        <pc:sldMkLst>
          <pc:docMk/>
          <pc:sldMk cId="3002832091" sldId="315"/>
        </pc:sldMkLst>
      </pc:sldChg>
      <pc:sldChg chg="del">
        <pc:chgData name="Hills, Stephanie (STFC,CERN,COMMS)" userId="6d72ac88-93b0-4add-a87d-914ea374adca" providerId="ADAL" clId="{6B1DAF4A-4A83-4158-9CE1-B2614CCE6A04}" dt="2025-06-02T07:10:23.589" v="10" actId="47"/>
        <pc:sldMkLst>
          <pc:docMk/>
          <pc:sldMk cId="4244984119" sldId="318"/>
        </pc:sldMkLst>
      </pc:sldChg>
      <pc:sldChg chg="del">
        <pc:chgData name="Hills, Stephanie (STFC,CERN,COMMS)" userId="6d72ac88-93b0-4add-a87d-914ea374adca" providerId="ADAL" clId="{6B1DAF4A-4A83-4158-9CE1-B2614CCE6A04}" dt="2025-06-02T07:10:24.083" v="11" actId="47"/>
        <pc:sldMkLst>
          <pc:docMk/>
          <pc:sldMk cId="2880244136" sldId="319"/>
        </pc:sldMkLst>
      </pc:sldChg>
      <pc:sldChg chg="del">
        <pc:chgData name="Hills, Stephanie (STFC,CERN,COMMS)" userId="6d72ac88-93b0-4add-a87d-914ea374adca" providerId="ADAL" clId="{6B1DAF4A-4A83-4158-9CE1-B2614CCE6A04}" dt="2025-06-02T07:10:22.552" v="8" actId="47"/>
        <pc:sldMkLst>
          <pc:docMk/>
          <pc:sldMk cId="2643021084" sldId="320"/>
        </pc:sldMkLst>
      </pc:sldChg>
      <pc:sldChg chg="del">
        <pc:chgData name="Hills, Stephanie (STFC,CERN,COMMS)" userId="6d72ac88-93b0-4add-a87d-914ea374adca" providerId="ADAL" clId="{6B1DAF4A-4A83-4158-9CE1-B2614CCE6A04}" dt="2025-06-02T07:10:27.032" v="17" actId="47"/>
        <pc:sldMkLst>
          <pc:docMk/>
          <pc:sldMk cId="1434389635" sldId="5152"/>
        </pc:sldMkLst>
      </pc:sldChg>
      <pc:sldChg chg="del">
        <pc:chgData name="Hills, Stephanie (STFC,CERN,COMMS)" userId="6d72ac88-93b0-4add-a87d-914ea374adca" providerId="ADAL" clId="{6B1DAF4A-4A83-4158-9CE1-B2614CCE6A04}" dt="2025-06-02T07:10:25.519" v="14" actId="47"/>
        <pc:sldMkLst>
          <pc:docMk/>
          <pc:sldMk cId="3121053266" sldId="5153"/>
        </pc:sldMkLst>
      </pc:sldChg>
      <pc:sldChg chg="del">
        <pc:chgData name="Hills, Stephanie (STFC,CERN,COMMS)" userId="6d72ac88-93b0-4add-a87d-914ea374adca" providerId="ADAL" clId="{6B1DAF4A-4A83-4158-9CE1-B2614CCE6A04}" dt="2025-06-02T07:10:27.543" v="18" actId="47"/>
        <pc:sldMkLst>
          <pc:docMk/>
          <pc:sldMk cId="476427658" sldId="5154"/>
        </pc:sldMkLst>
      </pc:sldChg>
      <pc:sldMasterChg chg="delSldLayout">
        <pc:chgData name="Hills, Stephanie (STFC,CERN,COMMS)" userId="6d72ac88-93b0-4add-a87d-914ea374adca" providerId="ADAL" clId="{6B1DAF4A-4A83-4158-9CE1-B2614CCE6A04}" dt="2025-06-02T07:10:27.543" v="18" actId="47"/>
        <pc:sldMasterMkLst>
          <pc:docMk/>
          <pc:sldMasterMk cId="967685184" sldId="2147483681"/>
        </pc:sldMasterMkLst>
        <pc:sldLayoutChg chg="del">
          <pc:chgData name="Hills, Stephanie (STFC,CERN,COMMS)" userId="6d72ac88-93b0-4add-a87d-914ea374adca" providerId="ADAL" clId="{6B1DAF4A-4A83-4158-9CE1-B2614CCE6A04}" dt="2025-06-02T07:10:25.003" v="13" actId="47"/>
          <pc:sldLayoutMkLst>
            <pc:docMk/>
            <pc:sldMasterMk cId="967685184" sldId="2147483681"/>
            <pc:sldLayoutMk cId="1019347007" sldId="2147483715"/>
          </pc:sldLayoutMkLst>
        </pc:sldLayoutChg>
        <pc:sldLayoutChg chg="del">
          <pc:chgData name="Hills, Stephanie (STFC,CERN,COMMS)" userId="6d72ac88-93b0-4add-a87d-914ea374adca" providerId="ADAL" clId="{6B1DAF4A-4A83-4158-9CE1-B2614CCE6A04}" dt="2025-06-02T07:10:26.431" v="16" actId="47"/>
          <pc:sldLayoutMkLst>
            <pc:docMk/>
            <pc:sldMasterMk cId="967685184" sldId="2147483681"/>
            <pc:sldLayoutMk cId="4014280097" sldId="2147483716"/>
          </pc:sldLayoutMkLst>
        </pc:sldLayoutChg>
        <pc:sldLayoutChg chg="del">
          <pc:chgData name="Hills, Stephanie (STFC,CERN,COMMS)" userId="6d72ac88-93b0-4add-a87d-914ea374adca" providerId="ADAL" clId="{6B1DAF4A-4A83-4158-9CE1-B2614CCE6A04}" dt="2025-06-02T07:10:27.543" v="18" actId="47"/>
          <pc:sldLayoutMkLst>
            <pc:docMk/>
            <pc:sldMasterMk cId="967685184" sldId="2147483681"/>
            <pc:sldLayoutMk cId="2734259808" sldId="2147483717"/>
          </pc:sldLayoutMkLst>
        </pc:sldLayoutChg>
      </pc:sldMasterChg>
      <pc:sldMasterChg chg="del delSldLayout">
        <pc:chgData name="Hills, Stephanie (STFC,CERN,COMMS)" userId="6d72ac88-93b0-4add-a87d-914ea374adca" providerId="ADAL" clId="{6B1DAF4A-4A83-4158-9CE1-B2614CCE6A04}" dt="2025-06-02T07:10:25.519" v="14" actId="47"/>
        <pc:sldMasterMkLst>
          <pc:docMk/>
          <pc:sldMasterMk cId="1071039429" sldId="2147483718"/>
        </pc:sldMasterMkLst>
        <pc:sldLayoutChg chg="del">
          <pc:chgData name="Hills, Stephanie (STFC,CERN,COMMS)" userId="6d72ac88-93b0-4add-a87d-914ea374adca" providerId="ADAL" clId="{6B1DAF4A-4A83-4158-9CE1-B2614CCE6A04}" dt="2025-06-02T07:10:25.519" v="14" actId="47"/>
          <pc:sldLayoutMkLst>
            <pc:docMk/>
            <pc:sldMasterMk cId="1071039429" sldId="2147483718"/>
            <pc:sldLayoutMk cId="3749700644" sldId="2147483719"/>
          </pc:sldLayoutMkLst>
        </pc:sldLayoutChg>
        <pc:sldLayoutChg chg="del">
          <pc:chgData name="Hills, Stephanie (STFC,CERN,COMMS)" userId="6d72ac88-93b0-4add-a87d-914ea374adca" providerId="ADAL" clId="{6B1DAF4A-4A83-4158-9CE1-B2614CCE6A04}" dt="2025-06-02T07:10:25.519" v="14" actId="47"/>
          <pc:sldLayoutMkLst>
            <pc:docMk/>
            <pc:sldMasterMk cId="1071039429" sldId="2147483718"/>
            <pc:sldLayoutMk cId="3831468536" sldId="2147483720"/>
          </pc:sldLayoutMkLst>
        </pc:sldLayoutChg>
        <pc:sldLayoutChg chg="del">
          <pc:chgData name="Hills, Stephanie (STFC,CERN,COMMS)" userId="6d72ac88-93b0-4add-a87d-914ea374adca" providerId="ADAL" clId="{6B1DAF4A-4A83-4158-9CE1-B2614CCE6A04}" dt="2025-06-02T07:10:25.519" v="14" actId="47"/>
          <pc:sldLayoutMkLst>
            <pc:docMk/>
            <pc:sldMasterMk cId="1071039429" sldId="2147483718"/>
            <pc:sldLayoutMk cId="4085711204" sldId="2147483721"/>
          </pc:sldLayoutMkLst>
        </pc:sldLayoutChg>
        <pc:sldLayoutChg chg="del">
          <pc:chgData name="Hills, Stephanie (STFC,CERN,COMMS)" userId="6d72ac88-93b0-4add-a87d-914ea374adca" providerId="ADAL" clId="{6B1DAF4A-4A83-4158-9CE1-B2614CCE6A04}" dt="2025-06-02T07:10:25.519" v="14" actId="47"/>
          <pc:sldLayoutMkLst>
            <pc:docMk/>
            <pc:sldMasterMk cId="1071039429" sldId="2147483718"/>
            <pc:sldLayoutMk cId="3355680892" sldId="2147483722"/>
          </pc:sldLayoutMkLst>
        </pc:sldLayoutChg>
        <pc:sldLayoutChg chg="del">
          <pc:chgData name="Hills, Stephanie (STFC,CERN,COMMS)" userId="6d72ac88-93b0-4add-a87d-914ea374adca" providerId="ADAL" clId="{6B1DAF4A-4A83-4158-9CE1-B2614CCE6A04}" dt="2025-06-02T07:10:25.519" v="14" actId="47"/>
          <pc:sldLayoutMkLst>
            <pc:docMk/>
            <pc:sldMasterMk cId="1071039429" sldId="2147483718"/>
            <pc:sldLayoutMk cId="1004201444" sldId="2147483723"/>
          </pc:sldLayoutMkLst>
        </pc:sldLayoutChg>
        <pc:sldLayoutChg chg="del">
          <pc:chgData name="Hills, Stephanie (STFC,CERN,COMMS)" userId="6d72ac88-93b0-4add-a87d-914ea374adca" providerId="ADAL" clId="{6B1DAF4A-4A83-4158-9CE1-B2614CCE6A04}" dt="2025-06-02T07:10:25.519" v="14" actId="47"/>
          <pc:sldLayoutMkLst>
            <pc:docMk/>
            <pc:sldMasterMk cId="1071039429" sldId="2147483718"/>
            <pc:sldLayoutMk cId="21992719" sldId="2147483724"/>
          </pc:sldLayoutMkLst>
        </pc:sldLayoutChg>
        <pc:sldLayoutChg chg="del">
          <pc:chgData name="Hills, Stephanie (STFC,CERN,COMMS)" userId="6d72ac88-93b0-4add-a87d-914ea374adca" providerId="ADAL" clId="{6B1DAF4A-4A83-4158-9CE1-B2614CCE6A04}" dt="2025-06-02T07:10:25.519" v="14" actId="47"/>
          <pc:sldLayoutMkLst>
            <pc:docMk/>
            <pc:sldMasterMk cId="1071039429" sldId="2147483718"/>
            <pc:sldLayoutMk cId="211760703" sldId="2147483725"/>
          </pc:sldLayoutMkLst>
        </pc:sldLayoutChg>
        <pc:sldLayoutChg chg="del">
          <pc:chgData name="Hills, Stephanie (STFC,CERN,COMMS)" userId="6d72ac88-93b0-4add-a87d-914ea374adca" providerId="ADAL" clId="{6B1DAF4A-4A83-4158-9CE1-B2614CCE6A04}" dt="2025-06-02T07:10:25.519" v="14" actId="47"/>
          <pc:sldLayoutMkLst>
            <pc:docMk/>
            <pc:sldMasterMk cId="1071039429" sldId="2147483718"/>
            <pc:sldLayoutMk cId="2938610343" sldId="2147483726"/>
          </pc:sldLayoutMkLst>
        </pc:sldLayoutChg>
        <pc:sldLayoutChg chg="del">
          <pc:chgData name="Hills, Stephanie (STFC,CERN,COMMS)" userId="6d72ac88-93b0-4add-a87d-914ea374adca" providerId="ADAL" clId="{6B1DAF4A-4A83-4158-9CE1-B2614CCE6A04}" dt="2025-06-02T07:10:25.519" v="14" actId="47"/>
          <pc:sldLayoutMkLst>
            <pc:docMk/>
            <pc:sldMasterMk cId="1071039429" sldId="2147483718"/>
            <pc:sldLayoutMk cId="2108294301" sldId="2147483727"/>
          </pc:sldLayoutMkLst>
        </pc:sldLayoutChg>
        <pc:sldLayoutChg chg="del">
          <pc:chgData name="Hills, Stephanie (STFC,CERN,COMMS)" userId="6d72ac88-93b0-4add-a87d-914ea374adca" providerId="ADAL" clId="{6B1DAF4A-4A83-4158-9CE1-B2614CCE6A04}" dt="2025-06-02T07:10:25.519" v="14" actId="47"/>
          <pc:sldLayoutMkLst>
            <pc:docMk/>
            <pc:sldMasterMk cId="1071039429" sldId="2147483718"/>
            <pc:sldLayoutMk cId="1655122004" sldId="2147483728"/>
          </pc:sldLayoutMkLst>
        </pc:sldLayoutChg>
        <pc:sldLayoutChg chg="del">
          <pc:chgData name="Hills, Stephanie (STFC,CERN,COMMS)" userId="6d72ac88-93b0-4add-a87d-914ea374adca" providerId="ADAL" clId="{6B1DAF4A-4A83-4158-9CE1-B2614CCE6A04}" dt="2025-06-02T07:10:25.519" v="14" actId="47"/>
          <pc:sldLayoutMkLst>
            <pc:docMk/>
            <pc:sldMasterMk cId="1071039429" sldId="2147483718"/>
            <pc:sldLayoutMk cId="3928795202" sldId="2147483729"/>
          </pc:sldLayoutMkLst>
        </pc:sldLayoutChg>
        <pc:sldLayoutChg chg="del">
          <pc:chgData name="Hills, Stephanie (STFC,CERN,COMMS)" userId="6d72ac88-93b0-4add-a87d-914ea374adca" providerId="ADAL" clId="{6B1DAF4A-4A83-4158-9CE1-B2614CCE6A04}" dt="2025-06-02T07:10:25.519" v="14" actId="47"/>
          <pc:sldLayoutMkLst>
            <pc:docMk/>
            <pc:sldMasterMk cId="1071039429" sldId="2147483718"/>
            <pc:sldLayoutMk cId="249418861" sldId="2147483730"/>
          </pc:sldLayoutMkLst>
        </pc:sldLayoutChg>
        <pc:sldLayoutChg chg="del">
          <pc:chgData name="Hills, Stephanie (STFC,CERN,COMMS)" userId="6d72ac88-93b0-4add-a87d-914ea374adca" providerId="ADAL" clId="{6B1DAF4A-4A83-4158-9CE1-B2614CCE6A04}" dt="2025-06-02T07:10:25.519" v="14" actId="47"/>
          <pc:sldLayoutMkLst>
            <pc:docMk/>
            <pc:sldMasterMk cId="1071039429" sldId="2147483718"/>
            <pc:sldLayoutMk cId="2406072891" sldId="2147483731"/>
          </pc:sldLayoutMkLst>
        </pc:sldLayoutChg>
        <pc:sldLayoutChg chg="del">
          <pc:chgData name="Hills, Stephanie (STFC,CERN,COMMS)" userId="6d72ac88-93b0-4add-a87d-914ea374adca" providerId="ADAL" clId="{6B1DAF4A-4A83-4158-9CE1-B2614CCE6A04}" dt="2025-06-02T07:10:25.519" v="14" actId="47"/>
          <pc:sldLayoutMkLst>
            <pc:docMk/>
            <pc:sldMasterMk cId="1071039429" sldId="2147483718"/>
            <pc:sldLayoutMk cId="2499016396" sldId="2147483732"/>
          </pc:sldLayoutMkLst>
        </pc:sldLayoutChg>
        <pc:sldLayoutChg chg="del">
          <pc:chgData name="Hills, Stephanie (STFC,CERN,COMMS)" userId="6d72ac88-93b0-4add-a87d-914ea374adca" providerId="ADAL" clId="{6B1DAF4A-4A83-4158-9CE1-B2614CCE6A04}" dt="2025-06-02T07:10:25.519" v="14" actId="47"/>
          <pc:sldLayoutMkLst>
            <pc:docMk/>
            <pc:sldMasterMk cId="1071039429" sldId="2147483718"/>
            <pc:sldLayoutMk cId="1506594398" sldId="2147483733"/>
          </pc:sldLayoutMkLst>
        </pc:sldLayoutChg>
        <pc:sldLayoutChg chg="del">
          <pc:chgData name="Hills, Stephanie (STFC,CERN,COMMS)" userId="6d72ac88-93b0-4add-a87d-914ea374adca" providerId="ADAL" clId="{6B1DAF4A-4A83-4158-9CE1-B2614CCE6A04}" dt="2025-06-02T07:10:25.519" v="14" actId="47"/>
          <pc:sldLayoutMkLst>
            <pc:docMk/>
            <pc:sldMasterMk cId="1071039429" sldId="2147483718"/>
            <pc:sldLayoutMk cId="270550740" sldId="2147483734"/>
          </pc:sldLayoutMkLst>
        </pc:sldLayoutChg>
        <pc:sldLayoutChg chg="del">
          <pc:chgData name="Hills, Stephanie (STFC,CERN,COMMS)" userId="6d72ac88-93b0-4add-a87d-914ea374adca" providerId="ADAL" clId="{6B1DAF4A-4A83-4158-9CE1-B2614CCE6A04}" dt="2025-06-02T07:10:25.519" v="14" actId="47"/>
          <pc:sldLayoutMkLst>
            <pc:docMk/>
            <pc:sldMasterMk cId="1071039429" sldId="2147483718"/>
            <pc:sldLayoutMk cId="2507988492" sldId="2147483735"/>
          </pc:sldLayoutMkLst>
        </pc:sldLayoutChg>
        <pc:sldLayoutChg chg="del">
          <pc:chgData name="Hills, Stephanie (STFC,CERN,COMMS)" userId="6d72ac88-93b0-4add-a87d-914ea374adca" providerId="ADAL" clId="{6B1DAF4A-4A83-4158-9CE1-B2614CCE6A04}" dt="2025-06-02T07:10:25.519" v="14" actId="47"/>
          <pc:sldLayoutMkLst>
            <pc:docMk/>
            <pc:sldMasterMk cId="1071039429" sldId="2147483718"/>
            <pc:sldLayoutMk cId="2700113153" sldId="2147483736"/>
          </pc:sldLayoutMkLst>
        </pc:sldLayoutChg>
        <pc:sldLayoutChg chg="del">
          <pc:chgData name="Hills, Stephanie (STFC,CERN,COMMS)" userId="6d72ac88-93b0-4add-a87d-914ea374adca" providerId="ADAL" clId="{6B1DAF4A-4A83-4158-9CE1-B2614CCE6A04}" dt="2025-06-02T07:10:25.519" v="14" actId="47"/>
          <pc:sldLayoutMkLst>
            <pc:docMk/>
            <pc:sldMasterMk cId="1071039429" sldId="2147483718"/>
            <pc:sldLayoutMk cId="1331929511" sldId="2147483737"/>
          </pc:sldLayoutMkLst>
        </pc:sldLayoutChg>
        <pc:sldLayoutChg chg="del">
          <pc:chgData name="Hills, Stephanie (STFC,CERN,COMMS)" userId="6d72ac88-93b0-4add-a87d-914ea374adca" providerId="ADAL" clId="{6B1DAF4A-4A83-4158-9CE1-B2614CCE6A04}" dt="2025-06-02T07:10:25.519" v="14" actId="47"/>
          <pc:sldLayoutMkLst>
            <pc:docMk/>
            <pc:sldMasterMk cId="1071039429" sldId="2147483718"/>
            <pc:sldLayoutMk cId="1133871757" sldId="2147483738"/>
          </pc:sldLayoutMkLst>
        </pc:sldLayoutChg>
        <pc:sldLayoutChg chg="del">
          <pc:chgData name="Hills, Stephanie (STFC,CERN,COMMS)" userId="6d72ac88-93b0-4add-a87d-914ea374adca" providerId="ADAL" clId="{6B1DAF4A-4A83-4158-9CE1-B2614CCE6A04}" dt="2025-06-02T07:10:25.519" v="14" actId="47"/>
          <pc:sldLayoutMkLst>
            <pc:docMk/>
            <pc:sldMasterMk cId="1071039429" sldId="2147483718"/>
            <pc:sldLayoutMk cId="2072404745" sldId="2147483739"/>
          </pc:sldLayoutMkLst>
        </pc:sldLayoutChg>
        <pc:sldLayoutChg chg="del">
          <pc:chgData name="Hills, Stephanie (STFC,CERN,COMMS)" userId="6d72ac88-93b0-4add-a87d-914ea374adca" providerId="ADAL" clId="{6B1DAF4A-4A83-4158-9CE1-B2614CCE6A04}" dt="2025-06-02T07:10:25.519" v="14" actId="47"/>
          <pc:sldLayoutMkLst>
            <pc:docMk/>
            <pc:sldMasterMk cId="1071039429" sldId="2147483718"/>
            <pc:sldLayoutMk cId="4116460908" sldId="2147483740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6/2/2025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CERN should remain at the forefront of energy frontier exploration.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9068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294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61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6/2/2025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6/2/2025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0"/>
            <a:ext cx="328653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505388" y="3361719"/>
            <a:ext cx="6864676" cy="26776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UK’s input to ESPPU</a:t>
            </a:r>
          </a:p>
          <a:p>
            <a:pPr marL="571500" indent="-571500">
              <a:buFontTx/>
              <a:buChar char="-"/>
            </a:pPr>
            <a:r>
              <a:rPr lang="en-US" sz="4400" b="1" i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summary</a:t>
            </a:r>
          </a:p>
          <a:p>
            <a:pPr marL="571500" indent="-571500">
              <a:buFontTx/>
              <a:buChar char="-"/>
            </a:pPr>
            <a:endParaRPr lang="en-US" sz="4400" b="1" i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Stephanie Hills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15938" y="6349797"/>
            <a:ext cx="71489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rgbClr val="626262"/>
                </a:solidFill>
              </a:rPr>
              <a:t>All images in this presentation are © CERN unless otherwise indicated</a:t>
            </a:r>
          </a:p>
        </p:txBody>
      </p:sp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0F336-B482-0AEE-6DB5-250FF6F71C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drafting team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2208C5-DE07-FFFB-3CE4-B6097FC421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Senior researchers</a:t>
            </a:r>
          </a:p>
          <a:p>
            <a:r>
              <a:rPr lang="en-US" sz="3600" dirty="0"/>
              <a:t>Early career researchers</a:t>
            </a:r>
          </a:p>
          <a:p>
            <a:r>
              <a:rPr lang="en-US" sz="3600" dirty="0"/>
              <a:t>UK ECFA delegates</a:t>
            </a:r>
          </a:p>
          <a:p>
            <a:r>
              <a:rPr lang="en-US" sz="3600" dirty="0"/>
              <a:t>STFC Particle Physics Advisory Panel</a:t>
            </a:r>
          </a:p>
          <a:p>
            <a:endParaRPr lang="en-US" sz="3600" dirty="0"/>
          </a:p>
          <a:p>
            <a:r>
              <a:rPr lang="en-US" sz="3600" dirty="0"/>
              <a:t>Experimental and theoretical communities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442658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BD5F4-47B2-D2D2-4890-5FCEDF7B4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was discussed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697E85-11AA-AA25-73C6-476B3F981C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European Strategy Group questions</a:t>
            </a:r>
          </a:p>
          <a:p>
            <a:r>
              <a:rPr lang="en-US" dirty="0"/>
              <a:t>Detector R&amp;D</a:t>
            </a:r>
          </a:p>
          <a:p>
            <a:r>
              <a:rPr lang="en-US" dirty="0"/>
              <a:t>Software and computing</a:t>
            </a:r>
          </a:p>
          <a:p>
            <a:r>
              <a:rPr lang="en-US" dirty="0"/>
              <a:t>Attracting and maintaining talent and expertise</a:t>
            </a:r>
          </a:p>
          <a:p>
            <a:r>
              <a:rPr lang="en-US" dirty="0"/>
              <a:t>Industrial return</a:t>
            </a:r>
          </a:p>
          <a:p>
            <a:r>
              <a:rPr lang="en-US" dirty="0"/>
              <a:t>Public engagement and outreach </a:t>
            </a:r>
            <a:r>
              <a:rPr lang="en-US" i="1" dirty="0"/>
              <a:t>(I talked to one of the drafting team very early in the process to get this included)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0505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7F3719-C031-B292-9EEC-18F5C0E43A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219FFF-1911-A576-7831-5F5961B786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Fully exploit HL-LHC (highest priority)</a:t>
            </a:r>
          </a:p>
          <a:p>
            <a:r>
              <a:rPr lang="en-US" dirty="0"/>
              <a:t>Strong support for “a new large circumference tunnel at CERN”</a:t>
            </a:r>
          </a:p>
          <a:p>
            <a:r>
              <a:rPr lang="en-US" dirty="0"/>
              <a:t>Strong and sustainable non-collider particle physics </a:t>
            </a:r>
            <a:r>
              <a:rPr lang="en-US" dirty="0" err="1"/>
              <a:t>programme</a:t>
            </a:r>
            <a:r>
              <a:rPr lang="en-US" dirty="0"/>
              <a:t> (potential for groundbreaking discoveries in the next 10-20 yrs)</a:t>
            </a:r>
          </a:p>
          <a:p>
            <a:r>
              <a:rPr lang="en-US" dirty="0"/>
              <a:t>Sustained investment in R&amp;D for accelerators, detectors, computing and </a:t>
            </a:r>
            <a:r>
              <a:rPr lang="en-US" dirty="0">
                <a:highlight>
                  <a:srgbClr val="FFFF00"/>
                </a:highlight>
              </a:rPr>
              <a:t>environmentally sustainable technologies</a:t>
            </a:r>
          </a:p>
          <a:p>
            <a:r>
              <a:rPr lang="en-GB" dirty="0"/>
              <a:t>Sustained and  coordinated support for PP theory</a:t>
            </a:r>
          </a:p>
        </p:txBody>
      </p:sp>
    </p:spTree>
    <p:extLst>
      <p:ext uri="{BB962C8B-B14F-4D97-AF65-F5344CB8AC3E}">
        <p14:creationId xmlns:p14="http://schemas.microsoft.com/office/powerpoint/2010/main" val="12897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25BDF3-5A13-15EA-27E1-0C192687C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ECRs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4B3492-FFF0-0D62-52E3-4CAB87F3BD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3000" i="1" dirty="0">
                <a:highlight>
                  <a:srgbClr val="FFFF00"/>
                </a:highlight>
              </a:rPr>
              <a:t>“The ECR community needs certainty that collider physics has a future beyond the HL-LHC”</a:t>
            </a:r>
          </a:p>
          <a:p>
            <a:endParaRPr lang="en-US" sz="1300" dirty="0"/>
          </a:p>
          <a:p>
            <a:r>
              <a:rPr lang="en-US" dirty="0"/>
              <a:t>Ensure the future roadmap meets the needs and aspirations of ECRs</a:t>
            </a:r>
          </a:p>
          <a:p>
            <a:r>
              <a:rPr lang="en-US" dirty="0"/>
              <a:t>Stress the importance of a definitive decision in this round of ESPPU for the next European flagship collider</a:t>
            </a:r>
          </a:p>
          <a:p>
            <a:r>
              <a:rPr lang="en-US" dirty="0"/>
              <a:t>Continued UK commitment to broad </a:t>
            </a:r>
            <a:r>
              <a:rPr lang="en-US" dirty="0" err="1"/>
              <a:t>programme</a:t>
            </a:r>
            <a:r>
              <a:rPr lang="en-US" dirty="0"/>
              <a:t> of non-collider projects – shorter timescale experiments parallel to and in-between major collider projects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dirty="0"/>
              <a:t>Retaining talent is a big concern.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9518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B5E26-089D-8402-BE34-B156C401C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next project for CERN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E40F39-D455-C166-92FD-6935BD6C74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Either FCC-ee followed by FCC-</a:t>
            </a:r>
            <a:r>
              <a:rPr lang="en-US" dirty="0" err="1"/>
              <a:t>hh</a:t>
            </a:r>
            <a:r>
              <a:rPr lang="en-US" dirty="0"/>
              <a:t>, or FCC-</a:t>
            </a:r>
            <a:r>
              <a:rPr lang="en-US" dirty="0" err="1"/>
              <a:t>hh</a:t>
            </a:r>
            <a:endParaRPr lang="en-US" dirty="0"/>
          </a:p>
          <a:p>
            <a:endParaRPr lang="en-US" sz="1600" dirty="0"/>
          </a:p>
          <a:p>
            <a:r>
              <a:rPr lang="en-US" dirty="0"/>
              <a:t>Anxiety about what happens between LHC and FCC (≥10 years) – civil engineering for FCC needs to start ASAP</a:t>
            </a:r>
          </a:p>
          <a:p>
            <a:endParaRPr lang="en-US" sz="1600" dirty="0"/>
          </a:p>
          <a:p>
            <a:r>
              <a:rPr lang="en-US" dirty="0">
                <a:highlight>
                  <a:srgbClr val="FFFF00"/>
                </a:highlight>
              </a:rPr>
              <a:t>“It is essential for both ethical reasons and public support that environmental concerns are fully taken into account.  This includes ensuring that negative environmental impacts of PP research and infrastructure are identified, </a:t>
            </a:r>
            <a:r>
              <a:rPr lang="en-US" dirty="0" err="1">
                <a:highlight>
                  <a:srgbClr val="FFFF00"/>
                </a:highlight>
              </a:rPr>
              <a:t>minimised</a:t>
            </a:r>
            <a:r>
              <a:rPr lang="en-US" dirty="0">
                <a:highlight>
                  <a:srgbClr val="FFFF00"/>
                </a:highlight>
              </a:rPr>
              <a:t> and mitigated, including comprehensive life cycle assessments of future experiments”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7198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8754-0813-F3C4-0798-92A3B205A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Public engagement and outreach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0FA485-DF81-3097-4A9F-5BAB73855C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manifold societal and economic benefits of a future collider </a:t>
            </a:r>
            <a:r>
              <a:rPr lang="en-US" dirty="0" err="1"/>
              <a:t>programme</a:t>
            </a:r>
            <a:r>
              <a:rPr lang="en-US" dirty="0"/>
              <a:t> need to be highlighted to policymakers, funders and the public.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highlight>
                  <a:srgbClr val="FFFF00"/>
                </a:highlight>
              </a:rPr>
              <a:t>“Europe must invest in all forms of public engagement to improve public opinions of science, illustrate the wider impact of research to justify the funding of large-scale experiments, and inspire the next generation of scientists.”</a:t>
            </a:r>
            <a:endParaRPr lang="en-GB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4202569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54680" y="4214284"/>
            <a:ext cx="93299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rgbClr val="FFFF00"/>
                </a:solidFill>
              </a:rPr>
              <a:t>@stephhills.bsky.social</a:t>
            </a:r>
          </a:p>
          <a:p>
            <a:pPr algn="ctr"/>
            <a:r>
              <a:rPr lang="en-GB" sz="6000" b="1" dirty="0">
                <a:solidFill>
                  <a:srgbClr val="FFFF00"/>
                </a:solidFill>
              </a:rPr>
              <a:t>#UKatCERN</a:t>
            </a:r>
          </a:p>
        </p:txBody>
      </p:sp>
    </p:spTree>
    <p:extLst>
      <p:ext uri="{BB962C8B-B14F-4D97-AF65-F5344CB8AC3E}">
        <p14:creationId xmlns:p14="http://schemas.microsoft.com/office/powerpoint/2010/main" val="607741471"/>
      </p:ext>
    </p:extLst>
  </p:cSld>
  <p:clrMapOvr>
    <a:masterClrMapping/>
  </p:clrMapOvr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14770849D2C1479125245119AB0CA0" ma:contentTypeVersion="11" ma:contentTypeDescription="Create a new document." ma:contentTypeScope="" ma:versionID="e0adf1aa483e0683e0a3dc534deb2a5d">
  <xsd:schema xmlns:xsd="http://www.w3.org/2001/XMLSchema" xmlns:xs="http://www.w3.org/2001/XMLSchema" xmlns:p="http://schemas.microsoft.com/office/2006/metadata/properties" xmlns:ns2="676dd627-3888-4db2-9bc2-4efa0fa3edf3" xmlns:ns3="98b6a376-8c7b-4d46-828f-e758e6273611" targetNamespace="http://schemas.microsoft.com/office/2006/metadata/properties" ma:root="true" ma:fieldsID="c2d1cc71242e798d5d4a3c33005b5d3a" ns2:_="" ns3:_="">
    <xsd:import namespace="676dd627-3888-4db2-9bc2-4efa0fa3edf3"/>
    <xsd:import namespace="98b6a376-8c7b-4d46-828f-e758e627361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6dd627-3888-4db2-9bc2-4efa0fa3edf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b6a376-8c7b-4d46-828f-e758e627361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D369EB3-1B60-4167-ABA2-FEE02C847AC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F1888C4-E3AD-4B93-AAB6-10A39952B9F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76dd627-3888-4db2-9bc2-4efa0fa3edf3"/>
    <ds:schemaRef ds:uri="98b6a376-8c7b-4d46-828f-e758e627361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8B1F03C-F21A-480B-A40E-2F00DF2A1630}">
  <ds:schemaRefs>
    <ds:schemaRef ds:uri="676dd627-3888-4db2-9bc2-4efa0fa3edf3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98b6a376-8c7b-4d46-828f-e758e6273611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6665</TotalTime>
  <Words>390</Words>
  <Application>Microsoft Office PowerPoint</Application>
  <PresentationFormat>Widescreen</PresentationFormat>
  <Paragraphs>49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Arial Regular</vt:lpstr>
      <vt:lpstr>Wingdings</vt:lpstr>
      <vt:lpstr>Font and logo master</vt:lpstr>
      <vt:lpstr>Font WITHOUT logo master</vt:lpstr>
      <vt:lpstr>PowerPoint Presentation</vt:lpstr>
      <vt:lpstr>The drafting team</vt:lpstr>
      <vt:lpstr>What was discussed</vt:lpstr>
      <vt:lpstr>Summary</vt:lpstr>
      <vt:lpstr>ECRs</vt:lpstr>
      <vt:lpstr>The next project for CERN</vt:lpstr>
      <vt:lpstr>Public engagement and outreach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Millard</dc:creator>
  <cp:lastModifiedBy>Hills, Stephanie (STFC,CERN,COMMS)</cp:lastModifiedBy>
  <cp:revision>582</cp:revision>
  <cp:lastPrinted>2019-10-02T08:27:37Z</cp:lastPrinted>
  <dcterms:created xsi:type="dcterms:W3CDTF">2019-09-17T08:04:08Z</dcterms:created>
  <dcterms:modified xsi:type="dcterms:W3CDTF">2025-06-02T08:07:49Z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0x0101004714770849D2C1479125245119AB0CA0</vt:lpwstr>
  </property>
</Properties>
</file>