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3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9" r:id="rId11"/>
    <p:sldId id="270" r:id="rId12"/>
    <p:sldId id="271" r:id="rId13"/>
    <p:sldId id="275" r:id="rId14"/>
    <p:sldId id="276" r:id="rId15"/>
    <p:sldId id="274" r:id="rId16"/>
    <p:sldId id="272" r:id="rId17"/>
    <p:sldId id="267" r:id="rId18"/>
    <p:sldId id="266" r:id="rId19"/>
    <p:sldId id="26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B24B7C-DD8A-45B2-B83A-44758B32A023}" v="13" dt="2025-03-21T14:01:21.3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Bossa" userId="S::mbossa@infn.it::9b99e533-8267-4d40-a729-16d36da2eb9b" providerId="AD" clId="Web-{7779AC60-0D03-EB4D-0732-445C99E85F09}"/>
    <pc:docChg chg="modSld">
      <pc:chgData name="Maria Bossa" userId="S::mbossa@infn.it::9b99e533-8267-4d40-a729-16d36da2eb9b" providerId="AD" clId="Web-{7779AC60-0D03-EB4D-0732-445C99E85F09}" dt="2025-03-11T12:09:00.314" v="0" actId="1076"/>
      <pc:docMkLst>
        <pc:docMk/>
      </pc:docMkLst>
      <pc:sldChg chg="modSp">
        <pc:chgData name="Maria Bossa" userId="S::mbossa@infn.it::9b99e533-8267-4d40-a729-16d36da2eb9b" providerId="AD" clId="Web-{7779AC60-0D03-EB4D-0732-445C99E85F09}" dt="2025-03-11T12:09:00.314" v="0" actId="1076"/>
        <pc:sldMkLst>
          <pc:docMk/>
          <pc:sldMk cId="933662568" sldId="269"/>
        </pc:sldMkLst>
        <pc:spChg chg="mod">
          <ac:chgData name="Maria Bossa" userId="S::mbossa@infn.it::9b99e533-8267-4d40-a729-16d36da2eb9b" providerId="AD" clId="Web-{7779AC60-0D03-EB4D-0732-445C99E85F09}" dt="2025-03-11T12:09:00.314" v="0" actId="1076"/>
          <ac:spMkLst>
            <pc:docMk/>
            <pc:sldMk cId="933662568" sldId="269"/>
            <ac:spMk id="18" creationId="{486EC33C-B885-C562-EAC0-0174A2E842AB}"/>
          </ac:spMkLst>
        </pc:spChg>
      </pc:sldChg>
    </pc:docChg>
  </pc:docChgLst>
  <pc:docChgLst>
    <pc:chgData name="Federica Cuna" userId="54a86ea9-4004-42cd-9825-4e0c909ce753" providerId="ADAL" clId="{25B24B7C-DD8A-45B2-B83A-44758B32A023}"/>
    <pc:docChg chg="undo custSel addSld modSld sldOrd">
      <pc:chgData name="Federica Cuna" userId="54a86ea9-4004-42cd-9825-4e0c909ce753" providerId="ADAL" clId="{25B24B7C-DD8A-45B2-B83A-44758B32A023}" dt="2025-03-21T14:01:33.769" v="1725" actId="1076"/>
      <pc:docMkLst>
        <pc:docMk/>
      </pc:docMkLst>
      <pc:sldChg chg="addSp modSp mod">
        <pc:chgData name="Federica Cuna" userId="54a86ea9-4004-42cd-9825-4e0c909ce753" providerId="ADAL" clId="{25B24B7C-DD8A-45B2-B83A-44758B32A023}" dt="2025-03-21T14:01:33.769" v="1725" actId="1076"/>
        <pc:sldMkLst>
          <pc:docMk/>
          <pc:sldMk cId="1508338712" sldId="256"/>
        </pc:sldMkLst>
        <pc:spChg chg="add mod">
          <ac:chgData name="Federica Cuna" userId="54a86ea9-4004-42cd-9825-4e0c909ce753" providerId="ADAL" clId="{25B24B7C-DD8A-45B2-B83A-44758B32A023}" dt="2025-03-21T14:01:33.769" v="1725" actId="1076"/>
          <ac:spMkLst>
            <pc:docMk/>
            <pc:sldMk cId="1508338712" sldId="256"/>
            <ac:spMk id="2" creationId="{AB61228B-EBBB-BA75-C5A2-3E4D2B1A5E8E}"/>
          </ac:spMkLst>
        </pc:spChg>
      </pc:sldChg>
      <pc:sldChg chg="modSp mod">
        <pc:chgData name="Federica Cuna" userId="54a86ea9-4004-42cd-9825-4e0c909ce753" providerId="ADAL" clId="{25B24B7C-DD8A-45B2-B83A-44758B32A023}" dt="2025-03-21T08:02:57.880" v="165" actId="20577"/>
        <pc:sldMkLst>
          <pc:docMk/>
          <pc:sldMk cId="2953654552" sldId="262"/>
        </pc:sldMkLst>
        <pc:spChg chg="mod">
          <ac:chgData name="Federica Cuna" userId="54a86ea9-4004-42cd-9825-4e0c909ce753" providerId="ADAL" clId="{25B24B7C-DD8A-45B2-B83A-44758B32A023}" dt="2025-03-21T08:02:57.880" v="165" actId="20577"/>
          <ac:spMkLst>
            <pc:docMk/>
            <pc:sldMk cId="2953654552" sldId="262"/>
            <ac:spMk id="3" creationId="{5D207451-0D97-DF67-2562-A5C43BD9CF27}"/>
          </ac:spMkLst>
        </pc:spChg>
      </pc:sldChg>
      <pc:sldChg chg="modSp mod">
        <pc:chgData name="Federica Cuna" userId="54a86ea9-4004-42cd-9825-4e0c909ce753" providerId="ADAL" clId="{25B24B7C-DD8A-45B2-B83A-44758B32A023}" dt="2025-03-21T10:58:55.611" v="1666"/>
        <pc:sldMkLst>
          <pc:docMk/>
          <pc:sldMk cId="651877057" sldId="264"/>
        </pc:sldMkLst>
        <pc:spChg chg="mod">
          <ac:chgData name="Federica Cuna" userId="54a86ea9-4004-42cd-9825-4e0c909ce753" providerId="ADAL" clId="{25B24B7C-DD8A-45B2-B83A-44758B32A023}" dt="2025-03-21T08:02:27.810" v="64" actId="20577"/>
          <ac:spMkLst>
            <pc:docMk/>
            <pc:sldMk cId="651877057" sldId="264"/>
            <ac:spMk id="4" creationId="{F051655B-A4FF-BC56-E709-68D90ECAD2ED}"/>
          </ac:spMkLst>
        </pc:spChg>
        <pc:spChg chg="mod">
          <ac:chgData name="Federica Cuna" userId="54a86ea9-4004-42cd-9825-4e0c909ce753" providerId="ADAL" clId="{25B24B7C-DD8A-45B2-B83A-44758B32A023}" dt="2025-03-21T08:03:02.427" v="166" actId="1076"/>
          <ac:spMkLst>
            <pc:docMk/>
            <pc:sldMk cId="651877057" sldId="264"/>
            <ac:spMk id="6" creationId="{995ABED7-6553-7BA1-8A4C-236F9EA06446}"/>
          </ac:spMkLst>
        </pc:spChg>
        <pc:spChg chg="mod">
          <ac:chgData name="Federica Cuna" userId="54a86ea9-4004-42cd-9825-4e0c909ce753" providerId="ADAL" clId="{25B24B7C-DD8A-45B2-B83A-44758B32A023}" dt="2025-03-21T10:58:55.611" v="1666"/>
          <ac:spMkLst>
            <pc:docMk/>
            <pc:sldMk cId="651877057" sldId="264"/>
            <ac:spMk id="10" creationId="{A6A702ED-B115-51FC-503B-1AB92F377971}"/>
          </ac:spMkLst>
        </pc:spChg>
      </pc:sldChg>
      <pc:sldChg chg="addSp delSp modSp mod">
        <pc:chgData name="Federica Cuna" userId="54a86ea9-4004-42cd-9825-4e0c909ce753" providerId="ADAL" clId="{25B24B7C-DD8A-45B2-B83A-44758B32A023}" dt="2025-03-21T08:23:33.787" v="1664" actId="478"/>
        <pc:sldMkLst>
          <pc:docMk/>
          <pc:sldMk cId="933662568" sldId="269"/>
        </pc:sldMkLst>
        <pc:spChg chg="add del mod">
          <ac:chgData name="Federica Cuna" userId="54a86ea9-4004-42cd-9825-4e0c909ce753" providerId="ADAL" clId="{25B24B7C-DD8A-45B2-B83A-44758B32A023}" dt="2025-03-21T08:23:33.787" v="1664" actId="478"/>
          <ac:spMkLst>
            <pc:docMk/>
            <pc:sldMk cId="933662568" sldId="269"/>
            <ac:spMk id="2" creationId="{60066C6C-D82B-ED36-0FC7-CDF20EE84B6F}"/>
          </ac:spMkLst>
        </pc:spChg>
      </pc:sldChg>
      <pc:sldChg chg="mod ord modShow">
        <pc:chgData name="Federica Cuna" userId="54a86ea9-4004-42cd-9825-4e0c909ce753" providerId="ADAL" clId="{25B24B7C-DD8A-45B2-B83A-44758B32A023}" dt="2025-03-21T08:22:15.585" v="1660" actId="729"/>
        <pc:sldMkLst>
          <pc:docMk/>
          <pc:sldMk cId="3094022882" sldId="272"/>
        </pc:sldMkLst>
      </pc:sldChg>
      <pc:sldChg chg="modSp mod">
        <pc:chgData name="Federica Cuna" userId="54a86ea9-4004-42cd-9825-4e0c909ce753" providerId="ADAL" clId="{25B24B7C-DD8A-45B2-B83A-44758B32A023}" dt="2025-03-21T07:15:54.494" v="36" actId="20577"/>
        <pc:sldMkLst>
          <pc:docMk/>
          <pc:sldMk cId="2018606351" sldId="273"/>
        </pc:sldMkLst>
        <pc:spChg chg="mod">
          <ac:chgData name="Federica Cuna" userId="54a86ea9-4004-42cd-9825-4e0c909ce753" providerId="ADAL" clId="{25B24B7C-DD8A-45B2-B83A-44758B32A023}" dt="2025-03-21T07:15:54.494" v="36" actId="20577"/>
          <ac:spMkLst>
            <pc:docMk/>
            <pc:sldMk cId="2018606351" sldId="273"/>
            <ac:spMk id="11" creationId="{F4449290-5775-7E6A-3EF2-391CDD8C06B3}"/>
          </ac:spMkLst>
        </pc:spChg>
      </pc:sldChg>
      <pc:sldChg chg="ord">
        <pc:chgData name="Federica Cuna" userId="54a86ea9-4004-42cd-9825-4e0c909ce753" providerId="ADAL" clId="{25B24B7C-DD8A-45B2-B83A-44758B32A023}" dt="2025-03-21T08:23:13.201" v="1662"/>
        <pc:sldMkLst>
          <pc:docMk/>
          <pc:sldMk cId="2763762888" sldId="274"/>
        </pc:sldMkLst>
      </pc:sldChg>
      <pc:sldChg chg="addSp delSp modSp new mod ord">
        <pc:chgData name="Federica Cuna" userId="54a86ea9-4004-42cd-9825-4e0c909ce753" providerId="ADAL" clId="{25B24B7C-DD8A-45B2-B83A-44758B32A023}" dt="2025-03-21T11:06:15.573" v="1670" actId="20577"/>
        <pc:sldMkLst>
          <pc:docMk/>
          <pc:sldMk cId="3740106340" sldId="275"/>
        </pc:sldMkLst>
        <pc:spChg chg="add mod">
          <ac:chgData name="Federica Cuna" userId="54a86ea9-4004-42cd-9825-4e0c909ce753" providerId="ADAL" clId="{25B24B7C-DD8A-45B2-B83A-44758B32A023}" dt="2025-03-21T08:15:43.411" v="1034" actId="20577"/>
          <ac:spMkLst>
            <pc:docMk/>
            <pc:sldMk cId="3740106340" sldId="275"/>
            <ac:spMk id="3" creationId="{583C5F02-8573-0CD2-9E44-3A77BC44C23F}"/>
          </ac:spMkLst>
        </pc:spChg>
        <pc:spChg chg="add mod">
          <ac:chgData name="Federica Cuna" userId="54a86ea9-4004-42cd-9825-4e0c909ce753" providerId="ADAL" clId="{25B24B7C-DD8A-45B2-B83A-44758B32A023}" dt="2025-03-21T11:05:55.551" v="1667" actId="20577"/>
          <ac:spMkLst>
            <pc:docMk/>
            <pc:sldMk cId="3740106340" sldId="275"/>
            <ac:spMk id="4" creationId="{114E5B17-F8E1-782F-A8E7-7ACE6F7DF42B}"/>
          </ac:spMkLst>
        </pc:spChg>
        <pc:spChg chg="add mod">
          <ac:chgData name="Federica Cuna" userId="54a86ea9-4004-42cd-9825-4e0c909ce753" providerId="ADAL" clId="{25B24B7C-DD8A-45B2-B83A-44758B32A023}" dt="2025-03-21T11:06:15.573" v="1670" actId="20577"/>
          <ac:spMkLst>
            <pc:docMk/>
            <pc:sldMk cId="3740106340" sldId="275"/>
            <ac:spMk id="7" creationId="{D3113A82-450D-4D8E-CC83-0599FBF36472}"/>
          </ac:spMkLst>
        </pc:spChg>
        <pc:spChg chg="add mod">
          <ac:chgData name="Federica Cuna" userId="54a86ea9-4004-42cd-9825-4e0c909ce753" providerId="ADAL" clId="{25B24B7C-DD8A-45B2-B83A-44758B32A023}" dt="2025-03-21T08:14:26.148" v="928" actId="1076"/>
          <ac:spMkLst>
            <pc:docMk/>
            <pc:sldMk cId="3740106340" sldId="275"/>
            <ac:spMk id="8" creationId="{FC3DAEBF-9491-8832-37AA-53799A1ADA61}"/>
          </ac:spMkLst>
        </pc:spChg>
        <pc:spChg chg="add mod">
          <ac:chgData name="Federica Cuna" userId="54a86ea9-4004-42cd-9825-4e0c909ce753" providerId="ADAL" clId="{25B24B7C-DD8A-45B2-B83A-44758B32A023}" dt="2025-03-21T08:15:30.842" v="1022" actId="20577"/>
          <ac:spMkLst>
            <pc:docMk/>
            <pc:sldMk cId="3740106340" sldId="275"/>
            <ac:spMk id="9" creationId="{D25FFF81-645B-F897-76DE-022C10AC363D}"/>
          </ac:spMkLst>
        </pc:spChg>
        <pc:spChg chg="add mod">
          <ac:chgData name="Federica Cuna" userId="54a86ea9-4004-42cd-9825-4e0c909ce753" providerId="ADAL" clId="{25B24B7C-DD8A-45B2-B83A-44758B32A023}" dt="2025-03-21T08:16:12.089" v="1076" actId="20577"/>
          <ac:spMkLst>
            <pc:docMk/>
            <pc:sldMk cId="3740106340" sldId="275"/>
            <ac:spMk id="10" creationId="{B07DB4B6-5F6A-A5EC-56EF-8BD66928E2B7}"/>
          </ac:spMkLst>
        </pc:spChg>
        <pc:picChg chg="add mod">
          <ac:chgData name="Federica Cuna" userId="54a86ea9-4004-42cd-9825-4e0c909ce753" providerId="ADAL" clId="{25B24B7C-DD8A-45B2-B83A-44758B32A023}" dt="2025-03-21T08:08:30.556" v="415" actId="1076"/>
          <ac:picMkLst>
            <pc:docMk/>
            <pc:sldMk cId="3740106340" sldId="275"/>
            <ac:picMk id="5" creationId="{E85A241D-6AA7-A0F3-FC3A-6DF21A8E0D00}"/>
          </ac:picMkLst>
        </pc:picChg>
        <pc:picChg chg="add del mod">
          <ac:chgData name="Federica Cuna" userId="54a86ea9-4004-42cd-9825-4e0c909ce753" providerId="ADAL" clId="{25B24B7C-DD8A-45B2-B83A-44758B32A023}" dt="2025-03-21T08:08:25.085" v="414" actId="478"/>
          <ac:picMkLst>
            <pc:docMk/>
            <pc:sldMk cId="3740106340" sldId="275"/>
            <ac:picMk id="6" creationId="{215D1223-9B13-CDBC-536A-50BB75AB9106}"/>
          </ac:picMkLst>
        </pc:picChg>
      </pc:sldChg>
      <pc:sldChg chg="addSp modSp new mod">
        <pc:chgData name="Federica Cuna" userId="54a86ea9-4004-42cd-9825-4e0c909ce753" providerId="ADAL" clId="{25B24B7C-DD8A-45B2-B83A-44758B32A023}" dt="2025-03-21T08:21:17.946" v="1659" actId="20577"/>
        <pc:sldMkLst>
          <pc:docMk/>
          <pc:sldMk cId="295518280" sldId="276"/>
        </pc:sldMkLst>
        <pc:spChg chg="add mod">
          <ac:chgData name="Federica Cuna" userId="54a86ea9-4004-42cd-9825-4e0c909ce753" providerId="ADAL" clId="{25B24B7C-DD8A-45B2-B83A-44758B32A023}" dt="2025-03-21T08:16:02.452" v="1041"/>
          <ac:spMkLst>
            <pc:docMk/>
            <pc:sldMk cId="295518280" sldId="276"/>
            <ac:spMk id="3" creationId="{ECA22E6D-B64F-995B-5D27-8F5008C0C52F}"/>
          </ac:spMkLst>
        </pc:spChg>
        <pc:spChg chg="add mod">
          <ac:chgData name="Federica Cuna" userId="54a86ea9-4004-42cd-9825-4e0c909ce753" providerId="ADAL" clId="{25B24B7C-DD8A-45B2-B83A-44758B32A023}" dt="2025-03-21T08:16:15.693" v="1080" actId="20577"/>
          <ac:spMkLst>
            <pc:docMk/>
            <pc:sldMk cId="295518280" sldId="276"/>
            <ac:spMk id="4" creationId="{13E81F63-FEF3-05E9-FCA0-8B49CD52D76F}"/>
          </ac:spMkLst>
        </pc:spChg>
        <pc:spChg chg="add mod">
          <ac:chgData name="Federica Cuna" userId="54a86ea9-4004-42cd-9825-4e0c909ce753" providerId="ADAL" clId="{25B24B7C-DD8A-45B2-B83A-44758B32A023}" dt="2025-03-21T08:21:17.946" v="1659" actId="20577"/>
          <ac:spMkLst>
            <pc:docMk/>
            <pc:sldMk cId="295518280" sldId="276"/>
            <ac:spMk id="5" creationId="{B6817947-D260-A467-AD0B-E33679064E05}"/>
          </ac:spMkLst>
        </pc:spChg>
      </pc:sldChg>
    </pc:docChg>
  </pc:docChgLst>
  <pc:docChgLst>
    <pc:chgData name="Federica Cuna" userId="54a86ea9-4004-42cd-9825-4e0c909ce753" providerId="ADAL" clId="{B0A3B165-A403-4C92-976E-5284642F0C5A}"/>
    <pc:docChg chg="undo redo custSel addSld delSld modSld sldOrd delMainMaster modMainMaster">
      <pc:chgData name="Federica Cuna" userId="54a86ea9-4004-42cd-9825-4e0c909ce753" providerId="ADAL" clId="{B0A3B165-A403-4C92-976E-5284642F0C5A}" dt="2025-02-19T09:10:52.879" v="3646" actId="14100"/>
      <pc:docMkLst>
        <pc:docMk/>
      </pc:docMkLst>
      <pc:sldChg chg="addSp delSp modSp new mod setBg">
        <pc:chgData name="Federica Cuna" userId="54a86ea9-4004-42cd-9825-4e0c909ce753" providerId="ADAL" clId="{B0A3B165-A403-4C92-976E-5284642F0C5A}" dt="2025-02-19T08:15:00.433" v="3420"/>
        <pc:sldMkLst>
          <pc:docMk/>
          <pc:sldMk cId="1508338712" sldId="256"/>
        </pc:sldMkLst>
        <pc:spChg chg="add mod">
          <ac:chgData name="Federica Cuna" userId="54a86ea9-4004-42cd-9825-4e0c909ce753" providerId="ADAL" clId="{B0A3B165-A403-4C92-976E-5284642F0C5A}" dt="2025-02-18T14:15:05.689" v="19" actId="1076"/>
          <ac:spMkLst>
            <pc:docMk/>
            <pc:sldMk cId="1508338712" sldId="256"/>
            <ac:spMk id="6" creationId="{4533F948-9B3B-6834-38B4-F1C92DA5542A}"/>
          </ac:spMkLst>
        </pc:spChg>
        <pc:spChg chg="add mod">
          <ac:chgData name="Federica Cuna" userId="54a86ea9-4004-42cd-9825-4e0c909ce753" providerId="ADAL" clId="{B0A3B165-A403-4C92-976E-5284642F0C5A}" dt="2025-02-19T07:54:03.806" v="2510" actId="1076"/>
          <ac:spMkLst>
            <pc:docMk/>
            <pc:sldMk cId="1508338712" sldId="256"/>
            <ac:spMk id="7" creationId="{C6E850C4-A4B6-A097-C381-0134FCD0E941}"/>
          </ac:spMkLst>
        </pc:spChg>
        <pc:spChg chg="add">
          <ac:chgData name="Federica Cuna" userId="54a86ea9-4004-42cd-9825-4e0c909ce753" providerId="ADAL" clId="{B0A3B165-A403-4C92-976E-5284642F0C5A}" dt="2025-02-18T14:14:15.020" v="4" actId="26606"/>
          <ac:spMkLst>
            <pc:docMk/>
            <pc:sldMk cId="1508338712" sldId="256"/>
            <ac:spMk id="9" creationId="{42A4FC2C-047E-45A5-965D-8E1E3BF09BC6}"/>
          </ac:spMkLst>
        </pc:spChg>
        <pc:picChg chg="add mod">
          <ac:chgData name="Federica Cuna" userId="54a86ea9-4004-42cd-9825-4e0c909ce753" providerId="ADAL" clId="{B0A3B165-A403-4C92-976E-5284642F0C5A}" dt="2025-02-18T14:16:50.628" v="90" actId="1076"/>
          <ac:picMkLst>
            <pc:docMk/>
            <pc:sldMk cId="1508338712" sldId="256"/>
            <ac:picMk id="4" creationId="{FB39A3BB-67EC-D6E8-51A9-43BC30744D5A}"/>
          </ac:picMkLst>
        </pc:picChg>
        <pc:picChg chg="add mod">
          <ac:chgData name="Federica Cuna" userId="54a86ea9-4004-42cd-9825-4e0c909ce753" providerId="ADAL" clId="{B0A3B165-A403-4C92-976E-5284642F0C5A}" dt="2025-02-19T07:55:45.567" v="2557" actId="1035"/>
          <ac:picMkLst>
            <pc:docMk/>
            <pc:sldMk cId="1508338712" sldId="256"/>
            <ac:picMk id="16" creationId="{79C4E43C-0677-4A58-69F3-AAD8DB8923B1}"/>
          </ac:picMkLst>
        </pc:picChg>
        <pc:picChg chg="add mod">
          <ac:chgData name="Federica Cuna" userId="54a86ea9-4004-42cd-9825-4e0c909ce753" providerId="ADAL" clId="{B0A3B165-A403-4C92-976E-5284642F0C5A}" dt="2025-02-19T07:55:41.455" v="2555" actId="1037"/>
          <ac:picMkLst>
            <pc:docMk/>
            <pc:sldMk cId="1508338712" sldId="256"/>
            <ac:picMk id="18" creationId="{F44B271D-5041-38E6-7D92-BDA1E48A80D7}"/>
          </ac:picMkLst>
        </pc:picChg>
      </pc:sldChg>
      <pc:sldChg chg="addSp delSp modSp new mod setBg">
        <pc:chgData name="Federica Cuna" userId="54a86ea9-4004-42cd-9825-4e0c909ce753" providerId="ADAL" clId="{B0A3B165-A403-4C92-976E-5284642F0C5A}" dt="2025-02-19T08:19:02.365" v="3441" actId="6549"/>
        <pc:sldMkLst>
          <pc:docMk/>
          <pc:sldMk cId="3801059546" sldId="257"/>
        </pc:sldMkLst>
        <pc:spChg chg="add mod">
          <ac:chgData name="Federica Cuna" userId="54a86ea9-4004-42cd-9825-4e0c909ce753" providerId="ADAL" clId="{B0A3B165-A403-4C92-976E-5284642F0C5A}" dt="2025-02-19T08:17:13.099" v="3435" actId="20577"/>
          <ac:spMkLst>
            <pc:docMk/>
            <pc:sldMk cId="3801059546" sldId="257"/>
            <ac:spMk id="5" creationId="{EB440167-C9DA-E236-384F-DFCF72DFA632}"/>
          </ac:spMkLst>
        </pc:spChg>
        <pc:spChg chg="add mod">
          <ac:chgData name="Federica Cuna" userId="54a86ea9-4004-42cd-9825-4e0c909ce753" providerId="ADAL" clId="{B0A3B165-A403-4C92-976E-5284642F0C5A}" dt="2025-02-18T14:35:05.383" v="543" actId="207"/>
          <ac:spMkLst>
            <pc:docMk/>
            <pc:sldMk cId="3801059546" sldId="257"/>
            <ac:spMk id="6" creationId="{087DF0AB-75B4-E9E3-9B6E-371A2B3C2B86}"/>
          </ac:spMkLst>
        </pc:spChg>
        <pc:spChg chg="add mod">
          <ac:chgData name="Federica Cuna" userId="54a86ea9-4004-42cd-9825-4e0c909ce753" providerId="ADAL" clId="{B0A3B165-A403-4C92-976E-5284642F0C5A}" dt="2025-02-18T14:28:55.344" v="363" actId="164"/>
          <ac:spMkLst>
            <pc:docMk/>
            <pc:sldMk cId="3801059546" sldId="257"/>
            <ac:spMk id="7" creationId="{4D726AD5-7AB6-5816-BCE6-B37FF3CBA5C2}"/>
          </ac:spMkLst>
        </pc:spChg>
        <pc:spChg chg="add mod">
          <ac:chgData name="Federica Cuna" userId="54a86ea9-4004-42cd-9825-4e0c909ce753" providerId="ADAL" clId="{B0A3B165-A403-4C92-976E-5284642F0C5A}" dt="2025-02-19T08:18:39.273" v="3436" actId="20577"/>
          <ac:spMkLst>
            <pc:docMk/>
            <pc:sldMk cId="3801059546" sldId="257"/>
            <ac:spMk id="8" creationId="{277F88DC-64B5-1AED-99AD-33450C1C148A}"/>
          </ac:spMkLst>
        </pc:spChg>
        <pc:spChg chg="mod">
          <ac:chgData name="Federica Cuna" userId="54a86ea9-4004-42cd-9825-4e0c909ce753" providerId="ADAL" clId="{B0A3B165-A403-4C92-976E-5284642F0C5A}" dt="2025-02-18T14:32:47.156" v="534" actId="1076"/>
          <ac:spMkLst>
            <pc:docMk/>
            <pc:sldMk cId="3801059546" sldId="257"/>
            <ac:spMk id="11" creationId="{B3A498F1-AD7D-9730-9BD5-81DBE9405ED7}"/>
          </ac:spMkLst>
        </pc:spChg>
        <pc:spChg chg="mod">
          <ac:chgData name="Federica Cuna" userId="54a86ea9-4004-42cd-9825-4e0c909ce753" providerId="ADAL" clId="{B0A3B165-A403-4C92-976E-5284642F0C5A}" dt="2025-02-19T08:19:02.365" v="3441" actId="6549"/>
          <ac:spMkLst>
            <pc:docMk/>
            <pc:sldMk cId="3801059546" sldId="257"/>
            <ac:spMk id="12" creationId="{2AA0E015-856D-C59F-0E53-BC053F2C46B6}"/>
          </ac:spMkLst>
        </pc:spChg>
        <pc:grpChg chg="add mod">
          <ac:chgData name="Federica Cuna" userId="54a86ea9-4004-42cd-9825-4e0c909ce753" providerId="ADAL" clId="{B0A3B165-A403-4C92-976E-5284642F0C5A}" dt="2025-02-18T14:34:37.387" v="540" actId="164"/>
          <ac:grpSpMkLst>
            <pc:docMk/>
            <pc:sldMk cId="3801059546" sldId="257"/>
            <ac:grpSpMk id="9" creationId="{B16EBA38-F576-C623-7014-D050C2914527}"/>
          </ac:grpSpMkLst>
        </pc:grpChg>
        <pc:grpChg chg="add mod">
          <ac:chgData name="Federica Cuna" userId="54a86ea9-4004-42cd-9825-4e0c909ce753" providerId="ADAL" clId="{B0A3B165-A403-4C92-976E-5284642F0C5A}" dt="2025-02-18T14:34:37.387" v="540" actId="164"/>
          <ac:grpSpMkLst>
            <pc:docMk/>
            <pc:sldMk cId="3801059546" sldId="257"/>
            <ac:grpSpMk id="10" creationId="{DB30EBAB-2862-D362-5010-0361045B436D}"/>
          </ac:grpSpMkLst>
        </pc:grpChg>
        <pc:grpChg chg="add mod">
          <ac:chgData name="Federica Cuna" userId="54a86ea9-4004-42cd-9825-4e0c909ce753" providerId="ADAL" clId="{B0A3B165-A403-4C92-976E-5284642F0C5A}" dt="2025-02-18T14:34:37.387" v="540" actId="164"/>
          <ac:grpSpMkLst>
            <pc:docMk/>
            <pc:sldMk cId="3801059546" sldId="257"/>
            <ac:grpSpMk id="15" creationId="{DD2FF114-E431-B748-A97B-EC6FEF6FC970}"/>
          </ac:grpSpMkLst>
        </pc:grpChg>
        <pc:picChg chg="add mod">
          <ac:chgData name="Federica Cuna" userId="54a86ea9-4004-42cd-9825-4e0c909ce753" providerId="ADAL" clId="{B0A3B165-A403-4C92-976E-5284642F0C5A}" dt="2025-02-18T14:25:21.733" v="289" actId="1076"/>
          <ac:picMkLst>
            <pc:docMk/>
            <pc:sldMk cId="3801059546" sldId="257"/>
            <ac:picMk id="3" creationId="{5BC5CF42-C5EE-0649-C4B0-4F6BEA39A013}"/>
          </ac:picMkLst>
        </pc:picChg>
      </pc:sldChg>
      <pc:sldChg chg="addSp delSp modSp new del mod">
        <pc:chgData name="Federica Cuna" userId="54a86ea9-4004-42cd-9825-4e0c909ce753" providerId="ADAL" clId="{B0A3B165-A403-4C92-976E-5284642F0C5A}" dt="2025-02-19T08:02:13.985" v="2753" actId="47"/>
        <pc:sldMkLst>
          <pc:docMk/>
          <pc:sldMk cId="1420310656" sldId="258"/>
        </pc:sldMkLst>
      </pc:sldChg>
      <pc:sldChg chg="addSp modSp new mod">
        <pc:chgData name="Federica Cuna" userId="54a86ea9-4004-42cd-9825-4e0c909ce753" providerId="ADAL" clId="{B0A3B165-A403-4C92-976E-5284642F0C5A}" dt="2025-02-19T08:20:12.797" v="3445" actId="1076"/>
        <pc:sldMkLst>
          <pc:docMk/>
          <pc:sldMk cId="2351329755" sldId="259"/>
        </pc:sldMkLst>
        <pc:spChg chg="add mod">
          <ac:chgData name="Federica Cuna" userId="54a86ea9-4004-42cd-9825-4e0c909ce753" providerId="ADAL" clId="{B0A3B165-A403-4C92-976E-5284642F0C5A}" dt="2025-02-19T08:19:57.015" v="3443" actId="1076"/>
          <ac:spMkLst>
            <pc:docMk/>
            <pc:sldMk cId="2351329755" sldId="259"/>
            <ac:spMk id="3" creationId="{60A83BF9-50E5-84DD-D216-937DB5147AE8}"/>
          </ac:spMkLst>
        </pc:spChg>
        <pc:spChg chg="add mod">
          <ac:chgData name="Federica Cuna" userId="54a86ea9-4004-42cd-9825-4e0c909ce753" providerId="ADAL" clId="{B0A3B165-A403-4C92-976E-5284642F0C5A}" dt="2025-02-19T08:20:12.797" v="3445" actId="1076"/>
          <ac:spMkLst>
            <pc:docMk/>
            <pc:sldMk cId="2351329755" sldId="259"/>
            <ac:spMk id="5" creationId="{B6662B2D-8967-A5B3-76D9-42A7B92547DC}"/>
          </ac:spMkLst>
        </pc:spChg>
      </pc:sldChg>
      <pc:sldChg chg="addSp modSp new del">
        <pc:chgData name="Federica Cuna" userId="54a86ea9-4004-42cd-9825-4e0c909ce753" providerId="ADAL" clId="{B0A3B165-A403-4C92-976E-5284642F0C5A}" dt="2025-02-18T15:16:22.276" v="1660" actId="47"/>
        <pc:sldMkLst>
          <pc:docMk/>
          <pc:sldMk cId="783951743" sldId="260"/>
        </pc:sldMkLst>
      </pc:sldChg>
      <pc:sldChg chg="addSp delSp modSp new mod">
        <pc:chgData name="Federica Cuna" userId="54a86ea9-4004-42cd-9825-4e0c909ce753" providerId="ADAL" clId="{B0A3B165-A403-4C92-976E-5284642F0C5A}" dt="2025-02-19T08:21:07.950" v="3450" actId="20577"/>
        <pc:sldMkLst>
          <pc:docMk/>
          <pc:sldMk cId="2120889598" sldId="261"/>
        </pc:sldMkLst>
        <pc:spChg chg="add mod">
          <ac:chgData name="Federica Cuna" userId="54a86ea9-4004-42cd-9825-4e0c909ce753" providerId="ADAL" clId="{B0A3B165-A403-4C92-976E-5284642F0C5A}" dt="2025-02-19T08:21:07.950" v="3450" actId="20577"/>
          <ac:spMkLst>
            <pc:docMk/>
            <pc:sldMk cId="2120889598" sldId="261"/>
            <ac:spMk id="3" creationId="{741A741A-5765-0AFD-03DE-E7F758FDC6B4}"/>
          </ac:spMkLst>
        </pc:spChg>
        <pc:spChg chg="add mod">
          <ac:chgData name="Federica Cuna" userId="54a86ea9-4004-42cd-9825-4e0c909ce753" providerId="ADAL" clId="{B0A3B165-A403-4C92-976E-5284642F0C5A}" dt="2025-02-18T14:51:16.272" v="1080" actId="113"/>
          <ac:spMkLst>
            <pc:docMk/>
            <pc:sldMk cId="2120889598" sldId="261"/>
            <ac:spMk id="4" creationId="{C63C7D72-AB9F-E4A5-6545-4DB25B4AF0A7}"/>
          </ac:spMkLst>
        </pc:spChg>
        <pc:spChg chg="add mod">
          <ac:chgData name="Federica Cuna" userId="54a86ea9-4004-42cd-9825-4e0c909ce753" providerId="ADAL" clId="{B0A3B165-A403-4C92-976E-5284642F0C5A}" dt="2025-02-18T14:56:52.517" v="1257" actId="1076"/>
          <ac:spMkLst>
            <pc:docMk/>
            <pc:sldMk cId="2120889598" sldId="261"/>
            <ac:spMk id="5" creationId="{CE2CA2B8-0E6A-E888-782B-44F069BF3C77}"/>
          </ac:spMkLst>
        </pc:spChg>
        <pc:picChg chg="add mod">
          <ac:chgData name="Federica Cuna" userId="54a86ea9-4004-42cd-9825-4e0c909ce753" providerId="ADAL" clId="{B0A3B165-A403-4C92-976E-5284642F0C5A}" dt="2025-02-18T14:58:41.983" v="1281" actId="1076"/>
          <ac:picMkLst>
            <pc:docMk/>
            <pc:sldMk cId="2120889598" sldId="261"/>
            <ac:picMk id="18" creationId="{F68C83E8-209F-F767-3886-285A9C728225}"/>
          </ac:picMkLst>
        </pc:picChg>
        <pc:picChg chg="add mod">
          <ac:chgData name="Federica Cuna" userId="54a86ea9-4004-42cd-9825-4e0c909ce753" providerId="ADAL" clId="{B0A3B165-A403-4C92-976E-5284642F0C5A}" dt="2025-02-18T14:58:39.395" v="1280" actId="1076"/>
          <ac:picMkLst>
            <pc:docMk/>
            <pc:sldMk cId="2120889598" sldId="261"/>
            <ac:picMk id="19" creationId="{D349277B-DF92-9ABC-B1E6-FF1907769457}"/>
          </ac:picMkLst>
        </pc:picChg>
      </pc:sldChg>
      <pc:sldChg chg="addSp delSp modSp new mod">
        <pc:chgData name="Federica Cuna" userId="54a86ea9-4004-42cd-9825-4e0c909ce753" providerId="ADAL" clId="{B0A3B165-A403-4C92-976E-5284642F0C5A}" dt="2025-02-19T08:21:43.737" v="3451" actId="1076"/>
        <pc:sldMkLst>
          <pc:docMk/>
          <pc:sldMk cId="2953654552" sldId="262"/>
        </pc:sldMkLst>
        <pc:spChg chg="add mod">
          <ac:chgData name="Federica Cuna" userId="54a86ea9-4004-42cd-9825-4e0c909ce753" providerId="ADAL" clId="{B0A3B165-A403-4C92-976E-5284642F0C5A}" dt="2025-02-19T08:21:43.737" v="3451" actId="1076"/>
          <ac:spMkLst>
            <pc:docMk/>
            <pc:sldMk cId="2953654552" sldId="262"/>
            <ac:spMk id="3" creationId="{5D207451-0D97-DF67-2562-A5C43BD9CF27}"/>
          </ac:spMkLst>
        </pc:spChg>
        <pc:spChg chg="add mod">
          <ac:chgData name="Federica Cuna" userId="54a86ea9-4004-42cd-9825-4e0c909ce753" providerId="ADAL" clId="{B0A3B165-A403-4C92-976E-5284642F0C5A}" dt="2025-02-18T15:01:25.070" v="1370" actId="1076"/>
          <ac:spMkLst>
            <pc:docMk/>
            <pc:sldMk cId="2953654552" sldId="262"/>
            <ac:spMk id="4" creationId="{4AA5452A-E4C3-58D6-CF66-69753550CA6A}"/>
          </ac:spMkLst>
        </pc:spChg>
        <pc:graphicFrameChg chg="add del mod">
          <ac:chgData name="Federica Cuna" userId="54a86ea9-4004-42cd-9825-4e0c909ce753" providerId="ADAL" clId="{B0A3B165-A403-4C92-976E-5284642F0C5A}" dt="2025-02-18T15:16:29.624" v="1661" actId="1076"/>
          <ac:graphicFrameMkLst>
            <pc:docMk/>
            <pc:sldMk cId="2953654552" sldId="262"/>
            <ac:graphicFrameMk id="9" creationId="{026FB6D9-2F88-6249-918B-C03BC57BA594}"/>
          </ac:graphicFrameMkLst>
        </pc:graphicFrameChg>
      </pc:sldChg>
      <pc:sldChg chg="addSp delSp modSp new mod">
        <pc:chgData name="Federica Cuna" userId="54a86ea9-4004-42cd-9825-4e0c909ce753" providerId="ADAL" clId="{B0A3B165-A403-4C92-976E-5284642F0C5A}" dt="2025-02-19T08:23:07.805" v="3454" actId="1076"/>
        <pc:sldMkLst>
          <pc:docMk/>
          <pc:sldMk cId="1154183453" sldId="263"/>
        </pc:sldMkLst>
        <pc:spChg chg="add mod">
          <ac:chgData name="Federica Cuna" userId="54a86ea9-4004-42cd-9825-4e0c909ce753" providerId="ADAL" clId="{B0A3B165-A403-4C92-976E-5284642F0C5A}" dt="2025-02-18T15:12:39.484" v="1587" actId="164"/>
          <ac:spMkLst>
            <pc:docMk/>
            <pc:sldMk cId="1154183453" sldId="263"/>
            <ac:spMk id="21" creationId="{707F71EC-5BC1-A52F-7A28-0D88669058D7}"/>
          </ac:spMkLst>
        </pc:spChg>
        <pc:spChg chg="add mod">
          <ac:chgData name="Federica Cuna" userId="54a86ea9-4004-42cd-9825-4e0c909ce753" providerId="ADAL" clId="{B0A3B165-A403-4C92-976E-5284642F0C5A}" dt="2025-02-18T15:12:39.484" v="1587" actId="164"/>
          <ac:spMkLst>
            <pc:docMk/>
            <pc:sldMk cId="1154183453" sldId="263"/>
            <ac:spMk id="22" creationId="{B93ABAE9-6192-E79E-BA9C-9D1687DAC7DC}"/>
          </ac:spMkLst>
        </pc:spChg>
        <pc:spChg chg="add del mod">
          <ac:chgData name="Federica Cuna" userId="54a86ea9-4004-42cd-9825-4e0c909ce753" providerId="ADAL" clId="{B0A3B165-A403-4C92-976E-5284642F0C5A}" dt="2025-02-18T15:12:39.484" v="1587" actId="164"/>
          <ac:spMkLst>
            <pc:docMk/>
            <pc:sldMk cId="1154183453" sldId="263"/>
            <ac:spMk id="23" creationId="{BD75557A-7063-6216-5B26-1BCA5CB9DAAA}"/>
          </ac:spMkLst>
        </pc:spChg>
        <pc:spChg chg="add mod">
          <ac:chgData name="Federica Cuna" userId="54a86ea9-4004-42cd-9825-4e0c909ce753" providerId="ADAL" clId="{B0A3B165-A403-4C92-976E-5284642F0C5A}" dt="2025-02-18T15:12:39.484" v="1587" actId="164"/>
          <ac:spMkLst>
            <pc:docMk/>
            <pc:sldMk cId="1154183453" sldId="263"/>
            <ac:spMk id="24" creationId="{0CDB48AB-2B99-31DB-8615-9FD27CE86F30}"/>
          </ac:spMkLst>
        </pc:spChg>
        <pc:spChg chg="add mod">
          <ac:chgData name="Federica Cuna" userId="54a86ea9-4004-42cd-9825-4e0c909ce753" providerId="ADAL" clId="{B0A3B165-A403-4C92-976E-5284642F0C5A}" dt="2025-02-18T15:12:39.484" v="1587" actId="164"/>
          <ac:spMkLst>
            <pc:docMk/>
            <pc:sldMk cId="1154183453" sldId="263"/>
            <ac:spMk id="25" creationId="{A3C72E20-6BCE-FB5A-D3F1-1A27A70C09E1}"/>
          </ac:spMkLst>
        </pc:spChg>
        <pc:spChg chg="add mod">
          <ac:chgData name="Federica Cuna" userId="54a86ea9-4004-42cd-9825-4e0c909ce753" providerId="ADAL" clId="{B0A3B165-A403-4C92-976E-5284642F0C5A}" dt="2025-02-18T15:12:39.484" v="1587" actId="164"/>
          <ac:spMkLst>
            <pc:docMk/>
            <pc:sldMk cId="1154183453" sldId="263"/>
            <ac:spMk id="26" creationId="{22E337C6-71E4-48B8-F7C5-680ED72BEDEE}"/>
          </ac:spMkLst>
        </pc:spChg>
        <pc:spChg chg="add mod">
          <ac:chgData name="Federica Cuna" userId="54a86ea9-4004-42cd-9825-4e0c909ce753" providerId="ADAL" clId="{B0A3B165-A403-4C92-976E-5284642F0C5A}" dt="2025-02-18T15:13:14.112" v="1625" actId="1076"/>
          <ac:spMkLst>
            <pc:docMk/>
            <pc:sldMk cId="1154183453" sldId="263"/>
            <ac:spMk id="28" creationId="{9DEB23B8-8D62-081D-13FA-18D7AFA4D8BF}"/>
          </ac:spMkLst>
        </pc:spChg>
        <pc:spChg chg="add mod">
          <ac:chgData name="Federica Cuna" userId="54a86ea9-4004-42cd-9825-4e0c909ce753" providerId="ADAL" clId="{B0A3B165-A403-4C92-976E-5284642F0C5A}" dt="2025-02-19T08:23:07.805" v="3454" actId="1076"/>
          <ac:spMkLst>
            <pc:docMk/>
            <pc:sldMk cId="1154183453" sldId="263"/>
            <ac:spMk id="30" creationId="{4C7E8B52-83D1-9FB8-BAEA-8BFEFFAE80F8}"/>
          </ac:spMkLst>
        </pc:spChg>
        <pc:grpChg chg="add mod">
          <ac:chgData name="Federica Cuna" userId="54a86ea9-4004-42cd-9825-4e0c909ce753" providerId="ADAL" clId="{B0A3B165-A403-4C92-976E-5284642F0C5A}" dt="2025-02-18T15:12:39.484" v="1587" actId="164"/>
          <ac:grpSpMkLst>
            <pc:docMk/>
            <pc:sldMk cId="1154183453" sldId="263"/>
            <ac:grpSpMk id="2" creationId="{825F456D-A084-DA2C-190F-1F6368F2FF50}"/>
          </ac:grpSpMkLst>
        </pc:grpChg>
        <pc:grpChg chg="add mod">
          <ac:chgData name="Federica Cuna" userId="54a86ea9-4004-42cd-9825-4e0c909ce753" providerId="ADAL" clId="{B0A3B165-A403-4C92-976E-5284642F0C5A}" dt="2025-02-18T15:15:01.873" v="1656" actId="1076"/>
          <ac:grpSpMkLst>
            <pc:docMk/>
            <pc:sldMk cId="1154183453" sldId="263"/>
            <ac:grpSpMk id="27" creationId="{E1516CFF-0C40-5D78-0134-7DFDA124B2F7}"/>
          </ac:grpSpMkLst>
        </pc:grpChg>
        <pc:picChg chg="mod">
          <ac:chgData name="Federica Cuna" userId="54a86ea9-4004-42cd-9825-4e0c909ce753" providerId="ADAL" clId="{B0A3B165-A403-4C92-976E-5284642F0C5A}" dt="2025-02-18T15:08:59.215" v="1548"/>
          <ac:picMkLst>
            <pc:docMk/>
            <pc:sldMk cId="1154183453" sldId="263"/>
            <ac:picMk id="3" creationId="{41DEA0BB-C9B5-32E8-BA1E-753A90700C39}"/>
          </ac:picMkLst>
        </pc:picChg>
        <pc:cxnChg chg="mod">
          <ac:chgData name="Federica Cuna" userId="54a86ea9-4004-42cd-9825-4e0c909ce753" providerId="ADAL" clId="{B0A3B165-A403-4C92-976E-5284642F0C5A}" dt="2025-02-18T15:08:59.215" v="1548"/>
          <ac:cxnSpMkLst>
            <pc:docMk/>
            <pc:sldMk cId="1154183453" sldId="263"/>
            <ac:cxnSpMk id="9" creationId="{789C4D97-3872-0DD1-92DA-78C9E07DDD03}"/>
          </ac:cxnSpMkLst>
        </pc:cxnChg>
        <pc:cxnChg chg="mod">
          <ac:chgData name="Federica Cuna" userId="54a86ea9-4004-42cd-9825-4e0c909ce753" providerId="ADAL" clId="{B0A3B165-A403-4C92-976E-5284642F0C5A}" dt="2025-02-18T15:08:59.215" v="1548"/>
          <ac:cxnSpMkLst>
            <pc:docMk/>
            <pc:sldMk cId="1154183453" sldId="263"/>
            <ac:cxnSpMk id="15" creationId="{916D5C34-0BC3-2484-B46B-55844C850F17}"/>
          </ac:cxnSpMkLst>
        </pc:cxnChg>
      </pc:sldChg>
      <pc:sldChg chg="addSp delSp modSp new mod">
        <pc:chgData name="Federica Cuna" userId="54a86ea9-4004-42cd-9825-4e0c909ce753" providerId="ADAL" clId="{B0A3B165-A403-4C92-976E-5284642F0C5A}" dt="2025-02-18T15:18:08.104" v="1691" actId="20577"/>
        <pc:sldMkLst>
          <pc:docMk/>
          <pc:sldMk cId="651877057" sldId="264"/>
        </pc:sldMkLst>
        <pc:spChg chg="add mod">
          <ac:chgData name="Federica Cuna" userId="54a86ea9-4004-42cd-9825-4e0c909ce753" providerId="ADAL" clId="{B0A3B165-A403-4C92-976E-5284642F0C5A}" dt="2025-02-18T15:17:51.616" v="1687" actId="1076"/>
          <ac:spMkLst>
            <pc:docMk/>
            <pc:sldMk cId="651877057" sldId="264"/>
            <ac:spMk id="3" creationId="{13E27B33-BDE3-5F93-5627-AD42E6DA842A}"/>
          </ac:spMkLst>
        </pc:spChg>
        <pc:spChg chg="add mod">
          <ac:chgData name="Federica Cuna" userId="54a86ea9-4004-42cd-9825-4e0c909ce753" providerId="ADAL" clId="{B0A3B165-A403-4C92-976E-5284642F0C5A}" dt="2025-02-18T15:17:54.383" v="1688" actId="1076"/>
          <ac:spMkLst>
            <pc:docMk/>
            <pc:sldMk cId="651877057" sldId="264"/>
            <ac:spMk id="4" creationId="{F051655B-A4FF-BC56-E709-68D90ECAD2ED}"/>
          </ac:spMkLst>
        </pc:spChg>
        <pc:spChg chg="add mod">
          <ac:chgData name="Federica Cuna" userId="54a86ea9-4004-42cd-9825-4e0c909ce753" providerId="ADAL" clId="{B0A3B165-A403-4C92-976E-5284642F0C5A}" dt="2025-02-18T15:17:57.947" v="1689" actId="1076"/>
          <ac:spMkLst>
            <pc:docMk/>
            <pc:sldMk cId="651877057" sldId="264"/>
            <ac:spMk id="6" creationId="{995ABED7-6553-7BA1-8A4C-236F9EA06446}"/>
          </ac:spMkLst>
        </pc:spChg>
        <pc:spChg chg="add mod">
          <ac:chgData name="Federica Cuna" userId="54a86ea9-4004-42cd-9825-4e0c909ce753" providerId="ADAL" clId="{B0A3B165-A403-4C92-976E-5284642F0C5A}" dt="2025-02-18T15:17:10.745" v="1666" actId="255"/>
          <ac:spMkLst>
            <pc:docMk/>
            <pc:sldMk cId="651877057" sldId="264"/>
            <ac:spMk id="8" creationId="{51FA4849-6976-F913-D584-234C9353A5BB}"/>
          </ac:spMkLst>
        </pc:spChg>
        <pc:spChg chg="add mod">
          <ac:chgData name="Federica Cuna" userId="54a86ea9-4004-42cd-9825-4e0c909ce753" providerId="ADAL" clId="{B0A3B165-A403-4C92-976E-5284642F0C5A}" dt="2025-02-18T15:17:10.745" v="1666" actId="255"/>
          <ac:spMkLst>
            <pc:docMk/>
            <pc:sldMk cId="651877057" sldId="264"/>
            <ac:spMk id="9" creationId="{A488441C-6A64-907D-7131-1CCD658EDB29}"/>
          </ac:spMkLst>
        </pc:spChg>
        <pc:spChg chg="add mod">
          <ac:chgData name="Federica Cuna" userId="54a86ea9-4004-42cd-9825-4e0c909ce753" providerId="ADAL" clId="{B0A3B165-A403-4C92-976E-5284642F0C5A}" dt="2025-02-18T15:18:08.104" v="1691" actId="20577"/>
          <ac:spMkLst>
            <pc:docMk/>
            <pc:sldMk cId="651877057" sldId="264"/>
            <ac:spMk id="10" creationId="{A6A702ED-B115-51FC-503B-1AB92F377971}"/>
          </ac:spMkLst>
        </pc:spChg>
        <pc:spChg chg="add mod">
          <ac:chgData name="Federica Cuna" userId="54a86ea9-4004-42cd-9825-4e0c909ce753" providerId="ADAL" clId="{B0A3B165-A403-4C92-976E-5284642F0C5A}" dt="2025-02-18T15:17:31.096" v="1681" actId="20577"/>
          <ac:spMkLst>
            <pc:docMk/>
            <pc:sldMk cId="651877057" sldId="264"/>
            <ac:spMk id="11" creationId="{B372D626-6AD9-3D01-4803-DDA011D49558}"/>
          </ac:spMkLst>
        </pc:spChg>
        <pc:picChg chg="add mod">
          <ac:chgData name="Federica Cuna" userId="54a86ea9-4004-42cd-9825-4e0c909ce753" providerId="ADAL" clId="{B0A3B165-A403-4C92-976E-5284642F0C5A}" dt="2025-02-18T15:17:03.407" v="1664"/>
          <ac:picMkLst>
            <pc:docMk/>
            <pc:sldMk cId="651877057" sldId="264"/>
            <ac:picMk id="5" creationId="{3F2F53B4-5935-6051-40CC-E2EEFF85BF4F}"/>
          </ac:picMkLst>
        </pc:picChg>
        <pc:picChg chg="add mod">
          <ac:chgData name="Federica Cuna" userId="54a86ea9-4004-42cd-9825-4e0c909ce753" providerId="ADAL" clId="{B0A3B165-A403-4C92-976E-5284642F0C5A}" dt="2025-02-18T15:17:03.407" v="1664"/>
          <ac:picMkLst>
            <pc:docMk/>
            <pc:sldMk cId="651877057" sldId="264"/>
            <ac:picMk id="7" creationId="{8E997B0D-E23F-1CA0-F635-AD543047B012}"/>
          </ac:picMkLst>
        </pc:picChg>
      </pc:sldChg>
      <pc:sldChg chg="addSp modSp new mod">
        <pc:chgData name="Federica Cuna" userId="54a86ea9-4004-42cd-9825-4e0c909ce753" providerId="ADAL" clId="{B0A3B165-A403-4C92-976E-5284642F0C5A}" dt="2025-02-19T08:24:45.260" v="3457" actId="20577"/>
        <pc:sldMkLst>
          <pc:docMk/>
          <pc:sldMk cId="2598879464" sldId="265"/>
        </pc:sldMkLst>
        <pc:spChg chg="add mod">
          <ac:chgData name="Federica Cuna" userId="54a86ea9-4004-42cd-9825-4e0c909ce753" providerId="ADAL" clId="{B0A3B165-A403-4C92-976E-5284642F0C5A}" dt="2025-02-19T08:24:45.260" v="3457" actId="20577"/>
          <ac:spMkLst>
            <pc:docMk/>
            <pc:sldMk cId="2598879464" sldId="265"/>
            <ac:spMk id="6" creationId="{621BDD0E-8A7B-28F1-DC26-9E76AA6A3D29}"/>
          </ac:spMkLst>
        </pc:spChg>
        <pc:graphicFrameChg chg="add mod modGraphic">
          <ac:chgData name="Federica Cuna" userId="54a86ea9-4004-42cd-9825-4e0c909ce753" providerId="ADAL" clId="{B0A3B165-A403-4C92-976E-5284642F0C5A}" dt="2025-02-19T08:24:21.419" v="3455" actId="1076"/>
          <ac:graphicFrameMkLst>
            <pc:docMk/>
            <pc:sldMk cId="2598879464" sldId="265"/>
            <ac:graphicFrameMk id="5" creationId="{61538129-4ACC-BE72-979A-AB6838BDAE7A}"/>
          </ac:graphicFrameMkLst>
        </pc:graphicFrameChg>
        <pc:picChg chg="add mod">
          <ac:chgData name="Federica Cuna" userId="54a86ea9-4004-42cd-9825-4e0c909ce753" providerId="ADAL" clId="{B0A3B165-A403-4C92-976E-5284642F0C5A}" dt="2025-02-18T15:20:10.774" v="1723" actId="1076"/>
          <ac:picMkLst>
            <pc:docMk/>
            <pc:sldMk cId="2598879464" sldId="265"/>
            <ac:picMk id="2" creationId="{6AF43BC3-4997-38EE-ED19-A88A36E9F69F}"/>
          </ac:picMkLst>
        </pc:picChg>
        <pc:picChg chg="add mod">
          <ac:chgData name="Federica Cuna" userId="54a86ea9-4004-42cd-9825-4e0c909ce753" providerId="ADAL" clId="{B0A3B165-A403-4C92-976E-5284642F0C5A}" dt="2025-02-18T15:20:07.921" v="1722" actId="1076"/>
          <ac:picMkLst>
            <pc:docMk/>
            <pc:sldMk cId="2598879464" sldId="265"/>
            <ac:picMk id="3" creationId="{E4C8A0F4-8945-C14D-BD0C-F23F7FE554CA}"/>
          </ac:picMkLst>
        </pc:picChg>
        <pc:picChg chg="add mod">
          <ac:chgData name="Federica Cuna" userId="54a86ea9-4004-42cd-9825-4e0c909ce753" providerId="ADAL" clId="{B0A3B165-A403-4C92-976E-5284642F0C5A}" dt="2025-02-18T15:20:23.936" v="1725" actId="1076"/>
          <ac:picMkLst>
            <pc:docMk/>
            <pc:sldMk cId="2598879464" sldId="265"/>
            <ac:picMk id="4" creationId="{A5C19760-58D6-B23E-1756-09EDBD386B55}"/>
          </ac:picMkLst>
        </pc:picChg>
      </pc:sldChg>
      <pc:sldChg chg="addSp modSp new mod">
        <pc:chgData name="Federica Cuna" userId="54a86ea9-4004-42cd-9825-4e0c909ce753" providerId="ADAL" clId="{B0A3B165-A403-4C92-976E-5284642F0C5A}" dt="2025-02-18T15:21:52.105" v="1734" actId="1076"/>
        <pc:sldMkLst>
          <pc:docMk/>
          <pc:sldMk cId="3610610373" sldId="266"/>
        </pc:sldMkLst>
        <pc:spChg chg="add mod">
          <ac:chgData name="Federica Cuna" userId="54a86ea9-4004-42cd-9825-4e0c909ce753" providerId="ADAL" clId="{B0A3B165-A403-4C92-976E-5284642F0C5A}" dt="2025-02-18T15:21:52.105" v="1734" actId="1076"/>
          <ac:spMkLst>
            <pc:docMk/>
            <pc:sldMk cId="3610610373" sldId="266"/>
            <ac:spMk id="2" creationId="{25C0967C-3488-260D-EFF2-5E3BF2EE363D}"/>
          </ac:spMkLst>
        </pc:spChg>
        <pc:spChg chg="add mod">
          <ac:chgData name="Federica Cuna" userId="54a86ea9-4004-42cd-9825-4e0c909ce753" providerId="ADAL" clId="{B0A3B165-A403-4C92-976E-5284642F0C5A}" dt="2025-02-18T15:21:49.494" v="1733" actId="1076"/>
          <ac:spMkLst>
            <pc:docMk/>
            <pc:sldMk cId="3610610373" sldId="266"/>
            <ac:spMk id="3" creationId="{AC470CC0-920F-20BC-4D97-AEEB926E3186}"/>
          </ac:spMkLst>
        </pc:spChg>
        <pc:spChg chg="mod">
          <ac:chgData name="Federica Cuna" userId="54a86ea9-4004-42cd-9825-4e0c909ce753" providerId="ADAL" clId="{B0A3B165-A403-4C92-976E-5284642F0C5A}" dt="2025-02-18T15:21:42.050" v="1730"/>
          <ac:spMkLst>
            <pc:docMk/>
            <pc:sldMk cId="3610610373" sldId="266"/>
            <ac:spMk id="7" creationId="{14E281BC-A014-D98B-486C-159D21F453E3}"/>
          </ac:spMkLst>
        </pc:spChg>
        <pc:spChg chg="mod">
          <ac:chgData name="Federica Cuna" userId="54a86ea9-4004-42cd-9825-4e0c909ce753" providerId="ADAL" clId="{B0A3B165-A403-4C92-976E-5284642F0C5A}" dt="2025-02-18T15:21:42.050" v="1730"/>
          <ac:spMkLst>
            <pc:docMk/>
            <pc:sldMk cId="3610610373" sldId="266"/>
            <ac:spMk id="8" creationId="{41D45EFF-9749-36AD-7780-22A3B796FACC}"/>
          </ac:spMkLst>
        </pc:spChg>
        <pc:spChg chg="add mod">
          <ac:chgData name="Federica Cuna" userId="54a86ea9-4004-42cd-9825-4e0c909ce753" providerId="ADAL" clId="{B0A3B165-A403-4C92-976E-5284642F0C5A}" dt="2025-02-18T15:21:42.050" v="1730"/>
          <ac:spMkLst>
            <pc:docMk/>
            <pc:sldMk cId="3610610373" sldId="266"/>
            <ac:spMk id="9" creationId="{28543423-4CFC-2DCC-B51E-75B48C353DE1}"/>
          </ac:spMkLst>
        </pc:spChg>
        <pc:grpChg chg="add mod">
          <ac:chgData name="Federica Cuna" userId="54a86ea9-4004-42cd-9825-4e0c909ce753" providerId="ADAL" clId="{B0A3B165-A403-4C92-976E-5284642F0C5A}" dt="2025-02-18T15:21:42.050" v="1730"/>
          <ac:grpSpMkLst>
            <pc:docMk/>
            <pc:sldMk cId="3610610373" sldId="266"/>
            <ac:grpSpMk id="6" creationId="{FEABBC19-B851-944F-F187-081C73BF4EEC}"/>
          </ac:grpSpMkLst>
        </pc:grpChg>
        <pc:picChg chg="add mod">
          <ac:chgData name="Federica Cuna" userId="54a86ea9-4004-42cd-9825-4e0c909ce753" providerId="ADAL" clId="{B0A3B165-A403-4C92-976E-5284642F0C5A}" dt="2025-02-18T15:21:42.050" v="1730"/>
          <ac:picMkLst>
            <pc:docMk/>
            <pc:sldMk cId="3610610373" sldId="266"/>
            <ac:picMk id="4" creationId="{E6BEB51A-3BBF-2B6F-1CB3-39C5305CD6B4}"/>
          </ac:picMkLst>
        </pc:picChg>
        <pc:picChg chg="add mod">
          <ac:chgData name="Federica Cuna" userId="54a86ea9-4004-42cd-9825-4e0c909ce753" providerId="ADAL" clId="{B0A3B165-A403-4C92-976E-5284642F0C5A}" dt="2025-02-18T15:21:42.050" v="1730"/>
          <ac:picMkLst>
            <pc:docMk/>
            <pc:sldMk cId="3610610373" sldId="266"/>
            <ac:picMk id="5" creationId="{03D379C3-58AA-74CC-F16E-3A500473E6AF}"/>
          </ac:picMkLst>
        </pc:picChg>
      </pc:sldChg>
      <pc:sldChg chg="addSp modSp new mod">
        <pc:chgData name="Federica Cuna" userId="54a86ea9-4004-42cd-9825-4e0c909ce753" providerId="ADAL" clId="{B0A3B165-A403-4C92-976E-5284642F0C5A}" dt="2025-02-18T15:22:11.871" v="1751" actId="122"/>
        <pc:sldMkLst>
          <pc:docMk/>
          <pc:sldMk cId="2837981592" sldId="267"/>
        </pc:sldMkLst>
        <pc:spChg chg="add mod">
          <ac:chgData name="Federica Cuna" userId="54a86ea9-4004-42cd-9825-4e0c909ce753" providerId="ADAL" clId="{B0A3B165-A403-4C92-976E-5284642F0C5A}" dt="2025-02-18T15:22:11.871" v="1751" actId="122"/>
          <ac:spMkLst>
            <pc:docMk/>
            <pc:sldMk cId="2837981592" sldId="267"/>
            <ac:spMk id="2" creationId="{B6DBC26E-5805-1EA8-F2D3-0D1C11777F96}"/>
          </ac:spMkLst>
        </pc:spChg>
      </pc:sldChg>
      <pc:sldChg chg="addSp modSp new mod">
        <pc:chgData name="Federica Cuna" userId="54a86ea9-4004-42cd-9825-4e0c909ce753" providerId="ADAL" clId="{B0A3B165-A403-4C92-976E-5284642F0C5A}" dt="2025-02-18T15:23:52.696" v="1787" actId="1076"/>
        <pc:sldMkLst>
          <pc:docMk/>
          <pc:sldMk cId="733221221" sldId="268"/>
        </pc:sldMkLst>
        <pc:spChg chg="add mod">
          <ac:chgData name="Federica Cuna" userId="54a86ea9-4004-42cd-9825-4e0c909ce753" providerId="ADAL" clId="{B0A3B165-A403-4C92-976E-5284642F0C5A}" dt="2025-02-18T15:23:47.526" v="1785" actId="14100"/>
          <ac:spMkLst>
            <pc:docMk/>
            <pc:sldMk cId="733221221" sldId="268"/>
            <ac:spMk id="2" creationId="{3CC538D8-49E9-92B0-0278-BFE911A5CFBA}"/>
          </ac:spMkLst>
        </pc:spChg>
        <pc:spChg chg="add mod">
          <ac:chgData name="Federica Cuna" userId="54a86ea9-4004-42cd-9825-4e0c909ce753" providerId="ADAL" clId="{B0A3B165-A403-4C92-976E-5284642F0C5A}" dt="2025-02-18T15:23:30.414" v="1780" actId="1076"/>
          <ac:spMkLst>
            <pc:docMk/>
            <pc:sldMk cId="733221221" sldId="268"/>
            <ac:spMk id="5" creationId="{10889817-489E-3388-F4D1-7034C575C3B8}"/>
          </ac:spMkLst>
        </pc:spChg>
        <pc:picChg chg="add mod">
          <ac:chgData name="Federica Cuna" userId="54a86ea9-4004-42cd-9825-4e0c909ce753" providerId="ADAL" clId="{B0A3B165-A403-4C92-976E-5284642F0C5A}" dt="2025-02-18T15:23:50.578" v="1786" actId="1076"/>
          <ac:picMkLst>
            <pc:docMk/>
            <pc:sldMk cId="733221221" sldId="268"/>
            <ac:picMk id="3" creationId="{9367D8D1-304C-21BB-62CE-B8F76FBBE7D0}"/>
          </ac:picMkLst>
        </pc:picChg>
        <pc:picChg chg="add mod">
          <ac:chgData name="Federica Cuna" userId="54a86ea9-4004-42cd-9825-4e0c909ce753" providerId="ADAL" clId="{B0A3B165-A403-4C92-976E-5284642F0C5A}" dt="2025-02-18T15:23:52.696" v="1787" actId="1076"/>
          <ac:picMkLst>
            <pc:docMk/>
            <pc:sldMk cId="733221221" sldId="268"/>
            <ac:picMk id="4" creationId="{5CA7A598-A394-1C02-1D23-D3813A44D63B}"/>
          </ac:picMkLst>
        </pc:picChg>
      </pc:sldChg>
      <pc:sldChg chg="addSp delSp modSp new mod">
        <pc:chgData name="Federica Cuna" userId="54a86ea9-4004-42cd-9825-4e0c909ce753" providerId="ADAL" clId="{B0A3B165-A403-4C92-976E-5284642F0C5A}" dt="2025-02-19T09:10:52.879" v="3646" actId="14100"/>
        <pc:sldMkLst>
          <pc:docMk/>
          <pc:sldMk cId="933662568" sldId="269"/>
        </pc:sldMkLst>
        <pc:spChg chg="add mod">
          <ac:chgData name="Federica Cuna" userId="54a86ea9-4004-42cd-9825-4e0c909ce753" providerId="ADAL" clId="{B0A3B165-A403-4C92-976E-5284642F0C5A}" dt="2025-02-19T09:08:18.356" v="3589" actId="6549"/>
          <ac:spMkLst>
            <pc:docMk/>
            <pc:sldMk cId="933662568" sldId="269"/>
            <ac:spMk id="3" creationId="{B1FCAB28-9384-6367-0E3A-AFB7F9505AAA}"/>
          </ac:spMkLst>
        </pc:spChg>
        <pc:spChg chg="add mod">
          <ac:chgData name="Federica Cuna" userId="54a86ea9-4004-42cd-9825-4e0c909ce753" providerId="ADAL" clId="{B0A3B165-A403-4C92-976E-5284642F0C5A}" dt="2025-02-18T16:09:06.099" v="1813" actId="113"/>
          <ac:spMkLst>
            <pc:docMk/>
            <pc:sldMk cId="933662568" sldId="269"/>
            <ac:spMk id="5" creationId="{7E9750B5-58D0-3451-D4F7-511312A4F102}"/>
          </ac:spMkLst>
        </pc:spChg>
        <pc:spChg chg="add mod">
          <ac:chgData name="Federica Cuna" userId="54a86ea9-4004-42cd-9825-4e0c909ce753" providerId="ADAL" clId="{B0A3B165-A403-4C92-976E-5284642F0C5A}" dt="2025-02-19T08:24:52.540" v="3458" actId="6549"/>
          <ac:spMkLst>
            <pc:docMk/>
            <pc:sldMk cId="933662568" sldId="269"/>
            <ac:spMk id="7" creationId="{4E3C278C-DB61-E3C4-BEF4-640CA1EC854F}"/>
          </ac:spMkLst>
        </pc:spChg>
        <pc:spChg chg="add mod">
          <ac:chgData name="Federica Cuna" userId="54a86ea9-4004-42cd-9825-4e0c909ce753" providerId="ADAL" clId="{B0A3B165-A403-4C92-976E-5284642F0C5A}" dt="2025-02-19T09:10:52.879" v="3646" actId="14100"/>
          <ac:spMkLst>
            <pc:docMk/>
            <pc:sldMk cId="933662568" sldId="269"/>
            <ac:spMk id="17" creationId="{C1C90B3D-CEDB-8047-D95B-06A9DF69C9E1}"/>
          </ac:spMkLst>
        </pc:spChg>
        <pc:spChg chg="add mod">
          <ac:chgData name="Federica Cuna" userId="54a86ea9-4004-42cd-9825-4e0c909ce753" providerId="ADAL" clId="{B0A3B165-A403-4C92-976E-5284642F0C5A}" dt="2025-02-19T09:10:40.024" v="3644" actId="113"/>
          <ac:spMkLst>
            <pc:docMk/>
            <pc:sldMk cId="933662568" sldId="269"/>
            <ac:spMk id="18" creationId="{486EC33C-B885-C562-EAC0-0174A2E842AB}"/>
          </ac:spMkLst>
        </pc:spChg>
        <pc:picChg chg="add mod modCrop">
          <ac:chgData name="Federica Cuna" userId="54a86ea9-4004-42cd-9825-4e0c909ce753" providerId="ADAL" clId="{B0A3B165-A403-4C92-976E-5284642F0C5A}" dt="2025-02-19T09:09:41.566" v="3603" actId="1076"/>
          <ac:picMkLst>
            <pc:docMk/>
            <pc:sldMk cId="933662568" sldId="269"/>
            <ac:picMk id="12" creationId="{3C8AB76F-A673-5C12-325C-8EF0E2FB5AD1}"/>
          </ac:picMkLst>
        </pc:picChg>
        <pc:picChg chg="add mod">
          <ac:chgData name="Federica Cuna" userId="54a86ea9-4004-42cd-9825-4e0c909ce753" providerId="ADAL" clId="{B0A3B165-A403-4C92-976E-5284642F0C5A}" dt="2025-02-19T09:10:34.682" v="3643" actId="1076"/>
          <ac:picMkLst>
            <pc:docMk/>
            <pc:sldMk cId="933662568" sldId="269"/>
            <ac:picMk id="16" creationId="{BE59284E-BB86-F697-A5A4-91D449F21C44}"/>
          </ac:picMkLst>
        </pc:picChg>
      </pc:sldChg>
      <pc:sldChg chg="addSp delSp modSp new mod">
        <pc:chgData name="Federica Cuna" userId="54a86ea9-4004-42cd-9825-4e0c909ce753" providerId="ADAL" clId="{B0A3B165-A403-4C92-976E-5284642F0C5A}" dt="2025-02-19T08:27:59.106" v="3474" actId="20577"/>
        <pc:sldMkLst>
          <pc:docMk/>
          <pc:sldMk cId="2928386414" sldId="270"/>
        </pc:sldMkLst>
        <pc:spChg chg="add mod">
          <ac:chgData name="Federica Cuna" userId="54a86ea9-4004-42cd-9825-4e0c909ce753" providerId="ADAL" clId="{B0A3B165-A403-4C92-976E-5284642F0C5A}" dt="2025-02-18T16:25:21.696" v="2012" actId="404"/>
          <ac:spMkLst>
            <pc:docMk/>
            <pc:sldMk cId="2928386414" sldId="270"/>
            <ac:spMk id="7" creationId="{A51F2017-8419-6E6A-4D30-15BB2D03A231}"/>
          </ac:spMkLst>
        </pc:spChg>
        <pc:spChg chg="add mod">
          <ac:chgData name="Federica Cuna" userId="54a86ea9-4004-42cd-9825-4e0c909ce753" providerId="ADAL" clId="{B0A3B165-A403-4C92-976E-5284642F0C5A}" dt="2025-02-18T16:34:58.847" v="2149" actId="20577"/>
          <ac:spMkLst>
            <pc:docMk/>
            <pc:sldMk cId="2928386414" sldId="270"/>
            <ac:spMk id="13" creationId="{50694B3D-F083-A044-37BF-43F2A5C853FA}"/>
          </ac:spMkLst>
        </pc:spChg>
        <pc:spChg chg="add mod">
          <ac:chgData name="Federica Cuna" userId="54a86ea9-4004-42cd-9825-4e0c909ce753" providerId="ADAL" clId="{B0A3B165-A403-4C92-976E-5284642F0C5A}" dt="2025-02-19T08:27:59.106" v="3474" actId="20577"/>
          <ac:spMkLst>
            <pc:docMk/>
            <pc:sldMk cId="2928386414" sldId="270"/>
            <ac:spMk id="16" creationId="{A28ED6B0-364E-C814-256E-74D2A8FD86A0}"/>
          </ac:spMkLst>
        </pc:spChg>
        <pc:picChg chg="add mod">
          <ac:chgData name="Federica Cuna" userId="54a86ea9-4004-42cd-9825-4e0c909ce753" providerId="ADAL" clId="{B0A3B165-A403-4C92-976E-5284642F0C5A}" dt="2025-02-18T16:31:02.228" v="2094" actId="1076"/>
          <ac:picMkLst>
            <pc:docMk/>
            <pc:sldMk cId="2928386414" sldId="270"/>
            <ac:picMk id="11" creationId="{F6175A22-F08C-5607-A61D-E60996C0F457}"/>
          </ac:picMkLst>
        </pc:picChg>
      </pc:sldChg>
      <pc:sldChg chg="addSp delSp modSp new mod">
        <pc:chgData name="Federica Cuna" userId="54a86ea9-4004-42cd-9825-4e0c909ce753" providerId="ADAL" clId="{B0A3B165-A403-4C92-976E-5284642F0C5A}" dt="2025-02-19T08:28:15.503" v="3491" actId="1035"/>
        <pc:sldMkLst>
          <pc:docMk/>
          <pc:sldMk cId="1888305690" sldId="271"/>
        </pc:sldMkLst>
        <pc:spChg chg="add mod">
          <ac:chgData name="Federica Cuna" userId="54a86ea9-4004-42cd-9825-4e0c909ce753" providerId="ADAL" clId="{B0A3B165-A403-4C92-976E-5284642F0C5A}" dt="2025-02-19T08:27:17.506" v="3460" actId="20577"/>
          <ac:spMkLst>
            <pc:docMk/>
            <pc:sldMk cId="1888305690" sldId="271"/>
            <ac:spMk id="7" creationId="{7F2FE484-7B84-C537-25A5-927C402CDEE6}"/>
          </ac:spMkLst>
        </pc:spChg>
        <pc:spChg chg="add mod">
          <ac:chgData name="Federica Cuna" userId="54a86ea9-4004-42cd-9825-4e0c909ce753" providerId="ADAL" clId="{B0A3B165-A403-4C92-976E-5284642F0C5A}" dt="2025-02-18T16:41:00.298" v="2258" actId="404"/>
          <ac:spMkLst>
            <pc:docMk/>
            <pc:sldMk cId="1888305690" sldId="271"/>
            <ac:spMk id="9" creationId="{AEEAB957-A332-CC5C-AF69-DB7348D5A48F}"/>
          </ac:spMkLst>
        </pc:spChg>
        <pc:spChg chg="add mod">
          <ac:chgData name="Federica Cuna" userId="54a86ea9-4004-42cd-9825-4e0c909ce753" providerId="ADAL" clId="{B0A3B165-A403-4C92-976E-5284642F0C5A}" dt="2025-02-19T08:28:15.503" v="3491" actId="1035"/>
          <ac:spMkLst>
            <pc:docMk/>
            <pc:sldMk cId="1888305690" sldId="271"/>
            <ac:spMk id="12" creationId="{C1DACD72-A176-9E71-EB31-F30E84E80E55}"/>
          </ac:spMkLst>
        </pc:spChg>
        <pc:graphicFrameChg chg="add mod modGraphic">
          <ac:chgData name="Federica Cuna" userId="54a86ea9-4004-42cd-9825-4e0c909ce753" providerId="ADAL" clId="{B0A3B165-A403-4C92-976E-5284642F0C5A}" dt="2025-02-18T16:39:35.077" v="2246" actId="1076"/>
          <ac:graphicFrameMkLst>
            <pc:docMk/>
            <pc:sldMk cId="1888305690" sldId="271"/>
            <ac:graphicFrameMk id="5" creationId="{B90A7B93-D229-256B-CC4E-98018BC21383}"/>
          </ac:graphicFrameMkLst>
        </pc:graphicFrameChg>
        <pc:picChg chg="add mod modCrop">
          <ac:chgData name="Federica Cuna" userId="54a86ea9-4004-42cd-9825-4e0c909ce753" providerId="ADAL" clId="{B0A3B165-A403-4C92-976E-5284642F0C5A}" dt="2025-02-18T16:41:14.582" v="2260" actId="1076"/>
          <ac:picMkLst>
            <pc:docMk/>
            <pc:sldMk cId="1888305690" sldId="271"/>
            <ac:picMk id="4" creationId="{169AD2AF-8123-59CB-B443-B8F780169103}"/>
          </ac:picMkLst>
        </pc:picChg>
      </pc:sldChg>
      <pc:sldChg chg="modSp add del mod ord">
        <pc:chgData name="Federica Cuna" userId="54a86ea9-4004-42cd-9825-4e0c909ce753" providerId="ADAL" clId="{B0A3B165-A403-4C92-976E-5284642F0C5A}" dt="2025-02-18T16:36:06.637" v="2158" actId="47"/>
        <pc:sldMkLst>
          <pc:docMk/>
          <pc:sldMk cId="0" sldId="272"/>
        </pc:sldMkLst>
      </pc:sldChg>
      <pc:sldChg chg="addSp modSp new mod">
        <pc:chgData name="Federica Cuna" userId="54a86ea9-4004-42cd-9825-4e0c909ce753" providerId="ADAL" clId="{B0A3B165-A403-4C92-976E-5284642F0C5A}" dt="2025-02-19T08:28:57.699" v="3508" actId="20577"/>
        <pc:sldMkLst>
          <pc:docMk/>
          <pc:sldMk cId="3094022882" sldId="272"/>
        </pc:sldMkLst>
        <pc:spChg chg="add mod">
          <ac:chgData name="Federica Cuna" userId="54a86ea9-4004-42cd-9825-4e0c909ce753" providerId="ADAL" clId="{B0A3B165-A403-4C92-976E-5284642F0C5A}" dt="2025-02-19T08:28:25.363" v="3507" actId="1035"/>
          <ac:spMkLst>
            <pc:docMk/>
            <pc:sldMk cId="3094022882" sldId="272"/>
            <ac:spMk id="2" creationId="{5CEDD586-8866-B0F4-07F4-AB7CF3687831}"/>
          </ac:spMkLst>
        </pc:spChg>
        <pc:spChg chg="add mod">
          <ac:chgData name="Federica Cuna" userId="54a86ea9-4004-42cd-9825-4e0c909ce753" providerId="ADAL" clId="{B0A3B165-A403-4C92-976E-5284642F0C5A}" dt="2025-02-18T16:46:06.188" v="2453" actId="20577"/>
          <ac:spMkLst>
            <pc:docMk/>
            <pc:sldMk cId="3094022882" sldId="272"/>
            <ac:spMk id="4" creationId="{5ABE2AE4-5A05-590F-8223-7A51CD6915EF}"/>
          </ac:spMkLst>
        </pc:spChg>
        <pc:spChg chg="add mod">
          <ac:chgData name="Federica Cuna" userId="54a86ea9-4004-42cd-9825-4e0c909ce753" providerId="ADAL" clId="{B0A3B165-A403-4C92-976E-5284642F0C5A}" dt="2025-02-19T08:28:57.699" v="3508" actId="20577"/>
          <ac:spMkLst>
            <pc:docMk/>
            <pc:sldMk cId="3094022882" sldId="272"/>
            <ac:spMk id="5" creationId="{98D8AFAB-DAAC-B3A0-F505-EFDF2254B74D}"/>
          </ac:spMkLst>
        </pc:spChg>
      </pc:sldChg>
      <pc:sldChg chg="addSp delSp modSp new mod ord setBg">
        <pc:chgData name="Federica Cuna" userId="54a86ea9-4004-42cd-9825-4e0c909ce753" providerId="ADAL" clId="{B0A3B165-A403-4C92-976E-5284642F0C5A}" dt="2025-02-19T08:15:00.433" v="3420"/>
        <pc:sldMkLst>
          <pc:docMk/>
          <pc:sldMk cId="2018606351" sldId="273"/>
        </pc:sldMkLst>
        <pc:spChg chg="mod">
          <ac:chgData name="Federica Cuna" userId="54a86ea9-4004-42cd-9825-4e0c909ce753" providerId="ADAL" clId="{B0A3B165-A403-4C92-976E-5284642F0C5A}" dt="2025-02-19T07:58:29.649" v="2645" actId="26606"/>
          <ac:spMkLst>
            <pc:docMk/>
            <pc:sldMk cId="2018606351" sldId="273"/>
            <ac:spMk id="4" creationId="{5E074E98-07FD-42AF-8532-DCC8E5E3C682}"/>
          </ac:spMkLst>
        </pc:spChg>
        <pc:spChg chg="add">
          <ac:chgData name="Federica Cuna" userId="54a86ea9-4004-42cd-9825-4e0c909ce753" providerId="ADAL" clId="{B0A3B165-A403-4C92-976E-5284642F0C5A}" dt="2025-02-19T07:58:29.649" v="2645" actId="26606"/>
          <ac:spMkLst>
            <pc:docMk/>
            <pc:sldMk cId="2018606351" sldId="273"/>
            <ac:spMk id="10" creationId="{F609FF9A-4FCE-468E-A86A-C9AB525EAE71}"/>
          </ac:spMkLst>
        </pc:spChg>
        <pc:spChg chg="add mod">
          <ac:chgData name="Federica Cuna" userId="54a86ea9-4004-42cd-9825-4e0c909ce753" providerId="ADAL" clId="{B0A3B165-A403-4C92-976E-5284642F0C5A}" dt="2025-02-19T08:02:00.179" v="2752" actId="1076"/>
          <ac:spMkLst>
            <pc:docMk/>
            <pc:sldMk cId="2018606351" sldId="273"/>
            <ac:spMk id="11" creationId="{F4449290-5775-7E6A-3EF2-391CDD8C06B3}"/>
          </ac:spMkLst>
        </pc:spChg>
        <pc:spChg chg="add">
          <ac:chgData name="Federica Cuna" userId="54a86ea9-4004-42cd-9825-4e0c909ce753" providerId="ADAL" clId="{B0A3B165-A403-4C92-976E-5284642F0C5A}" dt="2025-02-19T07:58:29.649" v="2645" actId="26606"/>
          <ac:spMkLst>
            <pc:docMk/>
            <pc:sldMk cId="2018606351" sldId="273"/>
            <ac:spMk id="12" creationId="{021E12D4-3A88-428D-8E5E-AF1AFD923D63}"/>
          </ac:spMkLst>
        </pc:spChg>
        <pc:spChg chg="add mod">
          <ac:chgData name="Federica Cuna" userId="54a86ea9-4004-42cd-9825-4e0c909ce753" providerId="ADAL" clId="{B0A3B165-A403-4C92-976E-5284642F0C5A}" dt="2025-02-19T08:01:44.267" v="2749" actId="403"/>
          <ac:spMkLst>
            <pc:docMk/>
            <pc:sldMk cId="2018606351" sldId="273"/>
            <ac:spMk id="13" creationId="{99F689C3-9128-ADB1-84AE-F853194FB8CD}"/>
          </ac:spMkLst>
        </pc:spChg>
        <pc:picChg chg="add del mod">
          <ac:chgData name="Federica Cuna" userId="54a86ea9-4004-42cd-9825-4e0c909ce753" providerId="ADAL" clId="{B0A3B165-A403-4C92-976E-5284642F0C5A}" dt="2025-02-19T08:01:15.857" v="2690" actId="1076"/>
          <ac:picMkLst>
            <pc:docMk/>
            <pc:sldMk cId="2018606351" sldId="273"/>
            <ac:picMk id="6" creationId="{A70FEFFF-1DF7-C777-E463-6D6E9CEEED73}"/>
          </ac:picMkLst>
        </pc:picChg>
      </pc:sldChg>
      <pc:sldChg chg="add del">
        <pc:chgData name="Federica Cuna" userId="54a86ea9-4004-42cd-9825-4e0c909ce753" providerId="ADAL" clId="{B0A3B165-A403-4C92-976E-5284642F0C5A}" dt="2025-02-18T15:21:54.849" v="1735" actId="47"/>
        <pc:sldMkLst>
          <pc:docMk/>
          <pc:sldMk cId="2722456253" sldId="273"/>
        </pc:sldMkLst>
      </pc:sldChg>
      <pc:sldChg chg="addSp modSp new mod setBg">
        <pc:chgData name="Federica Cuna" userId="54a86ea9-4004-42cd-9825-4e0c909ce753" providerId="ADAL" clId="{B0A3B165-A403-4C92-976E-5284642F0C5A}" dt="2025-02-19T08:46:13.776" v="3578" actId="120"/>
        <pc:sldMkLst>
          <pc:docMk/>
          <pc:sldMk cId="2763762888" sldId="274"/>
        </pc:sldMkLst>
        <pc:spChg chg="mod ord">
          <ac:chgData name="Federica Cuna" userId="54a86ea9-4004-42cd-9825-4e0c909ce753" providerId="ADAL" clId="{B0A3B165-A403-4C92-976E-5284642F0C5A}" dt="2025-02-19T08:44:31.662" v="3539" actId="26606"/>
          <ac:spMkLst>
            <pc:docMk/>
            <pc:sldMk cId="2763762888" sldId="274"/>
            <ac:spMk id="3" creationId="{CB8B8FC2-1B8F-1FFB-DA64-22B2D13FC185}"/>
          </ac:spMkLst>
        </pc:spChg>
        <pc:spChg chg="add mod">
          <ac:chgData name="Federica Cuna" userId="54a86ea9-4004-42cd-9825-4e0c909ce753" providerId="ADAL" clId="{B0A3B165-A403-4C92-976E-5284642F0C5A}" dt="2025-02-19T08:45:44.126" v="3574" actId="27636"/>
          <ac:spMkLst>
            <pc:docMk/>
            <pc:sldMk cId="2763762888" sldId="274"/>
            <ac:spMk id="6" creationId="{5355963E-E5FA-D69A-9F8B-FA9B8A8E3755}"/>
          </ac:spMkLst>
        </pc:spChg>
        <pc:spChg chg="add mod">
          <ac:chgData name="Federica Cuna" userId="54a86ea9-4004-42cd-9825-4e0c909ce753" providerId="ADAL" clId="{B0A3B165-A403-4C92-976E-5284642F0C5A}" dt="2025-02-19T08:45:17.266" v="3549" actId="13822"/>
          <ac:spMkLst>
            <pc:docMk/>
            <pc:sldMk cId="2763762888" sldId="274"/>
            <ac:spMk id="7" creationId="{80D70465-0AB6-D4C1-873E-AEC2E968FA2A}"/>
          </ac:spMkLst>
        </pc:spChg>
        <pc:spChg chg="add">
          <ac:chgData name="Federica Cuna" userId="54a86ea9-4004-42cd-9825-4e0c909ce753" providerId="ADAL" clId="{B0A3B165-A403-4C92-976E-5284642F0C5A}" dt="2025-02-19T08:44:31.662" v="3539" actId="26606"/>
          <ac:spMkLst>
            <pc:docMk/>
            <pc:sldMk cId="2763762888" sldId="274"/>
            <ac:spMk id="11" creationId="{21A75659-5A6F-4F77-9679-678A00B9D8DC}"/>
          </ac:spMkLst>
        </pc:spChg>
        <pc:spChg chg="add">
          <ac:chgData name="Federica Cuna" userId="54a86ea9-4004-42cd-9825-4e0c909ce753" providerId="ADAL" clId="{B0A3B165-A403-4C92-976E-5284642F0C5A}" dt="2025-02-19T08:44:31.662" v="3539" actId="26606"/>
          <ac:spMkLst>
            <pc:docMk/>
            <pc:sldMk cId="2763762888" sldId="274"/>
            <ac:spMk id="13" creationId="{E30A3A45-140E-431E-AED0-07EF836310B3}"/>
          </ac:spMkLst>
        </pc:spChg>
        <pc:spChg chg="add">
          <ac:chgData name="Federica Cuna" userId="54a86ea9-4004-42cd-9825-4e0c909ce753" providerId="ADAL" clId="{B0A3B165-A403-4C92-976E-5284642F0C5A}" dt="2025-02-19T08:44:31.662" v="3539" actId="26606"/>
          <ac:spMkLst>
            <pc:docMk/>
            <pc:sldMk cId="2763762888" sldId="274"/>
            <ac:spMk id="15" creationId="{55D4142C-5077-457F-A6AD-3FECFDB39685}"/>
          </ac:spMkLst>
        </pc:spChg>
        <pc:spChg chg="add">
          <ac:chgData name="Federica Cuna" userId="54a86ea9-4004-42cd-9825-4e0c909ce753" providerId="ADAL" clId="{B0A3B165-A403-4C92-976E-5284642F0C5A}" dt="2025-02-19T08:44:31.662" v="3539" actId="26606"/>
          <ac:spMkLst>
            <pc:docMk/>
            <pc:sldMk cId="2763762888" sldId="274"/>
            <ac:spMk id="17" creationId="{7A5F0580-5EE9-419F-96EE-B6529EF6E7D0}"/>
          </ac:spMkLst>
        </pc:spChg>
        <pc:picChg chg="add mod">
          <ac:chgData name="Federica Cuna" userId="54a86ea9-4004-42cd-9825-4e0c909ce753" providerId="ADAL" clId="{B0A3B165-A403-4C92-976E-5284642F0C5A}" dt="2025-02-19T08:46:03.999" v="3576" actId="1076"/>
          <ac:picMkLst>
            <pc:docMk/>
            <pc:sldMk cId="2763762888" sldId="274"/>
            <ac:picMk id="5" creationId="{5E17ECCF-9D60-3D73-E7B8-55C4B4FFB07E}"/>
          </ac:picMkLst>
        </pc:picChg>
      </pc:sldChg>
      <pc:sldMasterChg chg="setBg modSldLayout">
        <pc:chgData name="Federica Cuna" userId="54a86ea9-4004-42cd-9825-4e0c909ce753" providerId="ADAL" clId="{B0A3B165-A403-4C92-976E-5284642F0C5A}" dt="2025-02-19T08:16:58.234" v="3433" actId="207"/>
        <pc:sldMasterMkLst>
          <pc:docMk/>
          <pc:sldMasterMk cId="1253882249" sldId="2147483648"/>
        </pc:sldMasterMkLst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7490411" sldId="2147483649"/>
          </pc:sldLayoutMkLst>
        </pc:sldLayoutChg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2834717891" sldId="2147483650"/>
          </pc:sldLayoutMkLst>
        </pc:sldLayoutChg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3614471159" sldId="2147483651"/>
          </pc:sldLayoutMkLst>
        </pc:sldLayoutChg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3379762640" sldId="2147483652"/>
          </pc:sldLayoutMkLst>
        </pc:sldLayoutChg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575558853" sldId="2147483653"/>
          </pc:sldLayoutMkLst>
        </pc:sldLayoutChg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3347964278" sldId="2147483654"/>
          </pc:sldLayoutMkLst>
        </pc:sldLayoutChg>
        <pc:sldLayoutChg chg="delSp modSp mod setBg">
          <pc:chgData name="Federica Cuna" userId="54a86ea9-4004-42cd-9825-4e0c909ce753" providerId="ADAL" clId="{B0A3B165-A403-4C92-976E-5284642F0C5A}" dt="2025-02-19T08:16:58.234" v="3433" actId="207"/>
          <pc:sldLayoutMkLst>
            <pc:docMk/>
            <pc:sldMasterMk cId="1253882249" sldId="2147483648"/>
            <pc:sldLayoutMk cId="3484645561" sldId="2147483655"/>
          </pc:sldLayoutMkLst>
          <pc:spChg chg="mod">
            <ac:chgData name="Federica Cuna" userId="54a86ea9-4004-42cd-9825-4e0c909ce753" providerId="ADAL" clId="{B0A3B165-A403-4C92-976E-5284642F0C5A}" dt="2025-02-19T08:16:54.165" v="3431" actId="207"/>
            <ac:spMkLst>
              <pc:docMk/>
              <pc:sldMasterMk cId="1253882249" sldId="2147483648"/>
              <pc:sldLayoutMk cId="3484645561" sldId="2147483655"/>
              <ac:spMk id="3" creationId="{D76CE45D-6843-6B46-7B67-2A472D0980ED}"/>
            </ac:spMkLst>
          </pc:spChg>
          <pc:spChg chg="mod">
            <ac:chgData name="Federica Cuna" userId="54a86ea9-4004-42cd-9825-4e0c909ce753" providerId="ADAL" clId="{B0A3B165-A403-4C92-976E-5284642F0C5A}" dt="2025-02-19T08:16:58.234" v="3433" actId="207"/>
            <ac:spMkLst>
              <pc:docMk/>
              <pc:sldMasterMk cId="1253882249" sldId="2147483648"/>
              <pc:sldLayoutMk cId="3484645561" sldId="2147483655"/>
              <ac:spMk id="4" creationId="{F6591572-B83F-AE4A-8CDE-C6E86A278EA7}"/>
            </ac:spMkLst>
          </pc:spChg>
        </pc:sldLayoutChg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2627075757" sldId="2147483656"/>
          </pc:sldLayoutMkLst>
        </pc:sldLayoutChg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3337002216" sldId="2147483657"/>
          </pc:sldLayoutMkLst>
        </pc:sldLayoutChg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796245181" sldId="2147483658"/>
          </pc:sldLayoutMkLst>
        </pc:sldLayoutChg>
        <pc:sldLayoutChg chg="setBg">
          <pc:chgData name="Federica Cuna" userId="54a86ea9-4004-42cd-9825-4e0c909ce753" providerId="ADAL" clId="{B0A3B165-A403-4C92-976E-5284642F0C5A}" dt="2025-02-19T08:15:00.433" v="3420"/>
          <pc:sldLayoutMkLst>
            <pc:docMk/>
            <pc:sldMasterMk cId="1253882249" sldId="2147483648"/>
            <pc:sldLayoutMk cId="1864435483" sldId="2147483659"/>
          </pc:sldLayoutMkLst>
        </pc:sldLayoutChg>
      </pc:sldMasterChg>
      <pc:sldMasterChg chg="del delSldLayout">
        <pc:chgData name="Federica Cuna" userId="54a86ea9-4004-42cd-9825-4e0c909ce753" providerId="ADAL" clId="{B0A3B165-A403-4C92-976E-5284642F0C5A}" dt="2025-02-18T15:21:54.849" v="1735" actId="47"/>
        <pc:sldMasterMkLst>
          <pc:docMk/>
          <pc:sldMasterMk cId="3676374563" sldId="2147483660"/>
        </pc:sldMasterMkLst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2444872668" sldId="2147483661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1412560359" sldId="2147483662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144933215" sldId="2147483663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2054144127" sldId="2147483664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529527821" sldId="2147483665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1874083769" sldId="2147483666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1536217319" sldId="2147483667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2404537512" sldId="2147483668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4143177348" sldId="2147483669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2975802658" sldId="2147483670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4249576860" sldId="2147483671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1847029268" sldId="2147483672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2246482522" sldId="2147483673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3292876385" sldId="2147483674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1020959531" sldId="2147483675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785343041" sldId="2147483676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4249028333" sldId="2147483677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2268064398" sldId="2147483678"/>
          </pc:sldLayoutMkLst>
        </pc:sldLayoutChg>
        <pc:sldLayoutChg chg="del">
          <pc:chgData name="Federica Cuna" userId="54a86ea9-4004-42cd-9825-4e0c909ce753" providerId="ADAL" clId="{B0A3B165-A403-4C92-976E-5284642F0C5A}" dt="2025-02-18T15:21:54.849" v="1735" actId="47"/>
          <pc:sldLayoutMkLst>
            <pc:docMk/>
            <pc:sldMasterMk cId="3676374563" sldId="2147483660"/>
            <pc:sldLayoutMk cId="2924367821" sldId="2147483679"/>
          </pc:sldLayoutMkLst>
        </pc:sldLayoutChg>
      </pc:sldMasterChg>
    </pc:docChg>
  </pc:docChgLst>
  <pc:docChgLst>
    <pc:chgData name="Federica Cuna" userId="54a86ea9-4004-42cd-9825-4e0c909ce753" providerId="ADAL" clId="{17E0FA89-449E-40A5-B279-FB913B6C170A}"/>
    <pc:docChg chg="modSld">
      <pc:chgData name="Federica Cuna" userId="54a86ea9-4004-42cd-9825-4e0c909ce753" providerId="ADAL" clId="{17E0FA89-449E-40A5-B279-FB913B6C170A}" dt="2025-03-20T08:24:55.453" v="11" actId="20577"/>
      <pc:docMkLst>
        <pc:docMk/>
      </pc:docMkLst>
      <pc:sldChg chg="modSp mod">
        <pc:chgData name="Federica Cuna" userId="54a86ea9-4004-42cd-9825-4e0c909ce753" providerId="ADAL" clId="{17E0FA89-449E-40A5-B279-FB913B6C170A}" dt="2025-03-20T08:24:55.453" v="11" actId="20577"/>
        <pc:sldMkLst>
          <pc:docMk/>
          <pc:sldMk cId="1508338712" sldId="256"/>
        </pc:sldMkLst>
        <pc:spChg chg="mod">
          <ac:chgData name="Federica Cuna" userId="54a86ea9-4004-42cd-9825-4e0c909ce753" providerId="ADAL" clId="{17E0FA89-449E-40A5-B279-FB913B6C170A}" dt="2025-03-20T08:24:55.453" v="11" actId="20577"/>
          <ac:spMkLst>
            <pc:docMk/>
            <pc:sldMk cId="1508338712" sldId="256"/>
            <ac:spMk id="7" creationId="{C6E850C4-A4B6-A097-C381-0134FCD0E941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611F1B-8D09-44E9-ACE2-4FA83D1A1D8A}" type="doc">
      <dgm:prSet loTypeId="urn:microsoft.com/office/officeart/2009/3/layout/StepUpProcess" loCatId="process" qsTypeId="urn:microsoft.com/office/officeart/2005/8/quickstyle/3d3" qsCatId="3D" csTypeId="urn:microsoft.com/office/officeart/2005/8/colors/colorful1" csCatId="colorful" phldr="1"/>
      <dgm:spPr/>
    </dgm:pt>
    <dgm:pt modelId="{428F9687-848D-4210-BFC8-0C5C021E3B24}">
      <dgm:prSet phldrT="[Testo]" custT="1"/>
      <dgm:spPr/>
      <dgm:t>
        <a:bodyPr/>
        <a:lstStyle/>
        <a:p>
          <a:r>
            <a:rPr lang="it-IT" sz="1600" err="1"/>
            <a:t>HerdSoftware</a:t>
          </a:r>
          <a:endParaRPr lang="it-IT" sz="1600"/>
        </a:p>
        <a:p>
          <a:r>
            <a:rPr lang="it-IT" sz="1600" err="1"/>
            <a:t>simulations</a:t>
          </a:r>
          <a:endParaRPr lang="it-IT" sz="1600"/>
        </a:p>
      </dgm:t>
    </dgm:pt>
    <dgm:pt modelId="{819475ED-63B0-49AA-8253-E3499B304EC6}" type="parTrans" cxnId="{434BAAC0-A05F-446A-BEBA-4D2B758C3B71}">
      <dgm:prSet/>
      <dgm:spPr/>
      <dgm:t>
        <a:bodyPr/>
        <a:lstStyle/>
        <a:p>
          <a:endParaRPr lang="it-IT" sz="1600"/>
        </a:p>
      </dgm:t>
    </dgm:pt>
    <dgm:pt modelId="{C5D2133C-050B-4F7E-BED3-B2138DEE5990}" type="sibTrans" cxnId="{434BAAC0-A05F-446A-BEBA-4D2B758C3B71}">
      <dgm:prSet/>
      <dgm:spPr/>
      <dgm:t>
        <a:bodyPr/>
        <a:lstStyle/>
        <a:p>
          <a:endParaRPr lang="it-IT" sz="1600"/>
        </a:p>
      </dgm:t>
    </dgm:pt>
    <dgm:pt modelId="{8778ACEC-792F-4312-8624-74F086F42BDB}">
      <dgm:prSet phldrT="[Testo]" custT="1"/>
      <dgm:spPr/>
      <dgm:t>
        <a:bodyPr/>
        <a:lstStyle/>
        <a:p>
          <a:r>
            <a:rPr lang="it-IT" sz="1600"/>
            <a:t>Clustering</a:t>
          </a:r>
        </a:p>
      </dgm:t>
    </dgm:pt>
    <dgm:pt modelId="{ED42F8AE-4BE4-4DE2-A223-4139BD978014}" type="parTrans" cxnId="{15C03256-4D61-4ED4-8ABC-8B81D65D7BA6}">
      <dgm:prSet/>
      <dgm:spPr/>
      <dgm:t>
        <a:bodyPr/>
        <a:lstStyle/>
        <a:p>
          <a:endParaRPr lang="it-IT" sz="1600"/>
        </a:p>
      </dgm:t>
    </dgm:pt>
    <dgm:pt modelId="{3BF14265-3CE5-4A8C-A06C-0AD1AE4277D5}" type="sibTrans" cxnId="{15C03256-4D61-4ED4-8ABC-8B81D65D7BA6}">
      <dgm:prSet/>
      <dgm:spPr/>
      <dgm:t>
        <a:bodyPr/>
        <a:lstStyle/>
        <a:p>
          <a:endParaRPr lang="it-IT" sz="1600"/>
        </a:p>
      </dgm:t>
    </dgm:pt>
    <dgm:pt modelId="{45C14682-D7C6-435D-8371-774BC79DE25E}">
      <dgm:prSet phldrT="[Testo]" custT="1"/>
      <dgm:spPr/>
      <dgm:t>
        <a:bodyPr/>
        <a:lstStyle/>
        <a:p>
          <a:r>
            <a:rPr lang="it-IT" sz="1600" err="1"/>
            <a:t>Graph</a:t>
          </a:r>
          <a:r>
            <a:rPr lang="it-IT" sz="1600"/>
            <a:t> </a:t>
          </a:r>
          <a:r>
            <a:rPr lang="it-IT" sz="1600" err="1"/>
            <a:t>construction</a:t>
          </a:r>
          <a:endParaRPr lang="it-IT" sz="1600"/>
        </a:p>
      </dgm:t>
    </dgm:pt>
    <dgm:pt modelId="{CBC74D3C-8538-4F10-9750-9022943BC8B9}" type="parTrans" cxnId="{E43E2D15-4CD1-47CD-95CC-1B742E4CAC3F}">
      <dgm:prSet/>
      <dgm:spPr/>
      <dgm:t>
        <a:bodyPr/>
        <a:lstStyle/>
        <a:p>
          <a:endParaRPr lang="it-IT" sz="1600"/>
        </a:p>
      </dgm:t>
    </dgm:pt>
    <dgm:pt modelId="{7A892B90-17B2-4307-9DE2-F6E3B5AF18FA}" type="sibTrans" cxnId="{E43E2D15-4CD1-47CD-95CC-1B742E4CAC3F}">
      <dgm:prSet/>
      <dgm:spPr/>
      <dgm:t>
        <a:bodyPr/>
        <a:lstStyle/>
        <a:p>
          <a:endParaRPr lang="it-IT" sz="1600"/>
        </a:p>
      </dgm:t>
    </dgm:pt>
    <dgm:pt modelId="{118F3D69-5238-450E-A5BA-AE798E9D45D3}">
      <dgm:prSet phldrT="[Testo]" custT="1"/>
      <dgm:spPr/>
      <dgm:t>
        <a:bodyPr/>
        <a:lstStyle/>
        <a:p>
          <a:r>
            <a:rPr lang="it-IT" sz="1600" b="1"/>
            <a:t>GNN</a:t>
          </a:r>
        </a:p>
      </dgm:t>
    </dgm:pt>
    <dgm:pt modelId="{91F58D61-D5F6-4639-8AF1-F33202D1A7E3}" type="parTrans" cxnId="{E9E81387-C977-44E8-B6EE-6429B7AAD412}">
      <dgm:prSet/>
      <dgm:spPr/>
      <dgm:t>
        <a:bodyPr/>
        <a:lstStyle/>
        <a:p>
          <a:endParaRPr lang="it-IT" sz="1600"/>
        </a:p>
      </dgm:t>
    </dgm:pt>
    <dgm:pt modelId="{C6F08EFD-9C6B-43B7-A750-0DF290DD1F9E}" type="sibTrans" cxnId="{E9E81387-C977-44E8-B6EE-6429B7AAD412}">
      <dgm:prSet/>
      <dgm:spPr/>
      <dgm:t>
        <a:bodyPr/>
        <a:lstStyle/>
        <a:p>
          <a:endParaRPr lang="it-IT" sz="1600"/>
        </a:p>
      </dgm:t>
    </dgm:pt>
    <dgm:pt modelId="{B80A7C56-208E-48CF-8444-E47AA6C0EA79}" type="pres">
      <dgm:prSet presAssocID="{D7611F1B-8D09-44E9-ACE2-4FA83D1A1D8A}" presName="rootnode" presStyleCnt="0">
        <dgm:presLayoutVars>
          <dgm:chMax/>
          <dgm:chPref/>
          <dgm:dir/>
          <dgm:animLvl val="lvl"/>
        </dgm:presLayoutVars>
      </dgm:prSet>
      <dgm:spPr/>
    </dgm:pt>
    <dgm:pt modelId="{8EBC5EC7-4135-44BA-ABB6-D56916E4DF70}" type="pres">
      <dgm:prSet presAssocID="{428F9687-848D-4210-BFC8-0C5C021E3B24}" presName="composite" presStyleCnt="0"/>
      <dgm:spPr/>
    </dgm:pt>
    <dgm:pt modelId="{0076FA50-E90E-43A5-A8E9-DC3F9FC45ACA}" type="pres">
      <dgm:prSet presAssocID="{428F9687-848D-4210-BFC8-0C5C021E3B24}" presName="LShape" presStyleLbl="alignNode1" presStyleIdx="0" presStyleCnt="7"/>
      <dgm:spPr/>
    </dgm:pt>
    <dgm:pt modelId="{E578F2E7-4B5A-4F56-9911-AFD59C13BC29}" type="pres">
      <dgm:prSet presAssocID="{428F9687-848D-4210-BFC8-0C5C021E3B24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8A0D2162-91B1-4A75-8D1F-57A359D41C30}" type="pres">
      <dgm:prSet presAssocID="{428F9687-848D-4210-BFC8-0C5C021E3B24}" presName="Triangle" presStyleLbl="alignNode1" presStyleIdx="1" presStyleCnt="7"/>
      <dgm:spPr/>
    </dgm:pt>
    <dgm:pt modelId="{59579AAA-7511-4769-8345-6F6852DCFEF5}" type="pres">
      <dgm:prSet presAssocID="{C5D2133C-050B-4F7E-BED3-B2138DEE5990}" presName="sibTrans" presStyleCnt="0"/>
      <dgm:spPr/>
    </dgm:pt>
    <dgm:pt modelId="{49ECF6D9-854D-4481-8E54-4A1C8E454D04}" type="pres">
      <dgm:prSet presAssocID="{C5D2133C-050B-4F7E-BED3-B2138DEE5990}" presName="space" presStyleCnt="0"/>
      <dgm:spPr/>
    </dgm:pt>
    <dgm:pt modelId="{0149EFEA-B242-4A87-83C8-F8847B3DC4E8}" type="pres">
      <dgm:prSet presAssocID="{8778ACEC-792F-4312-8624-74F086F42BDB}" presName="composite" presStyleCnt="0"/>
      <dgm:spPr/>
    </dgm:pt>
    <dgm:pt modelId="{560B66C3-2DE0-4F5A-9A39-3E442510AB68}" type="pres">
      <dgm:prSet presAssocID="{8778ACEC-792F-4312-8624-74F086F42BDB}" presName="LShape" presStyleLbl="alignNode1" presStyleIdx="2" presStyleCnt="7"/>
      <dgm:spPr/>
    </dgm:pt>
    <dgm:pt modelId="{3057E77D-7B7B-4226-B5FC-AAF18A006256}" type="pres">
      <dgm:prSet presAssocID="{8778ACEC-792F-4312-8624-74F086F42BDB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23F33DE0-87EF-4AF1-9C3B-3D223B77679A}" type="pres">
      <dgm:prSet presAssocID="{8778ACEC-792F-4312-8624-74F086F42BDB}" presName="Triangle" presStyleLbl="alignNode1" presStyleIdx="3" presStyleCnt="7"/>
      <dgm:spPr/>
    </dgm:pt>
    <dgm:pt modelId="{0CB7EC04-09EB-4AB9-A38E-AE3313F386F8}" type="pres">
      <dgm:prSet presAssocID="{3BF14265-3CE5-4A8C-A06C-0AD1AE4277D5}" presName="sibTrans" presStyleCnt="0"/>
      <dgm:spPr/>
    </dgm:pt>
    <dgm:pt modelId="{403ABBDF-5E43-4B1E-9A24-A2303A66BA30}" type="pres">
      <dgm:prSet presAssocID="{3BF14265-3CE5-4A8C-A06C-0AD1AE4277D5}" presName="space" presStyleCnt="0"/>
      <dgm:spPr/>
    </dgm:pt>
    <dgm:pt modelId="{2FEBCF0C-B5C1-48FB-A2CA-9A73E53642E5}" type="pres">
      <dgm:prSet presAssocID="{45C14682-D7C6-435D-8371-774BC79DE25E}" presName="composite" presStyleCnt="0"/>
      <dgm:spPr/>
    </dgm:pt>
    <dgm:pt modelId="{2155E63E-9E43-4949-9897-CB97F30D4444}" type="pres">
      <dgm:prSet presAssocID="{45C14682-D7C6-435D-8371-774BC79DE25E}" presName="LShape" presStyleLbl="alignNode1" presStyleIdx="4" presStyleCnt="7"/>
      <dgm:spPr/>
    </dgm:pt>
    <dgm:pt modelId="{2CDF12DD-0367-48CC-9BDB-14E3B17A757D}" type="pres">
      <dgm:prSet presAssocID="{45C14682-D7C6-435D-8371-774BC79DE25E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004F247D-759F-4F9E-91A2-BBC156F715BB}" type="pres">
      <dgm:prSet presAssocID="{45C14682-D7C6-435D-8371-774BC79DE25E}" presName="Triangle" presStyleLbl="alignNode1" presStyleIdx="5" presStyleCnt="7"/>
      <dgm:spPr/>
    </dgm:pt>
    <dgm:pt modelId="{16D78006-F227-457B-B0C5-81709567A7B5}" type="pres">
      <dgm:prSet presAssocID="{7A892B90-17B2-4307-9DE2-F6E3B5AF18FA}" presName="sibTrans" presStyleCnt="0"/>
      <dgm:spPr/>
    </dgm:pt>
    <dgm:pt modelId="{D2187B25-5504-448C-8F29-399F72D94AD9}" type="pres">
      <dgm:prSet presAssocID="{7A892B90-17B2-4307-9DE2-F6E3B5AF18FA}" presName="space" presStyleCnt="0"/>
      <dgm:spPr/>
    </dgm:pt>
    <dgm:pt modelId="{58085937-DF05-4637-A4F4-676C712648F6}" type="pres">
      <dgm:prSet presAssocID="{118F3D69-5238-450E-A5BA-AE798E9D45D3}" presName="composite" presStyleCnt="0"/>
      <dgm:spPr/>
    </dgm:pt>
    <dgm:pt modelId="{CC0A5022-DB6C-4A83-BC40-9DF2512953AE}" type="pres">
      <dgm:prSet presAssocID="{118F3D69-5238-450E-A5BA-AE798E9D45D3}" presName="LShape" presStyleLbl="alignNode1" presStyleIdx="6" presStyleCnt="7" custLinFactNeighborX="-738" custLinFactNeighborY="-16605"/>
      <dgm:spPr/>
    </dgm:pt>
    <dgm:pt modelId="{ED0C2839-0AC2-40A8-8598-04A3EB9168B2}" type="pres">
      <dgm:prSet presAssocID="{118F3D69-5238-450E-A5BA-AE798E9D45D3}" presName="ParentText" presStyleLbl="revTx" presStyleIdx="3" presStyleCnt="4" custScaleX="54391" custScaleY="38935" custLinFactNeighborX="-10462" custLinFactNeighborY="-41649">
        <dgm:presLayoutVars>
          <dgm:chMax val="0"/>
          <dgm:chPref val="0"/>
          <dgm:bulletEnabled val="1"/>
        </dgm:presLayoutVars>
      </dgm:prSet>
      <dgm:spPr/>
    </dgm:pt>
  </dgm:ptLst>
  <dgm:cxnLst>
    <dgm:cxn modelId="{E43E2D15-4CD1-47CD-95CC-1B742E4CAC3F}" srcId="{D7611F1B-8D09-44E9-ACE2-4FA83D1A1D8A}" destId="{45C14682-D7C6-435D-8371-774BC79DE25E}" srcOrd="2" destOrd="0" parTransId="{CBC74D3C-8538-4F10-9750-9022943BC8B9}" sibTransId="{7A892B90-17B2-4307-9DE2-F6E3B5AF18FA}"/>
    <dgm:cxn modelId="{15C03256-4D61-4ED4-8ABC-8B81D65D7BA6}" srcId="{D7611F1B-8D09-44E9-ACE2-4FA83D1A1D8A}" destId="{8778ACEC-792F-4312-8624-74F086F42BDB}" srcOrd="1" destOrd="0" parTransId="{ED42F8AE-4BE4-4DE2-A223-4139BD978014}" sibTransId="{3BF14265-3CE5-4A8C-A06C-0AD1AE4277D5}"/>
    <dgm:cxn modelId="{5D75FE76-E264-4429-82A1-8406AAA5267B}" type="presOf" srcId="{428F9687-848D-4210-BFC8-0C5C021E3B24}" destId="{E578F2E7-4B5A-4F56-9911-AFD59C13BC29}" srcOrd="0" destOrd="0" presId="urn:microsoft.com/office/officeart/2009/3/layout/StepUpProcess"/>
    <dgm:cxn modelId="{996D3177-0868-4761-9615-8FAEA95C73F4}" type="presOf" srcId="{D7611F1B-8D09-44E9-ACE2-4FA83D1A1D8A}" destId="{B80A7C56-208E-48CF-8444-E47AA6C0EA79}" srcOrd="0" destOrd="0" presId="urn:microsoft.com/office/officeart/2009/3/layout/StepUpProcess"/>
    <dgm:cxn modelId="{E38B017F-7136-47F6-A55E-BF0970A954D0}" type="presOf" srcId="{118F3D69-5238-450E-A5BA-AE798E9D45D3}" destId="{ED0C2839-0AC2-40A8-8598-04A3EB9168B2}" srcOrd="0" destOrd="0" presId="urn:microsoft.com/office/officeart/2009/3/layout/StepUpProcess"/>
    <dgm:cxn modelId="{E9E81387-C977-44E8-B6EE-6429B7AAD412}" srcId="{D7611F1B-8D09-44E9-ACE2-4FA83D1A1D8A}" destId="{118F3D69-5238-450E-A5BA-AE798E9D45D3}" srcOrd="3" destOrd="0" parTransId="{91F58D61-D5F6-4639-8AF1-F33202D1A7E3}" sibTransId="{C6F08EFD-9C6B-43B7-A750-0DF290DD1F9E}"/>
    <dgm:cxn modelId="{434BAAC0-A05F-446A-BEBA-4D2B758C3B71}" srcId="{D7611F1B-8D09-44E9-ACE2-4FA83D1A1D8A}" destId="{428F9687-848D-4210-BFC8-0C5C021E3B24}" srcOrd="0" destOrd="0" parTransId="{819475ED-63B0-49AA-8253-E3499B304EC6}" sibTransId="{C5D2133C-050B-4F7E-BED3-B2138DEE5990}"/>
    <dgm:cxn modelId="{8085C1E2-5E67-42C8-8586-2DCB36483CA3}" type="presOf" srcId="{45C14682-D7C6-435D-8371-774BC79DE25E}" destId="{2CDF12DD-0367-48CC-9BDB-14E3B17A757D}" srcOrd="0" destOrd="0" presId="urn:microsoft.com/office/officeart/2009/3/layout/StepUpProcess"/>
    <dgm:cxn modelId="{129004E9-1A4F-487C-B654-B01EE5E7114E}" type="presOf" srcId="{8778ACEC-792F-4312-8624-74F086F42BDB}" destId="{3057E77D-7B7B-4226-B5FC-AAF18A006256}" srcOrd="0" destOrd="0" presId="urn:microsoft.com/office/officeart/2009/3/layout/StepUpProcess"/>
    <dgm:cxn modelId="{53260C61-778A-4494-B0F7-562FD6527126}" type="presParOf" srcId="{B80A7C56-208E-48CF-8444-E47AA6C0EA79}" destId="{8EBC5EC7-4135-44BA-ABB6-D56916E4DF70}" srcOrd="0" destOrd="0" presId="urn:microsoft.com/office/officeart/2009/3/layout/StepUpProcess"/>
    <dgm:cxn modelId="{EAF4CAB2-509F-4A4F-9B71-C269A1B3C2D6}" type="presParOf" srcId="{8EBC5EC7-4135-44BA-ABB6-D56916E4DF70}" destId="{0076FA50-E90E-43A5-A8E9-DC3F9FC45ACA}" srcOrd="0" destOrd="0" presId="urn:microsoft.com/office/officeart/2009/3/layout/StepUpProcess"/>
    <dgm:cxn modelId="{076910B0-6E8F-40BE-A58D-041BCC127035}" type="presParOf" srcId="{8EBC5EC7-4135-44BA-ABB6-D56916E4DF70}" destId="{E578F2E7-4B5A-4F56-9911-AFD59C13BC29}" srcOrd="1" destOrd="0" presId="urn:microsoft.com/office/officeart/2009/3/layout/StepUpProcess"/>
    <dgm:cxn modelId="{719FBA63-28AE-45E8-9E56-D7E5D65C5D3A}" type="presParOf" srcId="{8EBC5EC7-4135-44BA-ABB6-D56916E4DF70}" destId="{8A0D2162-91B1-4A75-8D1F-57A359D41C30}" srcOrd="2" destOrd="0" presId="urn:microsoft.com/office/officeart/2009/3/layout/StepUpProcess"/>
    <dgm:cxn modelId="{29E0230D-A8D4-4992-9503-D371FAC3EB70}" type="presParOf" srcId="{B80A7C56-208E-48CF-8444-E47AA6C0EA79}" destId="{59579AAA-7511-4769-8345-6F6852DCFEF5}" srcOrd="1" destOrd="0" presId="urn:microsoft.com/office/officeart/2009/3/layout/StepUpProcess"/>
    <dgm:cxn modelId="{341C7543-ADFD-4B05-9A15-516CD2024AD0}" type="presParOf" srcId="{59579AAA-7511-4769-8345-6F6852DCFEF5}" destId="{49ECF6D9-854D-4481-8E54-4A1C8E454D04}" srcOrd="0" destOrd="0" presId="urn:microsoft.com/office/officeart/2009/3/layout/StepUpProcess"/>
    <dgm:cxn modelId="{4A3C2E6A-798D-48A1-BA98-F1700BBAB8C7}" type="presParOf" srcId="{B80A7C56-208E-48CF-8444-E47AA6C0EA79}" destId="{0149EFEA-B242-4A87-83C8-F8847B3DC4E8}" srcOrd="2" destOrd="0" presId="urn:microsoft.com/office/officeart/2009/3/layout/StepUpProcess"/>
    <dgm:cxn modelId="{A083F881-A239-4456-B86E-3C2AADD02E25}" type="presParOf" srcId="{0149EFEA-B242-4A87-83C8-F8847B3DC4E8}" destId="{560B66C3-2DE0-4F5A-9A39-3E442510AB68}" srcOrd="0" destOrd="0" presId="urn:microsoft.com/office/officeart/2009/3/layout/StepUpProcess"/>
    <dgm:cxn modelId="{700D384A-ECD4-4D50-8E89-802A2345C1E1}" type="presParOf" srcId="{0149EFEA-B242-4A87-83C8-F8847B3DC4E8}" destId="{3057E77D-7B7B-4226-B5FC-AAF18A006256}" srcOrd="1" destOrd="0" presId="urn:microsoft.com/office/officeart/2009/3/layout/StepUpProcess"/>
    <dgm:cxn modelId="{CA093ED7-9350-40EF-9244-CB33C41C9F5E}" type="presParOf" srcId="{0149EFEA-B242-4A87-83C8-F8847B3DC4E8}" destId="{23F33DE0-87EF-4AF1-9C3B-3D223B77679A}" srcOrd="2" destOrd="0" presId="urn:microsoft.com/office/officeart/2009/3/layout/StepUpProcess"/>
    <dgm:cxn modelId="{880B63E5-F155-4CBC-B65A-E673083014B1}" type="presParOf" srcId="{B80A7C56-208E-48CF-8444-E47AA6C0EA79}" destId="{0CB7EC04-09EB-4AB9-A38E-AE3313F386F8}" srcOrd="3" destOrd="0" presId="urn:microsoft.com/office/officeart/2009/3/layout/StepUpProcess"/>
    <dgm:cxn modelId="{77EEDE84-790A-43E4-9E0D-2CE0F32F396E}" type="presParOf" srcId="{0CB7EC04-09EB-4AB9-A38E-AE3313F386F8}" destId="{403ABBDF-5E43-4B1E-9A24-A2303A66BA30}" srcOrd="0" destOrd="0" presId="urn:microsoft.com/office/officeart/2009/3/layout/StepUpProcess"/>
    <dgm:cxn modelId="{F4F0690D-571A-4C2A-B99C-759380CDF583}" type="presParOf" srcId="{B80A7C56-208E-48CF-8444-E47AA6C0EA79}" destId="{2FEBCF0C-B5C1-48FB-A2CA-9A73E53642E5}" srcOrd="4" destOrd="0" presId="urn:microsoft.com/office/officeart/2009/3/layout/StepUpProcess"/>
    <dgm:cxn modelId="{5472910A-F68B-4021-9B50-D952D8587611}" type="presParOf" srcId="{2FEBCF0C-B5C1-48FB-A2CA-9A73E53642E5}" destId="{2155E63E-9E43-4949-9897-CB97F30D4444}" srcOrd="0" destOrd="0" presId="urn:microsoft.com/office/officeart/2009/3/layout/StepUpProcess"/>
    <dgm:cxn modelId="{4038A7FE-3B0D-4675-813B-5E088BDF4E3B}" type="presParOf" srcId="{2FEBCF0C-B5C1-48FB-A2CA-9A73E53642E5}" destId="{2CDF12DD-0367-48CC-9BDB-14E3B17A757D}" srcOrd="1" destOrd="0" presId="urn:microsoft.com/office/officeart/2009/3/layout/StepUpProcess"/>
    <dgm:cxn modelId="{0FE57B54-32CA-4987-A784-DF45E6C1B448}" type="presParOf" srcId="{2FEBCF0C-B5C1-48FB-A2CA-9A73E53642E5}" destId="{004F247D-759F-4F9E-91A2-BBC156F715BB}" srcOrd="2" destOrd="0" presId="urn:microsoft.com/office/officeart/2009/3/layout/StepUpProcess"/>
    <dgm:cxn modelId="{BFCECC62-AF55-4728-A9FA-AEE4EAF09080}" type="presParOf" srcId="{B80A7C56-208E-48CF-8444-E47AA6C0EA79}" destId="{16D78006-F227-457B-B0C5-81709567A7B5}" srcOrd="5" destOrd="0" presId="urn:microsoft.com/office/officeart/2009/3/layout/StepUpProcess"/>
    <dgm:cxn modelId="{DD1109C9-C385-426E-9C52-8CA5E2967C9E}" type="presParOf" srcId="{16D78006-F227-457B-B0C5-81709567A7B5}" destId="{D2187B25-5504-448C-8F29-399F72D94AD9}" srcOrd="0" destOrd="0" presId="urn:microsoft.com/office/officeart/2009/3/layout/StepUpProcess"/>
    <dgm:cxn modelId="{1D90BDC5-E65A-4EE5-AB9D-BEDE74DB6CA9}" type="presParOf" srcId="{B80A7C56-208E-48CF-8444-E47AA6C0EA79}" destId="{58085937-DF05-4637-A4F4-676C712648F6}" srcOrd="6" destOrd="0" presId="urn:microsoft.com/office/officeart/2009/3/layout/StepUpProcess"/>
    <dgm:cxn modelId="{902B05E0-F2A5-4CC4-816A-DAA9E8698E75}" type="presParOf" srcId="{58085937-DF05-4637-A4F4-676C712648F6}" destId="{CC0A5022-DB6C-4A83-BC40-9DF2512953AE}" srcOrd="0" destOrd="0" presId="urn:microsoft.com/office/officeart/2009/3/layout/StepUpProcess"/>
    <dgm:cxn modelId="{07256C4B-6757-4A2B-A97D-9EAE657E4F1E}" type="presParOf" srcId="{58085937-DF05-4637-A4F4-676C712648F6}" destId="{ED0C2839-0AC2-40A8-8598-04A3EB9168B2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76FA50-E90E-43A5-A8E9-DC3F9FC45ACA}">
      <dsp:nvSpPr>
        <dsp:cNvPr id="0" name=""/>
        <dsp:cNvSpPr/>
      </dsp:nvSpPr>
      <dsp:spPr>
        <a:xfrm rot="5400000">
          <a:off x="1122163" y="996645"/>
          <a:ext cx="963989" cy="160405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78F2E7-4B5A-4F56-9911-AFD59C13BC29}">
      <dsp:nvSpPr>
        <dsp:cNvPr id="0" name=""/>
        <dsp:cNvSpPr/>
      </dsp:nvSpPr>
      <dsp:spPr>
        <a:xfrm>
          <a:off x="961249" y="1475912"/>
          <a:ext cx="1448151" cy="1269390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err="1"/>
            <a:t>HerdSoftware</a:t>
          </a:r>
          <a:endParaRPr lang="it-IT" sz="1600" kern="120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err="1"/>
            <a:t>simulations</a:t>
          </a:r>
          <a:endParaRPr lang="it-IT" sz="1600" kern="1200"/>
        </a:p>
      </dsp:txBody>
      <dsp:txXfrm>
        <a:off x="961249" y="1475912"/>
        <a:ext cx="1448151" cy="1269390"/>
      </dsp:txXfrm>
    </dsp:sp>
    <dsp:sp modelId="{8A0D2162-91B1-4A75-8D1F-57A359D41C30}">
      <dsp:nvSpPr>
        <dsp:cNvPr id="0" name=""/>
        <dsp:cNvSpPr/>
      </dsp:nvSpPr>
      <dsp:spPr>
        <a:xfrm>
          <a:off x="2136165" y="878552"/>
          <a:ext cx="273236" cy="273236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0B66C3-2DE0-4F5A-9A39-3E442510AB68}">
      <dsp:nvSpPr>
        <dsp:cNvPr id="0" name=""/>
        <dsp:cNvSpPr/>
      </dsp:nvSpPr>
      <dsp:spPr>
        <a:xfrm rot="5400000">
          <a:off x="2894984" y="557958"/>
          <a:ext cx="963989" cy="160405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57E77D-7B7B-4226-B5FC-AAF18A006256}">
      <dsp:nvSpPr>
        <dsp:cNvPr id="0" name=""/>
        <dsp:cNvSpPr/>
      </dsp:nvSpPr>
      <dsp:spPr>
        <a:xfrm>
          <a:off x="2734070" y="1037226"/>
          <a:ext cx="1448151" cy="1269390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/>
            <a:t>Clustering</a:t>
          </a:r>
        </a:p>
      </dsp:txBody>
      <dsp:txXfrm>
        <a:off x="2734070" y="1037226"/>
        <a:ext cx="1448151" cy="1269390"/>
      </dsp:txXfrm>
    </dsp:sp>
    <dsp:sp modelId="{23F33DE0-87EF-4AF1-9C3B-3D223B77679A}">
      <dsp:nvSpPr>
        <dsp:cNvPr id="0" name=""/>
        <dsp:cNvSpPr/>
      </dsp:nvSpPr>
      <dsp:spPr>
        <a:xfrm>
          <a:off x="3908986" y="439866"/>
          <a:ext cx="273236" cy="273236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55E63E-9E43-4949-9897-CB97F30D4444}">
      <dsp:nvSpPr>
        <dsp:cNvPr id="0" name=""/>
        <dsp:cNvSpPr/>
      </dsp:nvSpPr>
      <dsp:spPr>
        <a:xfrm rot="5400000">
          <a:off x="4667805" y="119272"/>
          <a:ext cx="963989" cy="1604057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DF12DD-0367-48CC-9BDB-14E3B17A757D}">
      <dsp:nvSpPr>
        <dsp:cNvPr id="0" name=""/>
        <dsp:cNvSpPr/>
      </dsp:nvSpPr>
      <dsp:spPr>
        <a:xfrm>
          <a:off x="4506891" y="598540"/>
          <a:ext cx="1448151" cy="1269390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err="1"/>
            <a:t>Graph</a:t>
          </a:r>
          <a:r>
            <a:rPr lang="it-IT" sz="1600" kern="1200"/>
            <a:t> </a:t>
          </a:r>
          <a:r>
            <a:rPr lang="it-IT" sz="1600" kern="1200" err="1"/>
            <a:t>construction</a:t>
          </a:r>
          <a:endParaRPr lang="it-IT" sz="1600" kern="1200"/>
        </a:p>
      </dsp:txBody>
      <dsp:txXfrm>
        <a:off x="4506891" y="598540"/>
        <a:ext cx="1448151" cy="1269390"/>
      </dsp:txXfrm>
    </dsp:sp>
    <dsp:sp modelId="{004F247D-759F-4F9E-91A2-BBC156F715BB}">
      <dsp:nvSpPr>
        <dsp:cNvPr id="0" name=""/>
        <dsp:cNvSpPr/>
      </dsp:nvSpPr>
      <dsp:spPr>
        <a:xfrm>
          <a:off x="5681807" y="1180"/>
          <a:ext cx="273236" cy="273236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0A5022-DB6C-4A83-BC40-9DF2512953AE}">
      <dsp:nvSpPr>
        <dsp:cNvPr id="0" name=""/>
        <dsp:cNvSpPr/>
      </dsp:nvSpPr>
      <dsp:spPr>
        <a:xfrm rot="5400000">
          <a:off x="6428788" y="-91907"/>
          <a:ext cx="963989" cy="160405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0C2839-0AC2-40A8-8598-04A3EB9168B2}">
      <dsp:nvSpPr>
        <dsp:cNvPr id="0" name=""/>
        <dsp:cNvSpPr/>
      </dsp:nvSpPr>
      <dsp:spPr>
        <a:xfrm>
          <a:off x="6458450" y="406318"/>
          <a:ext cx="787664" cy="494237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/>
            <a:t>GNN</a:t>
          </a:r>
        </a:p>
      </dsp:txBody>
      <dsp:txXfrm>
        <a:off x="6458450" y="406318"/>
        <a:ext cx="787664" cy="4942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6FD52-17C1-4941-8345-F709E3E59B81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38CD9-B336-427F-9493-B663994E22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16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B38CD9-B336-427F-9493-B663994E226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8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52357-69AA-4648-76EE-C544E1669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552BF0-DD91-C8CE-83B1-A55EDC67C5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DE605-B54C-ACC7-3CFD-DDC6CFDA7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1D70-DAF2-4087-8493-049E34FEED30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99B5B-E362-67F2-D638-C630A0684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2DB93-FC3F-BBEA-20AE-5699BF657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030BD-1606-65B8-222A-5137F1F0D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2FE2BE-D475-7EAA-01ED-D69C0F3A2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83D94-1E7B-8576-E9E2-455FA119F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08875-CB48-413D-A2B5-E857B9878F61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7F01E-C4B3-4494-259C-A1F39D3E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51EC4-5A82-1BB8-ED02-F04612135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245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87C814-1233-E11A-96B7-973E2940F6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7DC090-6AC2-372E-C4A7-E39F19AD05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D5606-91EF-00B2-766C-F9F633DDA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1E6D-6449-4147-B42A-88901D52C144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7A320-6350-F2BE-8E46-7F7FD2EEC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449B1-93A8-F7BA-4DC0-16DF5D8DE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435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F80F5-D9B9-D953-2059-C90E7A8F1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06DBED-2BA9-4FA7-A6C6-8E006B530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8C267-3937-2181-6AB5-8FD5DB268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97FB-D932-4B42-BA4A-91BE7A8E0C6E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25499-3521-BD9A-7112-3B64F23BA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9F93-8630-BADA-69A3-2D122707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1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D7A95-3CCD-8811-089A-2D3FEBDE9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C5DFD-2D08-C1AD-D12F-1B5B41E83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819CD-EE12-50F9-A48C-F4E7C50E5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6B9F7-2F66-41A7-90C9-64C0E68F42BE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159AA-6BCC-ACD7-18DB-A4246D82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E6BF0-B515-219F-B839-C87093CDB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71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8A5EA-246B-9FE5-5C59-62C2EBAAD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21086-6475-3282-8F75-EE88FC9D77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C5A0A-9147-6378-A0A6-6A9CC6CE0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A9E6D-94F6-08E7-2492-BDD621D9D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AA21E-E4E4-447C-BE7C-BECB0C48F176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410D41-95C5-1520-D18F-A3444B4D0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1B5C5-45C1-2F83-4B09-0880A592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76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488C0-358A-CF05-D400-27A1EFC91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34AD3-8D84-CAA3-E2DC-9ABCCD674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0041A3-2A1B-02CA-DBA8-6C5B8A776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4A6072-FBD7-D987-FEAE-19965C2B4F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5AAD33-3401-35DB-CD57-96A81A87FB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2DB3FD-739C-7759-FC64-5E7D99FB1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867C4-7845-428C-9829-EEE6B7DB0939}" type="datetime1">
              <a:rPr lang="en-US" smtClean="0"/>
              <a:t>3/21/2025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01D801-E8BD-1725-6610-58B0E7069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04734E-9C4F-BAF1-E941-E7BA89A67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558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E3E55-29FA-9719-100E-EC7D9A42B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57EC1B-E864-BBB2-B71D-4F7AAF4D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C038-DD37-47EE-B916-BF605E3828E9}" type="datetime1">
              <a:rPr lang="en-US" smtClean="0"/>
              <a:t>3/21/2025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592BB7-86B7-F0AA-186B-8A0EB7004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3D9D1C-FF7A-5E91-9581-50FD0611E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6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6CE45D-6843-6B46-7B67-2A472D09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4114800" cy="365125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PDP 12-14 March 2025, Turin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91572-B83F-AE4A-8CDE-C6E86A278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1720" y="6492874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B040361F-917E-4B98-9651-7FDBE7E54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45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A49F6-72E9-FD76-5D52-392F16C4C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4DED5-A1E5-6089-EDDD-2B34987A0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56DEB-44E5-F329-6C44-5616FC2FB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28EE0D-2C60-1F60-7DF6-133E04879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5CB4-6BB4-45CB-AE72-35CE9E3411FA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ED7977-3823-923F-E91B-282F26E91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3CED8-84F0-E355-D4E2-B202EDE44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7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E108D-61B9-C679-0D28-E77F7A5BE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4AAA31-6B93-39C9-214C-4FF60C7384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D304C8-61BF-0A17-EFD9-7BEE8F8F20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CBC762-A480-7922-A70E-8F43A82DF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04DD-2B5A-47F1-BF31-24BF4FAF421F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6E889F-D352-5772-8A6D-1E7675FAF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PDP 12-14 March 2025, Turin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0E07A-8DD0-6961-04D7-2C439EF8E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002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6000">
              <a:schemeClr val="bg1"/>
            </a:gs>
            <a:gs pos="100000">
              <a:srgbClr val="002060"/>
            </a:gs>
            <a:gs pos="9400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F850B9-4C8E-1999-75F0-5877EAE21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DE12D-BFE1-D393-6E9C-643D88C8E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7B94F-342C-3097-B6EA-BE1F2FB2C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AD275D-8102-4B75-A2DA-87D24D67B019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B00E6-EC1A-CA34-0765-7E3E9478D2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PDP 12-14 March 2025, Turin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F8418-62EC-E31E-6DE5-AE80B920C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40361F-917E-4B98-9651-7FDBE7E54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88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Federica.cuna@ba.infn.it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istill.pub/2021/gnn-intro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close-up of a planet&#10;&#10;AI-generated content may be incorrect.">
            <a:extLst>
              <a:ext uri="{FF2B5EF4-FFF2-40B4-BE49-F238E27FC236}">
                <a16:creationId xmlns:a16="http://schemas.microsoft.com/office/drawing/2014/main" id="{FB39A3BB-67EC-D6E8-51A9-43BC30744D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324" b="2331"/>
          <a:stretch/>
        </p:blipFill>
        <p:spPr>
          <a:xfrm>
            <a:off x="20" y="0"/>
            <a:ext cx="12191980" cy="68567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33F948-9B3B-6834-38B4-F1C92DA5542A}"/>
              </a:ext>
            </a:extLst>
          </p:cNvPr>
          <p:cNvSpPr txBox="1"/>
          <p:nvPr/>
        </p:nvSpPr>
        <p:spPr>
          <a:xfrm>
            <a:off x="2233422" y="2232582"/>
            <a:ext cx="721233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0" i="0" u="none" strike="noStrike" baseline="0" dirty="0" err="1">
                <a:solidFill>
                  <a:schemeClr val="bg1"/>
                </a:solidFill>
                <a:latin typeface="NimbusRomNo9L-Regu"/>
              </a:rPr>
              <a:t>Artificial</a:t>
            </a:r>
            <a:r>
              <a:rPr lang="fr-FR" sz="4000" b="0" i="0" u="none" strike="noStrike" baseline="0" dirty="0">
                <a:solidFill>
                  <a:schemeClr val="bg1"/>
                </a:solidFill>
                <a:latin typeface="NimbusRomNo9L-Regu"/>
              </a:rPr>
              <a:t> Intelligence techniques for </a:t>
            </a:r>
            <a:r>
              <a:rPr lang="fr-FR" sz="4000" b="0" i="0" u="none" strike="noStrike" baseline="0" dirty="0" err="1">
                <a:solidFill>
                  <a:schemeClr val="bg1"/>
                </a:solidFill>
                <a:latin typeface="NimbusRomNo9L-Regu"/>
              </a:rPr>
              <a:t>space</a:t>
            </a:r>
            <a:endParaRPr lang="fr-FR" sz="4000" b="0" i="0" u="none" strike="noStrike" baseline="0" dirty="0">
              <a:solidFill>
                <a:schemeClr val="bg1"/>
              </a:solidFill>
              <a:latin typeface="NimbusRomNo9L-Regu"/>
            </a:endParaRPr>
          </a:p>
          <a:p>
            <a:pPr algn="ctr"/>
            <a:r>
              <a:rPr lang="en-US" sz="4000" b="0" i="0" u="none" strike="noStrike" baseline="0" dirty="0">
                <a:solidFill>
                  <a:schemeClr val="bg1"/>
                </a:solidFill>
                <a:latin typeface="NimbusRomNo9L-Regu"/>
              </a:rPr>
              <a:t>experiments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E850C4-A4B6-A097-C381-0134FCD0E941}"/>
              </a:ext>
            </a:extLst>
          </p:cNvPr>
          <p:cNvSpPr txBox="1"/>
          <p:nvPr/>
        </p:nvSpPr>
        <p:spPr>
          <a:xfrm>
            <a:off x="2374392" y="4514959"/>
            <a:ext cx="7443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solidFill>
                  <a:schemeClr val="bg1"/>
                </a:solidFill>
              </a:rPr>
              <a:t>F.Cuna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M.Bossa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F.Gargano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M.N.Mazziotta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51ADD4-BC46-6D9B-02CF-ED558F88B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1</a:t>
            </a:fld>
            <a:endParaRPr lang="en-US"/>
          </a:p>
        </p:txBody>
      </p:sp>
      <p:pic>
        <p:nvPicPr>
          <p:cNvPr id="16" name="Picture 15" descr="A logo with blue text&#10;&#10;AI-generated content may be incorrect.">
            <a:extLst>
              <a:ext uri="{FF2B5EF4-FFF2-40B4-BE49-F238E27FC236}">
                <a16:creationId xmlns:a16="http://schemas.microsoft.com/office/drawing/2014/main" id="{79C4E43C-0677-4A58-69F3-AAD8DB892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5767574"/>
            <a:ext cx="1945946" cy="1080000"/>
          </a:xfrm>
          <a:prstGeom prst="rect">
            <a:avLst/>
          </a:prstGeom>
        </p:spPr>
      </p:pic>
      <p:pic>
        <p:nvPicPr>
          <p:cNvPr id="18" name="Picture 17" descr="A blue and grey logo&#10;&#10;AI-generated content may be incorrect.">
            <a:extLst>
              <a:ext uri="{FF2B5EF4-FFF2-40B4-BE49-F238E27FC236}">
                <a16:creationId xmlns:a16="http://schemas.microsoft.com/office/drawing/2014/main" id="{F44B271D-5041-38E6-7D92-BDA1E48A80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934" y="6127574"/>
            <a:ext cx="2835398" cy="72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B61228B-EBBB-BA75-C5A2-3E4D2B1A5E8E}"/>
              </a:ext>
            </a:extLst>
          </p:cNvPr>
          <p:cNvSpPr txBox="1"/>
          <p:nvPr/>
        </p:nvSpPr>
        <p:spPr>
          <a:xfrm>
            <a:off x="8382000" y="4904969"/>
            <a:ext cx="3412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Federica.cuna@ba.infn.it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Maria.bossa@na.infn.it</a:t>
            </a:r>
          </a:p>
        </p:txBody>
      </p:sp>
    </p:spTree>
    <p:extLst>
      <p:ext uri="{BB962C8B-B14F-4D97-AF65-F5344CB8AC3E}">
        <p14:creationId xmlns:p14="http://schemas.microsoft.com/office/powerpoint/2010/main" val="1508338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1FCAB28-9384-6367-0E3A-AFB7F9505AAA}"/>
              </a:ext>
            </a:extLst>
          </p:cNvPr>
          <p:cNvSpPr txBox="1"/>
          <p:nvPr/>
        </p:nvSpPr>
        <p:spPr>
          <a:xfrm>
            <a:off x="345567" y="1048665"/>
            <a:ext cx="11500866" cy="1893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</a:t>
            </a:r>
            <a:endParaRPr lang="en-US" sz="16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Cosmic rays (CRs) are high-energy protons and nuclei (plus a minority electron component, less than 1%) produced in astrophysical environments, filling the galactic space and arriving on Earth.</a:t>
            </a:r>
          </a:p>
          <a:p>
            <a:pPr algn="l">
              <a:lnSpc>
                <a:spcPct val="150000"/>
              </a:lnSpc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The abundance of cosmic ray electrons above a few GeV is significantly lower-by a factor of 10</a:t>
            </a:r>
            <a:r>
              <a:rPr lang="en-US" sz="1600" b="0" i="0" u="none" strike="noStrike" baseline="30000" dirty="0">
                <a:latin typeface="Arial" panose="020B0604020202020204" pitchFamily="34" charset="0"/>
                <a:cs typeface="Arial" panose="020B0604020202020204" pitchFamily="34" charset="0"/>
              </a:rPr>
              <a:t>−3 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∼ 10</a:t>
            </a:r>
            <a:r>
              <a:rPr lang="en-US" sz="1600" b="0" i="0" u="none" strike="noStrike" baseline="30000" dirty="0">
                <a:latin typeface="Arial" panose="020B0604020202020204" pitchFamily="34" charset="0"/>
                <a:cs typeface="Arial" panose="020B0604020202020204" pitchFamily="34" charset="0"/>
              </a:rPr>
              <a:t>−2</a:t>
            </a:r>
            <a:r>
              <a:rPr lang="en-US" sz="1600" b="0" i="0" u="none" strike="noStrike" dirty="0"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compared to that of cosmic ray protons. This makes precise measurement of the electron spectrum a challenging task.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9750B5-58D0-3451-D4F7-511312A4F102}"/>
              </a:ext>
            </a:extLst>
          </p:cNvPr>
          <p:cNvSpPr txBox="1"/>
          <p:nvPr/>
        </p:nvSpPr>
        <p:spPr>
          <a:xfrm>
            <a:off x="1880616" y="176631"/>
            <a:ext cx="8430768" cy="872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Discrimination between hadronic and electromagnetic showers in a calorimeter with Transformers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3C278C-DB61-E3C4-BEF4-640CA1EC854F}"/>
              </a:ext>
            </a:extLst>
          </p:cNvPr>
          <p:cNvSpPr txBox="1"/>
          <p:nvPr/>
        </p:nvSpPr>
        <p:spPr>
          <a:xfrm>
            <a:off x="345567" y="5809335"/>
            <a:ext cx="113678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methodology</a:t>
            </a:r>
          </a:p>
          <a:p>
            <a:pPr algn="l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ovel approach for classifying electron- and proton-induced events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consists of a t</a:t>
            </a:r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ransformer model</a:t>
            </a:r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F5C2AAA-9686-DEDC-C744-006520CE0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10</a:t>
            </a:fld>
            <a:endParaRPr lang="en-US"/>
          </a:p>
        </p:txBody>
      </p:sp>
      <p:pic>
        <p:nvPicPr>
          <p:cNvPr id="12" name="Picture 11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3C8AB76F-A673-5C12-325C-8EF0E2FB5A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4" b="1382"/>
          <a:stretch/>
        </p:blipFill>
        <p:spPr>
          <a:xfrm>
            <a:off x="559816" y="3088966"/>
            <a:ext cx="4017214" cy="27203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59284E-BB86-F697-A5A4-91D449F21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4059" y="2951650"/>
            <a:ext cx="4131115" cy="288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1C90B3D-CEDB-8047-D95B-06A9DF69C9E1}"/>
              </a:ext>
            </a:extLst>
          </p:cNvPr>
          <p:cNvSpPr txBox="1"/>
          <p:nvPr/>
        </p:nvSpPr>
        <p:spPr>
          <a:xfrm>
            <a:off x="559816" y="5372016"/>
            <a:ext cx="1797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Electron event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6EC33C-B885-C562-EAC0-0174A2E842AB}"/>
              </a:ext>
            </a:extLst>
          </p:cNvPr>
          <p:cNvSpPr txBox="1"/>
          <p:nvPr/>
        </p:nvSpPr>
        <p:spPr>
          <a:xfrm>
            <a:off x="7134059" y="5375332"/>
            <a:ext cx="1686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Proton event</a:t>
            </a:r>
          </a:p>
        </p:txBody>
      </p:sp>
    </p:spTree>
    <p:extLst>
      <p:ext uri="{BB962C8B-B14F-4D97-AF65-F5344CB8AC3E}">
        <p14:creationId xmlns:p14="http://schemas.microsoft.com/office/powerpoint/2010/main" val="933662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51F2017-8419-6E6A-4D30-15BB2D03A231}"/>
              </a:ext>
            </a:extLst>
          </p:cNvPr>
          <p:cNvSpPr txBox="1"/>
          <p:nvPr/>
        </p:nvSpPr>
        <p:spPr>
          <a:xfrm>
            <a:off x="496062" y="864215"/>
            <a:ext cx="108973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For each event, we record the following information: energy deposition and the X, Y, Z coordinates of the activated pixel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​.</a:t>
            </a: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175A22-F08C-5607-A61D-E60996C0F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79" y="1616384"/>
            <a:ext cx="2680842" cy="50788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0694B3D-F083-A044-37BF-43F2A5C853FA}"/>
              </a:ext>
            </a:extLst>
          </p:cNvPr>
          <p:cNvSpPr txBox="1"/>
          <p:nvPr/>
        </p:nvSpPr>
        <p:spPr>
          <a:xfrm>
            <a:off x="2976817" y="1448990"/>
            <a:ext cx="8855519" cy="5217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Embedding Layer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: the input features are transformed through a linear embedding layer, which maps each input vector to a vector of larger size.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Positional Encoding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: computes a fixed encoding based on sine and cosine functions, which is then added to the embedded input.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Transformer Encoder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: consists of a stack of five identical layers. Each layer includes two sub-layers: the first is a multi-head self-attention mechanism that learns dependencies between sequence elements, while the second is a position-wise fully connected feed-forward network that allows the model to capture complex, high dimensional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relationships inherent in physical events.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1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Add&amp;Norm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: includes residual connections and layer normalization after each sub-layer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Classification Layer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: the encoder’s output is aggregated by computing the mean across the sequence dimension, producing a single feature vector.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Linear &amp;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Softmax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this vector is fed to a fully connected layer, which outputs a final prediction for the binary classification.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F171E15-E16D-7A58-7FD3-56953FF05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11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8ED6B0-364E-C814-256E-74D2A8FD86A0}"/>
              </a:ext>
            </a:extLst>
          </p:cNvPr>
          <p:cNvSpPr txBox="1"/>
          <p:nvPr/>
        </p:nvSpPr>
        <p:spPr>
          <a:xfrm>
            <a:off x="1729359" y="57242"/>
            <a:ext cx="8430768" cy="872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Discrimination between hadronic and electromagnetic showers in a calorimeter with Transformers: pipeline</a:t>
            </a:r>
          </a:p>
        </p:txBody>
      </p:sp>
    </p:spTree>
    <p:extLst>
      <p:ext uri="{BB962C8B-B14F-4D97-AF65-F5344CB8AC3E}">
        <p14:creationId xmlns:p14="http://schemas.microsoft.com/office/powerpoint/2010/main" val="2928386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10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169AD2AF-8123-59CB-B443-B8F78016910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862"/>
          <a:stretch/>
        </p:blipFill>
        <p:spPr>
          <a:xfrm>
            <a:off x="389136" y="2631270"/>
            <a:ext cx="5706863" cy="330685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90A7B93-D229-256B-CC4E-98018BC21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69755"/>
              </p:ext>
            </p:extLst>
          </p:nvPr>
        </p:nvGraphicFramePr>
        <p:xfrm>
          <a:off x="7219150" y="3015736"/>
          <a:ext cx="3343732" cy="1506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866">
                  <a:extLst>
                    <a:ext uri="{9D8B030D-6E8A-4147-A177-3AD203B41FA5}">
                      <a16:colId xmlns:a16="http://schemas.microsoft.com/office/drawing/2014/main" val="1173382156"/>
                    </a:ext>
                  </a:extLst>
                </a:gridCol>
                <a:gridCol w="1671866">
                  <a:extLst>
                    <a:ext uri="{9D8B030D-6E8A-4147-A177-3AD203B41FA5}">
                      <a16:colId xmlns:a16="http://schemas.microsoft.com/office/drawing/2014/main" val="4073123299"/>
                    </a:ext>
                  </a:extLst>
                </a:gridCol>
              </a:tblGrid>
              <a:tr h="394185">
                <a:tc>
                  <a:txBody>
                    <a:bodyPr/>
                    <a:lstStyle/>
                    <a:p>
                      <a:r>
                        <a:rPr lang="en-US"/>
                        <a:t>Metrics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Values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052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94.55%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748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96.81%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784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92.58%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06950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F2FE484-7B84-C537-25A5-927C402CDEE6}"/>
              </a:ext>
            </a:extLst>
          </p:cNvPr>
          <p:cNvSpPr txBox="1"/>
          <p:nvPr/>
        </p:nvSpPr>
        <p:spPr>
          <a:xfrm>
            <a:off x="590530" y="919880"/>
            <a:ext cx="1068402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0" u="none" strike="noStrike" baseline="0">
                <a:latin typeface="NimbusRomNo9L-Regu"/>
              </a:rPr>
              <a:t>20000 events: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>
                <a:latin typeface="NimbusRomNo9L-Regu"/>
              </a:rPr>
              <a:t>10000 electrons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>
                <a:latin typeface="NimbusRomNo9L-Regu"/>
              </a:rPr>
              <a:t>10000 protons</a:t>
            </a:r>
          </a:p>
          <a:p>
            <a:pPr algn="l"/>
            <a:r>
              <a:rPr lang="en-US" sz="1800" b="0" i="0" u="none" strike="noStrike" baseline="0">
                <a:latin typeface="NimbusRomNo9L-Regu"/>
              </a:rPr>
              <a:t>80</a:t>
            </a:r>
            <a:r>
              <a:rPr lang="en-US" sz="1800" b="0" i="0" u="none" strike="noStrike" baseline="0">
                <a:latin typeface="CMR10"/>
              </a:rPr>
              <a:t>%</a:t>
            </a:r>
            <a:r>
              <a:rPr lang="en-US" sz="1800" b="0" i="0" u="none" strike="noStrike" baseline="0">
                <a:latin typeface="NimbusRomNo9L-Regu"/>
              </a:rPr>
              <a:t>-20</a:t>
            </a:r>
            <a:r>
              <a:rPr lang="en-US" sz="1800" b="0" i="0" u="none" strike="noStrike" baseline="0">
                <a:latin typeface="CMR10"/>
              </a:rPr>
              <a:t>% </a:t>
            </a:r>
            <a:r>
              <a:rPr lang="en-US" sz="1800" b="0" i="0" u="none" strike="noStrike" baseline="0">
                <a:latin typeface="NimbusRomNo9L-Regu"/>
              </a:rPr>
              <a:t>train-test</a:t>
            </a:r>
          </a:p>
          <a:p>
            <a:pPr algn="l"/>
            <a:r>
              <a:rPr lang="en-US" sz="1800" b="0" i="0" u="none" strike="noStrike" baseline="0">
                <a:latin typeface="NimbusRomNo9L-Regu"/>
              </a:rPr>
              <a:t>Model was trained for 100 epochs using the Adam optimizer to minimize the binary cross-entropy loss.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EAB957-A332-CC5C-AF69-DB7348D5A48F}"/>
              </a:ext>
            </a:extLst>
          </p:cNvPr>
          <p:cNvSpPr txBox="1"/>
          <p:nvPr/>
        </p:nvSpPr>
        <p:spPr>
          <a:xfrm>
            <a:off x="590530" y="6086626"/>
            <a:ext cx="97604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The observed overfitting and fluctuations in the curves are due to the small size of the dataset.</a:t>
            </a:r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A4B82A5-C02C-60A8-6213-B6CCB635B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12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DACD72-A176-9E71-EB31-F30E84E80E55}"/>
              </a:ext>
            </a:extLst>
          </p:cNvPr>
          <p:cNvSpPr txBox="1"/>
          <p:nvPr/>
        </p:nvSpPr>
        <p:spPr>
          <a:xfrm>
            <a:off x="1880616" y="115671"/>
            <a:ext cx="8430768" cy="872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Discrimination between hadronic and electromagnetic showers in a calorimeter with Transformers: results</a:t>
            </a:r>
          </a:p>
        </p:txBody>
      </p:sp>
    </p:spTree>
    <p:extLst>
      <p:ext uri="{BB962C8B-B14F-4D97-AF65-F5344CB8AC3E}">
        <p14:creationId xmlns:p14="http://schemas.microsoft.com/office/powerpoint/2010/main" val="1888305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16EB64-CB26-10C4-56BD-CBD7A3143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3C5F02-8573-0CD2-9E44-3A77BC44C23F}"/>
              </a:ext>
            </a:extLst>
          </p:cNvPr>
          <p:cNvSpPr txBox="1"/>
          <p:nvPr/>
        </p:nvSpPr>
        <p:spPr>
          <a:xfrm>
            <a:off x="1610868" y="164592"/>
            <a:ext cx="897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Some news!!!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E5B17-F8E1-782F-A8E7-7ACE6F7DF42B}"/>
              </a:ext>
            </a:extLst>
          </p:cNvPr>
          <p:cNvSpPr txBox="1"/>
          <p:nvPr/>
        </p:nvSpPr>
        <p:spPr>
          <a:xfrm>
            <a:off x="343747" y="1035154"/>
            <a:ext cx="11248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GNN algorithm gives quite promising results, but the very challenge starts when we look at the </a:t>
            </a:r>
            <a:r>
              <a:rPr lang="en-US" sz="1800" dirty="0">
                <a:solidFill>
                  <a:srgbClr val="FF0000"/>
                </a:solidFill>
              </a:rPr>
              <a:t>protons tracks for 100TeV 1PeV!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5A241D-6AA7-A0F3-FC3A-6DF21A8E0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905" y="1575320"/>
            <a:ext cx="4495335" cy="324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113A82-450D-4D8E-CC83-0599FBF36472}"/>
              </a:ext>
            </a:extLst>
          </p:cNvPr>
          <p:cNvSpPr txBox="1"/>
          <p:nvPr/>
        </p:nvSpPr>
        <p:spPr>
          <a:xfrm>
            <a:off x="343747" y="1879600"/>
            <a:ext cx="63906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perform a dedicated preprocessing step guided by the calorimeter shower axis, where we select all clusters within a cylinder </a:t>
            </a:r>
            <a:r>
              <a:rPr lang="en-US"/>
              <a:t>of radius of </a:t>
            </a:r>
            <a:r>
              <a:rPr lang="en-US" dirty="0"/>
              <a:t>2 interaction lambdas around the reconstructed shower axis. This process ensures an initial ‘cleaning’ of the dataset.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3DAEBF-9491-8832-37AA-53799A1ADA61}"/>
              </a:ext>
            </a:extLst>
          </p:cNvPr>
          <p:cNvSpPr txBox="1"/>
          <p:nvPr/>
        </p:nvSpPr>
        <p:spPr>
          <a:xfrm>
            <a:off x="343747" y="3555043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Then we add a “pruning” layer inside the GNN, based on transformer architecture, to cut some of the noise edges.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5FFF81-645B-F897-76DE-022C10AC363D}"/>
              </a:ext>
            </a:extLst>
          </p:cNvPr>
          <p:cNvSpPr txBox="1"/>
          <p:nvPr/>
        </p:nvSpPr>
        <p:spPr>
          <a:xfrm>
            <a:off x="384387" y="4815320"/>
            <a:ext cx="5252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new algorithm is currently undergoing training with hyperparameter optimization!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7DB4B6-5F6A-A5EC-56EF-8BD66928E2B7}"/>
              </a:ext>
            </a:extLst>
          </p:cNvPr>
          <p:cNvSpPr txBox="1"/>
          <p:nvPr/>
        </p:nvSpPr>
        <p:spPr>
          <a:xfrm>
            <a:off x="1610868" y="551877"/>
            <a:ext cx="897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GNN for FIT</a:t>
            </a:r>
          </a:p>
        </p:txBody>
      </p:sp>
    </p:spTree>
    <p:extLst>
      <p:ext uri="{BB962C8B-B14F-4D97-AF65-F5344CB8AC3E}">
        <p14:creationId xmlns:p14="http://schemas.microsoft.com/office/powerpoint/2010/main" val="3740106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76E79F-7602-49FA-354B-A08B30BC0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A22E6D-B64F-995B-5D27-8F5008C0C52F}"/>
              </a:ext>
            </a:extLst>
          </p:cNvPr>
          <p:cNvSpPr txBox="1"/>
          <p:nvPr/>
        </p:nvSpPr>
        <p:spPr>
          <a:xfrm>
            <a:off x="1610868" y="164592"/>
            <a:ext cx="897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Some news!!!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E81F63-FEF3-05E9-FCA0-8B49CD52D76F}"/>
              </a:ext>
            </a:extLst>
          </p:cNvPr>
          <p:cNvSpPr txBox="1"/>
          <p:nvPr/>
        </p:nvSpPr>
        <p:spPr>
          <a:xfrm>
            <a:off x="1610868" y="551877"/>
            <a:ext cx="897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Transformer for CALO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817947-D260-A467-AD0B-E33679064E05}"/>
              </a:ext>
            </a:extLst>
          </p:cNvPr>
          <p:cNvSpPr txBox="1"/>
          <p:nvPr/>
        </p:nvSpPr>
        <p:spPr>
          <a:xfrm>
            <a:off x="584200" y="1270000"/>
            <a:ext cx="10205720" cy="4449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The results obtained by applying the transformer algorithm are quite promising, besides the overfitting due to the low amount of data. 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New features related to the calorimeter showers have been extracted (e.g. shower longitudinal profile).</a:t>
            </a:r>
          </a:p>
          <a:p>
            <a:pPr>
              <a:lnSpc>
                <a:spcPct val="200000"/>
              </a:lnSpc>
            </a:pPr>
            <a:r>
              <a:rPr lang="en-US" dirty="0"/>
              <a:t>These feature have been fed to the transformer model which is currently undergoing training with hyperparameter optimization.</a:t>
            </a:r>
          </a:p>
          <a:p>
            <a:pPr>
              <a:lnSpc>
                <a:spcPct val="200000"/>
              </a:lnSpc>
            </a:pPr>
            <a:endParaRPr lang="en-US" dirty="0"/>
          </a:p>
          <a:p>
            <a:pPr>
              <a:lnSpc>
                <a:spcPct val="200000"/>
              </a:lnSpc>
            </a:pPr>
            <a:r>
              <a:rPr lang="en-US" dirty="0"/>
              <a:t>This “high level features analysis” could improve the classification task between electrons and protons </a:t>
            </a:r>
          </a:p>
        </p:txBody>
      </p:sp>
    </p:spTree>
    <p:extLst>
      <p:ext uri="{BB962C8B-B14F-4D97-AF65-F5344CB8AC3E}">
        <p14:creationId xmlns:p14="http://schemas.microsoft.com/office/powerpoint/2010/main" val="295518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1A75659-5A6F-4F77-9679-678A00B9D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ud in space with stars&#10;&#10;AI-generated content may be incorrect.">
            <a:extLst>
              <a:ext uri="{FF2B5EF4-FFF2-40B4-BE49-F238E27FC236}">
                <a16:creationId xmlns:a16="http://schemas.microsoft.com/office/drawing/2014/main" id="{5E17ECCF-9D60-3D73-E7B8-55C4B4FFB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9" t="9091" r="23275"/>
          <a:stretch/>
        </p:blipFill>
        <p:spPr>
          <a:xfrm>
            <a:off x="20" y="10"/>
            <a:ext cx="866849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30A3A45-140E-431E-AED0-07EF836310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tx1"/>
              </a:gs>
              <a:gs pos="35000">
                <a:schemeClr val="tx1">
                  <a:alpha val="76000"/>
                </a:schemeClr>
              </a:gs>
              <a:gs pos="19000">
                <a:schemeClr val="tx1">
                  <a:alpha val="4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chemeClr val="tx1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55963E-E5FA-D69A-9F8B-FA9B8A8E3755}"/>
              </a:ext>
            </a:extLst>
          </p:cNvPr>
          <p:cNvSpPr txBox="1"/>
          <p:nvPr/>
        </p:nvSpPr>
        <p:spPr>
          <a:xfrm>
            <a:off x="8401278" y="2593021"/>
            <a:ext cx="1931442" cy="63322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8B8FC2-1B8F-1FFB-DA64-22B2D13FC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040361F-917E-4B98-9651-7FDBE7E54924}" type="slidenum">
              <a:rPr lang="en-US" b="0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15</a:t>
            </a:fld>
            <a:endParaRPr lang="en-US" b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D70465-0AB6-D4C1-873E-AEC2E968FA2A}"/>
              </a:ext>
            </a:extLst>
          </p:cNvPr>
          <p:cNvSpPr/>
          <p:nvPr/>
        </p:nvSpPr>
        <p:spPr>
          <a:xfrm>
            <a:off x="8153400" y="582930"/>
            <a:ext cx="1441780" cy="64236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62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EDD586-8866-B0F4-07F4-AB7CF3687831}"/>
              </a:ext>
            </a:extLst>
          </p:cNvPr>
          <p:cNvSpPr txBox="1"/>
          <p:nvPr/>
        </p:nvSpPr>
        <p:spPr>
          <a:xfrm>
            <a:off x="3723132" y="182880"/>
            <a:ext cx="474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BE2AE4-5A05-590F-8223-7A51CD6915EF}"/>
              </a:ext>
            </a:extLst>
          </p:cNvPr>
          <p:cNvSpPr txBox="1"/>
          <p:nvPr/>
        </p:nvSpPr>
        <p:spPr>
          <a:xfrm>
            <a:off x="477012" y="735092"/>
            <a:ext cx="11237976" cy="1939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dirty="0">
                <a:latin typeface="NimbusRomNo9L-Regu"/>
              </a:rPr>
              <a:t>T</a:t>
            </a:r>
            <a:r>
              <a:rPr lang="en-US" sz="1800" b="0" i="0" u="none" strike="noStrike" baseline="0" dirty="0">
                <a:latin typeface="NimbusRomNo9L-Regu"/>
              </a:rPr>
              <a:t>wo distinct approaches for handling two different tasks in space experiments:</a:t>
            </a:r>
            <a:endParaRPr lang="en-US" sz="16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charge particle track reconstruction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discrimination between hadronic and electromagnetic showers in calorimeters. </a:t>
            </a:r>
          </a:p>
          <a:p>
            <a:pPr algn="l">
              <a:lnSpc>
                <a:spcPct val="150000"/>
              </a:lnSpc>
            </a:pPr>
            <a:endParaRPr lang="en-US" sz="16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The results obtained are promising, indicating that the AI algorithm can be effectively applied to real-world experiments.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D8AFAB-DAAC-B3A0-F505-EFDF2254B74D}"/>
              </a:ext>
            </a:extLst>
          </p:cNvPr>
          <p:cNvSpPr txBox="1"/>
          <p:nvPr/>
        </p:nvSpPr>
        <p:spPr>
          <a:xfrm>
            <a:off x="391668" y="3043929"/>
            <a:ext cx="114086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 linear fit will be inserted after the GNN classification of backscattering and signal clusters to retrieve the track parameter of intercept and angular coefficient.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Other GNN architectures are currently being tested to compare their results with the ones obtained by applying the </a:t>
            </a:r>
            <a:r>
              <a:rPr lang="en-US" sz="16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SageConv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model.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Trasformer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model is under testing on big size dataset.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New Transformer architectures featuring an autoencoder as the initial layer are being explored to reduce the dataset’s dimensionality.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C86322-936F-1C19-3E27-ACB71D9A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22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DBC26E-5805-1EA8-F2D3-0D1C11777F96}"/>
              </a:ext>
            </a:extLst>
          </p:cNvPr>
          <p:cNvSpPr txBox="1"/>
          <p:nvPr/>
        </p:nvSpPr>
        <p:spPr>
          <a:xfrm>
            <a:off x="3054096" y="1956816"/>
            <a:ext cx="555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47A367-DC5F-D3E8-2D67-9C1CAECD5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981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C0967C-3488-260D-EFF2-5E3BF2EE363D}"/>
              </a:ext>
            </a:extLst>
          </p:cNvPr>
          <p:cNvSpPr txBox="1"/>
          <p:nvPr/>
        </p:nvSpPr>
        <p:spPr>
          <a:xfrm>
            <a:off x="171753" y="900708"/>
            <a:ext cx="1165137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 graph represents the relations (edges or links) between a collection of entities (nodes).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Graph Neural Networks (GNNs) are a class of deep learning models that are designed to operate on graph-structured data.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They have shown remarkable success in tasks such as node classification, link prediction, and graph classification.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key idea behind GNNs is to learn representations for nodes and edges in a graph by aggregating information from their local neighborhood.</a:t>
            </a:r>
          </a:p>
        </p:txBody>
      </p:sp>
      <p:sp>
        <p:nvSpPr>
          <p:cNvPr id="3" name="Google Shape;151;g27df92e4ca9_0_1">
            <a:extLst>
              <a:ext uri="{FF2B5EF4-FFF2-40B4-BE49-F238E27FC236}">
                <a16:creationId xmlns:a16="http://schemas.microsoft.com/office/drawing/2014/main" id="{AC470CC0-920F-20BC-4D97-AEEB926E3186}"/>
              </a:ext>
            </a:extLst>
          </p:cNvPr>
          <p:cNvSpPr txBox="1"/>
          <p:nvPr/>
        </p:nvSpPr>
        <p:spPr>
          <a:xfrm>
            <a:off x="358634" y="289192"/>
            <a:ext cx="108543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it-IT" sz="2000" b="1" i="0" u="none" strike="noStrike" kern="0" cap="none" spc="0" normalizeH="0" baseline="0" noProof="0">
                <a:ln>
                  <a:noFill/>
                </a:ln>
                <a:solidFill>
                  <a:srgbClr val="1C7FFF"/>
                </a:solidFill>
                <a:effectLst/>
                <a:uLnTx/>
                <a:uFillTx/>
                <a:latin typeface="Titillium Web"/>
                <a:ea typeface="Titillium Web"/>
                <a:cs typeface="Titillium Web"/>
                <a:sym typeface="Titillium Web"/>
              </a:rPr>
              <a:t> </a:t>
            </a:r>
            <a:r>
              <a:rPr kumimoji="0" lang="it-IT" sz="2000" b="1" i="0" u="none" strike="noStrike" kern="0" cap="none" spc="0" normalizeH="0" baseline="0" noProof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tillium Web"/>
                <a:cs typeface="Arial"/>
                <a:sym typeface="Titillium Web"/>
              </a:rPr>
              <a:t>Graph</a:t>
            </a:r>
            <a:r>
              <a:rPr kumimoji="0" lang="it-IT" sz="20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tillium Web"/>
                <a:cs typeface="Arial"/>
                <a:sym typeface="Titillium Web"/>
              </a:rPr>
              <a:t> </a:t>
            </a:r>
            <a:r>
              <a:rPr kumimoji="0" lang="it-IT" sz="2000" b="1" i="0" u="none" strike="noStrike" kern="0" cap="none" spc="0" normalizeH="0" baseline="0" noProof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tillium Web"/>
                <a:cs typeface="Arial"/>
                <a:sym typeface="Titillium Web"/>
              </a:rPr>
              <a:t>neural</a:t>
            </a:r>
            <a:r>
              <a:rPr kumimoji="0" lang="it-IT" sz="2000" b="1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tillium Web"/>
                <a:cs typeface="Arial"/>
                <a:sym typeface="Titillium Web"/>
              </a:rPr>
              <a:t> networks</a:t>
            </a:r>
            <a:endParaRPr kumimoji="0" sz="2000" b="1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tillium Web"/>
              <a:cs typeface="Arial"/>
              <a:sym typeface="Titillium Web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BEB51A-3BBF-2B6F-1CB3-39C5305CD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9621" y="2596896"/>
            <a:ext cx="4020531" cy="2018930"/>
          </a:xfrm>
          <a:prstGeom prst="rect">
            <a:avLst/>
          </a:prstGeom>
        </p:spPr>
      </p:pic>
      <p:pic>
        <p:nvPicPr>
          <p:cNvPr id="5" name="Picture 4" descr="A map of a subway system&#10;&#10;Description automatically generated">
            <a:extLst>
              <a:ext uri="{FF2B5EF4-FFF2-40B4-BE49-F238E27FC236}">
                <a16:creationId xmlns:a16="http://schemas.microsoft.com/office/drawing/2014/main" id="{03D379C3-58AA-74CC-F16E-3A500473E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735" y="4591558"/>
            <a:ext cx="4446246" cy="190467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EABBC19-B851-944F-F187-081C73BF4EEC}"/>
              </a:ext>
            </a:extLst>
          </p:cNvPr>
          <p:cNvGrpSpPr/>
          <p:nvPr/>
        </p:nvGrpSpPr>
        <p:grpSpPr>
          <a:xfrm>
            <a:off x="8540153" y="2792246"/>
            <a:ext cx="3282979" cy="1145309"/>
            <a:chOff x="8447646" y="2572275"/>
            <a:chExt cx="3657600" cy="1933518"/>
          </a:xfrm>
        </p:grpSpPr>
        <p:sp>
          <p:nvSpPr>
            <p:cNvPr id="7" name="Rectangle: Folded Corner 6">
              <a:extLst>
                <a:ext uri="{FF2B5EF4-FFF2-40B4-BE49-F238E27FC236}">
                  <a16:creationId xmlns:a16="http://schemas.microsoft.com/office/drawing/2014/main" id="{14E281BC-A014-D98B-486C-159D21F453E3}"/>
                </a:ext>
              </a:extLst>
            </p:cNvPr>
            <p:cNvSpPr/>
            <p:nvPr/>
          </p:nvSpPr>
          <p:spPr>
            <a:xfrm>
              <a:off x="8447646" y="2572275"/>
              <a:ext cx="3657600" cy="1933518"/>
            </a:xfrm>
            <a:prstGeom prst="foldedCorner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D45EFF-9749-36AD-7780-22A3B796FACC}"/>
                </a:ext>
              </a:extLst>
            </p:cNvPr>
            <p:cNvSpPr txBox="1"/>
            <p:nvPr/>
          </p:nvSpPr>
          <p:spPr>
            <a:xfrm>
              <a:off x="8447646" y="2660675"/>
              <a:ext cx="3556000" cy="13511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 Gentle Introduction to Graph Neural Networks, </a:t>
              </a:r>
              <a:r>
                <a:rPr kumimoji="0" lang="en-US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  <a:hlinkClick r:id="rId4"/>
                </a:rPr>
                <a:t>https://distill.pub/2021/gnn-intro/</a:t>
              </a:r>
              <a:endPara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Hands-On Graph Neural Networks Using Python, </a:t>
              </a:r>
              <a:r>
                <a:rPr kumimoji="0" lang="en-US" sz="12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M.Labonne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, </a:t>
              </a:r>
              <a:r>
                <a:rPr kumimoji="0" lang="en-US" sz="1200" b="0" i="0" u="none" strike="noStrike" kern="0" cap="none" spc="0" normalizeH="0" baseline="0" noProof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Packt</a:t>
              </a: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Publishing Ltd.</a:t>
              </a:r>
              <a:endParaRPr kumimoji="0" lang="en-US" sz="1200" b="0" i="1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8543423-4CFC-2DCC-B51E-75B48C353DE1}"/>
              </a:ext>
            </a:extLst>
          </p:cNvPr>
          <p:cNvSpPr txBox="1"/>
          <p:nvPr/>
        </p:nvSpPr>
        <p:spPr>
          <a:xfrm>
            <a:off x="178194" y="2444643"/>
            <a:ext cx="4683617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 GNN consists of a number of layers, each of which updates the representation of each node based on its local neighborhood.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representation of each node is typically a low-dimensional vector that encodes the node’s properties and its relationships with other nodes.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layers of a GNN are designed to capture increasingly complex features of the graph by aggregating information from the neighborhood of each node.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key component of a GNN layer is the aggregation function, which takes as input the representations of a node’s neighbors and produces a new representation for the node.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931B0E9-7253-CBC3-156A-24D522E4D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10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C538D8-49E9-92B0-0278-BFE911A5CFBA}"/>
              </a:ext>
            </a:extLst>
          </p:cNvPr>
          <p:cNvSpPr txBox="1"/>
          <p:nvPr/>
        </p:nvSpPr>
        <p:spPr>
          <a:xfrm>
            <a:off x="419926" y="980034"/>
            <a:ext cx="10607737" cy="2262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Data are highly imbalanced, since there are many </a:t>
            </a:r>
            <a:r>
              <a:rPr lang="en-US" sz="1600" err="1">
                <a:latin typeface="Arial" panose="020B0604020202020204" pitchFamily="34" charset="0"/>
                <a:cs typeface="Arial" panose="020B0604020202020204" pitchFamily="34" charset="0"/>
              </a:rPr>
              <a:t>bacskattering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tracks originating from the calorimeter, which interfere with the correct identification of the primary particle's trajectory 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To mitigate the imbalance: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Clustering algorithm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Cut of noise clusters “far away” from the primary track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Adding simulated events without calorimeter</a:t>
            </a:r>
          </a:p>
        </p:txBody>
      </p:sp>
      <p:pic>
        <p:nvPicPr>
          <p:cNvPr id="3" name="Picture 2" descr="A blue and orange rectangular graph&#10;&#10;Description automatically generated">
            <a:extLst>
              <a:ext uri="{FF2B5EF4-FFF2-40B4-BE49-F238E27FC236}">
                <a16:creationId xmlns:a16="http://schemas.microsoft.com/office/drawing/2014/main" id="{9367D8D1-304C-21BB-62CE-B8F76FBBE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794" y="3429000"/>
            <a:ext cx="3840000" cy="2880000"/>
          </a:xfrm>
          <a:prstGeom prst="rect">
            <a:avLst/>
          </a:prstGeom>
        </p:spPr>
      </p:pic>
      <p:pic>
        <p:nvPicPr>
          <p:cNvPr id="4" name="Picture 3" descr="A blue and orange rectangular bars&#10;&#10;Description automatically generated">
            <a:extLst>
              <a:ext uri="{FF2B5EF4-FFF2-40B4-BE49-F238E27FC236}">
                <a16:creationId xmlns:a16="http://schemas.microsoft.com/office/drawing/2014/main" id="{5CA7A598-A394-1C02-1D23-D3813A44D6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201" y="3429000"/>
            <a:ext cx="3840000" cy="288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889817-489E-3388-F4D1-7034C575C3B8}"/>
              </a:ext>
            </a:extLst>
          </p:cNvPr>
          <p:cNvSpPr txBox="1"/>
          <p:nvPr/>
        </p:nvSpPr>
        <p:spPr>
          <a:xfrm>
            <a:off x="3549824" y="232242"/>
            <a:ext cx="573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Balancing FIT dataset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DCB11-A1F8-291C-19C4-C0923A1E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21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609FF9A-4FCE-468E-A86A-C9AB525EA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1E12D4-3A88-428D-8E5E-AF1AFD923D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0FEFFF-1DF7-C777-E463-6D6E9CEEED7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0000"/>
          </a:blip>
          <a:srcRect/>
          <a:stretch/>
        </p:blipFill>
        <p:spPr>
          <a:xfrm>
            <a:off x="0" y="-2"/>
            <a:ext cx="12192001" cy="685799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74E98-07FD-42AF-8532-DCC8E5E3C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040361F-917E-4B98-9651-7FDBE7E54924}" type="slidenum">
              <a:rPr lang="en-US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449290-5775-7E6A-3EF2-391CDD8C06B3}"/>
              </a:ext>
            </a:extLst>
          </p:cNvPr>
          <p:cNvSpPr txBox="1"/>
          <p:nvPr/>
        </p:nvSpPr>
        <p:spPr>
          <a:xfrm>
            <a:off x="602361" y="1588470"/>
            <a:ext cx="10984230" cy="44383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work aims to develop robust AI- driven algorithms for space experiments capable of handling real-world experimental data.</a:t>
            </a:r>
          </a:p>
          <a:p>
            <a:pPr>
              <a:lnSpc>
                <a:spcPct val="200000"/>
              </a:lnSpc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18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HERD experiment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simulation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Tracks reconstruction with Graph Neural Networks (GNNs)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Discrimination between hadronic and electromagnetic showers in a calorimeter with Transformers (</a:t>
            </a:r>
            <a:r>
              <a:rPr lang="en-US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M.Bossa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from INFN-Napoli)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F689C3-9128-ADB1-84AE-F853194FB8CD}"/>
              </a:ext>
            </a:extLst>
          </p:cNvPr>
          <p:cNvSpPr txBox="1"/>
          <p:nvPr/>
        </p:nvSpPr>
        <p:spPr>
          <a:xfrm>
            <a:off x="3691128" y="310896"/>
            <a:ext cx="4809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018606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C5CF42-C5EE-0649-C4B0-4F6BEA39A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11" y="738181"/>
            <a:ext cx="4452730" cy="36801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B440167-C9DA-E236-384F-DFCF72DFA632}"/>
              </a:ext>
            </a:extLst>
          </p:cNvPr>
          <p:cNvSpPr txBox="1"/>
          <p:nvPr/>
        </p:nvSpPr>
        <p:spPr>
          <a:xfrm>
            <a:off x="5084064" y="857053"/>
            <a:ext cx="6135624" cy="3008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HERD is a future space mission for:</a:t>
            </a: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the direct detection of cosmic rays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up to 1 </a:t>
            </a:r>
            <a:r>
              <a:rPr lang="en-US" sz="1600" err="1">
                <a:latin typeface="Arial" panose="020B0604020202020204" pitchFamily="34" charset="0"/>
                <a:cs typeface="Arial" panose="020B0604020202020204" pitchFamily="34" charset="0"/>
              </a:rPr>
              <a:t>PeV</a:t>
            </a:r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the measurement of the electron and positron flux up to several tens of TeV</a:t>
            </a:r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lnSpc>
                <a:spcPct val="150000"/>
              </a:lnSpc>
            </a:pPr>
            <a:endParaRPr lang="en-US" sz="1600" b="0" i="0" u="none" strike="noStrike" baseline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It consists of homogeneous, isotropic, and deeply segmented 3D calorimeter, surrounded by multiple sub-detectors for charge, timing, and tracking measurements.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7DF0AB-75B4-E9E3-9B6E-371A2B3C2B86}"/>
              </a:ext>
            </a:extLst>
          </p:cNvPr>
          <p:cNvSpPr txBox="1"/>
          <p:nvPr/>
        </p:nvSpPr>
        <p:spPr>
          <a:xfrm>
            <a:off x="3236976" y="137160"/>
            <a:ext cx="585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HERD as proof of concept for AI in space experiment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2FF114-E431-B748-A97B-EC6FEF6FC970}"/>
              </a:ext>
            </a:extLst>
          </p:cNvPr>
          <p:cNvGrpSpPr/>
          <p:nvPr/>
        </p:nvGrpSpPr>
        <p:grpSpPr>
          <a:xfrm>
            <a:off x="585216" y="4707748"/>
            <a:ext cx="10716768" cy="1734065"/>
            <a:chOff x="585216" y="4707748"/>
            <a:chExt cx="10716768" cy="173406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16EBA38-F576-C623-7014-D050C2914527}"/>
                </a:ext>
              </a:extLst>
            </p:cNvPr>
            <p:cNvGrpSpPr/>
            <p:nvPr/>
          </p:nvGrpSpPr>
          <p:grpSpPr>
            <a:xfrm>
              <a:off x="585216" y="4707748"/>
              <a:ext cx="4901184" cy="1732464"/>
              <a:chOff x="594360" y="4878648"/>
              <a:chExt cx="4901184" cy="1732464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4D726AD5-7AB6-5816-BCE6-B37FF3CBA5C2}"/>
                  </a:ext>
                </a:extLst>
              </p:cNvPr>
              <p:cNvSpPr/>
              <p:nvPr/>
            </p:nvSpPr>
            <p:spPr>
              <a:xfrm>
                <a:off x="594360" y="4878648"/>
                <a:ext cx="4901184" cy="1732464"/>
              </a:xfrm>
              <a:prstGeom prst="round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77F88DC-64B5-1AED-99AD-33450C1C148A}"/>
                  </a:ext>
                </a:extLst>
              </p:cNvPr>
              <p:cNvSpPr txBox="1"/>
              <p:nvPr/>
            </p:nvSpPr>
            <p:spPr>
              <a:xfrm>
                <a:off x="594360" y="4942898"/>
                <a:ext cx="4901184" cy="13450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400" b="1">
                    <a:latin typeface="Arial" panose="020B0604020202020204" pitchFamily="34" charset="0"/>
                    <a:cs typeface="Arial" panose="020B0604020202020204" pitchFamily="34" charset="0"/>
                  </a:rPr>
                  <a:t>Fiber Tracker (FIT)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400" b="0" i="0" u="none" strike="noStrike" baseline="0">
                    <a:latin typeface="Arial" panose="020B0604020202020204" pitchFamily="34" charset="0"/>
                    <a:cs typeface="Arial" panose="020B0604020202020204" pitchFamily="34" charset="0"/>
                  </a:rPr>
                  <a:t>Particle tracking and charge measurement. 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400" b="0" i="0" u="none" strike="noStrike" baseline="0">
                    <a:latin typeface="Arial" panose="020B0604020202020204" pitchFamily="34" charset="0"/>
                    <a:cs typeface="Arial" panose="020B0604020202020204" pitchFamily="34" charset="0"/>
                  </a:rPr>
                  <a:t>It consists</a:t>
                </a: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b="0" i="0" u="none" strike="noStrike" baseline="0">
                    <a:latin typeface="Arial" panose="020B0604020202020204" pitchFamily="34" charset="0"/>
                    <a:cs typeface="Arial" panose="020B0604020202020204" pitchFamily="34" charset="0"/>
                  </a:rPr>
                  <a:t>of 5 tracking sectors made of seven X-Y double layers of scintillating fibers</a:t>
                </a:r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B30EBAB-2862-D362-5010-0361045B436D}"/>
                </a:ext>
              </a:extLst>
            </p:cNvPr>
            <p:cNvGrpSpPr/>
            <p:nvPr/>
          </p:nvGrpSpPr>
          <p:grpSpPr>
            <a:xfrm>
              <a:off x="6318504" y="4725291"/>
              <a:ext cx="4983480" cy="1716522"/>
              <a:chOff x="743712" y="5023888"/>
              <a:chExt cx="4983480" cy="1752005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B3A498F1-AD7D-9730-9BD5-81DBE9405ED7}"/>
                  </a:ext>
                </a:extLst>
              </p:cNvPr>
              <p:cNvSpPr/>
              <p:nvPr/>
            </p:nvSpPr>
            <p:spPr>
              <a:xfrm>
                <a:off x="826008" y="5023888"/>
                <a:ext cx="4901184" cy="1732464"/>
              </a:xfrm>
              <a:prstGeom prst="round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AA0E015-856D-C59F-0E53-BC053F2C46B6}"/>
                  </a:ext>
                </a:extLst>
              </p:cNvPr>
              <p:cNvSpPr txBox="1"/>
              <p:nvPr/>
            </p:nvSpPr>
            <p:spPr>
              <a:xfrm>
                <a:off x="743712" y="5073195"/>
                <a:ext cx="4901184" cy="1702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400" b="1">
                    <a:latin typeface="Arial" panose="020B0604020202020204" pitchFamily="34" charset="0"/>
                    <a:cs typeface="Arial" panose="020B0604020202020204" pitchFamily="34" charset="0"/>
                  </a:rPr>
                  <a:t>Calorimeter (CALO)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Particle energy measurement</a:t>
                </a:r>
                <a:endParaRPr lang="en-US" sz="1400" b="0" i="0" u="none" strike="noStrike" baseline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1400">
                    <a:latin typeface="Arial" panose="020B0604020202020204" pitchFamily="34" charset="0"/>
                    <a:cs typeface="Arial" panose="020B0604020202020204" pitchFamily="34" charset="0"/>
                  </a:rPr>
                  <a:t>Discrimination of  </a:t>
                </a:r>
                <a:r>
                  <a:rPr lang="en-US" sz="1400" b="0" i="0" u="none" strike="noStrike" baseline="0">
                    <a:latin typeface="Arial" panose="020B0604020202020204" pitchFamily="34" charset="0"/>
                    <a:cs typeface="Arial" panose="020B0604020202020204" pitchFamily="34" charset="0"/>
                  </a:rPr>
                  <a:t>electrons from protons and nuclei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sz="1400" b="0" i="0" u="none" strike="noStrike" baseline="0">
                    <a:latin typeface="Arial" panose="020B0604020202020204" pitchFamily="34" charset="0"/>
                    <a:cs typeface="Arial" panose="020B0604020202020204" pitchFamily="34" charset="0"/>
                  </a:rPr>
                  <a:t>It consists of  7500 LYSO cubic scintillating crystals of 3 cm side</a:t>
                </a:r>
                <a:endParaRPr lang="en-US" sz="14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6179E08-5DEB-81E6-53D6-2148B361E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59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A83BF9-50E5-84DD-D216-937DB5147AE8}"/>
              </a:ext>
            </a:extLst>
          </p:cNvPr>
          <p:cNvSpPr txBox="1"/>
          <p:nvPr/>
        </p:nvSpPr>
        <p:spPr>
          <a:xfrm>
            <a:off x="832739" y="1659051"/>
            <a:ext cx="10672826" cy="3062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The full dataset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is 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generated using the custom </a:t>
            </a:r>
            <a:r>
              <a:rPr lang="en-US" sz="16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HerdSoftware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simulation framework</a:t>
            </a:r>
          </a:p>
          <a:p>
            <a:pPr marL="285750" indent="-285750" algn="ju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 consists of 4,300,000 events, equally divided into 2,150,000 electron events and 2,150,000 proton events. </a:t>
            </a:r>
          </a:p>
          <a:p>
            <a:pPr marL="285750" indent="-285750" algn="ju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Both events sets are simulated within a power-law energy spectrum E</a:t>
            </a:r>
            <a:r>
              <a:rPr lang="en-US" sz="1600" b="0" i="0" u="none" strike="noStrike" baseline="30000" dirty="0">
                <a:latin typeface="Arial" panose="020B0604020202020204" pitchFamily="34" charset="0"/>
                <a:cs typeface="Arial" panose="020B0604020202020204" pitchFamily="34" charset="0"/>
              </a:rPr>
              <a:t>−1</a:t>
            </a: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, spanning an energy range from 100 GeV to 1 TeV</a:t>
            </a:r>
          </a:p>
          <a:p>
            <a:pPr marL="285750" indent="-285750" algn="just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Tracks are distributed within a spherical region surrounding the HERD detector.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662B2D-8967-A5B3-76D9-42A7B92547DC}"/>
              </a:ext>
            </a:extLst>
          </p:cNvPr>
          <p:cNvSpPr txBox="1"/>
          <p:nvPr/>
        </p:nvSpPr>
        <p:spPr>
          <a:xfrm>
            <a:off x="3121914" y="219586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simulation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FA47D2-8305-9479-7D75-741F9D66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329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41A741A-5765-0AFD-03DE-E7F758FDC6B4}"/>
              </a:ext>
            </a:extLst>
          </p:cNvPr>
          <p:cNvSpPr txBox="1"/>
          <p:nvPr/>
        </p:nvSpPr>
        <p:spPr>
          <a:xfrm>
            <a:off x="545592" y="5037567"/>
            <a:ext cx="1071676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methodology</a:t>
            </a:r>
          </a:p>
          <a:p>
            <a:pPr algn="l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Graph neural network for nodes classification.</a:t>
            </a:r>
          </a:p>
          <a:p>
            <a:pPr algn="l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racking data can be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represented as graphs, which is a collection of nodes and links.</a:t>
            </a:r>
          </a:p>
          <a:p>
            <a:pPr algn="l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Nodes are the hits inside the tracker. </a:t>
            </a:r>
          </a:p>
          <a:p>
            <a:pPr algn="l"/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Links are the interlayer connections.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3C7D72-AB9F-E4A5-6545-4DB25B4AF0A7}"/>
              </a:ext>
            </a:extLst>
          </p:cNvPr>
          <p:cNvSpPr txBox="1"/>
          <p:nvPr/>
        </p:nvSpPr>
        <p:spPr>
          <a:xfrm>
            <a:off x="3456432" y="192024"/>
            <a:ext cx="551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Graph Neural Network for tracks reconstruction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2CA2B8-0E6A-E888-782B-44F069BF3C77}"/>
              </a:ext>
            </a:extLst>
          </p:cNvPr>
          <p:cNvSpPr txBox="1"/>
          <p:nvPr/>
        </p:nvSpPr>
        <p:spPr>
          <a:xfrm>
            <a:off x="545592" y="672641"/>
            <a:ext cx="11100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</a:t>
            </a:r>
          </a:p>
          <a:p>
            <a:pPr algn="ctr"/>
            <a:endParaRPr lang="en-US" sz="16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600" b="0" i="0" u="none" strike="noStrike" baseline="0">
                <a:latin typeface="Arial" panose="020B0604020202020204" pitchFamily="34" charset="0"/>
                <a:cs typeface="Arial" panose="020B0604020202020204" pitchFamily="34" charset="0"/>
              </a:rPr>
              <a:t>Backscattering tracks originating from the calorimeter, which interfere with the correct identification of the primary particle’s trajectory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68C83E8-209F-F767-3886-285A9C728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93" y="1984123"/>
            <a:ext cx="3974937" cy="28897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49277B-DF92-9ABC-B1E6-FF1907769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8575" y="2133713"/>
            <a:ext cx="5991505" cy="2520000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8C1ECF4-5E44-91EC-D18D-2B6DCF46F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89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D207451-0D97-DF67-2562-A5C43BD9CF27}"/>
              </a:ext>
            </a:extLst>
          </p:cNvPr>
          <p:cNvSpPr txBox="1"/>
          <p:nvPr/>
        </p:nvSpPr>
        <p:spPr>
          <a:xfrm>
            <a:off x="476504" y="4129143"/>
            <a:ext cx="10948416" cy="18933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Simulation of the data set (with and without the calorimeter to balance the backscattering and signal hits)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Clustering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Graph construction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GNN-based tracking algorithm, which consists of a GNN classification of backscattering clusters from signal clusters and a final linear fit to retrieve the track parameter (angular coefficient and intercept)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A5452A-E4C3-58D6-CF66-69753550CA6A}"/>
              </a:ext>
            </a:extLst>
          </p:cNvPr>
          <p:cNvSpPr txBox="1"/>
          <p:nvPr/>
        </p:nvSpPr>
        <p:spPr>
          <a:xfrm>
            <a:off x="2830068" y="164592"/>
            <a:ext cx="6528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Graph Neural Network for tracks reconstruction: pipeline</a:t>
            </a:r>
          </a:p>
        </p:txBody>
      </p:sp>
      <p:graphicFrame>
        <p:nvGraphicFramePr>
          <p:cNvPr id="9" name="Diagramma 4">
            <a:extLst>
              <a:ext uri="{FF2B5EF4-FFF2-40B4-BE49-F238E27FC236}">
                <a16:creationId xmlns:a16="http://schemas.microsoft.com/office/drawing/2014/main" id="{026FB6D9-2F88-6249-918B-C03BC57BA5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3677604"/>
              </p:ext>
            </p:extLst>
          </p:nvPr>
        </p:nvGraphicFramePr>
        <p:xfrm>
          <a:off x="1831086" y="1137108"/>
          <a:ext cx="8526780" cy="2746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32C652F-8D5F-C168-B66E-45885F05E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54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E1516CFF-0C40-5D78-0134-7DFDA124B2F7}"/>
              </a:ext>
            </a:extLst>
          </p:cNvPr>
          <p:cNvGrpSpPr/>
          <p:nvPr/>
        </p:nvGrpSpPr>
        <p:grpSpPr>
          <a:xfrm>
            <a:off x="1509461" y="3088013"/>
            <a:ext cx="8546769" cy="3600000"/>
            <a:chOff x="1884365" y="1409070"/>
            <a:chExt cx="8546769" cy="36000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25F456D-A084-DA2C-190F-1F6368F2FF5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231134" y="1409070"/>
              <a:ext cx="7200000" cy="3600000"/>
              <a:chOff x="6432000" y="801090"/>
              <a:chExt cx="5760000" cy="2880000"/>
            </a:xfrm>
          </p:grpSpPr>
          <p:pic>
            <p:nvPicPr>
              <p:cNvPr id="3" name="Picture 2" descr="A screenshot of a graph&#10;&#10;Description automatically generated">
                <a:extLst>
                  <a:ext uri="{FF2B5EF4-FFF2-40B4-BE49-F238E27FC236}">
                    <a16:creationId xmlns:a16="http://schemas.microsoft.com/office/drawing/2014/main" id="{41DEA0BB-C9B5-32E8-BA1E-753A90700C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32000" y="801090"/>
                <a:ext cx="5760000" cy="2880000"/>
              </a:xfrm>
              <a:prstGeom prst="rect">
                <a:avLst/>
              </a:prstGeom>
            </p:spPr>
          </p:pic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E9FB9302-35DE-A8B6-CE5B-D85C3C60E5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55934" y="2212336"/>
                <a:ext cx="1094367" cy="1085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205084EC-C690-976E-B2C2-84DE0A740B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5934" y="2345797"/>
                <a:ext cx="1130721" cy="1010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9EE2D24-C60D-2C13-1B3B-0C484B3C59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5934" y="2339969"/>
                <a:ext cx="1130721" cy="1581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B363A323-B343-0151-900D-868192192E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5934" y="2345797"/>
                <a:ext cx="1130721" cy="52541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2247AB0A-E037-7F12-6CCE-AD037AF4AE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27418" y="2344002"/>
                <a:ext cx="1159237" cy="77758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789C4D97-3872-0DD1-92DA-78C9E07DDD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27418" y="1444752"/>
                <a:ext cx="1159237" cy="84290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00461CDB-37DD-AD93-9E6C-4E71E7EE7D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3453" y="2136930"/>
                <a:ext cx="528563" cy="7540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A45BBC0-57D8-9B51-D5AD-5EC91B6993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23453" y="1456211"/>
                <a:ext cx="528563" cy="65056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C4A75DD0-5F60-95FB-3C48-47FAA44500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3453" y="2136930"/>
                <a:ext cx="528563" cy="30994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1E9259-B09E-735A-B4E2-4C46392AB8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3453" y="2132077"/>
                <a:ext cx="555955" cy="36930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C82E0C4-5163-9BEB-89A0-F72B2356A0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3453" y="2149694"/>
                <a:ext cx="528563" cy="7215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916D5C34-0BC3-2484-B46B-55844C850F1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23453" y="2155212"/>
                <a:ext cx="555955" cy="9663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1685115-2D09-F970-ACBD-F93A500F08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70581" y="2489861"/>
                <a:ext cx="1135532" cy="26823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D275590-CF69-7F69-B5F1-504F9608C9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70581" y="1824038"/>
                <a:ext cx="1135532" cy="9087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0A050762-B8E9-3784-321D-EFC4798B79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77550" y="2510455"/>
                <a:ext cx="514350" cy="24763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FCD802A-D3C1-1B6D-E466-54B8D92988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77550" y="1424387"/>
                <a:ext cx="514350" cy="133370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308D9F57-0464-EB6A-F965-8294C23B1B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77550" y="2763922"/>
                <a:ext cx="514350" cy="1465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07F71EC-5BC1-A52F-7A28-0D88669058D7}"/>
                </a:ext>
              </a:extLst>
            </p:cNvPr>
            <p:cNvSpPr txBox="1"/>
            <p:nvPr/>
          </p:nvSpPr>
          <p:spPr>
            <a:xfrm>
              <a:off x="2000639" y="2505081"/>
              <a:ext cx="799192" cy="367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/>
                <a:t>Node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93ABAE9-6192-E79E-BA9C-9D1687DAC7DC}"/>
                </a:ext>
              </a:extLst>
            </p:cNvPr>
            <p:cNvSpPr txBox="1"/>
            <p:nvPr/>
          </p:nvSpPr>
          <p:spPr>
            <a:xfrm>
              <a:off x="2080573" y="4175858"/>
              <a:ext cx="9642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/>
                <a:t>Link</a:t>
              </a:r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BD75557A-7063-6216-5B26-1BCA5CB9DAAA}"/>
                </a:ext>
              </a:extLst>
            </p:cNvPr>
            <p:cNvSpPr/>
            <p:nvPr/>
          </p:nvSpPr>
          <p:spPr>
            <a:xfrm rot="1248674" flipV="1">
              <a:off x="2706050" y="2973736"/>
              <a:ext cx="1493085" cy="108000"/>
            </a:xfrm>
            <a:prstGeom prst="rightArrow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CDB48AB-2B99-31DB-8615-9FD27CE86F30}"/>
                </a:ext>
              </a:extLst>
            </p:cNvPr>
            <p:cNvSpPr/>
            <p:nvPr/>
          </p:nvSpPr>
          <p:spPr>
            <a:xfrm rot="2104229">
              <a:off x="4289376" y="3749895"/>
              <a:ext cx="1406756" cy="21086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A3C72E20-6BCE-FB5A-D3F1-1A27A70C09E1}"/>
                </a:ext>
              </a:extLst>
            </p:cNvPr>
            <p:cNvSpPr/>
            <p:nvPr/>
          </p:nvSpPr>
          <p:spPr>
            <a:xfrm rot="20032321">
              <a:off x="3005212" y="3981829"/>
              <a:ext cx="1540514" cy="108000"/>
            </a:xfrm>
            <a:prstGeom prst="rightArrow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2E337C6-71E4-48B8-F7C5-680ED72BEDEE}"/>
                </a:ext>
              </a:extLst>
            </p:cNvPr>
            <p:cNvSpPr txBox="1"/>
            <p:nvPr/>
          </p:nvSpPr>
          <p:spPr>
            <a:xfrm>
              <a:off x="1884365" y="1767130"/>
              <a:ext cx="19667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solidFill>
                    <a:srgbClr val="002060"/>
                  </a:solidFill>
                </a:rPr>
                <a:t>Class 0:</a:t>
              </a:r>
              <a:r>
                <a:rPr lang="en-US" sz="1400"/>
                <a:t> noise hits</a:t>
              </a:r>
            </a:p>
            <a:p>
              <a:r>
                <a:rPr lang="en-US" sz="1400" b="1">
                  <a:solidFill>
                    <a:srgbClr val="00B050"/>
                  </a:solidFill>
                </a:rPr>
                <a:t>Class 1</a:t>
              </a:r>
              <a:r>
                <a:rPr lang="en-US" sz="1400"/>
                <a:t>: signal hits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DEB23B8-8D62-081D-13FA-18D7AFA4D8BF}"/>
              </a:ext>
            </a:extLst>
          </p:cNvPr>
          <p:cNvSpPr txBox="1"/>
          <p:nvPr/>
        </p:nvSpPr>
        <p:spPr>
          <a:xfrm>
            <a:off x="1610868" y="164592"/>
            <a:ext cx="897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Graph Neural Network for tracks reconstruction: clustering and graph construction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7E8B52-83D1-9FB8-BAEA-8BFEFFAE80F8}"/>
              </a:ext>
            </a:extLst>
          </p:cNvPr>
          <p:cNvSpPr txBox="1"/>
          <p:nvPr/>
        </p:nvSpPr>
        <p:spPr>
          <a:xfrm>
            <a:off x="422037" y="613601"/>
            <a:ext cx="11347926" cy="24781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hits inside each side and layers of the FIT are clustered by applying a traditional clustering algorithm, where neighboring silicon strips with activated signals are grouped together and the barycenter of charge is calculated.</a:t>
            </a:r>
          </a:p>
          <a:p>
            <a:pPr algn="l">
              <a:lnSpc>
                <a:spcPct val="200000"/>
              </a:lnSpc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Starting by the clusters, data have been organized in a graph format, where nodes are represented by the clusters position and links by the inter layer connections between clusters.</a:t>
            </a:r>
          </a:p>
          <a:p>
            <a:pPr algn="l">
              <a:lnSpc>
                <a:spcPct val="200000"/>
              </a:lnSpc>
            </a:pPr>
            <a:r>
              <a:rPr lang="en-U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The graphs are undirected to increase generality, as this approach captures a wider range of potential track interactions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611D1102-899B-88C4-05BE-0C7FB59BF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83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3E27B33-BDE3-5F93-5627-AD42E6DA842A}"/>
              </a:ext>
            </a:extLst>
          </p:cNvPr>
          <p:cNvSpPr txBox="1"/>
          <p:nvPr/>
        </p:nvSpPr>
        <p:spPr>
          <a:xfrm>
            <a:off x="335079" y="873554"/>
            <a:ext cx="4677187" cy="15696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err="1">
                <a:latin typeface="Arial" panose="020B0604020202020204" pitchFamily="34" charset="0"/>
                <a:cs typeface="Arial" panose="020B0604020202020204" pitchFamily="34" charset="0"/>
              </a:rPr>
              <a:t>SageConv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18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Mean aggregation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128 hidden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Adam optimizer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Binary cross entropy loss function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51655B-A4FF-BC56-E709-68D90ECAD2ED}"/>
              </a:ext>
            </a:extLst>
          </p:cNvPr>
          <p:cNvSpPr txBox="1"/>
          <p:nvPr/>
        </p:nvSpPr>
        <p:spPr>
          <a:xfrm>
            <a:off x="6311900" y="978309"/>
            <a:ext cx="4313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4,5 million simulated electron tracks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75% train-15% validation-10% test</a:t>
            </a:r>
          </a:p>
        </p:txBody>
      </p:sp>
      <p:pic>
        <p:nvPicPr>
          <p:cNvPr id="5" name="Picture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F2F53B4-5935-6051-40CC-E2EEFF85B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19" y="4458021"/>
            <a:ext cx="7135913" cy="19219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5ABED7-6553-7BA1-8A4C-236F9EA06446}"/>
              </a:ext>
            </a:extLst>
          </p:cNvPr>
          <p:cNvSpPr txBox="1"/>
          <p:nvPr/>
        </p:nvSpPr>
        <p:spPr>
          <a:xfrm>
            <a:off x="3674534" y="2191819"/>
            <a:ext cx="52747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Distributed training</a:t>
            </a:r>
          </a:p>
        </p:txBody>
      </p:sp>
      <p:pic>
        <p:nvPicPr>
          <p:cNvPr id="7" name="Picture 6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8E997B0D-E23F-1CA0-F635-AD543047B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665" y="3498387"/>
            <a:ext cx="3740150" cy="30212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FA4849-6976-F913-D584-234C9353A5BB}"/>
              </a:ext>
            </a:extLst>
          </p:cNvPr>
          <p:cNvSpPr txBox="1"/>
          <p:nvPr/>
        </p:nvSpPr>
        <p:spPr>
          <a:xfrm rot="973099">
            <a:off x="6451602" y="4165633"/>
            <a:ext cx="1286934" cy="584775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RECAS-Bari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88441C-6A64-907D-7131-1CCD658EDB29}"/>
              </a:ext>
            </a:extLst>
          </p:cNvPr>
          <p:cNvSpPr txBox="1"/>
          <p:nvPr/>
        </p:nvSpPr>
        <p:spPr>
          <a:xfrm rot="1235668">
            <a:off x="10098755" y="3195171"/>
            <a:ext cx="1695353" cy="338554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Leonardo-HUB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A702ED-B115-51FC-503B-1AB92F377971}"/>
              </a:ext>
            </a:extLst>
          </p:cNvPr>
          <p:cNvSpPr txBox="1"/>
          <p:nvPr/>
        </p:nvSpPr>
        <p:spPr>
          <a:xfrm>
            <a:off x="335079" y="2700998"/>
            <a:ext cx="645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To enhance the time consuming we performed the distributing training by using: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JupyterLab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instance with 3 A100 NVIDIA GPUs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Leonardo Hub instance with 4 A100 NVIDIA GPUs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72D626-6AD9-3D01-4803-DDA011D49558}"/>
              </a:ext>
            </a:extLst>
          </p:cNvPr>
          <p:cNvSpPr txBox="1"/>
          <p:nvPr/>
        </p:nvSpPr>
        <p:spPr>
          <a:xfrm>
            <a:off x="1610868" y="164592"/>
            <a:ext cx="897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Graph Neural Network for tracks reconstruction: GNN algorithm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938E420-18D1-0A5E-2D81-914A9E1FF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877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a function&#10;&#10;Description automatically generated">
            <a:extLst>
              <a:ext uri="{FF2B5EF4-FFF2-40B4-BE49-F238E27FC236}">
                <a16:creationId xmlns:a16="http://schemas.microsoft.com/office/drawing/2014/main" id="{6AF43BC3-4997-38EE-ED19-A88A36E9F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756839"/>
            <a:ext cx="4134880" cy="3101160"/>
          </a:xfrm>
          <a:prstGeom prst="rect">
            <a:avLst/>
          </a:prstGeom>
        </p:spPr>
      </p:pic>
      <p:pic>
        <p:nvPicPr>
          <p:cNvPr id="3" name="Picture 2" descr="A graph of a training&#10;&#10;Description automatically generated">
            <a:extLst>
              <a:ext uri="{FF2B5EF4-FFF2-40B4-BE49-F238E27FC236}">
                <a16:creationId xmlns:a16="http://schemas.microsoft.com/office/drawing/2014/main" id="{E4C8A0F4-8945-C14D-BD0C-F23F7FE55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27" y="599161"/>
            <a:ext cx="5705843" cy="3423506"/>
          </a:xfrm>
          <a:prstGeom prst="rect">
            <a:avLst/>
          </a:prstGeom>
        </p:spPr>
      </p:pic>
      <p:pic>
        <p:nvPicPr>
          <p:cNvPr id="4" name="Picture 3" descr="A blue squares with white text&#10;&#10;Description automatically generated">
            <a:extLst>
              <a:ext uri="{FF2B5EF4-FFF2-40B4-BE49-F238E27FC236}">
                <a16:creationId xmlns:a16="http://schemas.microsoft.com/office/drawing/2014/main" id="{A5C19760-58D6-B23E-1756-09EDBD386B5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07" r="10031"/>
          <a:stretch/>
        </p:blipFill>
        <p:spPr>
          <a:xfrm>
            <a:off x="6324692" y="599161"/>
            <a:ext cx="3677495" cy="3201121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1538129-4ACC-BE72-979A-AB6838BDAE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094067"/>
              </p:ext>
            </p:extLst>
          </p:nvPr>
        </p:nvGraphicFramePr>
        <p:xfrm>
          <a:off x="1659598" y="4244489"/>
          <a:ext cx="3343732" cy="2248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866">
                  <a:extLst>
                    <a:ext uri="{9D8B030D-6E8A-4147-A177-3AD203B41FA5}">
                      <a16:colId xmlns:a16="http://schemas.microsoft.com/office/drawing/2014/main" val="1173382156"/>
                    </a:ext>
                  </a:extLst>
                </a:gridCol>
                <a:gridCol w="1671866">
                  <a:extLst>
                    <a:ext uri="{9D8B030D-6E8A-4147-A177-3AD203B41FA5}">
                      <a16:colId xmlns:a16="http://schemas.microsoft.com/office/drawing/2014/main" val="4073123299"/>
                    </a:ext>
                  </a:extLst>
                </a:gridCol>
              </a:tblGrid>
              <a:tr h="394185">
                <a:tc>
                  <a:txBody>
                    <a:bodyPr/>
                    <a:lstStyle/>
                    <a:p>
                      <a:r>
                        <a:rPr lang="en-US"/>
                        <a:t>Metrics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Values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052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97.80%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748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97.65%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784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97.81%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8069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F1-score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97.73%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227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ROC AUC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99.84%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92898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21BDD0E-8A7B-28F1-DC26-9E76AA6A3D29}"/>
              </a:ext>
            </a:extLst>
          </p:cNvPr>
          <p:cNvSpPr txBox="1"/>
          <p:nvPr/>
        </p:nvSpPr>
        <p:spPr>
          <a:xfrm>
            <a:off x="1610868" y="164592"/>
            <a:ext cx="897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75000"/>
                  </a:schemeClr>
                </a:solidFill>
              </a:rPr>
              <a:t>Graph Neural Network for tracks reconstruction: results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727129D-B49A-56F7-7F04-EFDC87555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361F-917E-4B98-9651-7FDBE7E5492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87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1249</TotalTime>
  <Words>1626</Words>
  <Application>Microsoft Office PowerPoint</Application>
  <PresentationFormat>Widescreen</PresentationFormat>
  <Paragraphs>184</Paragraphs>
  <Slides>19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Aptos</vt:lpstr>
      <vt:lpstr>Aptos Display</vt:lpstr>
      <vt:lpstr>Arial</vt:lpstr>
      <vt:lpstr>Calibri</vt:lpstr>
      <vt:lpstr>CMR10</vt:lpstr>
      <vt:lpstr>NimbusRomNo9L-Regu</vt:lpstr>
      <vt:lpstr>Titillium Web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Federica Cuna</dc:creator>
  <cp:lastModifiedBy>Federica Cuna</cp:lastModifiedBy>
  <cp:revision>1</cp:revision>
  <dcterms:created xsi:type="dcterms:W3CDTF">2025-02-18T14:13:03Z</dcterms:created>
  <dcterms:modified xsi:type="dcterms:W3CDTF">2025-03-21T14:01:33Z</dcterms:modified>
</cp:coreProperties>
</file>