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4.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5.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6.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7.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8.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9.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0.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theme/theme12.xml" ContentType="application/vnd.openxmlformats-officedocument.theme+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3.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4.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theme/theme15.xml" ContentType="application/vnd.openxmlformats-officedocument.theme+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16.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17" r:id="rId1"/>
    <p:sldMasterId id="2147483658" r:id="rId2"/>
    <p:sldMasterId id="2147483722" r:id="rId3"/>
    <p:sldMasterId id="2147483735" r:id="rId4"/>
    <p:sldMasterId id="2147483747" r:id="rId5"/>
    <p:sldMasterId id="2147483764" r:id="rId6"/>
    <p:sldMasterId id="2147484013" r:id="rId7"/>
    <p:sldMasterId id="2147484031" r:id="rId8"/>
    <p:sldMasterId id="2147484066" r:id="rId9"/>
    <p:sldMasterId id="2147484137" r:id="rId10"/>
    <p:sldMasterId id="2147484154" r:id="rId11"/>
    <p:sldMasterId id="2147484170" r:id="rId12"/>
    <p:sldMasterId id="2147484186" r:id="rId13"/>
    <p:sldMasterId id="2147484202" r:id="rId14"/>
    <p:sldMasterId id="2147484232" r:id="rId15"/>
    <p:sldMasterId id="2147484252" r:id="rId16"/>
    <p:sldMasterId id="2147484283" r:id="rId17"/>
  </p:sldMasterIdLst>
  <p:notesMasterIdLst>
    <p:notesMasterId r:id="rId24"/>
  </p:notesMasterIdLst>
  <p:sldIdLst>
    <p:sldId id="4361" r:id="rId18"/>
    <p:sldId id="4353" r:id="rId19"/>
    <p:sldId id="4362" r:id="rId20"/>
    <p:sldId id="4365" r:id="rId21"/>
    <p:sldId id="4363" r:id="rId22"/>
    <p:sldId id="4364"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0000"/>
    <a:srgbClr val="6E2466"/>
    <a:srgbClr val="EE7D31"/>
    <a:srgbClr val="019E8B"/>
    <a:srgbClr val="49494B"/>
    <a:srgbClr val="E2E5EF"/>
    <a:srgbClr val="005E21"/>
    <a:srgbClr val="0032A0"/>
    <a:srgbClr val="BDBDC8"/>
    <a:srgbClr val="005E2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63"/>
    <p:restoredTop sz="96281"/>
  </p:normalViewPr>
  <p:slideViewPr>
    <p:cSldViewPr snapToGrid="0" snapToObjects="1">
      <p:cViewPr varScale="1">
        <p:scale>
          <a:sx n="118" d="100"/>
          <a:sy n="118" d="100"/>
        </p:scale>
        <p:origin x="248" y="384"/>
      </p:cViewPr>
      <p:guideLst>
        <p:guide orient="horz" pos="4020"/>
        <p:guide pos="3863"/>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4.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3.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25/03/2025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WELCOME SLIDE</a:t>
            </a:r>
          </a:p>
          <a:p>
            <a:r>
              <a:rPr lang="en-US" sz="1200" kern="1200" dirty="0">
                <a:solidFill>
                  <a:schemeClr val="tx1"/>
                </a:solidFill>
                <a:effectLst/>
                <a:latin typeface="+mn-lt"/>
                <a:ea typeface="+mn-ea"/>
                <a:cs typeface="+mn-cs"/>
              </a:rPr>
              <a:t>With this slide the speaker:</a:t>
            </a:r>
          </a:p>
          <a:p>
            <a:pPr lvl="0"/>
            <a:r>
              <a:rPr lang="en-US" sz="1200" kern="1200" dirty="0">
                <a:solidFill>
                  <a:schemeClr val="tx1"/>
                </a:solidFill>
                <a:effectLst/>
                <a:latin typeface="+mn-lt"/>
                <a:ea typeface="+mn-ea"/>
                <a:cs typeface="+mn-cs"/>
              </a:rPr>
              <a:t>Introduces him/herself</a:t>
            </a:r>
          </a:p>
          <a:p>
            <a:pPr lvl="0"/>
            <a:r>
              <a:rPr lang="en-US" sz="1200" kern="1200" dirty="0">
                <a:solidFill>
                  <a:schemeClr val="tx1"/>
                </a:solidFill>
                <a:effectLst/>
                <a:latin typeface="+mn-lt"/>
                <a:ea typeface="+mn-ea"/>
                <a:cs typeface="+mn-cs"/>
              </a:rPr>
              <a:t>Describes how this brief presentation aims to give an overview of CERN, as an introduction to the visit that will follow.</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8879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3300840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349972927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0267098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054241406"/>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Chile</a:t>
            </a:r>
          </a:p>
        </p:txBody>
      </p:sp>
    </p:spTree>
    <p:extLst>
      <p:ext uri="{BB962C8B-B14F-4D97-AF65-F5344CB8AC3E}">
        <p14:creationId xmlns:p14="http://schemas.microsoft.com/office/powerpoint/2010/main" val="305858034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84690462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61986464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89782225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53548525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1908270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279768692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874844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29605500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28147674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5864854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20834982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r>
              <a:rPr lang="en-GB"/>
              <a:t>13 October 2023</a:t>
            </a:r>
            <a:endParaRPr lang="en-US"/>
          </a:p>
        </p:txBody>
      </p:sp>
      <p:sp>
        <p:nvSpPr>
          <p:cNvPr id="3" name="Footer Placeholder 2"/>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r>
              <a:rPr lang="en-US"/>
              <a:t>Presentation - Chile</a:t>
            </a:r>
          </a:p>
        </p:txBody>
      </p:sp>
      <p:sp>
        <p:nvSpPr>
          <p:cNvPr id="4" name="Slide Number Placeholder 3"/>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6B5825B5-CD18-C14F-A966-7709297F4F78}" type="slidenum">
              <a:rPr lang="en-US"/>
              <a:pPr>
                <a:defRPr/>
              </a:pPr>
              <a:t>‹#›</a:t>
            </a:fld>
            <a:endParaRPr lang="en-US"/>
          </a:p>
        </p:txBody>
      </p:sp>
    </p:spTree>
    <p:extLst>
      <p:ext uri="{BB962C8B-B14F-4D97-AF65-F5344CB8AC3E}">
        <p14:creationId xmlns:p14="http://schemas.microsoft.com/office/powerpoint/2010/main" val="4193615240"/>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9329563" y="6545798"/>
            <a:ext cx="28448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dirty="0"/>
          </a:p>
        </p:txBody>
      </p:sp>
    </p:spTree>
    <p:extLst>
      <p:ext uri="{BB962C8B-B14F-4D97-AF65-F5344CB8AC3E}">
        <p14:creationId xmlns:p14="http://schemas.microsoft.com/office/powerpoint/2010/main" val="7250120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a:spLocks noGrp="1"/>
          </p:cNvSpPr>
          <p:nvPr>
            <p:ph type="sldNum" sz="quarter" idx="4"/>
          </p:nvPr>
        </p:nvSpPr>
        <p:spPr>
          <a:xfrm>
            <a:off x="9329563" y="6545798"/>
            <a:ext cx="28448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dirty="0"/>
          </a:p>
        </p:txBody>
      </p:sp>
    </p:spTree>
    <p:extLst>
      <p:ext uri="{BB962C8B-B14F-4D97-AF65-F5344CB8AC3E}">
        <p14:creationId xmlns:p14="http://schemas.microsoft.com/office/powerpoint/2010/main" val="77464781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65908317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70471541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082278709"/>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endParaRPr lang="fr-FR"/>
          </a:p>
        </p:txBody>
      </p:sp>
    </p:spTree>
    <p:extLst>
      <p:ext uri="{BB962C8B-B14F-4D97-AF65-F5344CB8AC3E}">
        <p14:creationId xmlns:p14="http://schemas.microsoft.com/office/powerpoint/2010/main" val="2704621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429335402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45194228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endParaRPr lang="en-US"/>
          </a:p>
        </p:txBody>
      </p:sp>
      <p:sp>
        <p:nvSpPr>
          <p:cNvPr id="8" name="Footer Placeholder 5"/>
          <p:cNvSpPr>
            <a:spLocks noGrp="1"/>
          </p:cNvSpPr>
          <p:nvPr>
            <p:ph type="ftr" sz="quarter" idx="18"/>
          </p:nvPr>
        </p:nvSpPr>
        <p:spPr bwMode="auto"/>
        <p:txBody>
          <a:bodyPr/>
          <a:lstStyle/>
          <a:p>
            <a:pPr>
              <a:defRPr/>
            </a:pPr>
            <a:endParaRPr lang="en-US"/>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88219243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65242392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65129763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30274840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379664467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9459695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3686238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12676568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662470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1"/>
            <a:ext cx="10249472" cy="552450"/>
          </a:xfrm>
        </p:spPr>
        <p:txBody>
          <a:bodyPr/>
          <a:lstStyle/>
          <a:p>
            <a:r>
              <a:rPr lang="fr-FR" dirty="0"/>
              <a:t>LOGO</a:t>
            </a:r>
          </a:p>
        </p:txBody>
      </p:sp>
    </p:spTree>
    <p:extLst>
      <p:ext uri="{BB962C8B-B14F-4D97-AF65-F5344CB8AC3E}">
        <p14:creationId xmlns:p14="http://schemas.microsoft.com/office/powerpoint/2010/main" val="770250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07113994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339930677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70045564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24365781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66742253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53456185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380674098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71478430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412375377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019055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9744347"/>
      </p:ext>
    </p:extLst>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50121342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344279387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1"/>
            <a:ext cx="10249472" cy="552450"/>
          </a:xfrm>
        </p:spPr>
        <p:txBody>
          <a:bodyPr/>
          <a:lstStyle/>
          <a:p>
            <a:r>
              <a:rPr lang="fr-FR" dirty="0"/>
              <a:t>LOGO</a:t>
            </a:r>
          </a:p>
        </p:txBody>
      </p:sp>
    </p:spTree>
    <p:extLst>
      <p:ext uri="{BB962C8B-B14F-4D97-AF65-F5344CB8AC3E}">
        <p14:creationId xmlns:p14="http://schemas.microsoft.com/office/powerpoint/2010/main" val="82178888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37511185"/>
      </p:ext>
    </p:extLst>
  </p:cSld>
  <p:clrMapOvr>
    <a:masterClrMapping/>
  </p:clrMapOvr>
  <p:transition spd="med"/>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63329116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307233705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20596429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981574104"/>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Chile</a:t>
            </a:r>
          </a:p>
        </p:txBody>
      </p:sp>
    </p:spTree>
    <p:extLst>
      <p:ext uri="{BB962C8B-B14F-4D97-AF65-F5344CB8AC3E}">
        <p14:creationId xmlns:p14="http://schemas.microsoft.com/office/powerpoint/2010/main" val="420597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8966629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66945918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19 July 2023</a:t>
            </a:r>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24502548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6121841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19 July 2023</a:t>
            </a:r>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70026891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3097630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230078454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42646458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533721100"/>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04405981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19 July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26855065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87355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29288222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64677576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646781367"/>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Brazil</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658712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50390406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5248261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760793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9 June 2023</a:t>
            </a:r>
          </a:p>
        </p:txBody>
      </p:sp>
      <p:sp>
        <p:nvSpPr>
          <p:cNvPr id="9" name="Footer Placeholder 3"/>
          <p:cNvSpPr>
            <a:spLocks noGrp="1"/>
          </p:cNvSpPr>
          <p:nvPr>
            <p:ph type="ftr" sz="quarter" idx="17"/>
          </p:nvPr>
        </p:nvSpPr>
        <p:spPr bwMode="auto"/>
        <p:txBody>
          <a:bodyPr/>
          <a:lstStyle/>
          <a:p>
            <a:pPr>
              <a:defRPr/>
            </a:pPr>
            <a:r>
              <a:rPr lang="en-US"/>
              <a:t>Presentation - Brazil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61224306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43129731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7392818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07050307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8442438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37731802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9 June 2023</a:t>
            </a:r>
            <a:endParaRPr lang="fr-FR"/>
          </a:p>
        </p:txBody>
      </p:sp>
      <p:sp>
        <p:nvSpPr>
          <p:cNvPr id="6" name="Espace réservé du pied de page 5"/>
          <p:cNvSpPr>
            <a:spLocks noGrp="1"/>
          </p:cNvSpPr>
          <p:nvPr>
            <p:ph type="ftr" sz="quarter" idx="11"/>
          </p:nvPr>
        </p:nvSpPr>
        <p:spPr/>
        <p:txBody>
          <a:bodyPr/>
          <a:lstStyle/>
          <a:p>
            <a:r>
              <a:rPr lang="fr-FR"/>
              <a:t>Presentation - Brazil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68079663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050884300"/>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57467943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476065707"/>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Brazil</a:t>
            </a:r>
          </a:p>
        </p:txBody>
      </p:sp>
    </p:spTree>
    <p:extLst>
      <p:ext uri="{BB962C8B-B14F-4D97-AF65-F5344CB8AC3E}">
        <p14:creationId xmlns:p14="http://schemas.microsoft.com/office/powerpoint/2010/main" val="151599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425467622"/>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9 June 2023</a:t>
            </a:r>
          </a:p>
        </p:txBody>
      </p:sp>
      <p:sp>
        <p:nvSpPr>
          <p:cNvPr id="8" name="Footer Placeholder 5"/>
          <p:cNvSpPr>
            <a:spLocks noGrp="1"/>
          </p:cNvSpPr>
          <p:nvPr>
            <p:ph type="ftr" sz="quarter" idx="18"/>
          </p:nvPr>
        </p:nvSpPr>
        <p:spPr bwMode="auto"/>
        <p:txBody>
          <a:bodyPr/>
          <a:lstStyle/>
          <a:p>
            <a:pPr>
              <a:defRPr/>
            </a:pPr>
            <a:r>
              <a:rPr lang="en-US"/>
              <a:t>Presentation - Brazil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613291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84144413"/>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9 June 2023</a:t>
            </a:r>
          </a:p>
        </p:txBody>
      </p:sp>
      <p:sp>
        <p:nvSpPr>
          <p:cNvPr id="9" name="Footer Placeholder 3"/>
          <p:cNvSpPr>
            <a:spLocks noGrp="1"/>
          </p:cNvSpPr>
          <p:nvPr>
            <p:ph type="ftr" sz="quarter" idx="17"/>
          </p:nvPr>
        </p:nvSpPr>
        <p:spPr bwMode="auto"/>
        <p:txBody>
          <a:bodyPr/>
          <a:lstStyle/>
          <a:p>
            <a:pPr>
              <a:defRPr/>
            </a:pPr>
            <a:r>
              <a:rPr lang="en-US"/>
              <a:t>Presentation - Brazil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96151904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24805987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241547032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03760599"/>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637386124"/>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896175579"/>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9 June 2023</a:t>
            </a:r>
            <a:endParaRPr lang="fr-FR"/>
          </a:p>
        </p:txBody>
      </p:sp>
      <p:sp>
        <p:nvSpPr>
          <p:cNvPr id="6" name="Espace réservé du pied de page 5"/>
          <p:cNvSpPr>
            <a:spLocks noGrp="1"/>
          </p:cNvSpPr>
          <p:nvPr>
            <p:ph type="ftr" sz="quarter" idx="11"/>
          </p:nvPr>
        </p:nvSpPr>
        <p:spPr/>
        <p:txBody>
          <a:bodyPr/>
          <a:lstStyle/>
          <a:p>
            <a:r>
              <a:rPr lang="fr-FR"/>
              <a:t>Presentation - Brazil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051514883"/>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9125922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 Brazil</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544530539"/>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Chile</a:t>
            </a: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793880372"/>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3889166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85197152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9 June 2023</a:t>
            </a:r>
          </a:p>
        </p:txBody>
      </p:sp>
      <p:sp>
        <p:nvSpPr>
          <p:cNvPr id="8" name="Footer Placeholder 5"/>
          <p:cNvSpPr>
            <a:spLocks noGrp="1"/>
          </p:cNvSpPr>
          <p:nvPr>
            <p:ph type="ftr" sz="quarter" idx="18"/>
          </p:nvPr>
        </p:nvSpPr>
        <p:spPr bwMode="auto"/>
        <p:txBody>
          <a:bodyPr/>
          <a:lstStyle/>
          <a:p>
            <a:pPr>
              <a:defRPr/>
            </a:pPr>
            <a:r>
              <a:rPr lang="en-US"/>
              <a:t>Presentation - Brazil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13385897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633183547"/>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9 June 2023</a:t>
            </a:r>
          </a:p>
        </p:txBody>
      </p:sp>
      <p:sp>
        <p:nvSpPr>
          <p:cNvPr id="9" name="Footer Placeholder 3"/>
          <p:cNvSpPr>
            <a:spLocks noGrp="1"/>
          </p:cNvSpPr>
          <p:nvPr>
            <p:ph type="ftr" sz="quarter" idx="17"/>
          </p:nvPr>
        </p:nvSpPr>
        <p:spPr bwMode="auto"/>
        <p:txBody>
          <a:bodyPr/>
          <a:lstStyle/>
          <a:p>
            <a:pPr>
              <a:defRPr/>
            </a:pPr>
            <a:r>
              <a:rPr lang="en-US"/>
              <a:t>Presentation - Brazil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698227415"/>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93796086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1343451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44053399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953364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6481427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997307829"/>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9 June 2023</a:t>
            </a:r>
            <a:endParaRPr lang="fr-FR"/>
          </a:p>
        </p:txBody>
      </p:sp>
      <p:sp>
        <p:nvSpPr>
          <p:cNvPr id="6" name="Espace réservé du pied de page 5"/>
          <p:cNvSpPr>
            <a:spLocks noGrp="1"/>
          </p:cNvSpPr>
          <p:nvPr>
            <p:ph type="ftr" sz="quarter" idx="11"/>
          </p:nvPr>
        </p:nvSpPr>
        <p:spPr/>
        <p:txBody>
          <a:bodyPr/>
          <a:lstStyle/>
          <a:p>
            <a:r>
              <a:rPr lang="fr-FR"/>
              <a:t>Presentation - Brazil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53917374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DAA5AD1-B494-B149-836C-108EAE33684F}"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219085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5CD7ECA2-BECE-C34C-852B-2569FD92AEB0}"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248865824"/>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6BF93DB3-153C-FC48-9548-92AF06A0ACCA}"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57752247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BD17CC66-8699-DC44-B9B4-960322487835}"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409576732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7C61D977-0C3E-2B45-BADF-CC7C81DE0DFD}" type="datetime3">
              <a:rPr lang="en-US" smtClean="0"/>
              <a:t>25 March 2025</a:t>
            </a:fld>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Brazil</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4686947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761064CC-395C-694E-AB15-2B20795ABF71}"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601455312"/>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DEAFF11-1628-3E4E-AC8F-7B06A02D6E47}"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157778245"/>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E58B12B-00AC-7A42-B138-623243EA5BD4}"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43784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fld id="{4CDB087E-BD37-394E-977B-8C28D03FA8B4}" type="datetime3">
              <a:rPr lang="en-US" smtClean="0"/>
              <a:t>25 March 2025</a:t>
            </a:fld>
            <a:endParaRPr lang="en-US"/>
          </a:p>
        </p:txBody>
      </p:sp>
      <p:sp>
        <p:nvSpPr>
          <p:cNvPr id="9" name="Footer Placeholder 3"/>
          <p:cNvSpPr>
            <a:spLocks noGrp="1"/>
          </p:cNvSpPr>
          <p:nvPr>
            <p:ph type="ftr" sz="quarter" idx="17"/>
          </p:nvPr>
        </p:nvSpPr>
        <p:spPr bwMode="auto"/>
        <p:txBody>
          <a:bodyPr/>
          <a:lstStyle/>
          <a:p>
            <a:pPr>
              <a:defRPr/>
            </a:pPr>
            <a:r>
              <a:rPr lang="en-US"/>
              <a:t>Presentation - Brazil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244275763"/>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373D3F9-F2B8-CF43-8E5E-E1FF31B07BC4}"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427480061"/>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CD0AA97-1688-CE45-B2F3-3B49BB79B9BD}"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3290866851"/>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BCC7674-A28E-DA43-960D-C9D7494092DA}"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564281206"/>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B35F2D3-8171-3148-9E0D-7306A0EAD42F}"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093890603"/>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1BB69165-DEB3-EF40-A734-B7D715CE17CB}"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28347966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fld id="{1ED174C8-437E-FB4B-8261-F385DEED0D62}" type="datetime3">
              <a:rPr lang="en-US" smtClean="0"/>
              <a:t>25 March 2025</a:t>
            </a:fld>
            <a:endParaRPr lang="fr-FR"/>
          </a:p>
        </p:txBody>
      </p:sp>
      <p:sp>
        <p:nvSpPr>
          <p:cNvPr id="6" name="Espace réservé du pied de page 5"/>
          <p:cNvSpPr>
            <a:spLocks noGrp="1"/>
          </p:cNvSpPr>
          <p:nvPr>
            <p:ph type="ftr" sz="quarter" idx="11"/>
          </p:nvPr>
        </p:nvSpPr>
        <p:spPr/>
        <p:txBody>
          <a:bodyPr/>
          <a:lstStyle/>
          <a:p>
            <a:r>
              <a:rPr lang="fr-FR"/>
              <a:t>Presentation - Brazil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719788192"/>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90925F-E009-E546-BD8A-922305095487}" type="datetime3">
              <a:rPr lang="en-US" smtClean="0"/>
              <a:t>25 March 2025</a:t>
            </a:fld>
            <a:endParaRPr lang="en-US"/>
          </a:p>
        </p:txBody>
      </p:sp>
      <p:sp>
        <p:nvSpPr>
          <p:cNvPr id="3" name="Footer Placeholder 2"/>
          <p:cNvSpPr>
            <a:spLocks noGrp="1"/>
          </p:cNvSpPr>
          <p:nvPr>
            <p:ph type="ftr" sz="quarter" idx="11"/>
          </p:nvPr>
        </p:nvSpPr>
        <p:spPr/>
        <p:txBody>
          <a:bodyPr/>
          <a:lstStyle/>
          <a:p>
            <a:r>
              <a:rPr lang="en-US"/>
              <a:t>Presentation - Brazil</a:t>
            </a:r>
          </a:p>
        </p:txBody>
      </p:sp>
      <p:sp>
        <p:nvSpPr>
          <p:cNvPr id="4" name="Slide Number Placeholder 3"/>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942489797"/>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187036963"/>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7429971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300912725"/>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Uruguay</a:t>
            </a:r>
          </a:p>
        </p:txBody>
      </p:sp>
    </p:spTree>
    <p:extLst>
      <p:ext uri="{BB962C8B-B14F-4D97-AF65-F5344CB8AC3E}">
        <p14:creationId xmlns:p14="http://schemas.microsoft.com/office/powerpoint/2010/main" val="2605893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130976842"/>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October 2024</a:t>
            </a:r>
          </a:p>
        </p:txBody>
      </p:sp>
      <p:sp>
        <p:nvSpPr>
          <p:cNvPr id="8" name="Footer Placeholder 5"/>
          <p:cNvSpPr>
            <a:spLocks noGrp="1"/>
          </p:cNvSpPr>
          <p:nvPr>
            <p:ph type="ftr" sz="quarter" idx="18"/>
          </p:nvPr>
        </p:nvSpPr>
        <p:spPr bwMode="auto"/>
        <p:txBody>
          <a:bodyPr/>
          <a:lstStyle/>
          <a:p>
            <a:pPr>
              <a:defRPr/>
            </a:pPr>
            <a:r>
              <a:rPr lang="en-US"/>
              <a:t>Presentation - Uruguay</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795836815"/>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5587398"/>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October 2024</a:t>
            </a:r>
          </a:p>
        </p:txBody>
      </p:sp>
      <p:sp>
        <p:nvSpPr>
          <p:cNvPr id="9" name="Footer Placeholder 3"/>
          <p:cNvSpPr>
            <a:spLocks noGrp="1"/>
          </p:cNvSpPr>
          <p:nvPr>
            <p:ph type="ftr" sz="quarter" idx="17"/>
          </p:nvPr>
        </p:nvSpPr>
        <p:spPr bwMode="auto"/>
        <p:txBody>
          <a:bodyPr/>
          <a:lstStyle/>
          <a:p>
            <a:pPr>
              <a:defRPr/>
            </a:pPr>
            <a:r>
              <a:rPr lang="en-US"/>
              <a:t>Presentation - Uruguay</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4004147605"/>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029231792"/>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92002347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894390336"/>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7673906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564032628"/>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October 2024</a:t>
            </a:r>
            <a:endParaRPr lang="fr-FR"/>
          </a:p>
        </p:txBody>
      </p:sp>
      <p:sp>
        <p:nvSpPr>
          <p:cNvPr id="6" name="Espace réservé du pied de page 5"/>
          <p:cNvSpPr>
            <a:spLocks noGrp="1"/>
          </p:cNvSpPr>
          <p:nvPr>
            <p:ph type="ftr" sz="quarter" idx="11"/>
          </p:nvPr>
        </p:nvSpPr>
        <p:spPr/>
        <p:txBody>
          <a:bodyPr/>
          <a:lstStyle/>
          <a:p>
            <a:r>
              <a:rPr lang="fr-FR"/>
              <a:t>Presentation - Uruguay</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195548740"/>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400042116"/>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73741421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447888109"/>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Uruguay</a:t>
            </a:r>
          </a:p>
        </p:txBody>
      </p:sp>
    </p:spTree>
    <p:extLst>
      <p:ext uri="{BB962C8B-B14F-4D97-AF65-F5344CB8AC3E}">
        <p14:creationId xmlns:p14="http://schemas.microsoft.com/office/powerpoint/2010/main" val="1808690895"/>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25764022"/>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October 2024</a:t>
            </a:r>
          </a:p>
        </p:txBody>
      </p:sp>
      <p:sp>
        <p:nvSpPr>
          <p:cNvPr id="8" name="Footer Placeholder 5"/>
          <p:cNvSpPr>
            <a:spLocks noGrp="1"/>
          </p:cNvSpPr>
          <p:nvPr>
            <p:ph type="ftr" sz="quarter" idx="18"/>
          </p:nvPr>
        </p:nvSpPr>
        <p:spPr bwMode="auto"/>
        <p:txBody>
          <a:bodyPr/>
          <a:lstStyle/>
          <a:p>
            <a:pPr>
              <a:defRPr/>
            </a:pPr>
            <a:r>
              <a:rPr lang="en-US"/>
              <a:t>Presentation - Uruguay</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00589870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297283376"/>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October 2024</a:t>
            </a:r>
          </a:p>
        </p:txBody>
      </p:sp>
      <p:sp>
        <p:nvSpPr>
          <p:cNvPr id="9" name="Footer Placeholder 3"/>
          <p:cNvSpPr>
            <a:spLocks noGrp="1"/>
          </p:cNvSpPr>
          <p:nvPr>
            <p:ph type="ftr" sz="quarter" idx="17"/>
          </p:nvPr>
        </p:nvSpPr>
        <p:spPr bwMode="auto"/>
        <p:txBody>
          <a:bodyPr/>
          <a:lstStyle/>
          <a:p>
            <a:pPr>
              <a:defRPr/>
            </a:pPr>
            <a:r>
              <a:rPr lang="en-US"/>
              <a:t>Presentation - Uruguay</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149711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296930962"/>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1598865122"/>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307015084"/>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623298879"/>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26179314"/>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October 2024</a:t>
            </a:r>
            <a:endParaRPr lang="fr-FR"/>
          </a:p>
        </p:txBody>
      </p:sp>
      <p:sp>
        <p:nvSpPr>
          <p:cNvPr id="6" name="Espace réservé du pied de page 5"/>
          <p:cNvSpPr>
            <a:spLocks noGrp="1"/>
          </p:cNvSpPr>
          <p:nvPr>
            <p:ph type="ftr" sz="quarter" idx="11"/>
          </p:nvPr>
        </p:nvSpPr>
        <p:spPr/>
        <p:txBody>
          <a:bodyPr/>
          <a:lstStyle/>
          <a:p>
            <a:r>
              <a:rPr lang="fr-FR"/>
              <a:t>Presentation - Uruguay</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6867951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325626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en-GB"/>
              <a:t>13 October 2023</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 Chile</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13 October 2023</a:t>
            </a:r>
            <a:endParaRPr lang="en-US"/>
          </a:p>
        </p:txBody>
      </p:sp>
      <p:sp>
        <p:nvSpPr>
          <p:cNvPr id="6" name="Footer Placeholder 5"/>
          <p:cNvSpPr>
            <a:spLocks noGrp="1"/>
          </p:cNvSpPr>
          <p:nvPr>
            <p:ph type="ftr" sz="quarter" idx="11"/>
          </p:nvPr>
        </p:nvSpPr>
        <p:spPr/>
        <p:txBody>
          <a:bodyPr/>
          <a:lstStyle/>
          <a:p>
            <a:r>
              <a:rPr lang="en-US"/>
              <a:t>Presentation - Chile</a:t>
            </a:r>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1013127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_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1_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a:xfrm>
            <a:off x="1241360" y="6441742"/>
            <a:ext cx="4117760" cy="239688"/>
          </a:xfrm>
          <a:prstGeom prst="rect">
            <a:avLst/>
          </a:prstGeom>
        </p:spPr>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13 October 2023</a:t>
            </a:r>
            <a:endParaRPr lang="en-US"/>
          </a:p>
        </p:txBody>
      </p:sp>
      <p:sp>
        <p:nvSpPr>
          <p:cNvPr id="8" name="Footer Placeholder 7"/>
          <p:cNvSpPr>
            <a:spLocks noGrp="1"/>
          </p:cNvSpPr>
          <p:nvPr>
            <p:ph type="ftr" sz="quarter" idx="11"/>
          </p:nvPr>
        </p:nvSpPr>
        <p:spPr/>
        <p:txBody>
          <a:bodyPr/>
          <a:lstStyle/>
          <a:p>
            <a:r>
              <a:rPr lang="en-US"/>
              <a:t>Presentation - Chile</a:t>
            </a:r>
          </a:p>
        </p:txBody>
      </p:sp>
      <p:sp>
        <p:nvSpPr>
          <p:cNvPr id="9" name="Slide Number Placeholder 8"/>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3974243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1_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a:xfrm>
            <a:off x="1241360" y="6441742"/>
            <a:ext cx="4117760" cy="239688"/>
          </a:xfrm>
          <a:prstGeom prst="rect">
            <a:avLst/>
          </a:prstGeom>
        </p:spPr>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Chile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13 October 2023</a:t>
            </a:r>
            <a:endParaRPr lang="en-US"/>
          </a:p>
        </p:txBody>
      </p:sp>
      <p:sp>
        <p:nvSpPr>
          <p:cNvPr id="4" name="Footer Placeholder 3"/>
          <p:cNvSpPr>
            <a:spLocks noGrp="1"/>
          </p:cNvSpPr>
          <p:nvPr>
            <p:ph type="ftr" sz="quarter" idx="11"/>
          </p:nvPr>
        </p:nvSpPr>
        <p:spPr/>
        <p:txBody>
          <a:bodyPr/>
          <a:lstStyle/>
          <a:p>
            <a:r>
              <a:rPr lang="en-US"/>
              <a:t>Presentation - Chile</a:t>
            </a:r>
          </a:p>
        </p:txBody>
      </p:sp>
      <p:sp>
        <p:nvSpPr>
          <p:cNvPr id="5" name="Slide Number Placeholder 4"/>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6329368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13 October 2023</a:t>
            </a:r>
            <a:endParaRPr lang="en-US"/>
          </a:p>
        </p:txBody>
      </p:sp>
      <p:sp>
        <p:nvSpPr>
          <p:cNvPr id="3" name="Footer Placeholder 2"/>
          <p:cNvSpPr>
            <a:spLocks noGrp="1"/>
          </p:cNvSpPr>
          <p:nvPr>
            <p:ph type="ftr" sz="quarter" idx="11"/>
          </p:nvPr>
        </p:nvSpPr>
        <p:spPr/>
        <p:txBody>
          <a:bodyPr/>
          <a:lstStyle/>
          <a:p>
            <a:r>
              <a:rPr lang="en-US"/>
              <a:t>Presentation - Chile</a:t>
            </a:r>
          </a:p>
        </p:txBody>
      </p:sp>
      <p:sp>
        <p:nvSpPr>
          <p:cNvPr id="4" name="Slide Number Placeholder 3"/>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58827378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Chile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13 October 2023</a:t>
            </a:r>
            <a:endParaRPr lang="en-US"/>
          </a:p>
        </p:txBody>
      </p:sp>
      <p:sp>
        <p:nvSpPr>
          <p:cNvPr id="6" name="Footer Placeholder 5"/>
          <p:cNvSpPr>
            <a:spLocks noGrp="1"/>
          </p:cNvSpPr>
          <p:nvPr>
            <p:ph type="ftr" sz="quarter" idx="11"/>
          </p:nvPr>
        </p:nvSpPr>
        <p:spPr/>
        <p:txBody>
          <a:bodyPr/>
          <a:lstStyle/>
          <a:p>
            <a:r>
              <a:rPr lang="en-US"/>
              <a:t>Presentation - Chile</a:t>
            </a:r>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31771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Chile</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13 October 2023</a:t>
            </a:r>
            <a:endParaRPr lang="en-US"/>
          </a:p>
        </p:txBody>
      </p:sp>
      <p:sp>
        <p:nvSpPr>
          <p:cNvPr id="6" name="Footer Placeholder 5"/>
          <p:cNvSpPr>
            <a:spLocks noGrp="1"/>
          </p:cNvSpPr>
          <p:nvPr>
            <p:ph type="ftr" sz="quarter" idx="11"/>
          </p:nvPr>
        </p:nvSpPr>
        <p:spPr/>
        <p:txBody>
          <a:bodyPr/>
          <a:lstStyle/>
          <a:p>
            <a:r>
              <a:rPr lang="en-US"/>
              <a:t>Presentation - Chile</a:t>
            </a:r>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59144281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020674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37.xml"/><Relationship Id="rId13" Type="http://schemas.openxmlformats.org/officeDocument/2006/relationships/slideLayout" Target="../slideLayouts/slideLayout142.xml"/><Relationship Id="rId3" Type="http://schemas.openxmlformats.org/officeDocument/2006/relationships/slideLayout" Target="../slideLayouts/slideLayout132.xml"/><Relationship Id="rId7" Type="http://schemas.openxmlformats.org/officeDocument/2006/relationships/slideLayout" Target="../slideLayouts/slideLayout136.xml"/><Relationship Id="rId12" Type="http://schemas.openxmlformats.org/officeDocument/2006/relationships/slideLayout" Target="../slideLayouts/slideLayout141.xml"/><Relationship Id="rId2" Type="http://schemas.openxmlformats.org/officeDocument/2006/relationships/slideLayout" Target="../slideLayouts/slideLayout131.xml"/><Relationship Id="rId16" Type="http://schemas.openxmlformats.org/officeDocument/2006/relationships/theme" Target="../theme/theme10.xml"/><Relationship Id="rId1" Type="http://schemas.openxmlformats.org/officeDocument/2006/relationships/slideLayout" Target="../slideLayouts/slideLayout130.xml"/><Relationship Id="rId6" Type="http://schemas.openxmlformats.org/officeDocument/2006/relationships/slideLayout" Target="../slideLayouts/slideLayout135.xml"/><Relationship Id="rId11" Type="http://schemas.openxmlformats.org/officeDocument/2006/relationships/slideLayout" Target="../slideLayouts/slideLayout140.xml"/><Relationship Id="rId5" Type="http://schemas.openxmlformats.org/officeDocument/2006/relationships/slideLayout" Target="../slideLayouts/slideLayout134.xml"/><Relationship Id="rId15" Type="http://schemas.openxmlformats.org/officeDocument/2006/relationships/slideLayout" Target="../slideLayouts/slideLayout144.xml"/><Relationship Id="rId10" Type="http://schemas.openxmlformats.org/officeDocument/2006/relationships/slideLayout" Target="../slideLayouts/slideLayout139.xml"/><Relationship Id="rId4" Type="http://schemas.openxmlformats.org/officeDocument/2006/relationships/slideLayout" Target="../slideLayouts/slideLayout133.xml"/><Relationship Id="rId9" Type="http://schemas.openxmlformats.org/officeDocument/2006/relationships/slideLayout" Target="../slideLayouts/slideLayout138.xml"/><Relationship Id="rId14" Type="http://schemas.openxmlformats.org/officeDocument/2006/relationships/slideLayout" Target="../slideLayouts/slideLayout14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slideLayout" Target="../slideLayouts/slideLayout157.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slideLayout" Target="../slideLayouts/slideLayout156.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5" Type="http://schemas.openxmlformats.org/officeDocument/2006/relationships/theme" Target="../theme/theme11.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14" Type="http://schemas.openxmlformats.org/officeDocument/2006/relationships/slideLayout" Target="../slideLayouts/slideLayout158.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66.xml"/><Relationship Id="rId13" Type="http://schemas.openxmlformats.org/officeDocument/2006/relationships/slideLayout" Target="../slideLayouts/slideLayout171.xml"/><Relationship Id="rId3" Type="http://schemas.openxmlformats.org/officeDocument/2006/relationships/slideLayout" Target="../slideLayouts/slideLayout161.xml"/><Relationship Id="rId7" Type="http://schemas.openxmlformats.org/officeDocument/2006/relationships/slideLayout" Target="../slideLayouts/slideLayout165.xml"/><Relationship Id="rId12" Type="http://schemas.openxmlformats.org/officeDocument/2006/relationships/slideLayout" Target="../slideLayouts/slideLayout170.xml"/><Relationship Id="rId2" Type="http://schemas.openxmlformats.org/officeDocument/2006/relationships/slideLayout" Target="../slideLayouts/slideLayout160.xml"/><Relationship Id="rId16" Type="http://schemas.openxmlformats.org/officeDocument/2006/relationships/theme" Target="../theme/theme12.xml"/><Relationship Id="rId1" Type="http://schemas.openxmlformats.org/officeDocument/2006/relationships/slideLayout" Target="../slideLayouts/slideLayout159.xml"/><Relationship Id="rId6" Type="http://schemas.openxmlformats.org/officeDocument/2006/relationships/slideLayout" Target="../slideLayouts/slideLayout164.xml"/><Relationship Id="rId11" Type="http://schemas.openxmlformats.org/officeDocument/2006/relationships/slideLayout" Target="../slideLayouts/slideLayout169.xml"/><Relationship Id="rId5" Type="http://schemas.openxmlformats.org/officeDocument/2006/relationships/slideLayout" Target="../slideLayouts/slideLayout163.xml"/><Relationship Id="rId15" Type="http://schemas.openxmlformats.org/officeDocument/2006/relationships/slideLayout" Target="../slideLayouts/slideLayout173.xml"/><Relationship Id="rId10" Type="http://schemas.openxmlformats.org/officeDocument/2006/relationships/slideLayout" Target="../slideLayouts/slideLayout168.xml"/><Relationship Id="rId4" Type="http://schemas.openxmlformats.org/officeDocument/2006/relationships/slideLayout" Target="../slideLayouts/slideLayout162.xml"/><Relationship Id="rId9" Type="http://schemas.openxmlformats.org/officeDocument/2006/relationships/slideLayout" Target="../slideLayouts/slideLayout167.xml"/><Relationship Id="rId14" Type="http://schemas.openxmlformats.org/officeDocument/2006/relationships/slideLayout" Target="../slideLayouts/slideLayout17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81.xml"/><Relationship Id="rId13" Type="http://schemas.openxmlformats.org/officeDocument/2006/relationships/slideLayout" Target="../slideLayouts/slideLayout186.xml"/><Relationship Id="rId3" Type="http://schemas.openxmlformats.org/officeDocument/2006/relationships/slideLayout" Target="../slideLayouts/slideLayout176.xml"/><Relationship Id="rId7" Type="http://schemas.openxmlformats.org/officeDocument/2006/relationships/slideLayout" Target="../slideLayouts/slideLayout180.xml"/><Relationship Id="rId12" Type="http://schemas.openxmlformats.org/officeDocument/2006/relationships/slideLayout" Target="../slideLayouts/slideLayout185.xml"/><Relationship Id="rId2" Type="http://schemas.openxmlformats.org/officeDocument/2006/relationships/slideLayout" Target="../slideLayouts/slideLayout175.xml"/><Relationship Id="rId1" Type="http://schemas.openxmlformats.org/officeDocument/2006/relationships/slideLayout" Target="../slideLayouts/slideLayout174.xml"/><Relationship Id="rId6" Type="http://schemas.openxmlformats.org/officeDocument/2006/relationships/slideLayout" Target="../slideLayouts/slideLayout179.xml"/><Relationship Id="rId11" Type="http://schemas.openxmlformats.org/officeDocument/2006/relationships/slideLayout" Target="../slideLayouts/slideLayout184.xml"/><Relationship Id="rId5" Type="http://schemas.openxmlformats.org/officeDocument/2006/relationships/slideLayout" Target="../slideLayouts/slideLayout178.xml"/><Relationship Id="rId15" Type="http://schemas.openxmlformats.org/officeDocument/2006/relationships/theme" Target="../theme/theme13.xml"/><Relationship Id="rId10" Type="http://schemas.openxmlformats.org/officeDocument/2006/relationships/slideLayout" Target="../slideLayouts/slideLayout183.xml"/><Relationship Id="rId4" Type="http://schemas.openxmlformats.org/officeDocument/2006/relationships/slideLayout" Target="../slideLayouts/slideLayout177.xml"/><Relationship Id="rId9" Type="http://schemas.openxmlformats.org/officeDocument/2006/relationships/slideLayout" Target="../slideLayouts/slideLayout182.xml"/><Relationship Id="rId14" Type="http://schemas.openxmlformats.org/officeDocument/2006/relationships/slideLayout" Target="../slideLayouts/slideLayout18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theme" Target="../theme/theme14.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slideLayout" Target="../slideLayouts/slideLayout214.xml"/><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slideLayout" Target="../slideLayouts/slideLayout213.xml"/><Relationship Id="rId17" Type="http://schemas.openxmlformats.org/officeDocument/2006/relationships/theme" Target="../theme/theme15.xml"/><Relationship Id="rId2" Type="http://schemas.openxmlformats.org/officeDocument/2006/relationships/slideLayout" Target="../slideLayouts/slideLayout203.xml"/><Relationship Id="rId16" Type="http://schemas.openxmlformats.org/officeDocument/2006/relationships/slideLayout" Target="../slideLayouts/slideLayout217.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5" Type="http://schemas.openxmlformats.org/officeDocument/2006/relationships/slideLayout" Target="../slideLayouts/slideLayout21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slideLayout" Target="../slideLayouts/slideLayout21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25.xml"/><Relationship Id="rId13" Type="http://schemas.openxmlformats.org/officeDocument/2006/relationships/slideLayout" Target="../slideLayouts/slideLayout230.xml"/><Relationship Id="rId3" Type="http://schemas.openxmlformats.org/officeDocument/2006/relationships/slideLayout" Target="../slideLayouts/slideLayout220.xml"/><Relationship Id="rId7" Type="http://schemas.openxmlformats.org/officeDocument/2006/relationships/slideLayout" Target="../slideLayouts/slideLayout224.xml"/><Relationship Id="rId12" Type="http://schemas.openxmlformats.org/officeDocument/2006/relationships/slideLayout" Target="../slideLayouts/slideLayout229.xml"/><Relationship Id="rId2" Type="http://schemas.openxmlformats.org/officeDocument/2006/relationships/slideLayout" Target="../slideLayouts/slideLayout219.xml"/><Relationship Id="rId1" Type="http://schemas.openxmlformats.org/officeDocument/2006/relationships/slideLayout" Target="../slideLayouts/slideLayout218.xml"/><Relationship Id="rId6" Type="http://schemas.openxmlformats.org/officeDocument/2006/relationships/slideLayout" Target="../slideLayouts/slideLayout223.xml"/><Relationship Id="rId11" Type="http://schemas.openxmlformats.org/officeDocument/2006/relationships/slideLayout" Target="../slideLayouts/slideLayout228.xml"/><Relationship Id="rId5" Type="http://schemas.openxmlformats.org/officeDocument/2006/relationships/slideLayout" Target="../slideLayouts/slideLayout222.xml"/><Relationship Id="rId15" Type="http://schemas.openxmlformats.org/officeDocument/2006/relationships/theme" Target="../theme/theme16.xml"/><Relationship Id="rId10" Type="http://schemas.openxmlformats.org/officeDocument/2006/relationships/slideLayout" Target="../slideLayouts/slideLayout227.xml"/><Relationship Id="rId4" Type="http://schemas.openxmlformats.org/officeDocument/2006/relationships/slideLayout" Target="../slideLayouts/slideLayout221.xml"/><Relationship Id="rId9" Type="http://schemas.openxmlformats.org/officeDocument/2006/relationships/slideLayout" Target="../slideLayouts/slideLayout226.xml"/><Relationship Id="rId14" Type="http://schemas.openxmlformats.org/officeDocument/2006/relationships/slideLayout" Target="../slideLayouts/slideLayout23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39.xml"/><Relationship Id="rId13" Type="http://schemas.openxmlformats.org/officeDocument/2006/relationships/slideLayout" Target="../slideLayouts/slideLayout244.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slideLayout" Target="../slideLayouts/slideLayout243.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5" Type="http://schemas.openxmlformats.org/officeDocument/2006/relationships/theme" Target="../theme/theme17.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 Id="rId14" Type="http://schemas.openxmlformats.org/officeDocument/2006/relationships/slideLayout" Target="../slideLayouts/slideLayout24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theme" Target="../theme/theme4.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theme" Target="../theme/theme5.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2" Type="http://schemas.openxmlformats.org/officeDocument/2006/relationships/slideLayout" Target="../slideLayouts/slideLayout85.xml"/><Relationship Id="rId16" Type="http://schemas.openxmlformats.org/officeDocument/2006/relationships/theme" Target="../theme/theme6.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slideLayout" Target="../slideLayouts/slideLayout111.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2" Type="http://schemas.openxmlformats.org/officeDocument/2006/relationships/slideLayout" Target="../slideLayouts/slideLayout100.xml"/><Relationship Id="rId16" Type="http://schemas.openxmlformats.org/officeDocument/2006/relationships/theme" Target="../theme/theme7.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5" Type="http://schemas.openxmlformats.org/officeDocument/2006/relationships/slideLayout" Target="../slideLayouts/slideLayout11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slideLayout" Target="../slideLayouts/slideLayout112.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15.xml"/><Relationship Id="rId1" Type="http://schemas.openxmlformats.org/officeDocument/2006/relationships/slideLayout" Target="../slideLayouts/slideLayout11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slideLayout" Target="../slideLayouts/slideLayout128.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5" Type="http://schemas.openxmlformats.org/officeDocument/2006/relationships/theme" Target="../theme/theme9.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slideLayout" Target="../slideLayouts/slideLayout1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13 October 2023</a:t>
            </a:r>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Presentation - Chile</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E4E7C-1575-CB4D-9AA8-9BACE45E3F01}" type="slidenum">
              <a:rPr lang="en-US" smtClean="0"/>
              <a:t>‹#›</a:t>
            </a:fld>
            <a:endParaRPr lang="en-US"/>
          </a:p>
        </p:txBody>
      </p:sp>
    </p:spTree>
    <p:extLst>
      <p:ext uri="{BB962C8B-B14F-4D97-AF65-F5344CB8AC3E}">
        <p14:creationId xmlns:p14="http://schemas.microsoft.com/office/powerpoint/2010/main" val="3537468502"/>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992" r:id="rId15"/>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E4E7C-1575-CB4D-9AA8-9BACE45E3F01}" type="slidenum">
              <a:rPr lang="en-US" smtClean="0"/>
              <a:t>‹#›</a:t>
            </a:fld>
            <a:endParaRPr lang="en-US"/>
          </a:p>
        </p:txBody>
      </p:sp>
    </p:spTree>
    <p:extLst>
      <p:ext uri="{BB962C8B-B14F-4D97-AF65-F5344CB8AC3E}">
        <p14:creationId xmlns:p14="http://schemas.microsoft.com/office/powerpoint/2010/main" val="2655034257"/>
      </p:ext>
    </p:extLst>
  </p:cSld>
  <p:clrMap bg1="lt1" tx1="dk1" bg2="lt2" tx2="dk2" accent1="accent1" accent2="accent2" accent3="accent3" accent4="accent4" accent5="accent5" accent6="accent6" hlink="hlink" folHlink="folHlink"/>
  <p:sldLayoutIdLst>
    <p:sldLayoutId id="2147484138" r:id="rId1"/>
    <p:sldLayoutId id="2147484139" r:id="rId2"/>
    <p:sldLayoutId id="2147484140" r:id="rId3"/>
    <p:sldLayoutId id="2147484141" r:id="rId4"/>
    <p:sldLayoutId id="2147484142" r:id="rId5"/>
    <p:sldLayoutId id="2147484143" r:id="rId6"/>
    <p:sldLayoutId id="2147484144" r:id="rId7"/>
    <p:sldLayoutId id="2147484145" r:id="rId8"/>
    <p:sldLayoutId id="2147484146" r:id="rId9"/>
    <p:sldLayoutId id="2147484147" r:id="rId10"/>
    <p:sldLayoutId id="2147484148" r:id="rId11"/>
    <p:sldLayoutId id="2147484149" r:id="rId12"/>
    <p:sldLayoutId id="2147484150" r:id="rId13"/>
    <p:sldLayoutId id="2147484151" r:id="rId14"/>
    <p:sldLayoutId id="2147484152" r:id="rId15"/>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19 July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481026"/>
      </p:ext>
    </p:extLst>
  </p:cSld>
  <p:clrMap bg1="lt1" tx1="dk1" bg2="lt2" tx2="dk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 id="2147484165" r:id="rId11"/>
    <p:sldLayoutId id="2147484166" r:id="rId12"/>
    <p:sldLayoutId id="2147484167" r:id="rId13"/>
    <p:sldLayoutId id="2147484168" r:id="rId14"/>
  </p:sldLayoutIdLst>
  <p:hf hdr="0" ft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9 June 2023</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Brazil</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2795416"/>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9 June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Brazil</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3782115"/>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 id="2147484198" r:id="rId12"/>
    <p:sldLayoutId id="2147484199" r:id="rId13"/>
    <p:sldLayoutId id="2147484200"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9 June 2023</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Brazil</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730544"/>
      </p:ext>
    </p:extLst>
  </p:cSld>
  <p:clrMap bg1="lt1" tx1="dk1" bg2="lt2" tx2="dk2" accent1="accent1" accent2="accent2" accent3="accent3" accent4="accent4" accent5="accent5" accent6="accent6" hlink="hlink" folHlink="folHlink"/>
  <p:sldLayoutIdLst>
    <p:sldLayoutId id="2147484203" r:id="rId1"/>
    <p:sldLayoutId id="2147484204" r:id="rId2"/>
    <p:sldLayoutId id="2147484205" r:id="rId3"/>
    <p:sldLayoutId id="2147484206" r:id="rId4"/>
    <p:sldLayoutId id="2147484207" r:id="rId5"/>
    <p:sldLayoutId id="2147484208" r:id="rId6"/>
    <p:sldLayoutId id="2147484209" r:id="rId7"/>
    <p:sldLayoutId id="2147484210" r:id="rId8"/>
    <p:sldLayoutId id="2147484211" r:id="rId9"/>
    <p:sldLayoutId id="2147484212" r:id="rId10"/>
    <p:sldLayoutId id="2147484213" r:id="rId11"/>
    <p:sldLayoutId id="2147484214" r:id="rId12"/>
    <p:sldLayoutId id="2147484215" r:id="rId13"/>
    <p:sldLayoutId id="214748421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fld id="{193D94B9-BCA6-E047-A3AF-E569A875C3B5}" type="datetime3">
              <a:rPr lang="en-US" smtClean="0"/>
              <a:t>25 March 2025</a:t>
            </a:fld>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Brazil</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4976184"/>
      </p:ext>
    </p:extLst>
  </p:cSld>
  <p:clrMap bg1="lt1" tx1="dk1" bg2="lt2" tx2="dk2" accent1="accent1" accent2="accent2" accent3="accent3" accent4="accent4" accent5="accent5" accent6="accent6" hlink="hlink" folHlink="folHlink"/>
  <p:sldLayoutIdLst>
    <p:sldLayoutId id="2147484233" r:id="rId1"/>
    <p:sldLayoutId id="2147484234" r:id="rId2"/>
    <p:sldLayoutId id="2147484235" r:id="rId3"/>
    <p:sldLayoutId id="2147484236" r:id="rId4"/>
    <p:sldLayoutId id="2147484237" r:id="rId5"/>
    <p:sldLayoutId id="2147484238" r:id="rId6"/>
    <p:sldLayoutId id="2147484239" r:id="rId7"/>
    <p:sldLayoutId id="2147484240" r:id="rId8"/>
    <p:sldLayoutId id="2147484241" r:id="rId9"/>
    <p:sldLayoutId id="2147484242" r:id="rId10"/>
    <p:sldLayoutId id="2147484243" r:id="rId11"/>
    <p:sldLayoutId id="2147484244" r:id="rId12"/>
    <p:sldLayoutId id="2147484245" r:id="rId13"/>
    <p:sldLayoutId id="2147484246" r:id="rId14"/>
    <p:sldLayoutId id="2147484247" r:id="rId15"/>
    <p:sldLayoutId id="2147484248" r:id="rId16"/>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8 October 2024</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Uruguay</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7218709"/>
      </p:ext>
    </p:extLst>
  </p:cSld>
  <p:clrMap bg1="lt1" tx1="dk1" bg2="lt2" tx2="dk2" accent1="accent1" accent2="accent2" accent3="accent3" accent4="accent4" accent5="accent5" accent6="accent6" hlink="hlink" folHlink="folHlink"/>
  <p:sldLayoutIdLst>
    <p:sldLayoutId id="2147484253" r:id="rId1"/>
    <p:sldLayoutId id="2147484254" r:id="rId2"/>
    <p:sldLayoutId id="2147484255" r:id="rId3"/>
    <p:sldLayoutId id="2147484256" r:id="rId4"/>
    <p:sldLayoutId id="2147484257" r:id="rId5"/>
    <p:sldLayoutId id="2147484258" r:id="rId6"/>
    <p:sldLayoutId id="2147484259" r:id="rId7"/>
    <p:sldLayoutId id="2147484260" r:id="rId8"/>
    <p:sldLayoutId id="2147484261" r:id="rId9"/>
    <p:sldLayoutId id="2147484262" r:id="rId10"/>
    <p:sldLayoutId id="2147484263" r:id="rId11"/>
    <p:sldLayoutId id="2147484264" r:id="rId12"/>
    <p:sldLayoutId id="2147484265" r:id="rId13"/>
    <p:sldLayoutId id="214748426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8 October 2024</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Uruguay</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4908597"/>
      </p:ext>
    </p:extLst>
  </p:cSld>
  <p:clrMap bg1="lt1" tx1="dk1" bg2="lt2" tx2="dk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 id="2147484295" r:id="rId12"/>
    <p:sldLayoutId id="2147484296" r:id="rId13"/>
    <p:sldLayoutId id="2147484297"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 id="2147483649" r:id="rId15"/>
    <p:sldLayoutId id="2147483715" r:id="rId16"/>
    <p:sldLayoutId id="2147483718" r:id="rId17"/>
    <p:sldLayoutId id="2147483674" r:id="rId18"/>
    <p:sldLayoutId id="2147483781" r:id="rId19"/>
    <p:sldLayoutId id="2147483782" r:id="rId20"/>
    <p:sldLayoutId id="2147483783" r:id="rId21"/>
    <p:sldLayoutId id="2147483670" r:id="rId22"/>
    <p:sldLayoutId id="2147483651" r:id="rId23"/>
    <p:sldLayoutId id="2147483671" r:id="rId24"/>
    <p:sldLayoutId id="2147483763" r:id="rId25"/>
    <p:sldLayoutId id="2147483796" r:id="rId26"/>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ftr="0" dt="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2459610"/>
      </p:ext>
    </p:extLst>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 id="2147484025" r:id="rId12"/>
    <p:sldLayoutId id="2147484026" r:id="rId13"/>
    <p:sldLayoutId id="2147484027" r:id="rId14"/>
    <p:sldLayoutId id="2147484029" r:id="rId15"/>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userDrawn="1"/>
        </p:nvSpPr>
        <p:spPr>
          <a:xfrm>
            <a:off x="1" y="1124744"/>
            <a:ext cx="12192000" cy="54240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solidFill>
                <a:prstClr val="white"/>
              </a:solidFill>
            </a:endParaRPr>
          </a:p>
        </p:txBody>
      </p:sp>
      <p:sp>
        <p:nvSpPr>
          <p:cNvPr id="6" name="Slide Number Placeholder 6"/>
          <p:cNvSpPr>
            <a:spLocks noGrp="1"/>
          </p:cNvSpPr>
          <p:nvPr>
            <p:ph type="sldNum" sz="quarter" idx="4"/>
          </p:nvPr>
        </p:nvSpPr>
        <p:spPr>
          <a:xfrm>
            <a:off x="9329563" y="6545798"/>
            <a:ext cx="28448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dirty="0"/>
          </a:p>
        </p:txBody>
      </p:sp>
      <p:cxnSp>
        <p:nvCxnSpPr>
          <p:cNvPr id="3" name="Straight Connector 2"/>
          <p:cNvCxnSpPr/>
          <p:nvPr userDrawn="1"/>
        </p:nvCxnSpPr>
        <p:spPr>
          <a:xfrm>
            <a:off x="719403" y="908720"/>
            <a:ext cx="11472598" cy="0"/>
          </a:xfrm>
          <a:prstGeom prst="line">
            <a:avLst/>
          </a:prstGeom>
          <a:ln w="635">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0594590"/>
      </p:ext>
    </p:extLst>
  </p:cSld>
  <p:clrMap bg1="lt1" tx1="dk1" bg2="lt2" tx2="dk2" accent1="accent1" accent2="accent2" accent3="accent3" accent4="accent4" accent5="accent5" accent6="accent6" hlink="hlink" folHlink="folHlink"/>
  <p:sldLayoutIdLst>
    <p:sldLayoutId id="2147484032" r:id="rId1"/>
    <p:sldLayoutId id="2147484033" r:id="rId2"/>
  </p:sldLayoutIdLst>
  <p:hf hdr="0" ftr="0" dt="0"/>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1817555"/>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 id="2147484078" r:id="rId12"/>
    <p:sldLayoutId id="2147484079" r:id="rId13"/>
    <p:sldLayoutId id="2147484080"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89.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4937" y="4501498"/>
            <a:ext cx="12176886" cy="592841"/>
          </a:xfrm>
        </p:spPr>
        <p:txBody>
          <a:bodyPr>
            <a:normAutofit fontScale="90000"/>
          </a:bodyPr>
          <a:lstStyle/>
          <a:p>
            <a:pPr algn="r"/>
            <a:r>
              <a:rPr lang="fr-FR" sz="4000" b="1" dirty="0" err="1"/>
              <a:t>Recent</a:t>
            </a:r>
            <a:r>
              <a:rPr lang="fr-FR" sz="4000" b="1" dirty="0"/>
              <a:t> </a:t>
            </a:r>
            <a:r>
              <a:rPr lang="fr-FR" sz="4000" b="1" dirty="0" err="1"/>
              <a:t>steps</a:t>
            </a:r>
            <a:r>
              <a:rPr lang="fr-FR" sz="4000" b="1" dirty="0"/>
              <a:t> in the </a:t>
            </a:r>
            <a:r>
              <a:rPr lang="fr-FR" sz="4000" b="1" dirty="0" err="1"/>
              <a:t>integration</a:t>
            </a:r>
            <a:br>
              <a:rPr lang="fr-FR" sz="4000" b="1" dirty="0"/>
            </a:br>
            <a:r>
              <a:rPr lang="fr-FR" sz="4000" b="1" dirty="0"/>
              <a:t>of Brazil in </a:t>
            </a:r>
            <a:r>
              <a:rPr lang="fr-FR" sz="4000" b="1" dirty="0" err="1"/>
              <a:t>CERN’s</a:t>
            </a:r>
            <a:r>
              <a:rPr lang="fr-FR" sz="4000" b="1" dirty="0"/>
              <a:t> </a:t>
            </a:r>
            <a:r>
              <a:rPr lang="fr-FR" sz="4000" b="1" dirty="0" err="1"/>
              <a:t>activities</a:t>
            </a:r>
            <a:endParaRPr lang="fr-FR" sz="4000" b="1" dirty="0"/>
          </a:p>
        </p:txBody>
      </p:sp>
      <p:sp>
        <p:nvSpPr>
          <p:cNvPr id="12" name="ZoneTexte 11"/>
          <p:cNvSpPr txBox="1"/>
          <p:nvPr/>
        </p:nvSpPr>
        <p:spPr>
          <a:xfrm>
            <a:off x="633751" y="4616782"/>
            <a:ext cx="1079999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7" name="TextBox 6">
            <a:extLst>
              <a:ext uri="{FF2B5EF4-FFF2-40B4-BE49-F238E27FC236}">
                <a16:creationId xmlns:a16="http://schemas.microsoft.com/office/drawing/2014/main" id="{95AB7FCB-5219-29B3-036B-61A1E01383C1}"/>
              </a:ext>
            </a:extLst>
          </p:cNvPr>
          <p:cNvSpPr txBox="1"/>
          <p:nvPr/>
        </p:nvSpPr>
        <p:spPr>
          <a:xfrm>
            <a:off x="6033750" y="6565612"/>
            <a:ext cx="6238754" cy="584775"/>
          </a:xfrm>
          <a:prstGeom prst="rect">
            <a:avLst/>
          </a:prstGeom>
          <a:noFill/>
        </p:spPr>
        <p:txBody>
          <a:bodyPr wrap="square">
            <a:spAutoFit/>
          </a:bodyPr>
          <a:lstStyle/>
          <a:p>
            <a:pPr algn="r"/>
            <a:r>
              <a:rPr lang="fr-FR" sz="1600" b="1" dirty="0"/>
              <a:t>Salvatore </a:t>
            </a:r>
            <a:r>
              <a:rPr lang="fr-FR" sz="1600" b="1" dirty="0" err="1"/>
              <a:t>Mele</a:t>
            </a:r>
            <a:br>
              <a:rPr lang="fr-FR" sz="1600" b="1" dirty="0"/>
            </a:br>
            <a:endParaRPr lang="en-US" sz="1600" dirty="0"/>
          </a:p>
        </p:txBody>
      </p:sp>
      <p:pic>
        <p:nvPicPr>
          <p:cNvPr id="9" name="Picture 8">
            <a:extLst>
              <a:ext uri="{FF2B5EF4-FFF2-40B4-BE49-F238E27FC236}">
                <a16:creationId xmlns:a16="http://schemas.microsoft.com/office/drawing/2014/main" id="{61DACB9A-962D-A8C5-5DE7-C6DBB5FC3E1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55"/>
          <a:stretch/>
        </p:blipFill>
        <p:spPr>
          <a:xfrm>
            <a:off x="-1" y="0"/>
            <a:ext cx="12192000" cy="4477023"/>
          </a:xfrm>
          <a:prstGeom prst="rect">
            <a:avLst/>
          </a:prstGeom>
        </p:spPr>
      </p:pic>
    </p:spTree>
    <p:extLst>
      <p:ext uri="{BB962C8B-B14F-4D97-AF65-F5344CB8AC3E}">
        <p14:creationId xmlns:p14="http://schemas.microsoft.com/office/powerpoint/2010/main" val="1145887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flags on a wooden pole&#10;&#10;Description automatically generated">
            <a:extLst>
              <a:ext uri="{FF2B5EF4-FFF2-40B4-BE49-F238E27FC236}">
                <a16:creationId xmlns:a16="http://schemas.microsoft.com/office/drawing/2014/main" id="{8D13DA7C-AB85-C61D-8ECC-8D2200B7C51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91108" y="200135"/>
            <a:ext cx="5648583" cy="6033607"/>
          </a:xfrm>
          <a:prstGeom prst="rect">
            <a:avLst/>
          </a:prstGeom>
        </p:spPr>
      </p:pic>
      <p:pic>
        <p:nvPicPr>
          <p:cNvPr id="6" name="Picture 5" descr="A document with text on it&#10;&#10;Description automatically generated">
            <a:extLst>
              <a:ext uri="{FF2B5EF4-FFF2-40B4-BE49-F238E27FC236}">
                <a16:creationId xmlns:a16="http://schemas.microsoft.com/office/drawing/2014/main" id="{1F204461-9573-4AC1-75E4-4D9B7C4EEE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8014" y="111318"/>
            <a:ext cx="5443824" cy="6058894"/>
          </a:xfrm>
          <a:prstGeom prst="rect">
            <a:avLst/>
          </a:prstGeom>
        </p:spPr>
      </p:pic>
    </p:spTree>
    <p:extLst>
      <p:ext uri="{BB962C8B-B14F-4D97-AF65-F5344CB8AC3E}">
        <p14:creationId xmlns:p14="http://schemas.microsoft.com/office/powerpoint/2010/main" val="3461595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table of information&#10;&#10;Description automatically generated">
            <a:extLst>
              <a:ext uri="{FF2B5EF4-FFF2-40B4-BE49-F238E27FC236}">
                <a16:creationId xmlns:a16="http://schemas.microsoft.com/office/drawing/2014/main" id="{EC706B7A-56BE-1FF5-1944-D449C372AF3B}"/>
              </a:ext>
            </a:extLst>
          </p:cNvPr>
          <p:cNvPicPr>
            <a:picLocks noChangeAspect="1"/>
          </p:cNvPicPr>
          <p:nvPr/>
        </p:nvPicPr>
        <p:blipFill>
          <a:blip r:embed="rId2"/>
          <a:stretch>
            <a:fillRect/>
          </a:stretch>
        </p:blipFill>
        <p:spPr>
          <a:xfrm>
            <a:off x="2209800" y="970624"/>
            <a:ext cx="7772400" cy="4916751"/>
          </a:xfrm>
          <a:prstGeom prst="rect">
            <a:avLst/>
          </a:prstGeom>
        </p:spPr>
      </p:pic>
      <p:sp>
        <p:nvSpPr>
          <p:cNvPr id="9" name="Rectangle 8">
            <a:extLst>
              <a:ext uri="{FF2B5EF4-FFF2-40B4-BE49-F238E27FC236}">
                <a16:creationId xmlns:a16="http://schemas.microsoft.com/office/drawing/2014/main" id="{1148212C-90DA-608C-3D78-80767C489053}"/>
              </a:ext>
            </a:extLst>
          </p:cNvPr>
          <p:cNvSpPr/>
          <p:nvPr/>
        </p:nvSpPr>
        <p:spPr>
          <a:xfrm>
            <a:off x="6096000" y="1432560"/>
            <a:ext cx="3708400" cy="3779520"/>
          </a:xfrm>
          <a:prstGeom prst="rect">
            <a:avLst/>
          </a:prstGeom>
          <a:solidFill>
            <a:schemeClr val="accent3">
              <a:lumMod val="40000"/>
              <a:lumOff val="60000"/>
              <a:alpha val="50705"/>
            </a:schemeClr>
          </a:solidFill>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976D176-3253-EAF0-8410-6C95073A7315}"/>
              </a:ext>
            </a:extLst>
          </p:cNvPr>
          <p:cNvSpPr/>
          <p:nvPr/>
        </p:nvSpPr>
        <p:spPr>
          <a:xfrm>
            <a:off x="6096000" y="5516879"/>
            <a:ext cx="3708400" cy="200545"/>
          </a:xfrm>
          <a:prstGeom prst="rect">
            <a:avLst/>
          </a:prstGeom>
          <a:solidFill>
            <a:schemeClr val="accent3">
              <a:lumMod val="40000"/>
              <a:lumOff val="60000"/>
              <a:alpha val="50705"/>
            </a:schemeClr>
          </a:solidFill>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A82C640-86E0-400F-EA9A-6B3214D7E561}"/>
              </a:ext>
            </a:extLst>
          </p:cNvPr>
          <p:cNvSpPr/>
          <p:nvPr/>
        </p:nvSpPr>
        <p:spPr>
          <a:xfrm>
            <a:off x="6096000" y="5263687"/>
            <a:ext cx="3708400" cy="200545"/>
          </a:xfrm>
          <a:prstGeom prst="rect">
            <a:avLst/>
          </a:prstGeom>
          <a:solidFill>
            <a:schemeClr val="accent6">
              <a:lumMod val="40000"/>
              <a:lumOff val="60000"/>
              <a:alpha val="50705"/>
            </a:schemeClr>
          </a:solidFill>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3" name="Titre 1">
            <a:extLst>
              <a:ext uri="{FF2B5EF4-FFF2-40B4-BE49-F238E27FC236}">
                <a16:creationId xmlns:a16="http://schemas.microsoft.com/office/drawing/2014/main" id="{70857FB5-A078-0744-F3FF-32182B06928E}"/>
              </a:ext>
            </a:extLst>
          </p:cNvPr>
          <p:cNvSpPr txBox="1">
            <a:spLocks/>
          </p:cNvSpPr>
          <p:nvPr/>
        </p:nvSpPr>
        <p:spPr>
          <a:xfrm>
            <a:off x="-1929337" y="6265159"/>
            <a:ext cx="14050001" cy="592841"/>
          </a:xfrm>
          <a:prstGeom prst="rect">
            <a:avLst/>
          </a:prstGeom>
        </p:spPr>
        <p:txBody>
          <a:bodyPr vert="horz" lIns="0" tIns="0" rIns="0" bIns="0" rtlCol="0" anchor="t" anchorCtr="0">
            <a:normAutofit fontScale="45000" lnSpcReduction="200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marL="0" marR="0" lvl="0" indent="0" algn="r" defTabSz="914400" rtl="0" eaLnBrk="1" fontAlgn="auto" latinLnBrk="0" hangingPunct="1">
              <a:lnSpc>
                <a:spcPct val="120000"/>
              </a:lnSpc>
              <a:spcBef>
                <a:spcPct val="0"/>
              </a:spcBef>
              <a:spcAft>
                <a:spcPts val="0"/>
              </a:spcAft>
              <a:buClrTx/>
              <a:buSzTx/>
              <a:buFontTx/>
              <a:buNone/>
              <a:tabLst/>
              <a:defRPr/>
            </a:pPr>
            <a:r>
              <a:rPr kumimoji="0" lang="en-GB" sz="4000" i="0" u="none" strike="noStrike" kern="1200" cap="none" spc="0" normalizeH="0" baseline="0" dirty="0">
                <a:ln>
                  <a:noFill/>
                </a:ln>
                <a:solidFill>
                  <a:srgbClr val="0033A0"/>
                </a:solidFill>
                <a:effectLst/>
                <a:uLnTx/>
                <a:uFillTx/>
                <a:latin typeface="Arial" panose="020B0604020202020204"/>
                <a:ea typeface="+mj-ea"/>
                <a:cs typeface="+mj-cs"/>
              </a:rPr>
              <a:t>Appointments received for all but one role</a:t>
            </a:r>
          </a:p>
          <a:p>
            <a:pPr marL="0" marR="0" lvl="0" indent="0" algn="r" defTabSz="914400" rtl="0" eaLnBrk="1" fontAlgn="auto" latinLnBrk="0" hangingPunct="1">
              <a:lnSpc>
                <a:spcPct val="120000"/>
              </a:lnSpc>
              <a:spcBef>
                <a:spcPct val="0"/>
              </a:spcBef>
              <a:spcAft>
                <a:spcPts val="0"/>
              </a:spcAft>
              <a:buClrTx/>
              <a:buSzTx/>
              <a:buFontTx/>
              <a:buNone/>
              <a:tabLst/>
              <a:defRPr/>
            </a:pPr>
            <a:r>
              <a:rPr kumimoji="0" lang="en-GB" sz="4000" i="0" u="none" strike="noStrike" kern="1200" cap="none" spc="0" normalizeH="0" baseline="0" dirty="0">
                <a:ln>
                  <a:noFill/>
                </a:ln>
                <a:solidFill>
                  <a:srgbClr val="0033A0"/>
                </a:solidFill>
                <a:effectLst/>
                <a:uLnTx/>
                <a:uFillTx/>
                <a:latin typeface="Arial" panose="020B0604020202020204"/>
                <a:ea typeface="+mj-ea"/>
                <a:cs typeface="+mj-cs"/>
              </a:rPr>
              <a:t>Request for Nomination to ACCU pending with MCTI/SEPPE </a:t>
            </a:r>
          </a:p>
          <a:p>
            <a:pPr marL="0" marR="0" lvl="0" indent="0" algn="r" defTabSz="914400" rtl="0" eaLnBrk="1" fontAlgn="auto" latinLnBrk="0" hangingPunct="1">
              <a:lnSpc>
                <a:spcPct val="120000"/>
              </a:lnSpc>
              <a:spcBef>
                <a:spcPct val="0"/>
              </a:spcBef>
              <a:spcAft>
                <a:spcPts val="0"/>
              </a:spcAft>
              <a:buClrTx/>
              <a:buSzTx/>
              <a:buFontTx/>
              <a:buNone/>
              <a:tabLst/>
              <a:defRPr/>
            </a:pPr>
            <a:endParaRPr kumimoji="0" lang="en-GB" sz="4000" i="0" u="none" strike="noStrike" kern="1200" cap="none" spc="0" normalizeH="0" baseline="0" dirty="0">
              <a:ln>
                <a:noFill/>
              </a:ln>
              <a:solidFill>
                <a:srgbClr val="0033A0"/>
              </a:solidFill>
              <a:effectLst/>
              <a:uLnTx/>
              <a:uFillTx/>
              <a:latin typeface="Arial" panose="020B0604020202020204"/>
              <a:ea typeface="+mj-ea"/>
              <a:cs typeface="+mj-cs"/>
            </a:endParaRPr>
          </a:p>
        </p:txBody>
      </p:sp>
    </p:spTree>
    <p:extLst>
      <p:ext uri="{BB962C8B-B14F-4D97-AF65-F5344CB8AC3E}">
        <p14:creationId xmlns:p14="http://schemas.microsoft.com/office/powerpoint/2010/main" val="2841687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5D622F5-34F3-5164-341C-1388D59E7E39}"/>
              </a:ext>
            </a:extLst>
          </p:cNvPr>
          <p:cNvPicPr>
            <a:picLocks noChangeAspect="1"/>
          </p:cNvPicPr>
          <p:nvPr/>
        </p:nvPicPr>
        <p:blipFill>
          <a:blip r:embed="rId2"/>
          <a:srcRect t="9441" b="11054"/>
          <a:stretch/>
        </p:blipFill>
        <p:spPr>
          <a:xfrm>
            <a:off x="20" y="10"/>
            <a:ext cx="12191980" cy="6857990"/>
          </a:xfrm>
          <a:prstGeom prst="rect">
            <a:avLst/>
          </a:prstGeom>
          <a:noFill/>
        </p:spPr>
      </p:pic>
      <p:sp>
        <p:nvSpPr>
          <p:cNvPr id="2" name="Slide Number Placeholder 1" hidden="1">
            <a:extLst>
              <a:ext uri="{FF2B5EF4-FFF2-40B4-BE49-F238E27FC236}">
                <a16:creationId xmlns:a16="http://schemas.microsoft.com/office/drawing/2014/main" id="{C2AA4F99-7C00-AB66-C266-580D803257C4}"/>
              </a:ext>
            </a:extLst>
          </p:cNvPr>
          <p:cNvSpPr>
            <a:spLocks noGrp="1"/>
          </p:cNvSpPr>
          <p:nvPr>
            <p:ph type="sldNum" sz="quarter" idx="12"/>
          </p:nvPr>
        </p:nvSpPr>
        <p:spPr/>
        <p:txBody>
          <a:bodyPr/>
          <a:lstStyle/>
          <a:p>
            <a:pPr>
              <a:spcAft>
                <a:spcPts val="600"/>
              </a:spcAft>
            </a:pPr>
            <a:fld id="{57AE4E7C-1575-CB4D-9AA8-9BACE45E3F01}" type="slidenum">
              <a:rPr lang="en-US" smtClean="0"/>
              <a:pPr>
                <a:spcAft>
                  <a:spcPts val="600"/>
                </a:spcAft>
              </a:pPr>
              <a:t>4</a:t>
            </a:fld>
            <a:endParaRPr lang="en-US"/>
          </a:p>
        </p:txBody>
      </p:sp>
    </p:spTree>
    <p:extLst>
      <p:ext uri="{BB962C8B-B14F-4D97-AF65-F5344CB8AC3E}">
        <p14:creationId xmlns:p14="http://schemas.microsoft.com/office/powerpoint/2010/main" val="2199429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CF3B4-5FF2-2D2B-C304-808FF09DA9E4}"/>
            </a:ext>
          </a:extLst>
        </p:cNvPr>
        <p:cNvGrpSpPr/>
        <p:nvPr/>
      </p:nvGrpSpPr>
      <p:grpSpPr>
        <a:xfrm>
          <a:off x="0" y="0"/>
          <a:ext cx="0" cy="0"/>
          <a:chOff x="0" y="0"/>
          <a:chExt cx="0" cy="0"/>
        </a:xfrm>
      </p:grpSpPr>
      <p:pic>
        <p:nvPicPr>
          <p:cNvPr id="7" name="Picture 6" descr="A screenshot of a computer&#10;&#10;Description automatically generated">
            <a:extLst>
              <a:ext uri="{FF2B5EF4-FFF2-40B4-BE49-F238E27FC236}">
                <a16:creationId xmlns:a16="http://schemas.microsoft.com/office/drawing/2014/main" id="{7D3A8B71-B7DE-E890-AA2B-3FE2C8FFE546}"/>
              </a:ext>
            </a:extLst>
          </p:cNvPr>
          <p:cNvPicPr>
            <a:picLocks noChangeAspect="1"/>
          </p:cNvPicPr>
          <p:nvPr/>
        </p:nvPicPr>
        <p:blipFill>
          <a:blip r:embed="rId2"/>
          <a:stretch>
            <a:fillRect/>
          </a:stretch>
        </p:blipFill>
        <p:spPr>
          <a:xfrm>
            <a:off x="8291187" y="0"/>
            <a:ext cx="3900813" cy="6858000"/>
          </a:xfrm>
          <a:prstGeom prst="rect">
            <a:avLst/>
          </a:prstGeom>
        </p:spPr>
      </p:pic>
      <p:pic>
        <p:nvPicPr>
          <p:cNvPr id="5" name="Picture 4" descr="A screenshot of a group of people&#10;&#10;Description automatically generated">
            <a:extLst>
              <a:ext uri="{FF2B5EF4-FFF2-40B4-BE49-F238E27FC236}">
                <a16:creationId xmlns:a16="http://schemas.microsoft.com/office/drawing/2014/main" id="{6943CB78-06BA-A5E1-F7F5-C2280DD99B4F}"/>
              </a:ext>
            </a:extLst>
          </p:cNvPr>
          <p:cNvPicPr>
            <a:picLocks noChangeAspect="1"/>
          </p:cNvPicPr>
          <p:nvPr/>
        </p:nvPicPr>
        <p:blipFill>
          <a:blip r:embed="rId3"/>
          <a:stretch>
            <a:fillRect/>
          </a:stretch>
        </p:blipFill>
        <p:spPr>
          <a:xfrm>
            <a:off x="4470687" y="0"/>
            <a:ext cx="3820500" cy="6858000"/>
          </a:xfrm>
          <a:prstGeom prst="rect">
            <a:avLst/>
          </a:prstGeom>
        </p:spPr>
      </p:pic>
      <p:sp>
        <p:nvSpPr>
          <p:cNvPr id="10" name="Rectangle 9">
            <a:extLst>
              <a:ext uri="{FF2B5EF4-FFF2-40B4-BE49-F238E27FC236}">
                <a16:creationId xmlns:a16="http://schemas.microsoft.com/office/drawing/2014/main" id="{0A93506C-CC7B-0480-BCDF-648CFBBAE678}"/>
              </a:ext>
            </a:extLst>
          </p:cNvPr>
          <p:cNvSpPr/>
          <p:nvPr/>
        </p:nvSpPr>
        <p:spPr>
          <a:xfrm>
            <a:off x="4601182" y="1713365"/>
            <a:ext cx="3550597" cy="212712"/>
          </a:xfrm>
          <a:prstGeom prst="rect">
            <a:avLst/>
          </a:prstGeom>
          <a:solidFill>
            <a:schemeClr val="accent3">
              <a:lumMod val="40000"/>
              <a:lumOff val="60000"/>
              <a:alpha val="50705"/>
            </a:schemeClr>
          </a:solidFill>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B31647FC-A99D-0C83-7C53-B2F528D08312}"/>
              </a:ext>
            </a:extLst>
          </p:cNvPr>
          <p:cNvPicPr>
            <a:picLocks noChangeAspect="1"/>
          </p:cNvPicPr>
          <p:nvPr/>
        </p:nvPicPr>
        <p:blipFill>
          <a:blip r:embed="rId4"/>
          <a:srcRect t="4921"/>
          <a:stretch/>
        </p:blipFill>
        <p:spPr>
          <a:xfrm>
            <a:off x="272417" y="2908569"/>
            <a:ext cx="4026490" cy="1986467"/>
          </a:xfrm>
          <a:prstGeom prst="rect">
            <a:avLst/>
          </a:prstGeom>
        </p:spPr>
      </p:pic>
      <p:sp>
        <p:nvSpPr>
          <p:cNvPr id="8" name="Rectangle 7">
            <a:extLst>
              <a:ext uri="{FF2B5EF4-FFF2-40B4-BE49-F238E27FC236}">
                <a16:creationId xmlns:a16="http://schemas.microsoft.com/office/drawing/2014/main" id="{DD1D570D-99A5-E002-23C1-DBF54C99DA54}"/>
              </a:ext>
            </a:extLst>
          </p:cNvPr>
          <p:cNvSpPr/>
          <p:nvPr/>
        </p:nvSpPr>
        <p:spPr>
          <a:xfrm>
            <a:off x="8361030" y="6233484"/>
            <a:ext cx="1901652" cy="225682"/>
          </a:xfrm>
          <a:prstGeom prst="rect">
            <a:avLst/>
          </a:prstGeom>
          <a:solidFill>
            <a:schemeClr val="accent3">
              <a:lumMod val="40000"/>
              <a:lumOff val="60000"/>
              <a:alpha val="50705"/>
            </a:schemeClr>
          </a:solidFill>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14" name="Picture 13" descr="A blue and white background with text&#10;&#10;Description automatically generated">
            <a:extLst>
              <a:ext uri="{FF2B5EF4-FFF2-40B4-BE49-F238E27FC236}">
                <a16:creationId xmlns:a16="http://schemas.microsoft.com/office/drawing/2014/main" id="{D52390E2-87F9-DF74-2D5A-A978F36DA7FD}"/>
              </a:ext>
            </a:extLst>
          </p:cNvPr>
          <p:cNvPicPr>
            <a:picLocks noChangeAspect="1"/>
          </p:cNvPicPr>
          <p:nvPr/>
        </p:nvPicPr>
        <p:blipFill>
          <a:blip r:embed="rId5"/>
          <a:stretch>
            <a:fillRect/>
          </a:stretch>
        </p:blipFill>
        <p:spPr>
          <a:xfrm>
            <a:off x="151125" y="352219"/>
            <a:ext cx="4269075" cy="2298024"/>
          </a:xfrm>
          <a:prstGeom prst="rect">
            <a:avLst/>
          </a:prstGeom>
        </p:spPr>
      </p:pic>
    </p:spTree>
    <p:extLst>
      <p:ext uri="{BB962C8B-B14F-4D97-AF65-F5344CB8AC3E}">
        <p14:creationId xmlns:p14="http://schemas.microsoft.com/office/powerpoint/2010/main" val="2934507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E0DA6-41E7-956E-1F36-D14D326EBA24}"/>
            </a:ext>
          </a:extLst>
        </p:cNvPr>
        <p:cNvGrpSpPr/>
        <p:nvPr/>
      </p:nvGrpSpPr>
      <p:grpSpPr>
        <a:xfrm>
          <a:off x="0" y="0"/>
          <a:ext cx="0" cy="0"/>
          <a:chOff x="0" y="0"/>
          <a:chExt cx="0" cy="0"/>
        </a:xfrm>
      </p:grpSpPr>
      <p:pic>
        <p:nvPicPr>
          <p:cNvPr id="4" name="Picture 3" descr="A document with text on it&#10;&#10;Description automatically generated">
            <a:extLst>
              <a:ext uri="{FF2B5EF4-FFF2-40B4-BE49-F238E27FC236}">
                <a16:creationId xmlns:a16="http://schemas.microsoft.com/office/drawing/2014/main" id="{3F4336F3-D702-9C6B-7E77-61578D336104}"/>
              </a:ext>
            </a:extLst>
          </p:cNvPr>
          <p:cNvPicPr>
            <a:picLocks noChangeAspect="1"/>
          </p:cNvPicPr>
          <p:nvPr/>
        </p:nvPicPr>
        <p:blipFill>
          <a:blip r:embed="rId2"/>
          <a:stretch>
            <a:fillRect/>
          </a:stretch>
        </p:blipFill>
        <p:spPr>
          <a:xfrm>
            <a:off x="7310718" y="0"/>
            <a:ext cx="4881282" cy="6858000"/>
          </a:xfrm>
          <a:prstGeom prst="rect">
            <a:avLst/>
          </a:prstGeom>
          <a:ln>
            <a:solidFill>
              <a:schemeClr val="tx1"/>
            </a:solidFill>
          </a:ln>
        </p:spPr>
      </p:pic>
      <p:sp>
        <p:nvSpPr>
          <p:cNvPr id="8" name="Rectangle 7">
            <a:extLst>
              <a:ext uri="{FF2B5EF4-FFF2-40B4-BE49-F238E27FC236}">
                <a16:creationId xmlns:a16="http://schemas.microsoft.com/office/drawing/2014/main" id="{35829589-9788-1527-C7CF-961974DF0A46}"/>
              </a:ext>
            </a:extLst>
          </p:cNvPr>
          <p:cNvSpPr/>
          <p:nvPr/>
        </p:nvSpPr>
        <p:spPr>
          <a:xfrm>
            <a:off x="7436355" y="6143946"/>
            <a:ext cx="4666602" cy="714054"/>
          </a:xfrm>
          <a:prstGeom prst="rect">
            <a:avLst/>
          </a:prstGeom>
          <a:solidFill>
            <a:schemeClr val="accent3">
              <a:lumMod val="40000"/>
              <a:lumOff val="60000"/>
              <a:alpha val="50705"/>
            </a:schemeClr>
          </a:solidFill>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 name="Titre 1">
            <a:extLst>
              <a:ext uri="{FF2B5EF4-FFF2-40B4-BE49-F238E27FC236}">
                <a16:creationId xmlns:a16="http://schemas.microsoft.com/office/drawing/2014/main" id="{B96A3F6B-251C-8D50-0BF2-E4EF5366B294}"/>
              </a:ext>
            </a:extLst>
          </p:cNvPr>
          <p:cNvSpPr txBox="1">
            <a:spLocks/>
          </p:cNvSpPr>
          <p:nvPr/>
        </p:nvSpPr>
        <p:spPr>
          <a:xfrm>
            <a:off x="58366" y="5366657"/>
            <a:ext cx="7310718" cy="1441622"/>
          </a:xfrm>
          <a:prstGeom prst="rect">
            <a:avLst/>
          </a:prstGeom>
        </p:spPr>
        <p:txBody>
          <a:bodyPr vert="horz" lIns="0" tIns="0" rIns="0" bIns="0" rtlCol="0" anchor="t" anchorCtr="0">
            <a:normAutofit fontScale="975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0" lang="en-GB" sz="1600" i="0" u="none" strike="noStrike" kern="1200" cap="none" spc="0" normalizeH="0" baseline="0" dirty="0">
                <a:ln>
                  <a:noFill/>
                </a:ln>
                <a:solidFill>
                  <a:srgbClr val="0033A0"/>
                </a:solidFill>
                <a:effectLst/>
                <a:uLnTx/>
                <a:uFillTx/>
                <a:latin typeface="Arial" panose="020B0604020202020204"/>
              </a:rPr>
              <a:t>N.B. (1) Annual Progress Report normally published 2 weeks ahead of June Council session (scheduled for the week of June 16</a:t>
            </a:r>
            <a:r>
              <a:rPr kumimoji="0" lang="en-GB" sz="1600" i="0" u="none" strike="noStrike" kern="1200" cap="none" spc="0" normalizeH="0" baseline="30000" dirty="0">
                <a:ln>
                  <a:noFill/>
                </a:ln>
                <a:solidFill>
                  <a:srgbClr val="0033A0"/>
                </a:solidFill>
                <a:effectLst/>
                <a:uLnTx/>
                <a:uFillTx/>
                <a:latin typeface="Arial" panose="020B0604020202020204"/>
              </a:rPr>
              <a:t>th</a:t>
            </a:r>
            <a:r>
              <a:rPr kumimoji="0" lang="en-GB" sz="1600" i="0" u="none" strike="noStrike" kern="1200" cap="none" spc="0" normalizeH="0" baseline="0" dirty="0">
                <a:ln>
                  <a:noFill/>
                </a:ln>
                <a:solidFill>
                  <a:srgbClr val="0033A0"/>
                </a:solidFill>
                <a:effectLst/>
                <a:uLnTx/>
                <a:uFillTx/>
                <a:latin typeface="Arial" panose="020B0604020202020204"/>
              </a:rPr>
              <a:t>, 2025)</a:t>
            </a:r>
          </a:p>
          <a:p>
            <a:pPr marL="0" marR="0" lvl="0" indent="0" algn="l" defTabSz="914400" rtl="0" eaLnBrk="1" fontAlgn="auto" latinLnBrk="0" hangingPunct="1">
              <a:lnSpc>
                <a:spcPct val="120000"/>
              </a:lnSpc>
              <a:spcBef>
                <a:spcPct val="0"/>
              </a:spcBef>
              <a:spcAft>
                <a:spcPts val="0"/>
              </a:spcAft>
              <a:buClrTx/>
              <a:buSzTx/>
              <a:buFontTx/>
              <a:buNone/>
              <a:tabLst/>
              <a:defRPr/>
            </a:pPr>
            <a:r>
              <a:rPr lang="en-GB" sz="1600" dirty="0">
                <a:solidFill>
                  <a:srgbClr val="0033A0"/>
                </a:solidFill>
                <a:latin typeface="Arial" panose="020B0604020202020204"/>
              </a:rPr>
              <a:t>N.B. (2) CERN accounts funds received in respect to the contribution against the entire outstanding total (e.g. if the contribution for 2025 is settled before that of 2024, these funds are in any case accounted for 2024)</a:t>
            </a:r>
            <a:r>
              <a:rPr kumimoji="0" lang="en-GB" sz="1600" i="0" u="none" strike="noStrike" kern="1200" cap="none" spc="0" normalizeH="0" baseline="0" dirty="0">
                <a:ln>
                  <a:noFill/>
                </a:ln>
                <a:solidFill>
                  <a:srgbClr val="0033A0"/>
                </a:solidFill>
                <a:effectLst/>
                <a:uLnTx/>
                <a:uFillTx/>
                <a:latin typeface="Arial" panose="020B0604020202020204"/>
              </a:rPr>
              <a:t> </a:t>
            </a:r>
          </a:p>
        </p:txBody>
      </p:sp>
      <p:graphicFrame>
        <p:nvGraphicFramePr>
          <p:cNvPr id="9" name="Table 8">
            <a:extLst>
              <a:ext uri="{FF2B5EF4-FFF2-40B4-BE49-F238E27FC236}">
                <a16:creationId xmlns:a16="http://schemas.microsoft.com/office/drawing/2014/main" id="{D408ED1C-21D3-C694-3175-BF6F640D5B88}"/>
              </a:ext>
            </a:extLst>
          </p:cNvPr>
          <p:cNvGraphicFramePr>
            <a:graphicFrameLocks noGrp="1"/>
          </p:cNvGraphicFramePr>
          <p:nvPr>
            <p:extLst>
              <p:ext uri="{D42A27DB-BD31-4B8C-83A1-F6EECF244321}">
                <p14:modId xmlns:p14="http://schemas.microsoft.com/office/powerpoint/2010/main" val="1612031623"/>
              </p:ext>
            </p:extLst>
          </p:nvPr>
        </p:nvGraphicFramePr>
        <p:xfrm>
          <a:off x="121710" y="1499235"/>
          <a:ext cx="7125664" cy="3105423"/>
        </p:xfrm>
        <a:graphic>
          <a:graphicData uri="http://schemas.openxmlformats.org/drawingml/2006/table">
            <a:tbl>
              <a:tblPr firstRow="1" bandRow="1">
                <a:tableStyleId>{2D5ABB26-0587-4C30-8999-92F81FD0307C}</a:tableStyleId>
              </a:tblPr>
              <a:tblGrid>
                <a:gridCol w="903514">
                  <a:extLst>
                    <a:ext uri="{9D8B030D-6E8A-4147-A177-3AD203B41FA5}">
                      <a16:colId xmlns:a16="http://schemas.microsoft.com/office/drawing/2014/main" val="642443565"/>
                    </a:ext>
                  </a:extLst>
                </a:gridCol>
                <a:gridCol w="1894115">
                  <a:extLst>
                    <a:ext uri="{9D8B030D-6E8A-4147-A177-3AD203B41FA5}">
                      <a16:colId xmlns:a16="http://schemas.microsoft.com/office/drawing/2014/main" val="740273386"/>
                    </a:ext>
                  </a:extLst>
                </a:gridCol>
                <a:gridCol w="2068285">
                  <a:extLst>
                    <a:ext uri="{9D8B030D-6E8A-4147-A177-3AD203B41FA5}">
                      <a16:colId xmlns:a16="http://schemas.microsoft.com/office/drawing/2014/main" val="118927942"/>
                    </a:ext>
                  </a:extLst>
                </a:gridCol>
                <a:gridCol w="2259750">
                  <a:extLst>
                    <a:ext uri="{9D8B030D-6E8A-4147-A177-3AD203B41FA5}">
                      <a16:colId xmlns:a16="http://schemas.microsoft.com/office/drawing/2014/main" val="2402407808"/>
                    </a:ext>
                  </a:extLst>
                </a:gridCol>
              </a:tblGrid>
              <a:tr h="1141776">
                <a:tc>
                  <a:txBody>
                    <a:bodyPr/>
                    <a:lstStyle/>
                    <a:p>
                      <a:endParaRPr lang="en-US" sz="1800" b="1" kern="1200" dirty="0">
                        <a:solidFill>
                          <a:schemeClr val="tx1"/>
                        </a:solidFill>
                        <a:latin typeface="Arial" panose="020B0604020202020204" pitchFamily="34" charset="0"/>
                        <a:ea typeface="+mn-ea"/>
                        <a:cs typeface="Arial" panose="020B0604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b="1" dirty="0">
                          <a:latin typeface="Arial" panose="020B0604020202020204" pitchFamily="34" charset="0"/>
                          <a:cs typeface="Arial" panose="020B0604020202020204" pitchFamily="34" charset="0"/>
                        </a:rPr>
                        <a:t>Total called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b="1" dirty="0">
                          <a:latin typeface="Arial" panose="020B0604020202020204" pitchFamily="34" charset="0"/>
                          <a:cs typeface="Arial" panose="020B0604020202020204" pitchFamily="34" charset="0"/>
                        </a:rPr>
                        <a:t>Due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b="1" dirty="0">
                          <a:latin typeface="Arial" panose="020B0604020202020204" pitchFamily="34" charset="0"/>
                          <a:cs typeface="Arial" panose="020B0604020202020204" pitchFamily="34" charset="0"/>
                        </a:rPr>
                        <a:t>Outstanding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5010684"/>
                  </a:ext>
                </a:extLst>
              </a:tr>
              <a:tr h="559390">
                <a:tc>
                  <a:txBody>
                    <a:bodyPr/>
                    <a:lstStyle/>
                    <a:p>
                      <a:pPr algn="l"/>
                      <a:r>
                        <a:rPr lang="en-US" sz="1800" b="1" dirty="0">
                          <a:latin typeface="Arial" panose="020B0604020202020204" pitchFamily="34" charset="0"/>
                          <a:cs typeface="Arial" panose="020B0604020202020204" pitchFamily="34" charset="0"/>
                        </a:rPr>
                        <a:t>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Arial" panose="020B0604020202020204" pitchFamily="34" charset="0"/>
                          <a:ea typeface="+mn-ea"/>
                          <a:cs typeface="Arial" panose="020B0604020202020204" pitchFamily="34" charset="0"/>
                        </a:rPr>
                        <a:t>10’381’700 CHF </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Arial" panose="020B0604020202020204" pitchFamily="34" charset="0"/>
                          <a:ea typeface="+mn-ea"/>
                          <a:cs typeface="Arial" panose="020B0604020202020204" pitchFamily="34" charset="0"/>
                        </a:rPr>
                        <a:t> June 2024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Arial" panose="020B0604020202020204" pitchFamily="34" charset="0"/>
                          <a:ea typeface="+mn-ea"/>
                          <a:cs typeface="Arial" panose="020B0604020202020204" pitchFamily="34" charset="0"/>
                        </a:rPr>
                        <a:t>10’381’700 CHF </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53832875"/>
                  </a:ext>
                </a:extLst>
              </a:tr>
              <a:tr h="729343">
                <a:tc>
                  <a:txBody>
                    <a:bodyPr/>
                    <a:lstStyle/>
                    <a:p>
                      <a:pPr algn="l"/>
                      <a:r>
                        <a:rPr lang="en-US" sz="1800" b="1" dirty="0">
                          <a:latin typeface="Arial" panose="020B0604020202020204" pitchFamily="34" charset="0"/>
                          <a:cs typeface="Arial" panose="020B0604020202020204" pitchFamily="34" charset="0"/>
                        </a:rPr>
                        <a:t>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Arial" panose="020B0604020202020204" pitchFamily="34" charset="0"/>
                          <a:ea typeface="+mn-ea"/>
                          <a:cs typeface="Arial" panose="020B0604020202020204" pitchFamily="34" charset="0"/>
                        </a:rPr>
                        <a:t>10’232’950 CHF</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800" dirty="0">
                          <a:latin typeface="Arial" panose="020B0604020202020204" pitchFamily="34" charset="0"/>
                          <a:cs typeface="Arial" panose="020B0604020202020204" pitchFamily="34" charset="0"/>
                        </a:rPr>
                        <a:t>½ February 2025</a:t>
                      </a:r>
                    </a:p>
                    <a:p>
                      <a:pPr algn="r"/>
                      <a:r>
                        <a:rPr lang="en-US" sz="1800" dirty="0">
                          <a:latin typeface="Arial" panose="020B0604020202020204" pitchFamily="34" charset="0"/>
                          <a:cs typeface="Arial" panose="020B0604020202020204" pitchFamily="34" charset="0"/>
                        </a:rPr>
                        <a:t>½ June 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Arial" panose="020B0604020202020204" pitchFamily="34" charset="0"/>
                          <a:ea typeface="+mn-ea"/>
                          <a:cs typeface="Arial" panose="020B0604020202020204" pitchFamily="34" charset="0"/>
                        </a:rPr>
                        <a:t>10’232’950 CHF</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3352527"/>
                  </a:ext>
                </a:extLst>
              </a:tr>
              <a:tr h="674914">
                <a:tc>
                  <a:txBody>
                    <a:bodyPr/>
                    <a:lstStyle/>
                    <a:p>
                      <a:endParaRPr lang="en-US" sz="18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a:endParaRPr lang="en-US" sz="18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a:r>
                        <a:rPr lang="en-US" sz="1800" b="1" dirty="0">
                          <a:latin typeface="Arial" panose="020B0604020202020204" pitchFamily="34" charset="0"/>
                          <a:cs typeface="Arial" panose="020B0604020202020204" pitchFamily="34" charset="0"/>
                        </a:rPr>
                        <a:t>Total Outstanding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800" b="1">
                          <a:latin typeface="Arial" panose="020B0604020202020204" pitchFamily="34" charset="0"/>
                          <a:cs typeface="Arial" panose="020B0604020202020204" pitchFamily="34" charset="0"/>
                        </a:rPr>
                        <a:t>20’614’650 </a:t>
                      </a:r>
                      <a:r>
                        <a:rPr lang="en-US" sz="1800" b="1" dirty="0">
                          <a:latin typeface="Arial" panose="020B0604020202020204" pitchFamily="34" charset="0"/>
                          <a:cs typeface="Arial" panose="020B0604020202020204" pitchFamily="34" charset="0"/>
                        </a:rPr>
                        <a:t>CHF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897670"/>
                  </a:ext>
                </a:extLst>
              </a:tr>
            </a:tbl>
          </a:graphicData>
        </a:graphic>
      </p:graphicFrame>
      <p:sp>
        <p:nvSpPr>
          <p:cNvPr id="12" name="Titre 1">
            <a:extLst>
              <a:ext uri="{FF2B5EF4-FFF2-40B4-BE49-F238E27FC236}">
                <a16:creationId xmlns:a16="http://schemas.microsoft.com/office/drawing/2014/main" id="{1FA1E1FB-6855-36BA-FD18-BB25039E5FB2}"/>
              </a:ext>
            </a:extLst>
          </p:cNvPr>
          <p:cNvSpPr txBox="1">
            <a:spLocks/>
          </p:cNvSpPr>
          <p:nvPr/>
        </p:nvSpPr>
        <p:spPr>
          <a:xfrm>
            <a:off x="58366" y="49721"/>
            <a:ext cx="12176886" cy="592841"/>
          </a:xfrm>
          <a:prstGeom prst="rect">
            <a:avLst/>
          </a:prstGeom>
        </p:spPr>
        <p:txBody>
          <a:bodyPr vert="horz" lIns="0" tIns="0" rIns="0" bIns="0" rtlCol="0" anchor="t" anchorCtr="0">
            <a:normAutofit fontScale="975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r-FR" sz="4000" b="1" i="0" u="none" strike="noStrike" kern="1200" cap="none" spc="0" normalizeH="0" baseline="0" noProof="0" dirty="0">
                <a:ln>
                  <a:noFill/>
                </a:ln>
                <a:solidFill>
                  <a:srgbClr val="0033A0"/>
                </a:solidFill>
                <a:effectLst/>
                <a:uLnTx/>
                <a:uFillTx/>
                <a:latin typeface="Arial" panose="020B0604020202020204"/>
                <a:ea typeface="+mj-ea"/>
                <a:cs typeface="+mj-cs"/>
              </a:rPr>
              <a:t>Contribution to CERN Budget</a:t>
            </a:r>
          </a:p>
        </p:txBody>
      </p:sp>
    </p:spTree>
    <p:extLst>
      <p:ext uri="{BB962C8B-B14F-4D97-AF65-F5344CB8AC3E}">
        <p14:creationId xmlns:p14="http://schemas.microsoft.com/office/powerpoint/2010/main" val="310631768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6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2.xml><?xml version="1.0" encoding="utf-8"?>
<a:theme xmlns:a="http://schemas.openxmlformats.org/drawingml/2006/main" name="2_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3.xml><?xml version="1.0" encoding="utf-8"?>
<a:theme xmlns:a="http://schemas.openxmlformats.org/drawingml/2006/main" name="7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4.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15.xml><?xml version="1.0" encoding="utf-8"?>
<a:theme xmlns:a="http://schemas.openxmlformats.org/drawingml/2006/main" name="1_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6.xml><?xml version="1.0" encoding="utf-8"?>
<a:theme xmlns:a="http://schemas.openxmlformats.org/drawingml/2006/main" name="5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7.xml><?xml version="1.0" encoding="utf-8"?>
<a:theme xmlns:a="http://schemas.openxmlformats.org/drawingml/2006/main" name="2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8.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4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8.xml><?xml version="1.0" encoding="utf-8"?>
<a:theme xmlns:a="http://schemas.openxmlformats.org/drawingml/2006/main" name="5_Office Theme">
  <a:themeElements>
    <a:clrScheme name="Custom 10">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6FD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rtlCol="0" anchor="ctr">
        <a:spAutoFit/>
      </a:bodyPr>
      <a:lstStyle>
        <a:defPPr algn="ctr">
          <a:defRPr sz="1600" dirty="0">
            <a:latin typeface="Helvetica Light" charset="0"/>
            <a:ea typeface="Helvetica Light" charset="0"/>
            <a:cs typeface="Helvetica Light" charset="0"/>
          </a:defRPr>
        </a:defPPr>
      </a:lstStyle>
    </a:spDef>
    <a:lnDef>
      <a:spPr>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0">
          <a:spcBef>
            <a:spcPts val="3000"/>
          </a:spcBef>
          <a:defRPr sz="1600" dirty="0" smtClean="0">
            <a:solidFill>
              <a:prstClr val="black"/>
            </a:solidFill>
            <a:latin typeface="Helvetica Light" charset="0"/>
            <a:ea typeface="Helvetica Light" charset="0"/>
            <a:cs typeface="Helvetica Light" charset="0"/>
            <a:sym typeface="Wingdings" pitchFamily="2" charset="2"/>
          </a:defRPr>
        </a:defPPr>
      </a:lstStyle>
    </a:txDef>
  </a:objectDefaults>
  <a:extraClrSchemeLst/>
</a:theme>
</file>

<file path=ppt/theme/theme9.xml><?xml version="1.0" encoding="utf-8"?>
<a:theme xmlns:a="http://schemas.openxmlformats.org/drawingml/2006/main" name="5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37059</TotalTime>
  <Words>178</Words>
  <Application>Microsoft Macintosh PowerPoint</Application>
  <PresentationFormat>Widescreen</PresentationFormat>
  <Paragraphs>27</Paragraphs>
  <Slides>6</Slides>
  <Notes>1</Notes>
  <HiddenSlides>0</HiddenSlides>
  <MMClips>0</MMClips>
  <ScaleCrop>false</ScaleCrop>
  <HeadingPairs>
    <vt:vector size="6" baseType="variant">
      <vt:variant>
        <vt:lpstr>Fonts Used</vt:lpstr>
      </vt:variant>
      <vt:variant>
        <vt:i4>4</vt:i4>
      </vt:variant>
      <vt:variant>
        <vt:lpstr>Theme</vt:lpstr>
      </vt:variant>
      <vt:variant>
        <vt:i4>17</vt:i4>
      </vt:variant>
      <vt:variant>
        <vt:lpstr>Slide Titles</vt:lpstr>
      </vt:variant>
      <vt:variant>
        <vt:i4>6</vt:i4>
      </vt:variant>
    </vt:vector>
  </HeadingPairs>
  <TitlesOfParts>
    <vt:vector size="27" baseType="lpstr">
      <vt:lpstr>ＭＳ Ｐゴシック</vt:lpstr>
      <vt:lpstr>Arial</vt:lpstr>
      <vt:lpstr>Calibri</vt:lpstr>
      <vt:lpstr>Helvetica Light</vt:lpstr>
      <vt:lpstr>1_Office Theme</vt:lpstr>
      <vt:lpstr>1_Research</vt:lpstr>
      <vt:lpstr>2_Collaboration</vt:lpstr>
      <vt:lpstr>3_Innovation</vt:lpstr>
      <vt:lpstr>4_Education and Training</vt:lpstr>
      <vt:lpstr>Country</vt:lpstr>
      <vt:lpstr>4_Research</vt:lpstr>
      <vt:lpstr>5_Office Theme</vt:lpstr>
      <vt:lpstr>5_Innovation</vt:lpstr>
      <vt:lpstr>6_Office Theme</vt:lpstr>
      <vt:lpstr>6_Innovation</vt:lpstr>
      <vt:lpstr>2_Country</vt:lpstr>
      <vt:lpstr>7_Innovation</vt:lpstr>
      <vt:lpstr>CERN_Corporate</vt:lpstr>
      <vt:lpstr>1_Country</vt:lpstr>
      <vt:lpstr>5_Education and Training</vt:lpstr>
      <vt:lpstr>2_Research</vt:lpstr>
      <vt:lpstr>Recent steps in the integration of Brazil in CERN’s activities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Salvatore Mele</cp:lastModifiedBy>
  <cp:revision>1182</cp:revision>
  <cp:lastPrinted>2021-04-15T12:33:04Z</cp:lastPrinted>
  <dcterms:created xsi:type="dcterms:W3CDTF">2017-12-12T17:17:03Z</dcterms:created>
  <dcterms:modified xsi:type="dcterms:W3CDTF">2025-03-25T14:22:22Z</dcterms:modified>
</cp:coreProperties>
</file>