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4.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5.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6.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7.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8.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9.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0.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12.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3.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4.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15.xml" ContentType="application/vnd.openxmlformats-officedocument.theme+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16.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17" r:id="rId1"/>
    <p:sldMasterId id="2147483658" r:id="rId2"/>
    <p:sldMasterId id="2147483722" r:id="rId3"/>
    <p:sldMasterId id="2147483735" r:id="rId4"/>
    <p:sldMasterId id="2147483747" r:id="rId5"/>
    <p:sldMasterId id="2147483764" r:id="rId6"/>
    <p:sldMasterId id="2147484013" r:id="rId7"/>
    <p:sldMasterId id="2147484031" r:id="rId8"/>
    <p:sldMasterId id="2147484066" r:id="rId9"/>
    <p:sldMasterId id="2147484137" r:id="rId10"/>
    <p:sldMasterId id="2147484154" r:id="rId11"/>
    <p:sldMasterId id="2147484170" r:id="rId12"/>
    <p:sldMasterId id="2147484186" r:id="rId13"/>
    <p:sldMasterId id="2147484202" r:id="rId14"/>
    <p:sldMasterId id="2147484232" r:id="rId15"/>
    <p:sldMasterId id="2147484252" r:id="rId16"/>
    <p:sldMasterId id="2147484283" r:id="rId17"/>
  </p:sldMasterIdLst>
  <p:notesMasterIdLst>
    <p:notesMasterId r:id="rId22"/>
  </p:notesMasterIdLst>
  <p:sldIdLst>
    <p:sldId id="4361" r:id="rId18"/>
    <p:sldId id="4363" r:id="rId19"/>
    <p:sldId id="4364" r:id="rId20"/>
    <p:sldId id="4365"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32A0"/>
    <a:srgbClr val="EB8E29"/>
    <a:srgbClr val="000000"/>
    <a:srgbClr val="6E2466"/>
    <a:srgbClr val="EE7D31"/>
    <a:srgbClr val="019E8B"/>
    <a:srgbClr val="49494B"/>
    <a:srgbClr val="E2E5EF"/>
    <a:srgbClr val="005E21"/>
    <a:srgbClr val="BDBD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471"/>
    <p:restoredTop sz="96281"/>
  </p:normalViewPr>
  <p:slideViewPr>
    <p:cSldViewPr snapToGrid="0" snapToObjects="1">
      <p:cViewPr>
        <p:scale>
          <a:sx n="71" d="100"/>
          <a:sy n="71" d="100"/>
        </p:scale>
        <p:origin x="3008" y="1376"/>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4.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commentAuthors" Target="commentAuthors.xml"/><Relationship Id="rId10" Type="http://schemas.openxmlformats.org/officeDocument/2006/relationships/slideMaster" Target="slideMasters/slideMaster10.xml"/><Relationship Id="rId19" Type="http://schemas.openxmlformats.org/officeDocument/2006/relationships/slide" Target="slides/slide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25/03/2025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WELCOME SLIDE</a:t>
            </a:r>
          </a:p>
          <a:p>
            <a:r>
              <a:rPr lang="en-US" sz="1200" kern="1200" dirty="0">
                <a:solidFill>
                  <a:schemeClr val="tx1"/>
                </a:solidFill>
                <a:effectLst/>
                <a:latin typeface="+mn-lt"/>
                <a:ea typeface="+mn-ea"/>
                <a:cs typeface="+mn-cs"/>
              </a:rPr>
              <a:t>With this slide the speaker:</a:t>
            </a:r>
          </a:p>
          <a:p>
            <a:pPr lvl="0"/>
            <a:r>
              <a:rPr lang="en-US" sz="1200" kern="1200" dirty="0">
                <a:solidFill>
                  <a:schemeClr val="tx1"/>
                </a:solidFill>
                <a:effectLst/>
                <a:latin typeface="+mn-lt"/>
                <a:ea typeface="+mn-ea"/>
                <a:cs typeface="+mn-cs"/>
              </a:rPr>
              <a:t>Introduces him/herself</a:t>
            </a:r>
          </a:p>
          <a:p>
            <a:pPr lvl="0"/>
            <a:r>
              <a:rPr lang="en-US" sz="1200" kern="1200" dirty="0">
                <a:solidFill>
                  <a:schemeClr val="tx1"/>
                </a:solidFill>
                <a:effectLst/>
                <a:latin typeface="+mn-lt"/>
                <a:ea typeface="+mn-ea"/>
                <a:cs typeface="+mn-cs"/>
              </a:rPr>
              <a:t>Describes how this brief presentation aims to give an overview of CERN, as an introduction to the visit that will follow.</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8879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300840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49972927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0267098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054241406"/>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Chile</a:t>
            </a:r>
          </a:p>
        </p:txBody>
      </p:sp>
    </p:spTree>
    <p:extLst>
      <p:ext uri="{BB962C8B-B14F-4D97-AF65-F5344CB8AC3E}">
        <p14:creationId xmlns:p14="http://schemas.microsoft.com/office/powerpoint/2010/main" val="305858034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84690462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61986464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89782225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53548525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1908270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79768692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874844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29605500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28147674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5864854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20834982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r>
              <a:rPr lang="en-GB"/>
              <a:t>13 October 2023</a:t>
            </a:r>
            <a:endParaRPr lang="en-US"/>
          </a:p>
        </p:txBody>
      </p:sp>
      <p:sp>
        <p:nvSpPr>
          <p:cNvPr id="3" name="Footer Placeholder 2"/>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r>
              <a:rPr lang="en-US"/>
              <a:t>Presentation - Chile</a:t>
            </a:r>
          </a:p>
        </p:txBody>
      </p:sp>
      <p:sp>
        <p:nvSpPr>
          <p:cNvPr id="4" name="Slide Number Placeholder 3"/>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6B5825B5-CD18-C14F-A966-7709297F4F78}" type="slidenum">
              <a:rPr lang="en-US"/>
              <a:pPr>
                <a:defRPr/>
              </a:pPr>
              <a:t>‹#›</a:t>
            </a:fld>
            <a:endParaRPr lang="en-US"/>
          </a:p>
        </p:txBody>
      </p:sp>
    </p:spTree>
    <p:extLst>
      <p:ext uri="{BB962C8B-B14F-4D97-AF65-F5344CB8AC3E}">
        <p14:creationId xmlns:p14="http://schemas.microsoft.com/office/powerpoint/2010/main" val="4193615240"/>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9329563" y="6545798"/>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spTree>
    <p:extLst>
      <p:ext uri="{BB962C8B-B14F-4D97-AF65-F5344CB8AC3E}">
        <p14:creationId xmlns:p14="http://schemas.microsoft.com/office/powerpoint/2010/main" val="7250120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a:spLocks noGrp="1"/>
          </p:cNvSpPr>
          <p:nvPr>
            <p:ph type="sldNum" sz="quarter" idx="4"/>
          </p:nvPr>
        </p:nvSpPr>
        <p:spPr>
          <a:xfrm>
            <a:off x="9329563" y="6545798"/>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spTree>
    <p:extLst>
      <p:ext uri="{BB962C8B-B14F-4D97-AF65-F5344CB8AC3E}">
        <p14:creationId xmlns:p14="http://schemas.microsoft.com/office/powerpoint/2010/main" val="77464781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65908317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70471541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082278709"/>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endParaRPr lang="fr-FR"/>
          </a:p>
        </p:txBody>
      </p:sp>
    </p:spTree>
    <p:extLst>
      <p:ext uri="{BB962C8B-B14F-4D97-AF65-F5344CB8AC3E}">
        <p14:creationId xmlns:p14="http://schemas.microsoft.com/office/powerpoint/2010/main" val="270462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429335402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45194228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endParaRPr lang="en-US"/>
          </a:p>
        </p:txBody>
      </p:sp>
      <p:sp>
        <p:nvSpPr>
          <p:cNvPr id="8" name="Footer Placeholder 5"/>
          <p:cNvSpPr>
            <a:spLocks noGrp="1"/>
          </p:cNvSpPr>
          <p:nvPr>
            <p:ph type="ftr" sz="quarter" idx="18"/>
          </p:nvPr>
        </p:nvSpPr>
        <p:spPr bwMode="auto"/>
        <p:txBody>
          <a:bodyPr/>
          <a:lstStyle/>
          <a:p>
            <a:pPr>
              <a:defRPr/>
            </a:pPr>
            <a:endParaRPr lang="en-US"/>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88219243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65242392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65129763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30274840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79664467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9459695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3686238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12676568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662470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1"/>
            <a:ext cx="10249472" cy="552450"/>
          </a:xfrm>
        </p:spPr>
        <p:txBody>
          <a:bodyPr/>
          <a:lstStyle/>
          <a:p>
            <a:r>
              <a:rPr lang="fr-FR" dirty="0"/>
              <a:t>LOGO</a:t>
            </a:r>
          </a:p>
        </p:txBody>
      </p:sp>
    </p:spTree>
    <p:extLst>
      <p:ext uri="{BB962C8B-B14F-4D97-AF65-F5344CB8AC3E}">
        <p14:creationId xmlns:p14="http://schemas.microsoft.com/office/powerpoint/2010/main" val="770250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07113994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39930677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70045564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24365781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66742253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53456185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380674098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71478430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412375377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019055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9744347"/>
      </p:ext>
    </p:extLst>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50121342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344279387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1"/>
            <a:ext cx="10249472" cy="552450"/>
          </a:xfrm>
        </p:spPr>
        <p:txBody>
          <a:bodyPr/>
          <a:lstStyle/>
          <a:p>
            <a:r>
              <a:rPr lang="fr-FR" dirty="0"/>
              <a:t>LOGO</a:t>
            </a:r>
          </a:p>
        </p:txBody>
      </p:sp>
    </p:spTree>
    <p:extLst>
      <p:ext uri="{BB962C8B-B14F-4D97-AF65-F5344CB8AC3E}">
        <p14:creationId xmlns:p14="http://schemas.microsoft.com/office/powerpoint/2010/main" val="82178888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37511185"/>
      </p:ext>
    </p:extLst>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63329116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307233705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20596429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981574104"/>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Chile</a:t>
            </a:r>
          </a:p>
        </p:txBody>
      </p:sp>
    </p:spTree>
    <p:extLst>
      <p:ext uri="{BB962C8B-B14F-4D97-AF65-F5344CB8AC3E}">
        <p14:creationId xmlns:p14="http://schemas.microsoft.com/office/powerpoint/2010/main" val="420597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8966629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66945918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19 July 2023</a:t>
            </a:r>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24502548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6121841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19 July 2023</a:t>
            </a:r>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70026891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3097630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30078454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42646458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53372110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19 July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04405981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19 July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26855065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87355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29288222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64677576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646781367"/>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Brazil</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658712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50390406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5248261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760793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9 June 2023</a:t>
            </a:r>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61224306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43129731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7392818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07050307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8442438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37731802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9 June 2023</a:t>
            </a:r>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68079663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5088430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57467943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476065707"/>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Brazil</a:t>
            </a:r>
          </a:p>
        </p:txBody>
      </p:sp>
    </p:spTree>
    <p:extLst>
      <p:ext uri="{BB962C8B-B14F-4D97-AF65-F5344CB8AC3E}">
        <p14:creationId xmlns:p14="http://schemas.microsoft.com/office/powerpoint/2010/main" val="151599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425467622"/>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9 June 2023</a:t>
            </a:r>
          </a:p>
        </p:txBody>
      </p:sp>
      <p:sp>
        <p:nvSpPr>
          <p:cNvPr id="8" name="Footer Placeholder 5"/>
          <p:cNvSpPr>
            <a:spLocks noGrp="1"/>
          </p:cNvSpPr>
          <p:nvPr>
            <p:ph type="ftr" sz="quarter" idx="18"/>
          </p:nvPr>
        </p:nvSpPr>
        <p:spPr bwMode="auto"/>
        <p:txBody>
          <a:bodyPr/>
          <a:lstStyle/>
          <a:p>
            <a:pPr>
              <a:defRPr/>
            </a:pPr>
            <a:r>
              <a:rPr lang="en-US"/>
              <a:t>Presentation - Brazil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613291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8414441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9 June 2023</a:t>
            </a:r>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96151904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24805987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41547032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03760599"/>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63738612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896175579"/>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9 June 2023</a:t>
            </a:r>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051514883"/>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912592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Brazil</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544530539"/>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Chile</a:t>
            </a: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793880372"/>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388916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85197152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9 June 2023</a:t>
            </a:r>
          </a:p>
        </p:txBody>
      </p:sp>
      <p:sp>
        <p:nvSpPr>
          <p:cNvPr id="8" name="Footer Placeholder 5"/>
          <p:cNvSpPr>
            <a:spLocks noGrp="1"/>
          </p:cNvSpPr>
          <p:nvPr>
            <p:ph type="ftr" sz="quarter" idx="18"/>
          </p:nvPr>
        </p:nvSpPr>
        <p:spPr bwMode="auto"/>
        <p:txBody>
          <a:bodyPr/>
          <a:lstStyle/>
          <a:p>
            <a:pPr>
              <a:defRPr/>
            </a:pPr>
            <a:r>
              <a:rPr lang="en-US"/>
              <a:t>Presentation - Brazil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13385897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633183547"/>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9 June 2023</a:t>
            </a:r>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69822741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3796086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1343451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44053399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953364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648142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9 June 2023</a:t>
            </a:r>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997307829"/>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9 June 2023</a:t>
            </a:r>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53917374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DAA5AD1-B494-B149-836C-108EAE33684F}"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219085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5CD7ECA2-BECE-C34C-852B-2569FD92AEB0}"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248865824"/>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6BF93DB3-153C-FC48-9548-92AF06A0ACCA}"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57752247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D17CC66-8699-DC44-B9B4-960322487835}"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409576732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C61D977-0C3E-2B45-BADF-CC7C81DE0DFD}" type="datetime3">
              <a:rPr lang="en-US" smtClean="0"/>
              <a:t>25 March 2025</a:t>
            </a:fld>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Brazil</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4686947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61064CC-395C-694E-AB15-2B20795ABF71}"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601455312"/>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DEAFF11-1628-3E4E-AC8F-7B06A02D6E47}"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157778245"/>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E58B12B-00AC-7A42-B138-623243EA5BD4}"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43784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4CDB087E-BD37-394E-977B-8C28D03FA8B4}" type="datetime3">
              <a:rPr lang="en-US" smtClean="0"/>
              <a:t>25 March 2025</a:t>
            </a:fld>
            <a:endParaRPr lang="en-US"/>
          </a:p>
        </p:txBody>
      </p:sp>
      <p:sp>
        <p:nvSpPr>
          <p:cNvPr id="9" name="Footer Placeholder 3"/>
          <p:cNvSpPr>
            <a:spLocks noGrp="1"/>
          </p:cNvSpPr>
          <p:nvPr>
            <p:ph type="ftr" sz="quarter" idx="17"/>
          </p:nvPr>
        </p:nvSpPr>
        <p:spPr bwMode="auto"/>
        <p:txBody>
          <a:bodyPr/>
          <a:lstStyle/>
          <a:p>
            <a:pPr>
              <a:defRPr/>
            </a:pPr>
            <a:r>
              <a:rPr lang="en-US"/>
              <a:t>Presentation - Brazil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244275763"/>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373D3F9-F2B8-CF43-8E5E-E1FF31B07BC4}"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42748006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CD0AA97-1688-CE45-B2F3-3B49BB79B9BD}"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3290866851"/>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BCC7674-A28E-DA43-960D-C9D7494092DA}"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564281206"/>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B35F2D3-8171-3148-9E0D-7306A0EAD42F}"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093890603"/>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1BB69165-DEB3-EF40-A734-B7D715CE17CB}" type="datetime3">
              <a:rPr lang="en-US" smtClean="0"/>
              <a:t>25 March 2025</a:t>
            </a:fld>
            <a:endParaRPr lang="fr-FR"/>
          </a:p>
        </p:txBody>
      </p:sp>
      <p:sp>
        <p:nvSpPr>
          <p:cNvPr id="5" name="Espace réservé du pied de page 4"/>
          <p:cNvSpPr>
            <a:spLocks noGrp="1"/>
          </p:cNvSpPr>
          <p:nvPr>
            <p:ph type="ftr" sz="quarter" idx="11"/>
          </p:nvPr>
        </p:nvSpPr>
        <p:spPr/>
        <p:txBody>
          <a:bodyPr/>
          <a:lstStyle/>
          <a:p>
            <a:r>
              <a:rPr lang="fr-FR"/>
              <a:t>Presentation - Brazil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28347966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1ED174C8-437E-FB4B-8261-F385DEED0D62}" type="datetime3">
              <a:rPr lang="en-US" smtClean="0"/>
              <a:t>25 March 2025</a:t>
            </a:fld>
            <a:endParaRPr lang="fr-FR"/>
          </a:p>
        </p:txBody>
      </p:sp>
      <p:sp>
        <p:nvSpPr>
          <p:cNvPr id="6" name="Espace réservé du pied de page 5"/>
          <p:cNvSpPr>
            <a:spLocks noGrp="1"/>
          </p:cNvSpPr>
          <p:nvPr>
            <p:ph type="ftr" sz="quarter" idx="11"/>
          </p:nvPr>
        </p:nvSpPr>
        <p:spPr/>
        <p:txBody>
          <a:bodyPr/>
          <a:lstStyle/>
          <a:p>
            <a:r>
              <a:rPr lang="fr-FR"/>
              <a:t>Presentation - Brazil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719788192"/>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90925F-E009-E546-BD8A-922305095487}" type="datetime3">
              <a:rPr lang="en-US" smtClean="0"/>
              <a:t>25 March 2025</a:t>
            </a:fld>
            <a:endParaRPr lang="en-US"/>
          </a:p>
        </p:txBody>
      </p:sp>
      <p:sp>
        <p:nvSpPr>
          <p:cNvPr id="3" name="Footer Placeholder 2"/>
          <p:cNvSpPr>
            <a:spLocks noGrp="1"/>
          </p:cNvSpPr>
          <p:nvPr>
            <p:ph type="ftr" sz="quarter" idx="11"/>
          </p:nvPr>
        </p:nvSpPr>
        <p:spPr/>
        <p:txBody>
          <a:bodyPr/>
          <a:lstStyle/>
          <a:p>
            <a:r>
              <a:rPr lang="en-US"/>
              <a:t>Presentation - Brazil</a:t>
            </a:r>
          </a:p>
        </p:txBody>
      </p:sp>
      <p:sp>
        <p:nvSpPr>
          <p:cNvPr id="4" name="Slide Number Placeholder 3"/>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94248979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187036963"/>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7429971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30091272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Uruguay</a:t>
            </a:r>
          </a:p>
        </p:txBody>
      </p:sp>
    </p:spTree>
    <p:extLst>
      <p:ext uri="{BB962C8B-B14F-4D97-AF65-F5344CB8AC3E}">
        <p14:creationId xmlns:p14="http://schemas.microsoft.com/office/powerpoint/2010/main" val="260589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130976842"/>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October 2024</a:t>
            </a:r>
          </a:p>
        </p:txBody>
      </p:sp>
      <p:sp>
        <p:nvSpPr>
          <p:cNvPr id="8" name="Footer Placeholder 5"/>
          <p:cNvSpPr>
            <a:spLocks noGrp="1"/>
          </p:cNvSpPr>
          <p:nvPr>
            <p:ph type="ftr" sz="quarter" idx="18"/>
          </p:nvPr>
        </p:nvSpPr>
        <p:spPr bwMode="auto"/>
        <p:txBody>
          <a:bodyPr/>
          <a:lstStyle/>
          <a:p>
            <a:pPr>
              <a:defRPr/>
            </a:pPr>
            <a:r>
              <a:rPr lang="en-US"/>
              <a:t>Presentation - Uruguay</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795836815"/>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5587398"/>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October 2024</a:t>
            </a:r>
          </a:p>
        </p:txBody>
      </p:sp>
      <p:sp>
        <p:nvSpPr>
          <p:cNvPr id="9" name="Footer Placeholder 3"/>
          <p:cNvSpPr>
            <a:spLocks noGrp="1"/>
          </p:cNvSpPr>
          <p:nvPr>
            <p:ph type="ftr" sz="quarter" idx="17"/>
          </p:nvPr>
        </p:nvSpPr>
        <p:spPr bwMode="auto"/>
        <p:txBody>
          <a:bodyPr/>
          <a:lstStyle/>
          <a:p>
            <a:pPr>
              <a:defRPr/>
            </a:pPr>
            <a:r>
              <a:rPr lang="en-US"/>
              <a:t>Presentation - Uruguay</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400414760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029231792"/>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92002347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894390336"/>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7673906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564032628"/>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October 2024</a:t>
            </a:r>
            <a:endParaRPr lang="fr-FR"/>
          </a:p>
        </p:txBody>
      </p:sp>
      <p:sp>
        <p:nvSpPr>
          <p:cNvPr id="6" name="Espace réservé du pied de page 5"/>
          <p:cNvSpPr>
            <a:spLocks noGrp="1"/>
          </p:cNvSpPr>
          <p:nvPr>
            <p:ph type="ftr" sz="quarter" idx="11"/>
          </p:nvPr>
        </p:nvSpPr>
        <p:spPr/>
        <p:txBody>
          <a:bodyPr/>
          <a:lstStyle/>
          <a:p>
            <a:r>
              <a:rPr lang="fr-FR"/>
              <a:t>Presentation - Uruguay</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19554874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400042116"/>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73741421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447888109"/>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Uruguay</a:t>
            </a:r>
          </a:p>
        </p:txBody>
      </p:sp>
    </p:spTree>
    <p:extLst>
      <p:ext uri="{BB962C8B-B14F-4D97-AF65-F5344CB8AC3E}">
        <p14:creationId xmlns:p14="http://schemas.microsoft.com/office/powerpoint/2010/main" val="180869089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25764022"/>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8 October 2024</a:t>
            </a:r>
          </a:p>
        </p:txBody>
      </p:sp>
      <p:sp>
        <p:nvSpPr>
          <p:cNvPr id="8" name="Footer Placeholder 5"/>
          <p:cNvSpPr>
            <a:spLocks noGrp="1"/>
          </p:cNvSpPr>
          <p:nvPr>
            <p:ph type="ftr" sz="quarter" idx="18"/>
          </p:nvPr>
        </p:nvSpPr>
        <p:spPr bwMode="auto"/>
        <p:txBody>
          <a:bodyPr/>
          <a:lstStyle/>
          <a:p>
            <a:pPr>
              <a:defRPr/>
            </a:pPr>
            <a:r>
              <a:rPr lang="en-US"/>
              <a:t>Presentation - Uruguay</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00589870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29728337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8 October 2024</a:t>
            </a:r>
          </a:p>
        </p:txBody>
      </p:sp>
      <p:sp>
        <p:nvSpPr>
          <p:cNvPr id="9" name="Footer Placeholder 3"/>
          <p:cNvSpPr>
            <a:spLocks noGrp="1"/>
          </p:cNvSpPr>
          <p:nvPr>
            <p:ph type="ftr" sz="quarter" idx="17"/>
          </p:nvPr>
        </p:nvSpPr>
        <p:spPr bwMode="auto"/>
        <p:txBody>
          <a:bodyPr/>
          <a:lstStyle/>
          <a:p>
            <a:pPr>
              <a:defRPr/>
            </a:pPr>
            <a:r>
              <a:rPr lang="en-US"/>
              <a:t>Presentation - Uruguay</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149711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296930962"/>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1598865122"/>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307015084"/>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623298879"/>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October 2024</a:t>
            </a:r>
            <a:endParaRPr lang="fr-FR"/>
          </a:p>
        </p:txBody>
      </p:sp>
      <p:sp>
        <p:nvSpPr>
          <p:cNvPr id="5" name="Espace réservé du pied de page 4"/>
          <p:cNvSpPr>
            <a:spLocks noGrp="1"/>
          </p:cNvSpPr>
          <p:nvPr>
            <p:ph type="ftr" sz="quarter" idx="11"/>
          </p:nvPr>
        </p:nvSpPr>
        <p:spPr/>
        <p:txBody>
          <a:bodyPr/>
          <a:lstStyle/>
          <a:p>
            <a:r>
              <a:rPr lang="fr-FR"/>
              <a:t>Presentation - Uruguay</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26179314"/>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8 October 2024</a:t>
            </a:r>
            <a:endParaRPr lang="fr-FR"/>
          </a:p>
        </p:txBody>
      </p:sp>
      <p:sp>
        <p:nvSpPr>
          <p:cNvPr id="6" name="Espace réservé du pied de page 5"/>
          <p:cNvSpPr>
            <a:spLocks noGrp="1"/>
          </p:cNvSpPr>
          <p:nvPr>
            <p:ph type="ftr" sz="quarter" idx="11"/>
          </p:nvPr>
        </p:nvSpPr>
        <p:spPr/>
        <p:txBody>
          <a:bodyPr/>
          <a:lstStyle/>
          <a:p>
            <a:r>
              <a:rPr lang="fr-FR"/>
              <a:t>Presentation - Uruguay</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6867951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13 October 2023</a:t>
            </a:r>
            <a:endParaRPr lang="en-US"/>
          </a:p>
        </p:txBody>
      </p:sp>
      <p:sp>
        <p:nvSpPr>
          <p:cNvPr id="5" name="Footer Placeholder 4"/>
          <p:cNvSpPr>
            <a:spLocks noGrp="1"/>
          </p:cNvSpPr>
          <p:nvPr>
            <p:ph type="ftr" sz="quarter" idx="11"/>
          </p:nvPr>
        </p:nvSpPr>
        <p:spPr/>
        <p:txBody>
          <a:bodyPr/>
          <a:lstStyle/>
          <a:p>
            <a:r>
              <a:rPr lang="en-US"/>
              <a:t>Presentation - Chile</a:t>
            </a:r>
          </a:p>
        </p:txBody>
      </p:sp>
      <p:sp>
        <p:nvSpPr>
          <p:cNvPr id="6" name="Slide Number Placeholder 5"/>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2325626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GB"/>
              <a:t>13 October 2023</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 Chile</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13 October 2023</a:t>
            </a:r>
            <a:endParaRPr lang="en-US"/>
          </a:p>
        </p:txBody>
      </p:sp>
      <p:sp>
        <p:nvSpPr>
          <p:cNvPr id="6" name="Footer Placeholder 5"/>
          <p:cNvSpPr>
            <a:spLocks noGrp="1"/>
          </p:cNvSpPr>
          <p:nvPr>
            <p:ph type="ftr" sz="quarter" idx="11"/>
          </p:nvPr>
        </p:nvSpPr>
        <p:spPr/>
        <p:txBody>
          <a:bodyPr/>
          <a:lstStyle/>
          <a:p>
            <a:r>
              <a:rPr lang="en-US"/>
              <a:t>Presentation - Chile</a:t>
            </a:r>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1013127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_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1_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a:xfrm>
            <a:off x="1241360" y="6441742"/>
            <a:ext cx="4117760" cy="239688"/>
          </a:xfrm>
          <a:prstGeom prst="rect">
            <a:avLst/>
          </a:prstGeom>
        </p:spPr>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13 October 2023</a:t>
            </a:r>
            <a:endParaRPr lang="en-US"/>
          </a:p>
        </p:txBody>
      </p:sp>
      <p:sp>
        <p:nvSpPr>
          <p:cNvPr id="8" name="Footer Placeholder 7"/>
          <p:cNvSpPr>
            <a:spLocks noGrp="1"/>
          </p:cNvSpPr>
          <p:nvPr>
            <p:ph type="ftr" sz="quarter" idx="11"/>
          </p:nvPr>
        </p:nvSpPr>
        <p:spPr/>
        <p:txBody>
          <a:bodyPr/>
          <a:lstStyle/>
          <a:p>
            <a:r>
              <a:rPr lang="en-US"/>
              <a:t>Presentation - Chile</a:t>
            </a:r>
          </a:p>
        </p:txBody>
      </p:sp>
      <p:sp>
        <p:nvSpPr>
          <p:cNvPr id="9" name="Slide Number Placeholder 8"/>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3974243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1_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a:xfrm>
            <a:off x="1241360" y="6441742"/>
            <a:ext cx="4117760" cy="239688"/>
          </a:xfrm>
          <a:prstGeom prst="rect">
            <a:avLst/>
          </a:prstGeom>
        </p:spPr>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Chile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13 October 2023</a:t>
            </a:r>
            <a:endParaRPr lang="en-US"/>
          </a:p>
        </p:txBody>
      </p:sp>
      <p:sp>
        <p:nvSpPr>
          <p:cNvPr id="4" name="Footer Placeholder 3"/>
          <p:cNvSpPr>
            <a:spLocks noGrp="1"/>
          </p:cNvSpPr>
          <p:nvPr>
            <p:ph type="ftr" sz="quarter" idx="11"/>
          </p:nvPr>
        </p:nvSpPr>
        <p:spPr/>
        <p:txBody>
          <a:bodyPr/>
          <a:lstStyle/>
          <a:p>
            <a:r>
              <a:rPr lang="en-US"/>
              <a:t>Presentation - Chile</a:t>
            </a:r>
          </a:p>
        </p:txBody>
      </p:sp>
      <p:sp>
        <p:nvSpPr>
          <p:cNvPr id="5" name="Slide Number Placeholder 4"/>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6329368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13 October 2023</a:t>
            </a:r>
            <a:endParaRPr lang="en-US"/>
          </a:p>
        </p:txBody>
      </p:sp>
      <p:sp>
        <p:nvSpPr>
          <p:cNvPr id="3" name="Footer Placeholder 2"/>
          <p:cNvSpPr>
            <a:spLocks noGrp="1"/>
          </p:cNvSpPr>
          <p:nvPr>
            <p:ph type="ftr" sz="quarter" idx="11"/>
          </p:nvPr>
        </p:nvSpPr>
        <p:spPr/>
        <p:txBody>
          <a:bodyPr/>
          <a:lstStyle/>
          <a:p>
            <a:r>
              <a:rPr lang="en-US"/>
              <a:t>Presentation - Chile</a:t>
            </a:r>
          </a:p>
        </p:txBody>
      </p:sp>
      <p:sp>
        <p:nvSpPr>
          <p:cNvPr id="4" name="Slide Number Placeholder 3"/>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58827378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Chile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GB"/>
              <a:t>13 October 2023</a:t>
            </a:r>
            <a:endParaRPr lang="en-US"/>
          </a:p>
        </p:txBody>
      </p:sp>
      <p:sp>
        <p:nvSpPr>
          <p:cNvPr id="8" name="Footer Placeholder 5"/>
          <p:cNvSpPr>
            <a:spLocks noGrp="1"/>
          </p:cNvSpPr>
          <p:nvPr>
            <p:ph type="ftr" sz="quarter" idx="18"/>
          </p:nvPr>
        </p:nvSpPr>
        <p:spPr bwMode="auto"/>
        <p:txBody>
          <a:bodyPr/>
          <a:lstStyle/>
          <a:p>
            <a:pPr>
              <a:defRPr/>
            </a:pPr>
            <a:r>
              <a:rPr lang="en-US"/>
              <a:t>Presentation - Chile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13 October 2023</a:t>
            </a:r>
            <a:endParaRPr lang="en-US"/>
          </a:p>
        </p:txBody>
      </p:sp>
      <p:sp>
        <p:nvSpPr>
          <p:cNvPr id="6" name="Footer Placeholder 5"/>
          <p:cNvSpPr>
            <a:spLocks noGrp="1"/>
          </p:cNvSpPr>
          <p:nvPr>
            <p:ph type="ftr" sz="quarter" idx="11"/>
          </p:nvPr>
        </p:nvSpPr>
        <p:spPr/>
        <p:txBody>
          <a:bodyPr/>
          <a:lstStyle/>
          <a:p>
            <a:r>
              <a:rPr lang="en-US"/>
              <a:t>Presentation - Chile</a:t>
            </a:r>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31771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Chile</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13 October 2023</a:t>
            </a:r>
            <a:endParaRPr lang="en-US"/>
          </a:p>
        </p:txBody>
      </p:sp>
      <p:sp>
        <p:nvSpPr>
          <p:cNvPr id="6" name="Footer Placeholder 5"/>
          <p:cNvSpPr>
            <a:spLocks noGrp="1"/>
          </p:cNvSpPr>
          <p:nvPr>
            <p:ph type="ftr" sz="quarter" idx="11"/>
          </p:nvPr>
        </p:nvSpPr>
        <p:spPr/>
        <p:txBody>
          <a:bodyPr/>
          <a:lstStyle/>
          <a:p>
            <a:r>
              <a:rPr lang="en-US"/>
              <a:t>Presentation - Chile</a:t>
            </a:r>
          </a:p>
        </p:txBody>
      </p:sp>
      <p:sp>
        <p:nvSpPr>
          <p:cNvPr id="7" name="Slide Number Placeholder 6"/>
          <p:cNvSpPr>
            <a:spLocks noGrp="1"/>
          </p:cNvSpPr>
          <p:nvPr>
            <p:ph type="sldNum" sz="quarter" idx="12"/>
          </p:nvPr>
        </p:nvSpPr>
        <p:spPr/>
        <p:txBody>
          <a:bodyPr/>
          <a:lstStyle/>
          <a:p>
            <a:fld id="{57AE4E7C-1575-CB4D-9AA8-9BACE45E3F01}" type="slidenum">
              <a:rPr lang="en-US" smtClean="0"/>
              <a:t>‹#›</a:t>
            </a:fld>
            <a:endParaRPr lang="en-US"/>
          </a:p>
        </p:txBody>
      </p:sp>
    </p:spTree>
    <p:extLst>
      <p:ext uri="{BB962C8B-B14F-4D97-AF65-F5344CB8AC3E}">
        <p14:creationId xmlns:p14="http://schemas.microsoft.com/office/powerpoint/2010/main" val="159144281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GB"/>
              <a:t>13 October 2023</a:t>
            </a:r>
            <a:endParaRPr lang="en-US"/>
          </a:p>
        </p:txBody>
      </p:sp>
      <p:sp>
        <p:nvSpPr>
          <p:cNvPr id="9" name="Footer Placeholder 3"/>
          <p:cNvSpPr>
            <a:spLocks noGrp="1"/>
          </p:cNvSpPr>
          <p:nvPr>
            <p:ph type="ftr" sz="quarter" idx="17"/>
          </p:nvPr>
        </p:nvSpPr>
        <p:spPr bwMode="auto"/>
        <p:txBody>
          <a:bodyPr/>
          <a:lstStyle/>
          <a:p>
            <a:pPr>
              <a:defRPr/>
            </a:pPr>
            <a:r>
              <a:rPr lang="en-US"/>
              <a:t>Presentation - Chile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GB"/>
              <a:t>13 October 2023</a:t>
            </a:r>
            <a:endParaRPr lang="fr-FR"/>
          </a:p>
        </p:txBody>
      </p:sp>
      <p:sp>
        <p:nvSpPr>
          <p:cNvPr id="6" name="Espace réservé du pied de page 5"/>
          <p:cNvSpPr>
            <a:spLocks noGrp="1"/>
          </p:cNvSpPr>
          <p:nvPr>
            <p:ph type="ftr" sz="quarter" idx="11"/>
          </p:nvPr>
        </p:nvSpPr>
        <p:spPr/>
        <p:txBody>
          <a:bodyPr/>
          <a:lstStyle/>
          <a:p>
            <a:r>
              <a:rPr lang="fr-FR"/>
              <a:t>Presentation - Chile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GB"/>
              <a:t>13 October 2023</a:t>
            </a:r>
            <a:endParaRPr lang="fr-FR"/>
          </a:p>
        </p:txBody>
      </p:sp>
      <p:sp>
        <p:nvSpPr>
          <p:cNvPr id="5" name="Espace réservé du pied de page 4"/>
          <p:cNvSpPr>
            <a:spLocks noGrp="1"/>
          </p:cNvSpPr>
          <p:nvPr>
            <p:ph type="ftr" sz="quarter" idx="11"/>
          </p:nvPr>
        </p:nvSpPr>
        <p:spPr/>
        <p:txBody>
          <a:bodyPr/>
          <a:lstStyle/>
          <a:p>
            <a:r>
              <a:rPr lang="fr-FR"/>
              <a:t>Presentation - Chile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20674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slideLayout" Target="../slideLayouts/slideLayout142.xml"/><Relationship Id="rId3" Type="http://schemas.openxmlformats.org/officeDocument/2006/relationships/slideLayout" Target="../slideLayouts/slideLayout132.xml"/><Relationship Id="rId7" Type="http://schemas.openxmlformats.org/officeDocument/2006/relationships/slideLayout" Target="../slideLayouts/slideLayout136.xml"/><Relationship Id="rId12" Type="http://schemas.openxmlformats.org/officeDocument/2006/relationships/slideLayout" Target="../slideLayouts/slideLayout141.xml"/><Relationship Id="rId2" Type="http://schemas.openxmlformats.org/officeDocument/2006/relationships/slideLayout" Target="../slideLayouts/slideLayout131.xml"/><Relationship Id="rId16" Type="http://schemas.openxmlformats.org/officeDocument/2006/relationships/theme" Target="../theme/theme10.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5" Type="http://schemas.openxmlformats.org/officeDocument/2006/relationships/slideLayout" Target="../slideLayouts/slideLayout134.xml"/><Relationship Id="rId15" Type="http://schemas.openxmlformats.org/officeDocument/2006/relationships/slideLayout" Target="../slideLayouts/slideLayout144.xml"/><Relationship Id="rId10" Type="http://schemas.openxmlformats.org/officeDocument/2006/relationships/slideLayout" Target="../slideLayouts/slideLayout139.xml"/><Relationship Id="rId4" Type="http://schemas.openxmlformats.org/officeDocument/2006/relationships/slideLayout" Target="../slideLayouts/slideLayout133.xml"/><Relationship Id="rId9" Type="http://schemas.openxmlformats.org/officeDocument/2006/relationships/slideLayout" Target="../slideLayouts/slideLayout138.xml"/><Relationship Id="rId14" Type="http://schemas.openxmlformats.org/officeDocument/2006/relationships/slideLayout" Target="../slideLayouts/slideLayout14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slideLayout" Target="../slideLayouts/slideLayout157.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5" Type="http://schemas.openxmlformats.org/officeDocument/2006/relationships/theme" Target="../theme/theme11.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slideLayout" Target="../slideLayouts/slideLayout15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66.xml"/><Relationship Id="rId13" Type="http://schemas.openxmlformats.org/officeDocument/2006/relationships/slideLayout" Target="../slideLayouts/slideLayout171.xml"/><Relationship Id="rId3" Type="http://schemas.openxmlformats.org/officeDocument/2006/relationships/slideLayout" Target="../slideLayouts/slideLayout161.xml"/><Relationship Id="rId7" Type="http://schemas.openxmlformats.org/officeDocument/2006/relationships/slideLayout" Target="../slideLayouts/slideLayout165.xml"/><Relationship Id="rId12" Type="http://schemas.openxmlformats.org/officeDocument/2006/relationships/slideLayout" Target="../slideLayouts/slideLayout170.xml"/><Relationship Id="rId2" Type="http://schemas.openxmlformats.org/officeDocument/2006/relationships/slideLayout" Target="../slideLayouts/slideLayout160.xml"/><Relationship Id="rId16" Type="http://schemas.openxmlformats.org/officeDocument/2006/relationships/theme" Target="../theme/theme12.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slideLayout" Target="../slideLayouts/slideLayout169.xml"/><Relationship Id="rId5" Type="http://schemas.openxmlformats.org/officeDocument/2006/relationships/slideLayout" Target="../slideLayouts/slideLayout163.xml"/><Relationship Id="rId15" Type="http://schemas.openxmlformats.org/officeDocument/2006/relationships/slideLayout" Target="../slideLayouts/slideLayout173.xml"/><Relationship Id="rId10" Type="http://schemas.openxmlformats.org/officeDocument/2006/relationships/slideLayout" Target="../slideLayouts/slideLayout168.xml"/><Relationship Id="rId4" Type="http://schemas.openxmlformats.org/officeDocument/2006/relationships/slideLayout" Target="../slideLayouts/slideLayout162.xml"/><Relationship Id="rId9" Type="http://schemas.openxmlformats.org/officeDocument/2006/relationships/slideLayout" Target="../slideLayouts/slideLayout167.xml"/><Relationship Id="rId14" Type="http://schemas.openxmlformats.org/officeDocument/2006/relationships/slideLayout" Target="../slideLayouts/slideLayout17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81.xml"/><Relationship Id="rId13" Type="http://schemas.openxmlformats.org/officeDocument/2006/relationships/slideLayout" Target="../slideLayouts/slideLayout186.xml"/><Relationship Id="rId3" Type="http://schemas.openxmlformats.org/officeDocument/2006/relationships/slideLayout" Target="../slideLayouts/slideLayout176.xml"/><Relationship Id="rId7" Type="http://schemas.openxmlformats.org/officeDocument/2006/relationships/slideLayout" Target="../slideLayouts/slideLayout180.xml"/><Relationship Id="rId12" Type="http://schemas.openxmlformats.org/officeDocument/2006/relationships/slideLayout" Target="../slideLayouts/slideLayout185.xml"/><Relationship Id="rId2" Type="http://schemas.openxmlformats.org/officeDocument/2006/relationships/slideLayout" Target="../slideLayouts/slideLayout175.xml"/><Relationship Id="rId1" Type="http://schemas.openxmlformats.org/officeDocument/2006/relationships/slideLayout" Target="../slideLayouts/slideLayout174.xml"/><Relationship Id="rId6" Type="http://schemas.openxmlformats.org/officeDocument/2006/relationships/slideLayout" Target="../slideLayouts/slideLayout179.xml"/><Relationship Id="rId11" Type="http://schemas.openxmlformats.org/officeDocument/2006/relationships/slideLayout" Target="../slideLayouts/slideLayout184.xml"/><Relationship Id="rId5" Type="http://schemas.openxmlformats.org/officeDocument/2006/relationships/slideLayout" Target="../slideLayouts/slideLayout178.xml"/><Relationship Id="rId15" Type="http://schemas.openxmlformats.org/officeDocument/2006/relationships/theme" Target="../theme/theme13.xml"/><Relationship Id="rId10" Type="http://schemas.openxmlformats.org/officeDocument/2006/relationships/slideLayout" Target="../slideLayouts/slideLayout183.xml"/><Relationship Id="rId4" Type="http://schemas.openxmlformats.org/officeDocument/2006/relationships/slideLayout" Target="../slideLayouts/slideLayout177.xml"/><Relationship Id="rId9" Type="http://schemas.openxmlformats.org/officeDocument/2006/relationships/slideLayout" Target="../slideLayouts/slideLayout182.xml"/><Relationship Id="rId14" Type="http://schemas.openxmlformats.org/officeDocument/2006/relationships/slideLayout" Target="../slideLayouts/slideLayout18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4.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slideLayout" Target="../slideLayouts/slideLayout214.xml"/><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slideLayout" Target="../slideLayouts/slideLayout213.xml"/><Relationship Id="rId17" Type="http://schemas.openxmlformats.org/officeDocument/2006/relationships/theme" Target="../theme/theme15.xml"/><Relationship Id="rId2" Type="http://schemas.openxmlformats.org/officeDocument/2006/relationships/slideLayout" Target="../slideLayouts/slideLayout203.xml"/><Relationship Id="rId16" Type="http://schemas.openxmlformats.org/officeDocument/2006/relationships/slideLayout" Target="../slideLayouts/slideLayout217.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5" Type="http://schemas.openxmlformats.org/officeDocument/2006/relationships/slideLayout" Target="../slideLayouts/slideLayout21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slideLayout" Target="../slideLayouts/slideLayout21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25.xml"/><Relationship Id="rId13" Type="http://schemas.openxmlformats.org/officeDocument/2006/relationships/slideLayout" Target="../slideLayouts/slideLayout230.xml"/><Relationship Id="rId3" Type="http://schemas.openxmlformats.org/officeDocument/2006/relationships/slideLayout" Target="../slideLayouts/slideLayout220.xml"/><Relationship Id="rId7" Type="http://schemas.openxmlformats.org/officeDocument/2006/relationships/slideLayout" Target="../slideLayouts/slideLayout224.xml"/><Relationship Id="rId12" Type="http://schemas.openxmlformats.org/officeDocument/2006/relationships/slideLayout" Target="../slideLayouts/slideLayout229.xml"/><Relationship Id="rId2" Type="http://schemas.openxmlformats.org/officeDocument/2006/relationships/slideLayout" Target="../slideLayouts/slideLayout219.xml"/><Relationship Id="rId1" Type="http://schemas.openxmlformats.org/officeDocument/2006/relationships/slideLayout" Target="../slideLayouts/slideLayout218.xml"/><Relationship Id="rId6" Type="http://schemas.openxmlformats.org/officeDocument/2006/relationships/slideLayout" Target="../slideLayouts/slideLayout223.xml"/><Relationship Id="rId11" Type="http://schemas.openxmlformats.org/officeDocument/2006/relationships/slideLayout" Target="../slideLayouts/slideLayout228.xml"/><Relationship Id="rId5" Type="http://schemas.openxmlformats.org/officeDocument/2006/relationships/slideLayout" Target="../slideLayouts/slideLayout222.xml"/><Relationship Id="rId15" Type="http://schemas.openxmlformats.org/officeDocument/2006/relationships/theme" Target="../theme/theme16.xml"/><Relationship Id="rId10" Type="http://schemas.openxmlformats.org/officeDocument/2006/relationships/slideLayout" Target="../slideLayouts/slideLayout227.xml"/><Relationship Id="rId4" Type="http://schemas.openxmlformats.org/officeDocument/2006/relationships/slideLayout" Target="../slideLayouts/slideLayout221.xml"/><Relationship Id="rId9" Type="http://schemas.openxmlformats.org/officeDocument/2006/relationships/slideLayout" Target="../slideLayouts/slideLayout226.xml"/><Relationship Id="rId14" Type="http://schemas.openxmlformats.org/officeDocument/2006/relationships/slideLayout" Target="../slideLayouts/slideLayout23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slideLayout" Target="../slideLayouts/slideLayout244.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slideLayout" Target="../slideLayouts/slideLayout243.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5" Type="http://schemas.openxmlformats.org/officeDocument/2006/relationships/theme" Target="../theme/theme17.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 Id="rId14" Type="http://schemas.openxmlformats.org/officeDocument/2006/relationships/slideLayout" Target="../slideLayouts/slideLayout24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heme" Target="../theme/theme4.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theme" Target="../theme/theme5.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6" Type="http://schemas.openxmlformats.org/officeDocument/2006/relationships/theme" Target="../theme/theme6.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slideLayout" Target="../slideLayouts/slideLayout111.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2" Type="http://schemas.openxmlformats.org/officeDocument/2006/relationships/slideLayout" Target="../slideLayouts/slideLayout100.xml"/><Relationship Id="rId16" Type="http://schemas.openxmlformats.org/officeDocument/2006/relationships/theme" Target="../theme/theme7.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5" Type="http://schemas.openxmlformats.org/officeDocument/2006/relationships/slideLayout" Target="../slideLayouts/slideLayout11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slideLayout" Target="../slideLayouts/slideLayout11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15.xml"/><Relationship Id="rId1" Type="http://schemas.openxmlformats.org/officeDocument/2006/relationships/slideLayout" Target="../slideLayouts/slideLayout11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5" Type="http://schemas.openxmlformats.org/officeDocument/2006/relationships/theme" Target="../theme/theme9.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slideLayout" Target="../slideLayouts/slideLayout1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13 October 2023</a:t>
            </a:r>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Presentation - Chile</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E4E7C-1575-CB4D-9AA8-9BACE45E3F01}" type="slidenum">
              <a:rPr lang="en-US" smtClean="0"/>
              <a:t>‹#›</a:t>
            </a:fld>
            <a:endParaRPr lang="en-US"/>
          </a:p>
        </p:txBody>
      </p:sp>
    </p:spTree>
    <p:extLst>
      <p:ext uri="{BB962C8B-B14F-4D97-AF65-F5344CB8AC3E}">
        <p14:creationId xmlns:p14="http://schemas.microsoft.com/office/powerpoint/2010/main" val="3537468502"/>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992" r:id="rId15"/>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E4E7C-1575-CB4D-9AA8-9BACE45E3F01}" type="slidenum">
              <a:rPr lang="en-US" smtClean="0"/>
              <a:t>‹#›</a:t>
            </a:fld>
            <a:endParaRPr lang="en-US"/>
          </a:p>
        </p:txBody>
      </p:sp>
    </p:spTree>
    <p:extLst>
      <p:ext uri="{BB962C8B-B14F-4D97-AF65-F5344CB8AC3E}">
        <p14:creationId xmlns:p14="http://schemas.microsoft.com/office/powerpoint/2010/main" val="2655034257"/>
      </p:ext>
    </p:extLst>
  </p:cSld>
  <p:clrMap bg1="lt1" tx1="dk1" bg2="lt2" tx2="dk2" accent1="accent1" accent2="accent2" accent3="accent3" accent4="accent4" accent5="accent5" accent6="accent6" hlink="hlink" folHlink="folHlink"/>
  <p:sldLayoutIdLst>
    <p:sldLayoutId id="2147484138" r:id="rId1"/>
    <p:sldLayoutId id="2147484139" r:id="rId2"/>
    <p:sldLayoutId id="2147484140" r:id="rId3"/>
    <p:sldLayoutId id="2147484141" r:id="rId4"/>
    <p:sldLayoutId id="2147484142" r:id="rId5"/>
    <p:sldLayoutId id="2147484143" r:id="rId6"/>
    <p:sldLayoutId id="2147484144" r:id="rId7"/>
    <p:sldLayoutId id="2147484145" r:id="rId8"/>
    <p:sldLayoutId id="2147484146" r:id="rId9"/>
    <p:sldLayoutId id="2147484147" r:id="rId10"/>
    <p:sldLayoutId id="2147484148" r:id="rId11"/>
    <p:sldLayoutId id="2147484149" r:id="rId12"/>
    <p:sldLayoutId id="2147484150" r:id="rId13"/>
    <p:sldLayoutId id="2147484151" r:id="rId14"/>
    <p:sldLayoutId id="2147484152" r:id="rId15"/>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19 July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481026"/>
      </p:ext>
    </p:extLst>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 id="2147484166" r:id="rId12"/>
    <p:sldLayoutId id="2147484167" r:id="rId13"/>
    <p:sldLayoutId id="2147484168" r:id="rId14"/>
  </p:sldLayoutIdLst>
  <p:hf hdr="0" ft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9 June 2023</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2795416"/>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9 June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3782115"/>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 id="2147484198" r:id="rId12"/>
    <p:sldLayoutId id="2147484199" r:id="rId13"/>
    <p:sldLayoutId id="2147484200"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9 June 2023</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730544"/>
      </p:ext>
    </p:extLst>
  </p:cSld>
  <p:clrMap bg1="lt1" tx1="dk1" bg2="lt2" tx2="dk2" accent1="accent1" accent2="accent2" accent3="accent3" accent4="accent4" accent5="accent5" accent6="accent6" hlink="hlink" folHlink="folHlink"/>
  <p:sldLayoutIdLst>
    <p:sldLayoutId id="2147484203" r:id="rId1"/>
    <p:sldLayoutId id="2147484204" r:id="rId2"/>
    <p:sldLayoutId id="2147484205" r:id="rId3"/>
    <p:sldLayoutId id="2147484206" r:id="rId4"/>
    <p:sldLayoutId id="2147484207" r:id="rId5"/>
    <p:sldLayoutId id="2147484208" r:id="rId6"/>
    <p:sldLayoutId id="2147484209" r:id="rId7"/>
    <p:sldLayoutId id="2147484210" r:id="rId8"/>
    <p:sldLayoutId id="2147484211" r:id="rId9"/>
    <p:sldLayoutId id="2147484212" r:id="rId10"/>
    <p:sldLayoutId id="2147484213" r:id="rId11"/>
    <p:sldLayoutId id="2147484214" r:id="rId12"/>
    <p:sldLayoutId id="2147484215" r:id="rId13"/>
    <p:sldLayoutId id="214748421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fld id="{193D94B9-BCA6-E047-A3AF-E569A875C3B5}" type="datetime3">
              <a:rPr lang="en-US" smtClean="0"/>
              <a:t>25 March 2025</a:t>
            </a:fld>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Brazil</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976184"/>
      </p:ext>
    </p:extLst>
  </p:cSld>
  <p:clrMap bg1="lt1" tx1="dk1" bg2="lt2" tx2="dk2" accent1="accent1" accent2="accent2" accent3="accent3" accent4="accent4" accent5="accent5" accent6="accent6" hlink="hlink" folHlink="folHlink"/>
  <p:sldLayoutIdLst>
    <p:sldLayoutId id="2147484233" r:id="rId1"/>
    <p:sldLayoutId id="2147484234" r:id="rId2"/>
    <p:sldLayoutId id="2147484235" r:id="rId3"/>
    <p:sldLayoutId id="2147484236" r:id="rId4"/>
    <p:sldLayoutId id="2147484237" r:id="rId5"/>
    <p:sldLayoutId id="2147484238" r:id="rId6"/>
    <p:sldLayoutId id="2147484239" r:id="rId7"/>
    <p:sldLayoutId id="2147484240" r:id="rId8"/>
    <p:sldLayoutId id="2147484241" r:id="rId9"/>
    <p:sldLayoutId id="2147484242" r:id="rId10"/>
    <p:sldLayoutId id="2147484243" r:id="rId11"/>
    <p:sldLayoutId id="2147484244" r:id="rId12"/>
    <p:sldLayoutId id="2147484245" r:id="rId13"/>
    <p:sldLayoutId id="2147484246" r:id="rId14"/>
    <p:sldLayoutId id="2147484247" r:id="rId15"/>
    <p:sldLayoutId id="2147484248" r:id="rId16"/>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8 October 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Uruguay</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7218709"/>
      </p:ext>
    </p:extLst>
  </p:cSld>
  <p:clrMap bg1="lt1" tx1="dk1" bg2="lt2" tx2="dk2" accent1="accent1" accent2="accent2" accent3="accent3" accent4="accent4" accent5="accent5" accent6="accent6" hlink="hlink" folHlink="folHlink"/>
  <p:sldLayoutIdLst>
    <p:sldLayoutId id="2147484253" r:id="rId1"/>
    <p:sldLayoutId id="2147484254" r:id="rId2"/>
    <p:sldLayoutId id="2147484255" r:id="rId3"/>
    <p:sldLayoutId id="2147484256" r:id="rId4"/>
    <p:sldLayoutId id="2147484257" r:id="rId5"/>
    <p:sldLayoutId id="2147484258" r:id="rId6"/>
    <p:sldLayoutId id="2147484259" r:id="rId7"/>
    <p:sldLayoutId id="2147484260" r:id="rId8"/>
    <p:sldLayoutId id="2147484261" r:id="rId9"/>
    <p:sldLayoutId id="2147484262" r:id="rId10"/>
    <p:sldLayoutId id="2147484263" r:id="rId11"/>
    <p:sldLayoutId id="2147484264" r:id="rId12"/>
    <p:sldLayoutId id="2147484265" r:id="rId13"/>
    <p:sldLayoutId id="214748426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8 October 2024</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Uruguay</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4908597"/>
      </p:ext>
    </p:extLst>
  </p:cSld>
  <p:clrMap bg1="lt1" tx1="dk1" bg2="lt2" tx2="dk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 id="2147484296" r:id="rId13"/>
    <p:sldLayoutId id="2147484297"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 id="2147483649" r:id="rId15"/>
    <p:sldLayoutId id="2147483715" r:id="rId16"/>
    <p:sldLayoutId id="2147483718" r:id="rId17"/>
    <p:sldLayoutId id="2147483674" r:id="rId18"/>
    <p:sldLayoutId id="2147483781" r:id="rId19"/>
    <p:sldLayoutId id="2147483782" r:id="rId20"/>
    <p:sldLayoutId id="2147483783" r:id="rId21"/>
    <p:sldLayoutId id="2147483670" r:id="rId22"/>
    <p:sldLayoutId id="2147483651" r:id="rId23"/>
    <p:sldLayoutId id="2147483671" r:id="rId24"/>
    <p:sldLayoutId id="2147483763" r:id="rId25"/>
    <p:sldLayoutId id="2147483796" r:id="rId26"/>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ftr="0" dt="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GB"/>
              <a:t>13 October 2023</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Chile</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2459610"/>
      </p:ext>
    </p:extLst>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 id="2147484025" r:id="rId12"/>
    <p:sldLayoutId id="2147484026" r:id="rId13"/>
    <p:sldLayoutId id="2147484027" r:id="rId14"/>
    <p:sldLayoutId id="2147484029" r:id="rId15"/>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1" y="1124744"/>
            <a:ext cx="12192000" cy="54240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solidFill>
                <a:prstClr val="white"/>
              </a:solidFill>
            </a:endParaRPr>
          </a:p>
        </p:txBody>
      </p:sp>
      <p:sp>
        <p:nvSpPr>
          <p:cNvPr id="6" name="Slide Number Placeholder 6"/>
          <p:cNvSpPr>
            <a:spLocks noGrp="1"/>
          </p:cNvSpPr>
          <p:nvPr>
            <p:ph type="sldNum" sz="quarter" idx="4"/>
          </p:nvPr>
        </p:nvSpPr>
        <p:spPr>
          <a:xfrm>
            <a:off x="9329563" y="6545798"/>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cxnSp>
        <p:nvCxnSpPr>
          <p:cNvPr id="3" name="Straight Connector 2"/>
          <p:cNvCxnSpPr/>
          <p:nvPr userDrawn="1"/>
        </p:nvCxnSpPr>
        <p:spPr>
          <a:xfrm>
            <a:off x="719403" y="908720"/>
            <a:ext cx="11472598" cy="0"/>
          </a:xfrm>
          <a:prstGeom prst="line">
            <a:avLst/>
          </a:prstGeom>
          <a:ln w="635">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0594590"/>
      </p:ext>
    </p:extLst>
  </p:cSld>
  <p:clrMap bg1="lt1" tx1="dk1" bg2="lt2" tx2="dk2" accent1="accent1" accent2="accent2" accent3="accent3" accent4="accent4" accent5="accent5" accent6="accent6" hlink="hlink" folHlink="folHlink"/>
  <p:sldLayoutIdLst>
    <p:sldLayoutId id="2147484032" r:id="rId1"/>
    <p:sldLayoutId id="2147484033" r:id="rId2"/>
  </p:sldLayoutIdLst>
  <p:hf hdr="0" ftr="0" dt="0"/>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1817555"/>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 id="2147484079" r:id="rId13"/>
    <p:sldLayoutId id="2147484080"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8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4937" y="4501498"/>
            <a:ext cx="12176886" cy="592841"/>
          </a:xfrm>
        </p:spPr>
        <p:txBody>
          <a:bodyPr>
            <a:normAutofit/>
          </a:bodyPr>
          <a:lstStyle/>
          <a:p>
            <a:pPr algn="r"/>
            <a:r>
              <a:rPr lang="fr-FR" sz="4000" b="1" dirty="0"/>
              <a:t>Collaboration </a:t>
            </a:r>
            <a:r>
              <a:rPr lang="fr-FR" sz="4000" b="1" dirty="0" err="1"/>
              <a:t>with</a:t>
            </a:r>
            <a:r>
              <a:rPr lang="fr-FR" sz="4000" b="1" dirty="0"/>
              <a:t> FAPESP and INPE</a:t>
            </a:r>
          </a:p>
        </p:txBody>
      </p:sp>
      <p:sp>
        <p:nvSpPr>
          <p:cNvPr id="7" name="TextBox 6">
            <a:extLst>
              <a:ext uri="{FF2B5EF4-FFF2-40B4-BE49-F238E27FC236}">
                <a16:creationId xmlns:a16="http://schemas.microsoft.com/office/drawing/2014/main" id="{95AB7FCB-5219-29B3-036B-61A1E01383C1}"/>
              </a:ext>
            </a:extLst>
          </p:cNvPr>
          <p:cNvSpPr txBox="1"/>
          <p:nvPr/>
        </p:nvSpPr>
        <p:spPr>
          <a:xfrm>
            <a:off x="6033750" y="6565612"/>
            <a:ext cx="6238754" cy="584775"/>
          </a:xfrm>
          <a:prstGeom prst="rect">
            <a:avLst/>
          </a:prstGeom>
          <a:noFill/>
        </p:spPr>
        <p:txBody>
          <a:bodyPr wrap="square">
            <a:spAutoFit/>
          </a:bodyPr>
          <a:lstStyle/>
          <a:p>
            <a:pPr algn="r"/>
            <a:r>
              <a:rPr lang="fr-FR" sz="1600" b="1" dirty="0"/>
              <a:t>Salvatore </a:t>
            </a:r>
            <a:r>
              <a:rPr lang="fr-FR" sz="1600" b="1" dirty="0" err="1"/>
              <a:t>Mele</a:t>
            </a:r>
            <a:br>
              <a:rPr lang="fr-FR" sz="1600" b="1" dirty="0"/>
            </a:br>
            <a:endParaRPr lang="en-US" sz="1600" dirty="0"/>
          </a:p>
        </p:txBody>
      </p:sp>
      <p:pic>
        <p:nvPicPr>
          <p:cNvPr id="9" name="Picture 8">
            <a:extLst>
              <a:ext uri="{FF2B5EF4-FFF2-40B4-BE49-F238E27FC236}">
                <a16:creationId xmlns:a16="http://schemas.microsoft.com/office/drawing/2014/main" id="{61DACB9A-962D-A8C5-5DE7-C6DBB5FC3E1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55"/>
          <a:stretch/>
        </p:blipFill>
        <p:spPr>
          <a:xfrm>
            <a:off x="-1" y="0"/>
            <a:ext cx="12192000" cy="4477023"/>
          </a:xfrm>
          <a:prstGeom prst="rect">
            <a:avLst/>
          </a:prstGeom>
        </p:spPr>
      </p:pic>
    </p:spTree>
    <p:extLst>
      <p:ext uri="{BB962C8B-B14F-4D97-AF65-F5344CB8AC3E}">
        <p14:creationId xmlns:p14="http://schemas.microsoft.com/office/powerpoint/2010/main" val="1145887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CF3B4-5FF2-2D2B-C304-808FF09DA9E4}"/>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3ADE64C6-7977-9279-885C-E0569C5FEAF2}"/>
              </a:ext>
            </a:extLst>
          </p:cNvPr>
          <p:cNvPicPr>
            <a:picLocks noChangeAspect="1"/>
          </p:cNvPicPr>
          <p:nvPr/>
        </p:nvPicPr>
        <p:blipFill>
          <a:blip r:embed="rId2"/>
          <a:srcRect t="12973" b="2756"/>
          <a:stretch/>
        </p:blipFill>
        <p:spPr>
          <a:xfrm>
            <a:off x="20" y="10"/>
            <a:ext cx="12191980" cy="6857990"/>
          </a:xfrm>
          <a:prstGeom prst="rect">
            <a:avLst/>
          </a:prstGeom>
          <a:noFill/>
        </p:spPr>
      </p:pic>
    </p:spTree>
    <p:extLst>
      <p:ext uri="{BB962C8B-B14F-4D97-AF65-F5344CB8AC3E}">
        <p14:creationId xmlns:p14="http://schemas.microsoft.com/office/powerpoint/2010/main" val="2934507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3150C-93FD-4EE4-DC4E-053600E2F766}"/>
            </a:ext>
          </a:extLst>
        </p:cNvPr>
        <p:cNvGrpSpPr/>
        <p:nvPr/>
      </p:nvGrpSpPr>
      <p:grpSpPr>
        <a:xfrm>
          <a:off x="0" y="0"/>
          <a:ext cx="0" cy="0"/>
          <a:chOff x="0" y="0"/>
          <a:chExt cx="0" cy="0"/>
        </a:xfrm>
      </p:grpSpPr>
      <p:pic>
        <p:nvPicPr>
          <p:cNvPr id="12" name="Picture 11" descr="A document with text and images&#10;&#10;Description automatically generated">
            <a:extLst>
              <a:ext uri="{FF2B5EF4-FFF2-40B4-BE49-F238E27FC236}">
                <a16:creationId xmlns:a16="http://schemas.microsoft.com/office/drawing/2014/main" id="{CDEE0229-B428-B357-D09F-F7287CF55B35}"/>
              </a:ext>
            </a:extLst>
          </p:cNvPr>
          <p:cNvPicPr>
            <a:picLocks noChangeAspect="1"/>
          </p:cNvPicPr>
          <p:nvPr/>
        </p:nvPicPr>
        <p:blipFill>
          <a:blip r:embed="rId2"/>
          <a:stretch>
            <a:fillRect/>
          </a:stretch>
        </p:blipFill>
        <p:spPr>
          <a:xfrm>
            <a:off x="4015319" y="1395853"/>
            <a:ext cx="3628418" cy="5075042"/>
          </a:xfrm>
          <a:prstGeom prst="rect">
            <a:avLst/>
          </a:prstGeom>
        </p:spPr>
      </p:pic>
      <p:sp>
        <p:nvSpPr>
          <p:cNvPr id="8" name="Rectangle 7">
            <a:extLst>
              <a:ext uri="{FF2B5EF4-FFF2-40B4-BE49-F238E27FC236}">
                <a16:creationId xmlns:a16="http://schemas.microsoft.com/office/drawing/2014/main" id="{F98BADB6-3714-3EA4-D9B1-BC7D8FBDBD65}"/>
              </a:ext>
            </a:extLst>
          </p:cNvPr>
          <p:cNvSpPr/>
          <p:nvPr/>
        </p:nvSpPr>
        <p:spPr>
          <a:xfrm>
            <a:off x="4679473" y="4468997"/>
            <a:ext cx="2444808" cy="299832"/>
          </a:xfrm>
          <a:prstGeom prst="rect">
            <a:avLst/>
          </a:prstGeom>
          <a:solidFill>
            <a:schemeClr val="accent3">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4" name="Picture 3" descr="A paper with text and images&#10;&#10;Description automatically generated">
            <a:extLst>
              <a:ext uri="{FF2B5EF4-FFF2-40B4-BE49-F238E27FC236}">
                <a16:creationId xmlns:a16="http://schemas.microsoft.com/office/drawing/2014/main" id="{C9A54390-10EA-B0B5-D8E0-9027AEEE33C8}"/>
              </a:ext>
            </a:extLst>
          </p:cNvPr>
          <p:cNvPicPr>
            <a:picLocks noChangeAspect="1"/>
          </p:cNvPicPr>
          <p:nvPr/>
        </p:nvPicPr>
        <p:blipFill>
          <a:blip r:embed="rId3"/>
          <a:stretch>
            <a:fillRect/>
          </a:stretch>
        </p:blipFill>
        <p:spPr>
          <a:xfrm>
            <a:off x="134912" y="1395853"/>
            <a:ext cx="3880407" cy="5144635"/>
          </a:xfrm>
          <a:prstGeom prst="rect">
            <a:avLst/>
          </a:prstGeom>
        </p:spPr>
      </p:pic>
      <p:pic>
        <p:nvPicPr>
          <p:cNvPr id="9" name="Picture 8" descr="A close-up of a document&#10;&#10;Description automatically generated">
            <a:extLst>
              <a:ext uri="{FF2B5EF4-FFF2-40B4-BE49-F238E27FC236}">
                <a16:creationId xmlns:a16="http://schemas.microsoft.com/office/drawing/2014/main" id="{B9DEF6A8-98D0-11E4-2937-01C46B1DC4CB}"/>
              </a:ext>
            </a:extLst>
          </p:cNvPr>
          <p:cNvPicPr>
            <a:picLocks noChangeAspect="1"/>
          </p:cNvPicPr>
          <p:nvPr/>
        </p:nvPicPr>
        <p:blipFill>
          <a:blip r:embed="rId4"/>
          <a:stretch>
            <a:fillRect/>
          </a:stretch>
        </p:blipFill>
        <p:spPr>
          <a:xfrm>
            <a:off x="7643737" y="3810115"/>
            <a:ext cx="4230744" cy="2073894"/>
          </a:xfrm>
          <a:prstGeom prst="rect">
            <a:avLst/>
          </a:prstGeom>
        </p:spPr>
      </p:pic>
      <p:sp>
        <p:nvSpPr>
          <p:cNvPr id="13" name="Rectangle 12">
            <a:extLst>
              <a:ext uri="{FF2B5EF4-FFF2-40B4-BE49-F238E27FC236}">
                <a16:creationId xmlns:a16="http://schemas.microsoft.com/office/drawing/2014/main" id="{3030FC76-0593-9B61-03AD-0A982A03C9C4}"/>
              </a:ext>
            </a:extLst>
          </p:cNvPr>
          <p:cNvSpPr/>
          <p:nvPr/>
        </p:nvSpPr>
        <p:spPr>
          <a:xfrm>
            <a:off x="307471" y="1606282"/>
            <a:ext cx="3420468" cy="1525210"/>
          </a:xfrm>
          <a:prstGeom prst="rect">
            <a:avLst/>
          </a:prstGeom>
          <a:solidFill>
            <a:schemeClr val="accent3">
              <a:lumMod val="40000"/>
              <a:lumOff val="60000"/>
              <a:alpha val="50705"/>
            </a:schemeClr>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 name="Titre 1">
            <a:extLst>
              <a:ext uri="{FF2B5EF4-FFF2-40B4-BE49-F238E27FC236}">
                <a16:creationId xmlns:a16="http://schemas.microsoft.com/office/drawing/2014/main" id="{197D6577-BC04-073F-73D4-1C120EE69F89}"/>
              </a:ext>
            </a:extLst>
          </p:cNvPr>
          <p:cNvSpPr txBox="1">
            <a:spLocks/>
          </p:cNvSpPr>
          <p:nvPr/>
        </p:nvSpPr>
        <p:spPr>
          <a:xfrm>
            <a:off x="-125506" y="179295"/>
            <a:ext cx="11999987" cy="1216558"/>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lvl="1" algn="just">
              <a:buSzPts val="1100"/>
            </a:pPr>
            <a:r>
              <a:rPr lang="en-US" sz="2000" b="1"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Framework Collaboration Agreement to enable further participation by scientific institutes and universities established in the state of São Paulo, as well as their researchers and students, in CERN’s research and training </a:t>
            </a:r>
            <a:r>
              <a:rPr lang="en-US" sz="2000" b="1" dirty="0" err="1">
                <a:solidFill>
                  <a:srgbClr val="0032A0"/>
                </a:solidFill>
                <a:effectLst/>
                <a:latin typeface="Arial" panose="020B0604020202020204" pitchFamily="34" charset="0"/>
                <a:ea typeface="MS Mincho" panose="02020609040205080304" pitchFamily="49" charset="-128"/>
                <a:cs typeface="Arial" panose="020B0604020202020204" pitchFamily="34" charset="0"/>
              </a:rPr>
              <a:t>programmes</a:t>
            </a:r>
            <a:r>
              <a:rPr lang="en-US" sz="2000" b="1"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 and in any other area of mutual interest. </a:t>
            </a:r>
            <a:endParaRPr lang="en-GB" sz="2000" b="1" dirty="0">
              <a:solidFill>
                <a:srgbClr val="0032A0"/>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5" name="Titre 1">
            <a:extLst>
              <a:ext uri="{FF2B5EF4-FFF2-40B4-BE49-F238E27FC236}">
                <a16:creationId xmlns:a16="http://schemas.microsoft.com/office/drawing/2014/main" id="{98E24723-3591-9C19-355A-AAA445521C54}"/>
              </a:ext>
            </a:extLst>
          </p:cNvPr>
          <p:cNvSpPr txBox="1">
            <a:spLocks/>
          </p:cNvSpPr>
          <p:nvPr/>
        </p:nvSpPr>
        <p:spPr>
          <a:xfrm>
            <a:off x="7482840" y="2413946"/>
            <a:ext cx="4391641" cy="1216558"/>
          </a:xfrm>
          <a:prstGeom prst="rect">
            <a:avLst/>
          </a:prstGeom>
        </p:spPr>
        <p:txBody>
          <a:bodyPr vert="horz" lIns="0" tIns="0" rIns="0" bIns="0" rtlCol="0" anchor="t" anchorCtr="0">
            <a:normAutofit lnSpcReduction="100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lvl="1" algn="ctr">
              <a:buSzPts val="1100"/>
            </a:pPr>
            <a:r>
              <a:rPr lang="en-US" sz="2000" dirty="0">
                <a:effectLst/>
                <a:latin typeface="Arial" panose="020B0604020202020204" pitchFamily="34" charset="0"/>
                <a:ea typeface="MS Mincho" panose="02020609040205080304" pitchFamily="49" charset="-128"/>
                <a:cs typeface="Arial" panose="020B0604020202020204" pitchFamily="34" charset="0"/>
              </a:rPr>
              <a:t>First Addendum covering M&amp;O A costs for UNESP, UNICAMP, USP and UFABC participation in ALICE, ATLAS, CMS. </a:t>
            </a:r>
            <a:endParaRPr lang="en-GB" sz="2000" dirty="0">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60889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77F58B-98DA-36D6-D227-D18145DE270D}"/>
              </a:ext>
            </a:extLst>
          </p:cNvPr>
          <p:cNvSpPr>
            <a:spLocks noGrp="1"/>
          </p:cNvSpPr>
          <p:nvPr>
            <p:ph type="sldNum" sz="quarter" idx="12"/>
          </p:nvPr>
        </p:nvSpPr>
        <p:spPr/>
        <p:txBody>
          <a:bodyPr/>
          <a:lstStyle/>
          <a:p>
            <a:fld id="{57AE4E7C-1575-CB4D-9AA8-9BACE45E3F01}" type="slidenum">
              <a:rPr lang="en-US" smtClean="0"/>
              <a:t>4</a:t>
            </a:fld>
            <a:endParaRPr lang="en-US"/>
          </a:p>
        </p:txBody>
      </p:sp>
      <p:pic>
        <p:nvPicPr>
          <p:cNvPr id="3" name="Picture 2">
            <a:extLst>
              <a:ext uri="{FF2B5EF4-FFF2-40B4-BE49-F238E27FC236}">
                <a16:creationId xmlns:a16="http://schemas.microsoft.com/office/drawing/2014/main" id="{A46BE549-D30C-B486-A09F-0538A584760A}"/>
              </a:ext>
            </a:extLst>
          </p:cNvPr>
          <p:cNvPicPr>
            <a:picLocks noChangeAspect="1"/>
          </p:cNvPicPr>
          <p:nvPr/>
        </p:nvPicPr>
        <p:blipFill>
          <a:blip r:embed="rId2"/>
          <a:stretch>
            <a:fillRect/>
          </a:stretch>
        </p:blipFill>
        <p:spPr>
          <a:xfrm>
            <a:off x="1220321" y="1099297"/>
            <a:ext cx="4064374" cy="4064374"/>
          </a:xfrm>
          <a:prstGeom prst="rect">
            <a:avLst/>
          </a:prstGeom>
        </p:spPr>
      </p:pic>
      <p:sp>
        <p:nvSpPr>
          <p:cNvPr id="5" name="TextBox 4">
            <a:extLst>
              <a:ext uri="{FF2B5EF4-FFF2-40B4-BE49-F238E27FC236}">
                <a16:creationId xmlns:a16="http://schemas.microsoft.com/office/drawing/2014/main" id="{C11C245B-E515-0E1C-53EC-A773D1EF16D1}"/>
              </a:ext>
            </a:extLst>
          </p:cNvPr>
          <p:cNvSpPr txBox="1"/>
          <p:nvPr/>
        </p:nvSpPr>
        <p:spPr>
          <a:xfrm>
            <a:off x="1" y="4941138"/>
            <a:ext cx="5809128" cy="646331"/>
          </a:xfrm>
          <a:prstGeom prst="rect">
            <a:avLst/>
          </a:prstGeom>
          <a:noFill/>
        </p:spPr>
        <p:txBody>
          <a:bodyPr wrap="square">
            <a:spAutoFit/>
          </a:bodyPr>
          <a:lstStyle/>
          <a:p>
            <a:pPr algn="ctr"/>
            <a:r>
              <a:rPr lang="en-US" b="1" dirty="0">
                <a:solidFill>
                  <a:srgbClr val="EB8E29"/>
                </a:solidFill>
                <a:latin typeface="Arial" panose="020B0604020202020204" pitchFamily="34" charset="0"/>
                <a:cs typeface="Arial" panose="020B0604020202020204" pitchFamily="34" charset="0"/>
              </a:rPr>
              <a:t>Instituto Nacional de </a:t>
            </a:r>
            <a:r>
              <a:rPr lang="en-US" b="1" dirty="0" err="1">
                <a:solidFill>
                  <a:srgbClr val="EB8E29"/>
                </a:solidFill>
                <a:latin typeface="Arial" panose="020B0604020202020204" pitchFamily="34" charset="0"/>
                <a:cs typeface="Arial" panose="020B0604020202020204" pitchFamily="34" charset="0"/>
              </a:rPr>
              <a:t>Pesquisas</a:t>
            </a:r>
            <a:r>
              <a:rPr lang="en-US" b="1" dirty="0">
                <a:solidFill>
                  <a:srgbClr val="EB8E29"/>
                </a:solidFill>
                <a:latin typeface="Arial" panose="020B0604020202020204" pitchFamily="34" charset="0"/>
                <a:cs typeface="Arial" panose="020B0604020202020204" pitchFamily="34" charset="0"/>
              </a:rPr>
              <a:t> </a:t>
            </a:r>
            <a:r>
              <a:rPr lang="en-US" b="1" dirty="0" err="1">
                <a:solidFill>
                  <a:srgbClr val="EB8E29"/>
                </a:solidFill>
                <a:latin typeface="Arial" panose="020B0604020202020204" pitchFamily="34" charset="0"/>
                <a:cs typeface="Arial" panose="020B0604020202020204" pitchFamily="34" charset="0"/>
              </a:rPr>
              <a:t>Espaciais</a:t>
            </a:r>
            <a:endParaRPr lang="en-US" b="1" dirty="0">
              <a:solidFill>
                <a:srgbClr val="EB8E29"/>
              </a:solidFill>
              <a:latin typeface="Arial" panose="020B0604020202020204" pitchFamily="34" charset="0"/>
              <a:cs typeface="Arial" panose="020B0604020202020204" pitchFamily="34" charset="0"/>
            </a:endParaRPr>
          </a:p>
          <a:p>
            <a:pPr algn="ctr"/>
            <a:r>
              <a:rPr lang="en-US" b="1" dirty="0">
                <a:solidFill>
                  <a:srgbClr val="EB8E29"/>
                </a:solidFill>
                <a:latin typeface="Arial" panose="020B0604020202020204" pitchFamily="34" charset="0"/>
                <a:cs typeface="Arial" panose="020B0604020202020204" pitchFamily="34" charset="0"/>
              </a:rPr>
              <a:t>National Institute for Space Research</a:t>
            </a:r>
          </a:p>
        </p:txBody>
      </p:sp>
      <p:sp>
        <p:nvSpPr>
          <p:cNvPr id="7" name="TextBox 6">
            <a:extLst>
              <a:ext uri="{FF2B5EF4-FFF2-40B4-BE49-F238E27FC236}">
                <a16:creationId xmlns:a16="http://schemas.microsoft.com/office/drawing/2014/main" id="{A17BEFFB-8A71-422D-BEEB-FDD5BB912F57}"/>
              </a:ext>
            </a:extLst>
          </p:cNvPr>
          <p:cNvSpPr txBox="1"/>
          <p:nvPr/>
        </p:nvSpPr>
        <p:spPr>
          <a:xfrm>
            <a:off x="5486400" y="302359"/>
            <a:ext cx="6096000" cy="6555641"/>
          </a:xfrm>
          <a:prstGeom prst="rect">
            <a:avLst/>
          </a:prstGeom>
          <a:noFill/>
        </p:spPr>
        <p:txBody>
          <a:bodyPr wrap="square">
            <a:spAutoFit/>
          </a:bodyPr>
          <a:lstStyle/>
          <a:p>
            <a:pPr lvl="1" algn="just">
              <a:buSzPts val="1100"/>
            </a:pPr>
            <a:r>
              <a:rPr lang="en-US" sz="2000" b="1" dirty="0">
                <a:solidFill>
                  <a:srgbClr val="0032A0"/>
                </a:solidFill>
                <a:latin typeface="Arial" panose="020B0604020202020204" pitchFamily="34" charset="0"/>
                <a:ea typeface="MS Mincho" panose="02020609040205080304" pitchFamily="49" charset="-128"/>
                <a:cs typeface="Arial" panose="020B0604020202020204" pitchFamily="34" charset="0"/>
              </a:rPr>
              <a:t>F</a:t>
            </a:r>
            <a:r>
              <a:rPr lang="en-US" sz="2000" b="1"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ramework Collaboration Agreement </a:t>
            </a:r>
            <a:r>
              <a:rPr lang="en-US"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under discussion: collaboration in applications of CERN data storage solutions for large-scale data sharing in environmental sciences and in any other area of mutual interest</a:t>
            </a:r>
            <a:endParaRPr lang="en-US" sz="2000" dirty="0">
              <a:solidFill>
                <a:srgbClr val="0032A0"/>
              </a:solidFill>
              <a:latin typeface="Arial" panose="020B0604020202020204" pitchFamily="34" charset="0"/>
              <a:ea typeface="MS Mincho" panose="02020609040205080304" pitchFamily="49" charset="-128"/>
              <a:cs typeface="Arial" panose="020B0604020202020204" pitchFamily="34" charset="0"/>
            </a:endParaRPr>
          </a:p>
          <a:p>
            <a:pPr lvl="1" algn="just">
              <a:buSzPts val="1100"/>
            </a:pPr>
            <a:endParaRPr lang="en-US"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endParaRPr>
          </a:p>
          <a:p>
            <a:pPr lvl="1" algn="just">
              <a:buSzPts val="1100"/>
            </a:pPr>
            <a:r>
              <a:rPr lang="en-US" sz="2000" b="1" dirty="0">
                <a:solidFill>
                  <a:srgbClr val="0032A0"/>
                </a:solidFill>
                <a:latin typeface="Arial" panose="020B0604020202020204" pitchFamily="34" charset="0"/>
                <a:ea typeface="MS Mincho" panose="02020609040205080304" pitchFamily="49" charset="-128"/>
                <a:cs typeface="Arial" panose="020B0604020202020204" pitchFamily="34" charset="0"/>
              </a:rPr>
              <a:t>First Addendum</a:t>
            </a:r>
            <a:r>
              <a:rPr lang="en-US" sz="2000" dirty="0">
                <a:solidFill>
                  <a:srgbClr val="0032A0"/>
                </a:solidFill>
                <a:latin typeface="Arial" panose="020B0604020202020204" pitchFamily="34" charset="0"/>
                <a:ea typeface="MS Mincho" panose="02020609040205080304" pitchFamily="49" charset="-128"/>
                <a:cs typeface="Arial" panose="020B0604020202020204" pitchFamily="34" charset="0"/>
              </a:rPr>
              <a:t>: secondment of two senior researchers at CERN (1 FTE-year) </a:t>
            </a:r>
            <a:r>
              <a:rPr lang="en-GB"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to support large-scale data sharing in space science. Participate in day-to-day operations of CERN Storage Operations Team. </a:t>
            </a:r>
            <a:endParaRPr lang="en-US" sz="2000" dirty="0">
              <a:solidFill>
                <a:srgbClr val="0032A0"/>
              </a:solidFill>
              <a:latin typeface="Arial" panose="020B0604020202020204" pitchFamily="34" charset="0"/>
              <a:ea typeface="MS Mincho" panose="02020609040205080304" pitchFamily="49" charset="-128"/>
              <a:cs typeface="Arial" panose="020B0604020202020204" pitchFamily="34" charset="0"/>
            </a:endParaRPr>
          </a:p>
          <a:p>
            <a:pPr lvl="1" algn="just">
              <a:buSzPts val="1100"/>
            </a:pPr>
            <a:endParaRPr lang="en-US"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endParaRPr>
          </a:p>
          <a:p>
            <a:pPr lvl="1" algn="just">
              <a:buSzPts val="1100"/>
            </a:pPr>
            <a:r>
              <a:rPr lang="en-US" sz="2000" dirty="0">
                <a:solidFill>
                  <a:srgbClr val="0032A0"/>
                </a:solidFill>
                <a:latin typeface="Arial" panose="020B0604020202020204" pitchFamily="34" charset="0"/>
                <a:ea typeface="MS Mincho" panose="02020609040205080304" pitchFamily="49" charset="-128"/>
                <a:cs typeface="Arial" panose="020B0604020202020204" pitchFamily="34" charset="0"/>
              </a:rPr>
              <a:t>Project objective: </a:t>
            </a:r>
            <a:r>
              <a:rPr lang="en-US"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build </a:t>
            </a:r>
            <a:r>
              <a:rPr lang="en-US" sz="2000" b="1"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capacity towards establishing a large-scale data federation in Brazi</a:t>
            </a:r>
            <a:r>
              <a:rPr lang="en-US"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l, based on CERN’s advanced distributed storage system (EOS), enabling large-scale data sharing for research in environmental sciences, pollution monitoring and climate change.</a:t>
            </a:r>
          </a:p>
          <a:p>
            <a:pPr lvl="1" algn="just">
              <a:buSzPts val="1100"/>
            </a:pPr>
            <a:endParaRPr lang="en-US" sz="1100" dirty="0">
              <a:solidFill>
                <a:srgbClr val="0032A0"/>
              </a:solidFill>
              <a:latin typeface="Arial" panose="020B0604020202020204" pitchFamily="34" charset="0"/>
              <a:ea typeface="MS Mincho" panose="02020609040205080304" pitchFamily="49" charset="-128"/>
              <a:cs typeface="Arial" panose="020B0604020202020204" pitchFamily="34" charset="0"/>
            </a:endParaRPr>
          </a:p>
          <a:p>
            <a:pPr lvl="1" algn="just">
              <a:buSzPts val="1100"/>
            </a:pPr>
            <a:r>
              <a:rPr lang="en-US"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rPr>
              <a:t>Signature expected over the coming weeks</a:t>
            </a:r>
            <a:endParaRPr lang="en-GB" sz="2000" dirty="0">
              <a:solidFill>
                <a:srgbClr val="0032A0"/>
              </a:solidFill>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260377090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6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2.xml><?xml version="1.0" encoding="utf-8"?>
<a:theme xmlns:a="http://schemas.openxmlformats.org/drawingml/2006/main" name="2_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3.xml><?xml version="1.0" encoding="utf-8"?>
<a:theme xmlns:a="http://schemas.openxmlformats.org/drawingml/2006/main" name="7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4.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15.xml><?xml version="1.0" encoding="utf-8"?>
<a:theme xmlns:a="http://schemas.openxmlformats.org/drawingml/2006/main" name="1_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6.xml><?xml version="1.0" encoding="utf-8"?>
<a:theme xmlns:a="http://schemas.openxmlformats.org/drawingml/2006/main" name="5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7.xml><?xml version="1.0" encoding="utf-8"?>
<a:theme xmlns:a="http://schemas.openxmlformats.org/drawingml/2006/main" name="2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8.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4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8.xml><?xml version="1.0" encoding="utf-8"?>
<a:theme xmlns:a="http://schemas.openxmlformats.org/drawingml/2006/main" name="5_Office Theme">
  <a:themeElements>
    <a:clrScheme name="Custom 10">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6FD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spAutoFit/>
      </a:bodyPr>
      <a:lstStyle>
        <a:defPPr algn="ctr">
          <a:defRPr sz="1600" dirty="0">
            <a:latin typeface="Helvetica Light" charset="0"/>
            <a:ea typeface="Helvetica Light" charset="0"/>
            <a:cs typeface="Helvetica Light" charset="0"/>
          </a:defRPr>
        </a:defPPr>
      </a:lstStyle>
    </a:spDef>
    <a:lnDef>
      <a:spPr>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0">
          <a:spcBef>
            <a:spcPts val="3000"/>
          </a:spcBef>
          <a:defRPr sz="1600" dirty="0" smtClean="0">
            <a:solidFill>
              <a:prstClr val="black"/>
            </a:solidFill>
            <a:latin typeface="Helvetica Light" charset="0"/>
            <a:ea typeface="Helvetica Light" charset="0"/>
            <a:cs typeface="Helvetica Light" charset="0"/>
            <a:sym typeface="Wingdings" pitchFamily="2" charset="2"/>
          </a:defRPr>
        </a:defPPr>
      </a:lstStyle>
    </a:txDef>
  </a:objectDefaults>
  <a:extraClrSchemeLst/>
</a:theme>
</file>

<file path=ppt/theme/theme9.xml><?xml version="1.0" encoding="utf-8"?>
<a:theme xmlns:a="http://schemas.openxmlformats.org/drawingml/2006/main" name="5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37261</TotalTime>
  <Words>231</Words>
  <Application>Microsoft Macintosh PowerPoint</Application>
  <PresentationFormat>Widescreen</PresentationFormat>
  <Paragraphs>19</Paragraphs>
  <Slides>4</Slides>
  <Notes>1</Notes>
  <HiddenSlides>0</HiddenSlides>
  <MMClips>0</MMClips>
  <ScaleCrop>false</ScaleCrop>
  <HeadingPairs>
    <vt:vector size="6" baseType="variant">
      <vt:variant>
        <vt:lpstr>Fonts Used</vt:lpstr>
      </vt:variant>
      <vt:variant>
        <vt:i4>4</vt:i4>
      </vt:variant>
      <vt:variant>
        <vt:lpstr>Theme</vt:lpstr>
      </vt:variant>
      <vt:variant>
        <vt:i4>17</vt:i4>
      </vt:variant>
      <vt:variant>
        <vt:lpstr>Slide Titles</vt:lpstr>
      </vt:variant>
      <vt:variant>
        <vt:i4>4</vt:i4>
      </vt:variant>
    </vt:vector>
  </HeadingPairs>
  <TitlesOfParts>
    <vt:vector size="25" baseType="lpstr">
      <vt:lpstr>ＭＳ Ｐゴシック</vt:lpstr>
      <vt:lpstr>Arial</vt:lpstr>
      <vt:lpstr>Calibri</vt:lpstr>
      <vt:lpstr>Helvetica Light</vt:lpstr>
      <vt:lpstr>1_Office Theme</vt:lpstr>
      <vt:lpstr>1_Research</vt:lpstr>
      <vt:lpstr>2_Collaboration</vt:lpstr>
      <vt:lpstr>3_Innovation</vt:lpstr>
      <vt:lpstr>4_Education and Training</vt:lpstr>
      <vt:lpstr>Country</vt:lpstr>
      <vt:lpstr>4_Research</vt:lpstr>
      <vt:lpstr>5_Office Theme</vt:lpstr>
      <vt:lpstr>5_Innovation</vt:lpstr>
      <vt:lpstr>6_Office Theme</vt:lpstr>
      <vt:lpstr>6_Innovation</vt:lpstr>
      <vt:lpstr>2_Country</vt:lpstr>
      <vt:lpstr>7_Innovation</vt:lpstr>
      <vt:lpstr>CERN_Corporate</vt:lpstr>
      <vt:lpstr>1_Country</vt:lpstr>
      <vt:lpstr>5_Education and Training</vt:lpstr>
      <vt:lpstr>2_Research</vt:lpstr>
      <vt:lpstr>Collaboration with FAPESP and INPE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Salvatore Mele</cp:lastModifiedBy>
  <cp:revision>1183</cp:revision>
  <cp:lastPrinted>2021-04-15T12:33:04Z</cp:lastPrinted>
  <dcterms:created xsi:type="dcterms:W3CDTF">2017-12-12T17:17:03Z</dcterms:created>
  <dcterms:modified xsi:type="dcterms:W3CDTF">2025-03-25T13:28:29Z</dcterms:modified>
</cp:coreProperties>
</file>