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294" r:id="rId4"/>
    <p:sldId id="296" r:id="rId5"/>
    <p:sldId id="293" r:id="rId6"/>
    <p:sldId id="295" r:id="rId7"/>
    <p:sldId id="297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2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208" y="4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3BFA0B-B1E3-F04A-A93D-7B48E81E931E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BE9FF8-9775-344C-AC48-E6C38467E222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8AB249-F189-CB4C-8B9C-F67A280269DA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288917-DE14-714C-8E57-FD49E2928E7E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5AA612F-0C63-FE47-9CAB-6A49BA24949C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B00EE16-B0AC-374C-BD2A-D7A2108CA0A3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544EED9-D17C-364D-9E2F-6A8C80EFA9DD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7090AD2-3943-EC42-9A4A-30279F37802E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85F2-8007-0841-86AF-C314FDEAD814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6DEF-5452-0C46-A8FD-6E7D65EF20E1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0D1B-E3B0-B143-A293-599C84CD192D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527C-C003-6944-AE23-698F8322E2C5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38A5-EA94-014C-854B-DEEC9BEEB3FA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7DD-D6B2-E844-A22D-8CC4591A9D1C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A26AC-BD7A-CB40-B942-9D38350F6408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F41B-5FE7-5149-879A-D62E20FE3E58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7CB2-C1B2-7745-8DB6-D2B7D21D3948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D6955C3-2A58-9B4F-BE7C-C1EA9724919A}" type="datetime1">
              <a:rPr lang="en-US" smtClean="0"/>
              <a:t>3/27/25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MPS checklist for 2022 re-commissioning | 220th MPP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hecklist.cern.ch/machine/13/node/1000942?tree=open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784013" cy="2153265"/>
          </a:xfrm>
        </p:spPr>
        <p:txBody>
          <a:bodyPr/>
          <a:lstStyle/>
          <a:p>
            <a:r>
              <a:rPr lang="en-US" sz="4400" dirty="0"/>
              <a:t>MPS checklist for 2025 re-commissioning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Cédric Hernalsteens</a:t>
            </a:r>
          </a:p>
          <a:p>
            <a:pPr algn="l"/>
            <a:r>
              <a:rPr lang="en-US" sz="1800" dirty="0"/>
              <a:t>258</a:t>
            </a:r>
            <a:r>
              <a:rPr lang="en-US" sz="1800" baseline="30000" dirty="0"/>
              <a:t>th</a:t>
            </a:r>
            <a:r>
              <a:rPr lang="en-US" sz="1800" dirty="0"/>
              <a:t> Machine Protection Panel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1802CB8-7E42-064F-8D5B-39F1F5AA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2648"/>
          </a:xfrm>
        </p:spPr>
        <p:txBody>
          <a:bodyPr/>
          <a:lstStyle/>
          <a:p>
            <a:r>
              <a:rPr lang="en-US" dirty="0"/>
              <a:t>Status for 2025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6AA87F-3075-5F4E-A005-A9669D14F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252398"/>
            <a:ext cx="5129783" cy="49483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hlinkClick r:id="rId2"/>
              </a:rPr>
              <a:t>MPS tree</a:t>
            </a:r>
            <a:r>
              <a:rPr lang="en-US" sz="2000" dirty="0"/>
              <a:t> in the LHC machine checklist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Reset for 2025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MPS tree has been reset (all history is kept, status reset only)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Changes and additions</a:t>
            </a:r>
          </a:p>
          <a:p>
            <a:pPr marL="990900" lvl="2" indent="-342900"/>
            <a:r>
              <a:rPr lang="en-US" sz="1600" dirty="0"/>
              <a:t>BSRTMB (B1 mirror for the light coming from D3)</a:t>
            </a:r>
          </a:p>
          <a:p>
            <a:pPr marL="990900" lvl="2" indent="-342900"/>
            <a:r>
              <a:rPr lang="en-US" sz="1600" dirty="0"/>
              <a:t>PIC additional actions for polarity reversal</a:t>
            </a:r>
          </a:p>
          <a:p>
            <a:pPr marL="990900" lvl="2" indent="-342900"/>
            <a:r>
              <a:rPr lang="en-US" sz="1600" dirty="0"/>
              <a:t>SMP (no testing of the “restricted” and “ion” SMP equation at injection nor flat-top)</a:t>
            </a:r>
          </a:p>
          <a:p>
            <a:pPr marL="990900" lvl="2" indent="-342900"/>
            <a:r>
              <a:rPr lang="en-US" sz="1600" dirty="0"/>
              <a:t>ADT (additional details)</a:t>
            </a:r>
          </a:p>
          <a:p>
            <a:pPr marL="990900" lvl="2" indent="-342900"/>
            <a:r>
              <a:rPr lang="en-US" sz="1600" dirty="0"/>
              <a:t>BCCM</a:t>
            </a:r>
          </a:p>
          <a:p>
            <a:pPr marL="990900" lvl="2" indent="-342900"/>
            <a:r>
              <a:rPr lang="en-US" sz="1600" dirty="0"/>
              <a:t>TWOCRYST</a:t>
            </a:r>
          </a:p>
          <a:p>
            <a:pPr marL="990900" lvl="2" indent="-342900"/>
            <a:r>
              <a:rPr lang="en-US" sz="1600" dirty="0"/>
              <a:t>BLM blinding functionality </a:t>
            </a:r>
          </a:p>
        </p:txBody>
      </p:sp>
      <p:pic>
        <p:nvPicPr>
          <p:cNvPr id="15" name="Picture 14" descr="A picture containing ic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27523A7A-0012-2546-BBAC-5B0DEF313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6759" y="152604"/>
            <a:ext cx="2504055" cy="10092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BE130C2-F815-F24A-9F8C-6549A097B52E}"/>
              </a:ext>
            </a:extLst>
          </p:cNvPr>
          <p:cNvSpPr txBox="1"/>
          <p:nvPr/>
        </p:nvSpPr>
        <p:spPr>
          <a:xfrm>
            <a:off x="9456759" y="1244332"/>
            <a:ext cx="32934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checklist.cern.ch</a:t>
            </a:r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0A0ACE4-FD08-C543-8BC0-E549AFF5D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4833-5A65-8043-B2AF-89963F0A50EB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8DC4143B-7185-254B-BC9C-5C4C66CCA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8C35FD7-4615-9741-994E-F3BBF3C6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DD2417D2-2F98-5F44-9489-AFCF25F3A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731" y="2329121"/>
            <a:ext cx="6149083" cy="333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68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29DDD-BB5F-6501-D45C-6D89E4C9D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FC12D24-9BAE-C9A2-3F6D-F5B430097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/>
              <a:t>Checklist added, following MPS procedure EDMS-2632449. Thanks a lot to Daniele B. (and M.) for the follow-up and for already filling in the checklist.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BEAD9AA-444F-AD5D-218B-2BC9DA587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BSRTMB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433107-FB5E-B8D2-0050-7DDEF9CB8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75996-3605-7952-4D5B-41B69E48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ACF1AC-783A-496E-13BE-78DC9705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A56C8D8-CE05-9204-B020-CC0AC07A2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211551"/>
            <a:ext cx="7772400" cy="205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67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5521F-3B2D-A329-98F1-692930CE4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591E84B-DE24-079F-10F2-69D474E74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/>
              <a:t>No change to the existing procedure or tests. Addition of dedicated checks for the polarity reversal.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7B3AC0A-CC7C-81C0-7507-B04082A8F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A28B1-560C-5766-0CB8-3E3467407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D7D9D2-A64F-A10F-B297-78CB0F4ED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976469-4091-9A2B-7AD6-ECDB14407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5C800D8-C025-1A90-24EF-23E381A68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017945"/>
            <a:ext cx="7772400" cy="224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3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0770491-A07B-BEE8-386C-BBF8524D9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/>
              <a:t>Thanks to Daniel V. for providing step-by-step checks (replacing the monolithic checklist from previous years)!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4A6CEBB-4E07-DCCC-67BE-F18713BEB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6E8F2-BE70-1D81-98B7-E36885547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4ADCD-FB72-4F56-2862-D1EE6A167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A479E-02B5-5949-4F08-66AA5C95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707E321-E9D4-24FF-48AF-61F204293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737" y="2797221"/>
            <a:ext cx="8897746" cy="340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B0E5E-F1B0-D319-5C0D-17941C338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F6D9784-318D-E373-148B-439F2A9FF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66753" cy="4608512"/>
          </a:xfrm>
        </p:spPr>
        <p:txBody>
          <a:bodyPr/>
          <a:lstStyle/>
          <a:p>
            <a:r>
              <a:rPr lang="en-CH" b="0" dirty="0"/>
              <a:t>Full MPS procedure EDMS-2683896 present in the checklist tool.</a:t>
            </a:r>
          </a:p>
          <a:p>
            <a:r>
              <a:rPr lang="en-CH" b="0" dirty="0"/>
              <a:t>Commissioning strategy to be defined and planned.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2E6C08A-74F3-B09E-2D00-2C8727D14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BCCM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BDCF8-65E8-3ACB-E38F-FA103301C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A6B3C1-D88D-89DA-E30A-22CAB553E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940965-D71E-305A-71B0-4A5AF0808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AFDDD8F-E039-C1E1-79C7-A4AEA41CE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450" y="543438"/>
            <a:ext cx="7716550" cy="565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3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C1B3D-38FE-79C8-23BB-CEB0D687D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E4B15B8-7E30-00DD-573E-E670414C6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595526" cy="4608512"/>
          </a:xfrm>
        </p:spPr>
        <p:txBody>
          <a:bodyPr/>
          <a:lstStyle/>
          <a:p>
            <a:r>
              <a:rPr lang="en-CH" b="0" dirty="0"/>
              <a:t>Full MPS procedure presented in this meeting will be added to the tool swiftly.</a:t>
            </a:r>
          </a:p>
          <a:p>
            <a:endParaRPr lang="en-CH" b="0" dirty="0"/>
          </a:p>
          <a:p>
            <a:pPr>
              <a:lnSpc>
                <a:spcPts val="2400"/>
              </a:lnSpc>
              <a:buNone/>
            </a:pPr>
            <a:r>
              <a:rPr lang="en-CH" b="0" dirty="0"/>
              <a:t>Crystal goniometers connection to the BIS also checked in the BIS checklist, under “</a:t>
            </a:r>
            <a:r>
              <a:rPr lang="en-GB" b="1" i="0" dirty="0">
                <a:solidFill>
                  <a:srgbClr val="205081"/>
                </a:solidFill>
                <a:effectLst/>
                <a:latin typeface="Roboto" panose="02000000000000000000" pitchFamily="2" charset="0"/>
              </a:rPr>
              <a:t>User Link Connections</a:t>
            </a:r>
            <a:r>
              <a:rPr lang="en-GB" dirty="0"/>
              <a:t>“</a:t>
            </a:r>
            <a:endParaRPr lang="en-CH" b="0" dirty="0"/>
          </a:p>
          <a:p>
            <a:endParaRPr lang="en-CH" b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FA1E1A7-58FF-5A8A-9138-9DCBC3DB5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TWOCRYST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700E0-CB91-D4A8-AD68-33C555144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F8D8-8BD6-3E43-A9B0-E511E7024D00}" type="datetime1">
              <a:rPr lang="en-US" smtClean="0"/>
              <a:t>3/28/25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1B07C-B0FC-C214-B7B5-C89F9C3E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 checklist for 2022 re-commissioning | 220th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75B0AC-8C91-193D-3091-E4F99AD71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97EE88-6834-87D9-1FEA-089297A33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62" y="4451343"/>
            <a:ext cx="7772400" cy="639733"/>
          </a:xfrm>
          <a:prstGeom prst="rect">
            <a:avLst/>
          </a:prstGeom>
        </p:spPr>
      </p:pic>
      <p:pic>
        <p:nvPicPr>
          <p:cNvPr id="10" name="Picture 9" descr="A document with text and images&#10;&#10;AI-generated content may be incorrect.">
            <a:extLst>
              <a:ext uri="{FF2B5EF4-FFF2-40B4-BE49-F238E27FC236}">
                <a16:creationId xmlns:a16="http://schemas.microsoft.com/office/drawing/2014/main" id="{4375C635-3380-422F-63C8-03B71E33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804" y="373593"/>
            <a:ext cx="4251207" cy="379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88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86CEF74F-E9C5-7544-A8D0-7DB0AC1E8B6D}" vid="{AAEC7B0F-8251-3346-941C-507DFD39D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1354</TotalTime>
  <Words>279</Words>
  <Application>Microsoft Macintosh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Roboto</vt:lpstr>
      <vt:lpstr>Office Theme</vt:lpstr>
      <vt:lpstr>MPS checklist for 2025 re-commissioning </vt:lpstr>
      <vt:lpstr>Status for 2025</vt:lpstr>
      <vt:lpstr>BSRTMB</vt:lpstr>
      <vt:lpstr>PIC</vt:lpstr>
      <vt:lpstr>ADT</vt:lpstr>
      <vt:lpstr>BCCM</vt:lpstr>
      <vt:lpstr>TWOCRYST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MPS checklist for 2022 re-commissioning </dc:title>
  <dc:creator>HERNALSTEENS  Cedric</dc:creator>
  <cp:lastModifiedBy>HERNALSTEENS Cédric</cp:lastModifiedBy>
  <cp:revision>4</cp:revision>
  <dcterms:created xsi:type="dcterms:W3CDTF">2022-03-18T07:56:22Z</dcterms:created>
  <dcterms:modified xsi:type="dcterms:W3CDTF">2025-03-28T09:00:02Z</dcterms:modified>
</cp:coreProperties>
</file>