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4" r:id="rId4"/>
    <p:sldId id="257" r:id="rId5"/>
    <p:sldId id="263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12FB7DF-7D72-49A4-9107-7D9FEC3DC445}" v="7" dt="2025-03-14T12:14:30.85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7" d="100"/>
          <a:sy n="97" d="100"/>
        </p:scale>
        <p:origin x="9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hang, Hao [haozhang]" userId="24e64bb6-7a3b-4ace-8960-3339a8934562" providerId="ADAL" clId="{389DA9AE-F7FD-4241-94B4-FFEEF7E5E8CE}"/>
    <pc:docChg chg="custSel addSld modSld">
      <pc:chgData name="Zhang, Hao [haozhang]" userId="24e64bb6-7a3b-4ace-8960-3339a8934562" providerId="ADAL" clId="{389DA9AE-F7FD-4241-94B4-FFEEF7E5E8CE}" dt="2024-10-18T10:56:28.081" v="108" actId="14100"/>
      <pc:docMkLst>
        <pc:docMk/>
      </pc:docMkLst>
      <pc:sldChg chg="addSp delSp modSp new mod">
        <pc:chgData name="Zhang, Hao [haozhang]" userId="24e64bb6-7a3b-4ace-8960-3339a8934562" providerId="ADAL" clId="{389DA9AE-F7FD-4241-94B4-FFEEF7E5E8CE}" dt="2024-10-18T10:56:28.081" v="108" actId="14100"/>
        <pc:sldMkLst>
          <pc:docMk/>
          <pc:sldMk cId="849650818" sldId="260"/>
        </pc:sldMkLst>
      </pc:sldChg>
    </pc:docChg>
  </pc:docChgLst>
  <pc:docChgLst>
    <pc:chgData name="Zhang, Hao [haozhang]" userId="24e64bb6-7a3b-4ace-8960-3339a8934562" providerId="ADAL" clId="{E4EB8B57-03AA-4457-BEFD-B4F55EBA93B7}"/>
    <pc:docChg chg="undo custSel addSld delSld modSld sldOrd">
      <pc:chgData name="Zhang, Hao [haozhang]" userId="24e64bb6-7a3b-4ace-8960-3339a8934562" providerId="ADAL" clId="{E4EB8B57-03AA-4457-BEFD-B4F55EBA93B7}" dt="2025-02-03T14:25:31.218" v="2989" actId="1076"/>
      <pc:docMkLst>
        <pc:docMk/>
      </pc:docMkLst>
      <pc:sldChg chg="new del">
        <pc:chgData name="Zhang, Hao [haozhang]" userId="24e64bb6-7a3b-4ace-8960-3339a8934562" providerId="ADAL" clId="{E4EB8B57-03AA-4457-BEFD-B4F55EBA93B7}" dt="2025-01-14T13:59:31.371" v="7" actId="47"/>
        <pc:sldMkLst>
          <pc:docMk/>
          <pc:sldMk cId="1253833963" sldId="256"/>
        </pc:sldMkLst>
      </pc:sldChg>
      <pc:sldChg chg="add del">
        <pc:chgData name="Zhang, Hao [haozhang]" userId="24e64bb6-7a3b-4ace-8960-3339a8934562" providerId="ADAL" clId="{E4EB8B57-03AA-4457-BEFD-B4F55EBA93B7}" dt="2025-01-24T12:17:37.202" v="2395"/>
        <pc:sldMkLst>
          <pc:docMk/>
          <pc:sldMk cId="1843933145" sldId="256"/>
        </pc:sldMkLst>
      </pc:sldChg>
      <pc:sldChg chg="del">
        <pc:chgData name="Zhang, Hao [haozhang]" userId="24e64bb6-7a3b-4ace-8960-3339a8934562" providerId="ADAL" clId="{E4EB8B57-03AA-4457-BEFD-B4F55EBA93B7}" dt="2025-01-14T13:59:24.975" v="4" actId="47"/>
        <pc:sldMkLst>
          <pc:docMk/>
          <pc:sldMk cId="2394899531" sldId="256"/>
        </pc:sldMkLst>
      </pc:sldChg>
      <pc:sldChg chg="add del">
        <pc:chgData name="Zhang, Hao [haozhang]" userId="24e64bb6-7a3b-4ace-8960-3339a8934562" providerId="ADAL" clId="{E4EB8B57-03AA-4457-BEFD-B4F55EBA93B7}" dt="2025-01-24T12:17:49.724" v="2397" actId="47"/>
        <pc:sldMkLst>
          <pc:docMk/>
          <pc:sldMk cId="3094632534" sldId="256"/>
        </pc:sldMkLst>
      </pc:sldChg>
      <pc:sldChg chg="add del">
        <pc:chgData name="Zhang, Hao [haozhang]" userId="24e64bb6-7a3b-4ace-8960-3339a8934562" providerId="ADAL" clId="{E4EB8B57-03AA-4457-BEFD-B4F55EBA93B7}" dt="2025-01-24T12:17:56.339" v="2398"/>
        <pc:sldMkLst>
          <pc:docMk/>
          <pc:sldMk cId="4019629109" sldId="256"/>
        </pc:sldMkLst>
      </pc:sldChg>
      <pc:sldChg chg="del">
        <pc:chgData name="Zhang, Hao [haozhang]" userId="24e64bb6-7a3b-4ace-8960-3339a8934562" providerId="ADAL" clId="{E4EB8B57-03AA-4457-BEFD-B4F55EBA93B7}" dt="2025-01-14T13:59:23.702" v="0" actId="47"/>
        <pc:sldMkLst>
          <pc:docMk/>
          <pc:sldMk cId="1753889294" sldId="257"/>
        </pc:sldMkLst>
      </pc:sldChg>
      <pc:sldChg chg="modSp new mod ord">
        <pc:chgData name="Zhang, Hao [haozhang]" userId="24e64bb6-7a3b-4ace-8960-3339a8934562" providerId="ADAL" clId="{E4EB8B57-03AA-4457-BEFD-B4F55EBA93B7}" dt="2025-01-24T12:20:09.747" v="2427" actId="20577"/>
        <pc:sldMkLst>
          <pc:docMk/>
          <pc:sldMk cId="3792405190" sldId="257"/>
        </pc:sldMkLst>
        <pc:spChg chg="mod">
          <ac:chgData name="Zhang, Hao [haozhang]" userId="24e64bb6-7a3b-4ace-8960-3339a8934562" providerId="ADAL" clId="{E4EB8B57-03AA-4457-BEFD-B4F55EBA93B7}" dt="2025-01-24T11:41:14.987" v="853" actId="1076"/>
          <ac:spMkLst>
            <pc:docMk/>
            <pc:sldMk cId="3792405190" sldId="257"/>
            <ac:spMk id="2" creationId="{7B1CDC56-67D2-E332-10D1-EFB84ABD990D}"/>
          </ac:spMkLst>
        </pc:spChg>
        <pc:spChg chg="mod">
          <ac:chgData name="Zhang, Hao [haozhang]" userId="24e64bb6-7a3b-4ace-8960-3339a8934562" providerId="ADAL" clId="{E4EB8B57-03AA-4457-BEFD-B4F55EBA93B7}" dt="2025-01-24T12:20:09.747" v="2427" actId="20577"/>
          <ac:spMkLst>
            <pc:docMk/>
            <pc:sldMk cId="3792405190" sldId="257"/>
            <ac:spMk id="3" creationId="{98E46283-002C-9756-F56C-C92CDEC44570}"/>
          </ac:spMkLst>
        </pc:spChg>
      </pc:sldChg>
      <pc:sldChg chg="modSp new del mod">
        <pc:chgData name="Zhang, Hao [haozhang]" userId="24e64bb6-7a3b-4ace-8960-3339a8934562" providerId="ADAL" clId="{E4EB8B57-03AA-4457-BEFD-B4F55EBA93B7}" dt="2025-01-24T11:45:12.908" v="1076" actId="47"/>
        <pc:sldMkLst>
          <pc:docMk/>
          <pc:sldMk cId="186039951" sldId="258"/>
        </pc:sldMkLst>
      </pc:sldChg>
      <pc:sldChg chg="del">
        <pc:chgData name="Zhang, Hao [haozhang]" userId="24e64bb6-7a3b-4ace-8960-3339a8934562" providerId="ADAL" clId="{E4EB8B57-03AA-4457-BEFD-B4F55EBA93B7}" dt="2025-01-14T13:59:23.973" v="1" actId="47"/>
        <pc:sldMkLst>
          <pc:docMk/>
          <pc:sldMk cId="3117532891" sldId="258"/>
        </pc:sldMkLst>
      </pc:sldChg>
      <pc:sldChg chg="modSp new mod">
        <pc:chgData name="Zhang, Hao [haozhang]" userId="24e64bb6-7a3b-4ace-8960-3339a8934562" providerId="ADAL" clId="{E4EB8B57-03AA-4457-BEFD-B4F55EBA93B7}" dt="2025-01-24T12:20:58.386" v="2487" actId="20577"/>
        <pc:sldMkLst>
          <pc:docMk/>
          <pc:sldMk cId="3350636435" sldId="258"/>
        </pc:sldMkLst>
      </pc:sldChg>
      <pc:sldChg chg="del">
        <pc:chgData name="Zhang, Hao [haozhang]" userId="24e64bb6-7a3b-4ace-8960-3339a8934562" providerId="ADAL" clId="{E4EB8B57-03AA-4457-BEFD-B4F55EBA93B7}" dt="2025-01-14T13:59:24.193" v="2" actId="47"/>
        <pc:sldMkLst>
          <pc:docMk/>
          <pc:sldMk cId="2134319788" sldId="259"/>
        </pc:sldMkLst>
      </pc:sldChg>
      <pc:sldChg chg="modSp new mod">
        <pc:chgData name="Zhang, Hao [haozhang]" userId="24e64bb6-7a3b-4ace-8960-3339a8934562" providerId="ADAL" clId="{E4EB8B57-03AA-4457-BEFD-B4F55EBA93B7}" dt="2025-01-24T12:22:57.247" v="2646" actId="20577"/>
        <pc:sldMkLst>
          <pc:docMk/>
          <pc:sldMk cId="2463646523" sldId="259"/>
        </pc:sldMkLst>
      </pc:sldChg>
      <pc:sldChg chg="del">
        <pc:chgData name="Zhang, Hao [haozhang]" userId="24e64bb6-7a3b-4ace-8960-3339a8934562" providerId="ADAL" clId="{E4EB8B57-03AA-4457-BEFD-B4F55EBA93B7}" dt="2025-01-14T13:59:24.955" v="3" actId="47"/>
        <pc:sldMkLst>
          <pc:docMk/>
          <pc:sldMk cId="849650818" sldId="260"/>
        </pc:sldMkLst>
      </pc:sldChg>
      <pc:sldChg chg="addSp delSp modSp new mod">
        <pc:chgData name="Zhang, Hao [haozhang]" userId="24e64bb6-7a3b-4ace-8960-3339a8934562" providerId="ADAL" clId="{E4EB8B57-03AA-4457-BEFD-B4F55EBA93B7}" dt="2025-01-24T12:19:40.087" v="2401" actId="1076"/>
        <pc:sldMkLst>
          <pc:docMk/>
          <pc:sldMk cId="3324024584" sldId="260"/>
        </pc:sldMkLst>
      </pc:sldChg>
      <pc:sldChg chg="addSp delSp modSp new mod">
        <pc:chgData name="Zhang, Hao [haozhang]" userId="24e64bb6-7a3b-4ace-8960-3339a8934562" providerId="ADAL" clId="{E4EB8B57-03AA-4457-BEFD-B4F55EBA93B7}" dt="2025-01-24T12:11:42.258" v="2139" actId="1076"/>
        <pc:sldMkLst>
          <pc:docMk/>
          <pc:sldMk cId="2335805150" sldId="261"/>
        </pc:sldMkLst>
      </pc:sldChg>
      <pc:sldChg chg="add del">
        <pc:chgData name="Zhang, Hao [haozhang]" userId="24e64bb6-7a3b-4ace-8960-3339a8934562" providerId="ADAL" clId="{E4EB8B57-03AA-4457-BEFD-B4F55EBA93B7}" dt="2025-01-24T12:18:08.624" v="2400" actId="47"/>
        <pc:sldMkLst>
          <pc:docMk/>
          <pc:sldMk cId="1161573253" sldId="262"/>
        </pc:sldMkLst>
      </pc:sldChg>
      <pc:sldChg chg="add del">
        <pc:chgData name="Zhang, Hao [haozhang]" userId="24e64bb6-7a3b-4ace-8960-3339a8934562" providerId="ADAL" clId="{E4EB8B57-03AA-4457-BEFD-B4F55EBA93B7}" dt="2025-01-24T12:17:49.724" v="2397" actId="47"/>
        <pc:sldMkLst>
          <pc:docMk/>
          <pc:sldMk cId="1573898474" sldId="262"/>
        </pc:sldMkLst>
      </pc:sldChg>
      <pc:sldChg chg="add del">
        <pc:chgData name="Zhang, Hao [haozhang]" userId="24e64bb6-7a3b-4ace-8960-3339a8934562" providerId="ADAL" clId="{E4EB8B57-03AA-4457-BEFD-B4F55EBA93B7}" dt="2025-01-24T12:17:37.202" v="2395"/>
        <pc:sldMkLst>
          <pc:docMk/>
          <pc:sldMk cId="2763016559" sldId="262"/>
        </pc:sldMkLst>
      </pc:sldChg>
      <pc:sldChg chg="modSp new del mod ord">
        <pc:chgData name="Zhang, Hao [haozhang]" userId="24e64bb6-7a3b-4ace-8960-3339a8934562" providerId="ADAL" clId="{E4EB8B57-03AA-4457-BEFD-B4F55EBA93B7}" dt="2025-01-24T12:21:13.266" v="2488" actId="47"/>
        <pc:sldMkLst>
          <pc:docMk/>
          <pc:sldMk cId="3166049566" sldId="262"/>
        </pc:sldMkLst>
      </pc:sldChg>
      <pc:sldChg chg="addSp delSp modSp new mod">
        <pc:chgData name="Zhang, Hao [haozhang]" userId="24e64bb6-7a3b-4ace-8960-3339a8934562" providerId="ADAL" clId="{E4EB8B57-03AA-4457-BEFD-B4F55EBA93B7}" dt="2025-01-24T12:30:08.069" v="2757" actId="14100"/>
        <pc:sldMkLst>
          <pc:docMk/>
          <pc:sldMk cId="3351368125" sldId="262"/>
        </pc:sldMkLst>
      </pc:sldChg>
      <pc:sldChg chg="add del">
        <pc:chgData name="Zhang, Hao [haozhang]" userId="24e64bb6-7a3b-4ace-8960-3339a8934562" providerId="ADAL" clId="{E4EB8B57-03AA-4457-BEFD-B4F55EBA93B7}" dt="2025-01-24T12:17:37.202" v="2395"/>
        <pc:sldMkLst>
          <pc:docMk/>
          <pc:sldMk cId="1411156298" sldId="263"/>
        </pc:sldMkLst>
      </pc:sldChg>
      <pc:sldChg chg="modSp new mod">
        <pc:chgData name="Zhang, Hao [haozhang]" userId="24e64bb6-7a3b-4ace-8960-3339a8934562" providerId="ADAL" clId="{E4EB8B57-03AA-4457-BEFD-B4F55EBA93B7}" dt="2025-01-24T12:32:31.367" v="2976" actId="20577"/>
        <pc:sldMkLst>
          <pc:docMk/>
          <pc:sldMk cId="1642111467" sldId="263"/>
        </pc:sldMkLst>
        <pc:spChg chg="mod">
          <ac:chgData name="Zhang, Hao [haozhang]" userId="24e64bb6-7a3b-4ace-8960-3339a8934562" providerId="ADAL" clId="{E4EB8B57-03AA-4457-BEFD-B4F55EBA93B7}" dt="2025-01-24T12:31:00.799" v="2762" actId="20577"/>
          <ac:spMkLst>
            <pc:docMk/>
            <pc:sldMk cId="1642111467" sldId="263"/>
            <ac:spMk id="2" creationId="{E67B8F92-4CDB-9921-5394-53E7E0D5235E}"/>
          </ac:spMkLst>
        </pc:spChg>
        <pc:spChg chg="mod">
          <ac:chgData name="Zhang, Hao [haozhang]" userId="24e64bb6-7a3b-4ace-8960-3339a8934562" providerId="ADAL" clId="{E4EB8B57-03AA-4457-BEFD-B4F55EBA93B7}" dt="2025-01-24T12:32:31.367" v="2976" actId="20577"/>
          <ac:spMkLst>
            <pc:docMk/>
            <pc:sldMk cId="1642111467" sldId="263"/>
            <ac:spMk id="3" creationId="{4DA89962-795E-DD50-5D60-D7DEDBD224D8}"/>
          </ac:spMkLst>
        </pc:spChg>
      </pc:sldChg>
      <pc:sldChg chg="add del">
        <pc:chgData name="Zhang, Hao [haozhang]" userId="24e64bb6-7a3b-4ace-8960-3339a8934562" providerId="ADAL" clId="{E4EB8B57-03AA-4457-BEFD-B4F55EBA93B7}" dt="2025-01-24T12:17:49.724" v="2397" actId="47"/>
        <pc:sldMkLst>
          <pc:docMk/>
          <pc:sldMk cId="1837233181" sldId="263"/>
        </pc:sldMkLst>
      </pc:sldChg>
      <pc:sldChg chg="add del">
        <pc:chgData name="Zhang, Hao [haozhang]" userId="24e64bb6-7a3b-4ace-8960-3339a8934562" providerId="ADAL" clId="{E4EB8B57-03AA-4457-BEFD-B4F55EBA93B7}" dt="2025-01-24T12:18:08.624" v="2400" actId="47"/>
        <pc:sldMkLst>
          <pc:docMk/>
          <pc:sldMk cId="4038935429" sldId="263"/>
        </pc:sldMkLst>
      </pc:sldChg>
      <pc:sldChg chg="modSp add">
        <pc:chgData name="Zhang, Hao [haozhang]" userId="24e64bb6-7a3b-4ace-8960-3339a8934562" providerId="ADAL" clId="{E4EB8B57-03AA-4457-BEFD-B4F55EBA93B7}" dt="2025-01-24T12:34:21.259" v="2977"/>
        <pc:sldMkLst>
          <pc:docMk/>
          <pc:sldMk cId="3345203171" sldId="264"/>
        </pc:sldMkLst>
      </pc:sldChg>
      <pc:sldChg chg="modSp add">
        <pc:chgData name="Zhang, Hao [haozhang]" userId="24e64bb6-7a3b-4ace-8960-3339a8934562" providerId="ADAL" clId="{E4EB8B57-03AA-4457-BEFD-B4F55EBA93B7}" dt="2025-01-24T12:34:21.259" v="2977"/>
        <pc:sldMkLst>
          <pc:docMk/>
          <pc:sldMk cId="2711304816" sldId="265"/>
        </pc:sldMkLst>
      </pc:sldChg>
      <pc:sldChg chg="modSp add">
        <pc:chgData name="Zhang, Hao [haozhang]" userId="24e64bb6-7a3b-4ace-8960-3339a8934562" providerId="ADAL" clId="{E4EB8B57-03AA-4457-BEFD-B4F55EBA93B7}" dt="2025-01-24T12:34:21.259" v="2977"/>
        <pc:sldMkLst>
          <pc:docMk/>
          <pc:sldMk cId="3461170567" sldId="266"/>
        </pc:sldMkLst>
      </pc:sldChg>
      <pc:sldChg chg="addSp modSp new mod">
        <pc:chgData name="Zhang, Hao [haozhang]" userId="24e64bb6-7a3b-4ace-8960-3339a8934562" providerId="ADAL" clId="{E4EB8B57-03AA-4457-BEFD-B4F55EBA93B7}" dt="2025-02-03T14:25:12.179" v="2983" actId="1076"/>
        <pc:sldMkLst>
          <pc:docMk/>
          <pc:sldMk cId="4165066710" sldId="267"/>
        </pc:sldMkLst>
      </pc:sldChg>
      <pc:sldChg chg="addSp modSp new mod">
        <pc:chgData name="Zhang, Hao [haozhang]" userId="24e64bb6-7a3b-4ace-8960-3339a8934562" providerId="ADAL" clId="{E4EB8B57-03AA-4457-BEFD-B4F55EBA93B7}" dt="2025-02-03T14:25:31.218" v="2989" actId="1076"/>
        <pc:sldMkLst>
          <pc:docMk/>
          <pc:sldMk cId="230920592" sldId="268"/>
        </pc:sldMkLst>
      </pc:sldChg>
    </pc:docChg>
  </pc:docChgLst>
  <pc:docChgLst>
    <pc:chgData name="Zhang, Hao [haozhang]" userId="24e64bb6-7a3b-4ace-8960-3339a8934562" providerId="ADAL" clId="{512FB7DF-7D72-49A4-9107-7D9FEC3DC445}"/>
    <pc:docChg chg="undo custSel addSld delSld modSld">
      <pc:chgData name="Zhang, Hao [haozhang]" userId="24e64bb6-7a3b-4ace-8960-3339a8934562" providerId="ADAL" clId="{512FB7DF-7D72-49A4-9107-7D9FEC3DC445}" dt="2025-03-14T12:45:39.149" v="1243" actId="20577"/>
      <pc:docMkLst>
        <pc:docMk/>
      </pc:docMkLst>
      <pc:sldChg chg="modSp mod">
        <pc:chgData name="Zhang, Hao [haozhang]" userId="24e64bb6-7a3b-4ace-8960-3339a8934562" providerId="ADAL" clId="{512FB7DF-7D72-49A4-9107-7D9FEC3DC445}" dt="2025-03-14T12:31:09.073" v="1100" actId="207"/>
        <pc:sldMkLst>
          <pc:docMk/>
          <pc:sldMk cId="3792405190" sldId="257"/>
        </pc:sldMkLst>
        <pc:spChg chg="mod">
          <ac:chgData name="Zhang, Hao [haozhang]" userId="24e64bb6-7a3b-4ace-8960-3339a8934562" providerId="ADAL" clId="{512FB7DF-7D72-49A4-9107-7D9FEC3DC445}" dt="2025-03-14T12:31:09.073" v="1100" actId="207"/>
          <ac:spMkLst>
            <pc:docMk/>
            <pc:sldMk cId="3792405190" sldId="257"/>
            <ac:spMk id="3" creationId="{98E46283-002C-9756-F56C-C92CDEC44570}"/>
          </ac:spMkLst>
        </pc:spChg>
      </pc:sldChg>
      <pc:sldChg chg="del">
        <pc:chgData name="Zhang, Hao [haozhang]" userId="24e64bb6-7a3b-4ace-8960-3339a8934562" providerId="ADAL" clId="{512FB7DF-7D72-49A4-9107-7D9FEC3DC445}" dt="2025-03-14T11:49:03.186" v="4" actId="47"/>
        <pc:sldMkLst>
          <pc:docMk/>
          <pc:sldMk cId="3350636435" sldId="258"/>
        </pc:sldMkLst>
      </pc:sldChg>
      <pc:sldChg chg="del">
        <pc:chgData name="Zhang, Hao [haozhang]" userId="24e64bb6-7a3b-4ace-8960-3339a8934562" providerId="ADAL" clId="{512FB7DF-7D72-49A4-9107-7D9FEC3DC445}" dt="2025-03-14T12:15:12.457" v="656" actId="47"/>
        <pc:sldMkLst>
          <pc:docMk/>
          <pc:sldMk cId="2463646523" sldId="259"/>
        </pc:sldMkLst>
      </pc:sldChg>
      <pc:sldChg chg="del">
        <pc:chgData name="Zhang, Hao [haozhang]" userId="24e64bb6-7a3b-4ace-8960-3339a8934562" providerId="ADAL" clId="{512FB7DF-7D72-49A4-9107-7D9FEC3DC445}" dt="2025-03-14T11:49:10.250" v="5" actId="47"/>
        <pc:sldMkLst>
          <pc:docMk/>
          <pc:sldMk cId="3324024584" sldId="260"/>
        </pc:sldMkLst>
      </pc:sldChg>
      <pc:sldChg chg="del">
        <pc:chgData name="Zhang, Hao [haozhang]" userId="24e64bb6-7a3b-4ace-8960-3339a8934562" providerId="ADAL" clId="{512FB7DF-7D72-49A4-9107-7D9FEC3DC445}" dt="2025-03-14T11:49:11.603" v="6" actId="47"/>
        <pc:sldMkLst>
          <pc:docMk/>
          <pc:sldMk cId="2335805150" sldId="261"/>
        </pc:sldMkLst>
      </pc:sldChg>
      <pc:sldChg chg="del">
        <pc:chgData name="Zhang, Hao [haozhang]" userId="24e64bb6-7a3b-4ace-8960-3339a8934562" providerId="ADAL" clId="{512FB7DF-7D72-49A4-9107-7D9FEC3DC445}" dt="2025-03-14T11:49:02.277" v="3" actId="47"/>
        <pc:sldMkLst>
          <pc:docMk/>
          <pc:sldMk cId="3351368125" sldId="262"/>
        </pc:sldMkLst>
      </pc:sldChg>
      <pc:sldChg chg="modSp mod">
        <pc:chgData name="Zhang, Hao [haozhang]" userId="24e64bb6-7a3b-4ace-8960-3339a8934562" providerId="ADAL" clId="{512FB7DF-7D72-49A4-9107-7D9FEC3DC445}" dt="2025-03-14T12:45:39.149" v="1243" actId="20577"/>
        <pc:sldMkLst>
          <pc:docMk/>
          <pc:sldMk cId="1642111467" sldId="263"/>
        </pc:sldMkLst>
        <pc:spChg chg="mod">
          <ac:chgData name="Zhang, Hao [haozhang]" userId="24e64bb6-7a3b-4ace-8960-3339a8934562" providerId="ADAL" clId="{512FB7DF-7D72-49A4-9107-7D9FEC3DC445}" dt="2025-03-14T12:45:39.149" v="1243" actId="20577"/>
          <ac:spMkLst>
            <pc:docMk/>
            <pc:sldMk cId="1642111467" sldId="263"/>
            <ac:spMk id="3" creationId="{4DA89962-795E-DD50-5D60-D7DEDBD224D8}"/>
          </ac:spMkLst>
        </pc:spChg>
      </pc:sldChg>
      <pc:sldChg chg="addSp delSp modSp new mod">
        <pc:chgData name="Zhang, Hao [haozhang]" userId="24e64bb6-7a3b-4ace-8960-3339a8934562" providerId="ADAL" clId="{512FB7DF-7D72-49A4-9107-7D9FEC3DC445}" dt="2025-03-14T12:44:10.276" v="1216" actId="20577"/>
        <pc:sldMkLst>
          <pc:docMk/>
          <pc:sldMk cId="1358376456" sldId="264"/>
        </pc:sldMkLst>
        <pc:spChg chg="mod">
          <ac:chgData name="Zhang, Hao [haozhang]" userId="24e64bb6-7a3b-4ace-8960-3339a8934562" providerId="ADAL" clId="{512FB7DF-7D72-49A4-9107-7D9FEC3DC445}" dt="2025-03-14T12:44:10.276" v="1216" actId="20577"/>
          <ac:spMkLst>
            <pc:docMk/>
            <pc:sldMk cId="1358376456" sldId="264"/>
            <ac:spMk id="2" creationId="{157E2819-58BB-32C0-974F-5DF3538F35EB}"/>
          </ac:spMkLst>
        </pc:spChg>
        <pc:spChg chg="mod">
          <ac:chgData name="Zhang, Hao [haozhang]" userId="24e64bb6-7a3b-4ace-8960-3339a8934562" providerId="ADAL" clId="{512FB7DF-7D72-49A4-9107-7D9FEC3DC445}" dt="2025-03-14T12:13:51.252" v="519" actId="20577"/>
          <ac:spMkLst>
            <pc:docMk/>
            <pc:sldMk cId="1358376456" sldId="264"/>
            <ac:spMk id="3" creationId="{442D42D1-49CC-9F10-6460-57C2A6285448}"/>
          </ac:spMkLst>
        </pc:spChg>
        <pc:spChg chg="add mod">
          <ac:chgData name="Zhang, Hao [haozhang]" userId="24e64bb6-7a3b-4ace-8960-3339a8934562" providerId="ADAL" clId="{512FB7DF-7D72-49A4-9107-7D9FEC3DC445}" dt="2025-03-14T12:16:13.349" v="771" actId="1038"/>
          <ac:spMkLst>
            <pc:docMk/>
            <pc:sldMk cId="1358376456" sldId="264"/>
            <ac:spMk id="13" creationId="{1EAA3415-CB09-290A-CABE-0B9A931BCD42}"/>
          </ac:spMkLst>
        </pc:spChg>
        <pc:spChg chg="add mod">
          <ac:chgData name="Zhang, Hao [haozhang]" userId="24e64bb6-7a3b-4ace-8960-3339a8934562" providerId="ADAL" clId="{512FB7DF-7D72-49A4-9107-7D9FEC3DC445}" dt="2025-03-14T12:16:13.349" v="771" actId="1038"/>
          <ac:spMkLst>
            <pc:docMk/>
            <pc:sldMk cId="1358376456" sldId="264"/>
            <ac:spMk id="14" creationId="{B0FB8A81-269D-D100-361B-FC9A5F6AA18C}"/>
          </ac:spMkLst>
        </pc:spChg>
        <pc:spChg chg="add mod">
          <ac:chgData name="Zhang, Hao [haozhang]" userId="24e64bb6-7a3b-4ace-8960-3339a8934562" providerId="ADAL" clId="{512FB7DF-7D72-49A4-9107-7D9FEC3DC445}" dt="2025-03-14T12:16:13.349" v="771" actId="1038"/>
          <ac:spMkLst>
            <pc:docMk/>
            <pc:sldMk cId="1358376456" sldId="264"/>
            <ac:spMk id="15" creationId="{656A114B-2699-C063-47E5-AFE2ECB289D8}"/>
          </ac:spMkLst>
        </pc:spChg>
        <pc:picChg chg="add mod modCrop">
          <ac:chgData name="Zhang, Hao [haozhang]" userId="24e64bb6-7a3b-4ace-8960-3339a8934562" providerId="ADAL" clId="{512FB7DF-7D72-49A4-9107-7D9FEC3DC445}" dt="2025-03-14T12:16:13.349" v="771" actId="1038"/>
          <ac:picMkLst>
            <pc:docMk/>
            <pc:sldMk cId="1358376456" sldId="264"/>
            <ac:picMk id="6" creationId="{472B83F3-0C39-5D32-5D67-840C80DC33DD}"/>
          </ac:picMkLst>
        </pc:picChg>
        <pc:picChg chg="add mod modCrop">
          <ac:chgData name="Zhang, Hao [haozhang]" userId="24e64bb6-7a3b-4ace-8960-3339a8934562" providerId="ADAL" clId="{512FB7DF-7D72-49A4-9107-7D9FEC3DC445}" dt="2025-03-14T12:16:13.349" v="771" actId="1038"/>
          <ac:picMkLst>
            <pc:docMk/>
            <pc:sldMk cId="1358376456" sldId="264"/>
            <ac:picMk id="8" creationId="{9D2BC3BF-8E28-E744-DB52-379F90E303C7}"/>
          </ac:picMkLst>
        </pc:picChg>
        <pc:picChg chg="add mod modCrop">
          <ac:chgData name="Zhang, Hao [haozhang]" userId="24e64bb6-7a3b-4ace-8960-3339a8934562" providerId="ADAL" clId="{512FB7DF-7D72-49A4-9107-7D9FEC3DC445}" dt="2025-03-14T12:16:13.349" v="771" actId="1038"/>
          <ac:picMkLst>
            <pc:docMk/>
            <pc:sldMk cId="1358376456" sldId="264"/>
            <ac:picMk id="10" creationId="{D64E4FB3-74C6-A614-60DA-842C0E9D11C6}"/>
          </ac:picMkLst>
        </pc:picChg>
        <pc:picChg chg="add del mod">
          <ac:chgData name="Zhang, Hao [haozhang]" userId="24e64bb6-7a3b-4ace-8960-3339a8934562" providerId="ADAL" clId="{512FB7DF-7D72-49A4-9107-7D9FEC3DC445}" dt="2025-03-14T12:13:58.786" v="523" actId="478"/>
          <ac:picMkLst>
            <pc:docMk/>
            <pc:sldMk cId="1358376456" sldId="264"/>
            <ac:picMk id="12" creationId="{784C659C-D77E-4313-9142-947E4CB21240}"/>
          </ac:picMkLst>
        </pc:picChg>
      </pc:sldChg>
      <pc:sldChg chg="del">
        <pc:chgData name="Zhang, Hao [haozhang]" userId="24e64bb6-7a3b-4ace-8960-3339a8934562" providerId="ADAL" clId="{512FB7DF-7D72-49A4-9107-7D9FEC3DC445}" dt="2025-03-14T11:49:00.500" v="0" actId="47"/>
        <pc:sldMkLst>
          <pc:docMk/>
          <pc:sldMk cId="3345203171" sldId="264"/>
        </pc:sldMkLst>
      </pc:sldChg>
      <pc:sldChg chg="modSp new mod">
        <pc:chgData name="Zhang, Hao [haozhang]" userId="24e64bb6-7a3b-4ace-8960-3339a8934562" providerId="ADAL" clId="{512FB7DF-7D72-49A4-9107-7D9FEC3DC445}" dt="2025-03-14T12:44:01.607" v="1215" actId="20577"/>
        <pc:sldMkLst>
          <pc:docMk/>
          <pc:sldMk cId="489122777" sldId="265"/>
        </pc:sldMkLst>
        <pc:spChg chg="mod">
          <ac:chgData name="Zhang, Hao [haozhang]" userId="24e64bb6-7a3b-4ace-8960-3339a8934562" providerId="ADAL" clId="{512FB7DF-7D72-49A4-9107-7D9FEC3DC445}" dt="2025-03-14T12:22:04.624" v="798" actId="20577"/>
          <ac:spMkLst>
            <pc:docMk/>
            <pc:sldMk cId="489122777" sldId="265"/>
            <ac:spMk id="2" creationId="{5A391F2D-A275-221D-B4E5-AF097DEE4D29}"/>
          </ac:spMkLst>
        </pc:spChg>
        <pc:spChg chg="mod">
          <ac:chgData name="Zhang, Hao [haozhang]" userId="24e64bb6-7a3b-4ace-8960-3339a8934562" providerId="ADAL" clId="{512FB7DF-7D72-49A4-9107-7D9FEC3DC445}" dt="2025-03-14T12:44:01.607" v="1215" actId="20577"/>
          <ac:spMkLst>
            <pc:docMk/>
            <pc:sldMk cId="489122777" sldId="265"/>
            <ac:spMk id="3" creationId="{A0364977-99B6-0617-51F8-1C060B8CD85A}"/>
          </ac:spMkLst>
        </pc:spChg>
      </pc:sldChg>
      <pc:sldChg chg="del">
        <pc:chgData name="Zhang, Hao [haozhang]" userId="24e64bb6-7a3b-4ace-8960-3339a8934562" providerId="ADAL" clId="{512FB7DF-7D72-49A4-9107-7D9FEC3DC445}" dt="2025-03-14T11:49:01.547" v="1" actId="47"/>
        <pc:sldMkLst>
          <pc:docMk/>
          <pc:sldMk cId="2711304816" sldId="265"/>
        </pc:sldMkLst>
      </pc:sldChg>
      <pc:sldChg chg="del">
        <pc:chgData name="Zhang, Hao [haozhang]" userId="24e64bb6-7a3b-4ace-8960-3339a8934562" providerId="ADAL" clId="{512FB7DF-7D72-49A4-9107-7D9FEC3DC445}" dt="2025-03-14T11:49:01.899" v="2" actId="47"/>
        <pc:sldMkLst>
          <pc:docMk/>
          <pc:sldMk cId="3461170567" sldId="266"/>
        </pc:sldMkLst>
      </pc:sldChg>
      <pc:sldChg chg="del">
        <pc:chgData name="Zhang, Hao [haozhang]" userId="24e64bb6-7a3b-4ace-8960-3339a8934562" providerId="ADAL" clId="{512FB7DF-7D72-49A4-9107-7D9FEC3DC445}" dt="2025-03-14T11:51:39.100" v="76" actId="47"/>
        <pc:sldMkLst>
          <pc:docMk/>
          <pc:sldMk cId="4165066710" sldId="267"/>
        </pc:sldMkLst>
      </pc:sldChg>
      <pc:sldChg chg="del">
        <pc:chgData name="Zhang, Hao [haozhang]" userId="24e64bb6-7a3b-4ace-8960-3339a8934562" providerId="ADAL" clId="{512FB7DF-7D72-49A4-9107-7D9FEC3DC445}" dt="2025-03-14T11:51:39.882" v="77" actId="47"/>
        <pc:sldMkLst>
          <pc:docMk/>
          <pc:sldMk cId="230920592" sldId="26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8" descr="title">
            <a:extLst>
              <a:ext uri="{FF2B5EF4-FFF2-40B4-BE49-F238E27FC236}">
                <a16:creationId xmlns:a16="http://schemas.microsoft.com/office/drawing/2014/main" id="{6AA95E3F-0E5C-824C-685A-FF8D15CBBE1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3" t="25820" b="23951"/>
          <a:stretch/>
        </p:blipFill>
        <p:spPr bwMode="auto">
          <a:xfrm>
            <a:off x="7810499" y="3745511"/>
            <a:ext cx="4381501" cy="3112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8" descr="title">
            <a:extLst>
              <a:ext uri="{FF2B5EF4-FFF2-40B4-BE49-F238E27FC236}">
                <a16:creationId xmlns:a16="http://schemas.microsoft.com/office/drawing/2014/main" id="{4D86B39E-833B-4283-8994-16A583F824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20"/>
          <a:stretch/>
        </p:blipFill>
        <p:spPr bwMode="auto">
          <a:xfrm>
            <a:off x="0" y="2119223"/>
            <a:ext cx="8381807" cy="4738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C5D5C33-4398-4EB1-B378-0361ECF0B5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5D4B31-C315-4175-80B6-A858A5BEBF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1537D0-8062-4EDB-BCBB-E840C352C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5DD3061-E386-4126-A6F8-B5FE51C15FF0}" type="datetime1">
              <a:rPr lang="en-GB" smtClean="0"/>
              <a:t>14/03/2025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285164-F13F-4AA0-A050-BE87A7695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BGC Collaboration Meeting  10/12/2020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645624-1313-4576-94F0-135A4D43C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ERN Vector Logo - (.SVG + .PNG) - VectorLogoSeek.Com">
            <a:extLst>
              <a:ext uri="{FF2B5EF4-FFF2-40B4-BE49-F238E27FC236}">
                <a16:creationId xmlns:a16="http://schemas.microsoft.com/office/drawing/2014/main" id="{32465BDC-4EC6-D2A6-E6FB-166D023A7491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67" t="2917" r="23736" b="2773"/>
          <a:stretch/>
        </p:blipFill>
        <p:spPr bwMode="auto">
          <a:xfrm>
            <a:off x="3996395" y="5143409"/>
            <a:ext cx="1105382" cy="1103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File:GSI Logo rgb.png - Wikimedia Commons">
            <a:extLst>
              <a:ext uri="{FF2B5EF4-FFF2-40B4-BE49-F238E27FC236}">
                <a16:creationId xmlns:a16="http://schemas.microsoft.com/office/drawing/2014/main" id="{DE0DC02F-F2E0-3E3D-4FEC-43DE053CE87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6075" y="5375006"/>
            <a:ext cx="2534384" cy="802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igh Luminosity LHC - QUASAR Group - University of Liverpool">
            <a:extLst>
              <a:ext uri="{FF2B5EF4-FFF2-40B4-BE49-F238E27FC236}">
                <a16:creationId xmlns:a16="http://schemas.microsoft.com/office/drawing/2014/main" id="{36DC11B0-E2AE-523D-D6EB-2B5DDD3DEAE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4264" y="5101984"/>
            <a:ext cx="2533970" cy="1103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8" descr="title">
            <a:extLst>
              <a:ext uri="{FF2B5EF4-FFF2-40B4-BE49-F238E27FC236}">
                <a16:creationId xmlns:a16="http://schemas.microsoft.com/office/drawing/2014/main" id="{46A567B7-6BFA-62D9-8EA1-D64AD0CF52FF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3" t="25820" b="23951"/>
          <a:stretch/>
        </p:blipFill>
        <p:spPr bwMode="auto">
          <a:xfrm>
            <a:off x="0" y="1059611"/>
            <a:ext cx="12192000" cy="3208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7229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8AD24A-3C5D-45CE-A008-0525F8E32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31491B-A2D3-4B36-ACD5-1AF3D6BD40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A02794-742D-4E14-B618-EE38D6754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FA17A-2468-40F3-B0E2-55D86989E31A}" type="datetime1">
              <a:rPr lang="en-GB" smtClean="0"/>
              <a:t>14/03/2025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15E249-4C0E-408D-87FC-D0F72B15A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Collaboration Meeting  10/12/2020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C48483-353F-4010-A3BC-3FC627F6F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6672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6C55553-2949-458D-B90D-4FC752ABF1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7A1D78-4E92-456E-8F9F-51A7AE72A8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94803B-9C8C-4A87-98D3-29FC3D7AE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6D5EB-A7AD-49CE-89C9-FE188ED27738}" type="datetime1">
              <a:rPr lang="en-GB" smtClean="0"/>
              <a:t>14/03/2025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1857D2-D994-458D-9E23-5866C61D0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Collaboration Meeting  10/12/2020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057BB2-E647-42A3-8136-88BB32300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860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27200" y="42730"/>
            <a:ext cx="7620000" cy="533400"/>
          </a:xfrm>
        </p:spPr>
        <p:txBody>
          <a:bodyPr/>
          <a:lstStyle/>
          <a:p>
            <a:r>
              <a:rPr kumimoji="0" lang="en-US" altLang="zh-CN"/>
              <a:t>Click to edit Master title style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0BBD-0B83-477A-A963-6F4EE5BD37D4}" type="datetime1">
              <a:rPr lang="en-GB" smtClean="0"/>
              <a:t>14/03/2025</a:t>
            </a:fld>
            <a:endParaRPr lang="en-GB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812801" y="6172201"/>
            <a:ext cx="7228111" cy="365125"/>
          </a:xfrm>
        </p:spPr>
        <p:txBody>
          <a:bodyPr/>
          <a:lstStyle/>
          <a:p>
            <a:r>
              <a:rPr lang="en-GB"/>
              <a:t>BGC Collaboration Meeting  10/12/2020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508000" y="914400"/>
            <a:ext cx="11180064" cy="5181600"/>
          </a:xfrm>
        </p:spPr>
        <p:txBody>
          <a:bodyPr/>
          <a:lstStyle/>
          <a:p>
            <a:pPr lvl="0" eaLnBrk="1" latinLnBrk="0" hangingPunct="1"/>
            <a:r>
              <a:rPr lang="en-US" altLang="zh-CN"/>
              <a:t>Click to edit Master text styles</a:t>
            </a:r>
          </a:p>
          <a:p>
            <a:pPr lvl="1" eaLnBrk="1" latinLnBrk="0" hangingPunct="1"/>
            <a:r>
              <a:rPr lang="en-US" altLang="zh-CN"/>
              <a:t>Second level</a:t>
            </a:r>
          </a:p>
          <a:p>
            <a:pPr lvl="2" eaLnBrk="1" latinLnBrk="0" hangingPunct="1"/>
            <a:r>
              <a:rPr lang="en-US" altLang="zh-CN"/>
              <a:t>Third level</a:t>
            </a:r>
          </a:p>
          <a:p>
            <a:pPr lvl="3" eaLnBrk="1" latinLnBrk="0" hangingPunct="1"/>
            <a:r>
              <a:rPr lang="en-US" altLang="zh-CN"/>
              <a:t>Fourth level</a:t>
            </a:r>
          </a:p>
          <a:p>
            <a:pPr lvl="4" eaLnBrk="1" latinLnBrk="0" hangingPunct="1"/>
            <a:r>
              <a:rPr lang="en-US" altLang="zh-CN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370996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fr-FR" noProof="0"/>
              <a:t>|  Sameed  |  m.sameed@cern.ch  |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513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8" descr="title">
            <a:extLst>
              <a:ext uri="{FF2B5EF4-FFF2-40B4-BE49-F238E27FC236}">
                <a16:creationId xmlns:a16="http://schemas.microsoft.com/office/drawing/2014/main" id="{96397E8B-DBDD-4DE8-B1AE-58DF6D56AD1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20" b="62471"/>
          <a:stretch/>
        </p:blipFill>
        <p:spPr bwMode="auto">
          <a:xfrm>
            <a:off x="0" y="1"/>
            <a:ext cx="12192000" cy="108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274F0A-EE34-4EDD-8DA6-437CBB235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7680767" cy="1088021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78B39C-71F4-4E3D-B92B-CA35BA0680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44859"/>
            <a:ext cx="10515600" cy="49321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8" name="Picture 7" descr="C:\Users\jfl85473\Dropbox\Visuals\Logos\CI_logo_smaller.jpg">
            <a:extLst>
              <a:ext uri="{FF2B5EF4-FFF2-40B4-BE49-F238E27FC236}">
                <a16:creationId xmlns:a16="http://schemas.microsoft.com/office/drawing/2014/main" id="{6474EAEE-2197-496F-B612-CAFE14288E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6673" y="6191611"/>
            <a:ext cx="1095261" cy="618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9" descr="QUASAR">
            <a:extLst>
              <a:ext uri="{FF2B5EF4-FFF2-40B4-BE49-F238E27FC236}">
                <a16:creationId xmlns:a16="http://schemas.microsoft.com/office/drawing/2014/main" id="{C5337690-F9A2-4389-995F-021A6E3B14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9343" y="6191611"/>
            <a:ext cx="787057" cy="618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AEEDA4-F83D-4FE0-AFC4-E29D7EDA2557}"/>
              </a:ext>
            </a:extLst>
          </p:cNvPr>
          <p:cNvCxnSpPr/>
          <p:nvPr/>
        </p:nvCxnSpPr>
        <p:spPr>
          <a:xfrm>
            <a:off x="0" y="6176362"/>
            <a:ext cx="12192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FAC1A362-106A-4B2A-816C-FE7C6B6C1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0770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  <p:pic>
        <p:nvPicPr>
          <p:cNvPr id="4" name="Picture 2" descr="CERN Vector Logo - (.SVG + .PNG) - VectorLogoSeek.Com">
            <a:extLst>
              <a:ext uri="{FF2B5EF4-FFF2-40B4-BE49-F238E27FC236}">
                <a16:creationId xmlns:a16="http://schemas.microsoft.com/office/drawing/2014/main" id="{6B3751D0-5926-95BC-123C-4574995812F0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67" t="2917" r="23736" b="2773"/>
          <a:stretch/>
        </p:blipFill>
        <p:spPr bwMode="auto">
          <a:xfrm>
            <a:off x="3214408" y="6239713"/>
            <a:ext cx="551760" cy="550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File:GSI Logo rgb.png - Wikimedia Commons">
            <a:extLst>
              <a:ext uri="{FF2B5EF4-FFF2-40B4-BE49-F238E27FC236}">
                <a16:creationId xmlns:a16="http://schemas.microsoft.com/office/drawing/2014/main" id="{08691064-B3FF-D4F7-79FA-BCDBBBC7A85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0415" y="6207749"/>
            <a:ext cx="1827911" cy="578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igh Luminosity LHC - QUASAR Group - University of Liverpool">
            <a:extLst>
              <a:ext uri="{FF2B5EF4-FFF2-40B4-BE49-F238E27FC236}">
                <a16:creationId xmlns:a16="http://schemas.microsoft.com/office/drawing/2014/main" id="{0FAA2A31-A190-BB4C-777C-1BFAABA9579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8398" y="6228649"/>
            <a:ext cx="1456478" cy="634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7100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841460-ED77-4DC1-B34B-27F51A3F2D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18" descr="title">
            <a:extLst>
              <a:ext uri="{FF2B5EF4-FFF2-40B4-BE49-F238E27FC236}">
                <a16:creationId xmlns:a16="http://schemas.microsoft.com/office/drawing/2014/main" id="{6F8860AA-EC05-4CB7-8311-4D444148BFE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20" b="62471"/>
          <a:stretch/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5AFD0035-CB3A-463C-8854-BC4CA7D5A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2839" y="2193925"/>
            <a:ext cx="1051560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82D66B-EE39-4CDF-B592-DB53B92EA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4303" y="6356350"/>
            <a:ext cx="6285053" cy="50164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BGC Collaboration Meeting </a:t>
            </a:r>
            <a:r>
              <a:rPr lang="fr-FR" dirty="0"/>
              <a:t> 10/12/2020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8863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291EB7-2FDE-4DF7-B6B4-070208D03F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00537"/>
            <a:ext cx="5181600" cy="47764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405068-3C68-40CF-9D73-E579F930FD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1400537"/>
            <a:ext cx="5257800" cy="47764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03F8C7-841D-4823-9B2C-E37B0816A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A9D8A-4CBE-4E53-AE4A-4F80A02B01F1}" type="datetime1">
              <a:rPr lang="en-GB" smtClean="0"/>
              <a:t>14/03/2025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383337-8236-4E09-AD78-F348C5B00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4303" y="6373935"/>
            <a:ext cx="6285053" cy="501649"/>
          </a:xfrm>
        </p:spPr>
        <p:txBody>
          <a:bodyPr/>
          <a:lstStyle/>
          <a:p>
            <a:r>
              <a:rPr lang="en-GB"/>
              <a:t>BGC Collaboration Meeting  10/12/2020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EB0C96-E8ED-47C6-8BFE-12BB520D1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8B5F9E5-2312-4276-ABBE-42037FFA76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7680767" cy="1088021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5617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A295DD-E83D-45C4-ADF7-C2A3F0C039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12" y="1185864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E9081F-BD67-40F7-8D6E-C361B2B5CD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009776"/>
            <a:ext cx="5157787" cy="4179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6F55C2-DEC1-4E49-99B6-7244CB048A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612" y="1185864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6E18FD-8449-4B2D-B05D-D928C8933C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009776"/>
            <a:ext cx="5183188" cy="4179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AAC3F6-5702-41DE-B3A6-C699092B4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3DBBA-5EAA-4904-AD9C-741157415324}" type="datetime1">
              <a:rPr lang="en-GB" smtClean="0"/>
              <a:t>14/03/2025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880EC76-56FE-4A18-9D8B-4B703C499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Collaboration Meeting  10/12/2020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806A03-9BE5-44A8-B429-AE39FC276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FBC9B73-D2D6-4B2E-9D38-D556589FB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7680767" cy="1088021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1523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14148A-D121-4684-ABB3-86A851484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2DB64-FDB6-43AE-B848-84A3F6D8F932}" type="datetime1">
              <a:rPr lang="en-GB" smtClean="0"/>
              <a:t>14/03/2025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6C8639-71B6-49C4-84DF-892EADEF5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Collaboration Meeting  10/12/2020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70AD40-35D7-464C-93C6-E8483DA4B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B22CD9D-D505-48AA-A2E7-20905EE24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7680767" cy="1088021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9720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F0980D-5618-4828-B42B-0136ECE14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C5EB-3178-4979-ABBF-E397FA69643F}" type="datetime1">
              <a:rPr lang="en-GB" smtClean="0"/>
              <a:t>14/03/2025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797D32-13E2-417D-85EB-F63998B1D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Collaboration Meeting  10/12/2020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1AF69C-D609-465E-AC9D-C6C23A8F9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5038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946A29-5FFB-48FA-9438-0C79D529E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59988-AAB6-41D3-8020-AD2135865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BB0BFB-5EFC-4ADF-88B2-0A858915FB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3CEA61-3248-4686-8546-8E69D02C7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0ABDC-69B6-49B3-AD35-19CC5D4B07FD}" type="datetime1">
              <a:rPr lang="en-GB" smtClean="0"/>
              <a:t>14/03/2025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B1AA77-24BE-4674-91BE-BAE59E626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Collaboration Meeting  10/12/2020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527B87-63B5-46BD-98C1-F04E39356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7405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E7A58-65CB-4E52-84E6-A20F6D011D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64A11F-60F4-4359-B3E6-19B65FBB7C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D38C5E-E67B-4679-99F1-97A853D063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C7FD32-0887-4AC3-AF0F-62DE654B5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95F08-9FF0-4FD7-8792-471E31D043E6}" type="datetime1">
              <a:rPr lang="en-GB" smtClean="0"/>
              <a:t>14/03/2025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7E5EFE-3FF3-4821-9425-4B6C05BE4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Collaboration Meeting  10/12/2020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9BB72B-FAC5-467A-A4DB-738DD97EE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3161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EC6DA26-CD46-4C16-AD78-15D58C187F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FB79CC-9D09-44A3-B73C-3C3882231D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D3C1C8-996D-41AE-B6E0-7118210899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0DCBC-B7C9-4B16-BA68-AF2E92936336}" type="datetime1">
              <a:rPr lang="en-GB" smtClean="0"/>
              <a:t>14/03/2025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9CE926-45D2-423F-85AD-33C84E6816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04303" y="6356350"/>
            <a:ext cx="6285053" cy="5016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BGC Collaboration Meeting </a:t>
            </a:r>
            <a:r>
              <a:rPr lang="fr-FR" dirty="0"/>
              <a:t> 10/12/2020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31E600-A0FB-41DC-B38F-B3D3C45FC5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18" descr="title">
            <a:extLst>
              <a:ext uri="{FF2B5EF4-FFF2-40B4-BE49-F238E27FC236}">
                <a16:creationId xmlns:a16="http://schemas.microsoft.com/office/drawing/2014/main" id="{4AA92521-5D1C-4D75-9E46-D38479E1E3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20" b="62471"/>
          <a:stretch/>
        </p:blipFill>
        <p:spPr bwMode="auto">
          <a:xfrm>
            <a:off x="0" y="1"/>
            <a:ext cx="12192000" cy="108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C:\Users\jfl85473\Dropbox\Visuals\Logos\CI_logo_smaller.jpg">
            <a:extLst>
              <a:ext uri="{FF2B5EF4-FFF2-40B4-BE49-F238E27FC236}">
                <a16:creationId xmlns:a16="http://schemas.microsoft.com/office/drawing/2014/main" id="{0EF77D62-56E1-4289-94FA-3A9AE6294A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6673" y="6191611"/>
            <a:ext cx="1095261" cy="618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9" descr="QUASAR">
            <a:extLst>
              <a:ext uri="{FF2B5EF4-FFF2-40B4-BE49-F238E27FC236}">
                <a16:creationId xmlns:a16="http://schemas.microsoft.com/office/drawing/2014/main" id="{A01AEDF3-F15D-4F4D-A598-01882F809A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9343" y="6191611"/>
            <a:ext cx="787057" cy="618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 descr="C:\Users\jfl85473\Dropbox\Presentations\Logos\UoLiv.jpg">
            <a:extLst>
              <a:ext uri="{FF2B5EF4-FFF2-40B4-BE49-F238E27FC236}">
                <a16:creationId xmlns:a16="http://schemas.microsoft.com/office/drawing/2014/main" id="{9678FDEA-28E7-4455-AE89-551D629862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" y="6191611"/>
            <a:ext cx="2315984" cy="634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1571BDA-BB9B-4AA1-B3D1-4A6B2024415C}"/>
              </a:ext>
            </a:extLst>
          </p:cNvPr>
          <p:cNvCxnSpPr/>
          <p:nvPr/>
        </p:nvCxnSpPr>
        <p:spPr>
          <a:xfrm>
            <a:off x="0" y="6176362"/>
            <a:ext cx="12192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8002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72022-8527-4F55-BE12-7ED3AC6A52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2555" y="1122363"/>
            <a:ext cx="11402008" cy="2387600"/>
          </a:xfrm>
        </p:spPr>
        <p:txBody>
          <a:bodyPr/>
          <a:lstStyle/>
          <a:p>
            <a:r>
              <a:rPr lang="en-US" altLang="zh-CN" dirty="0"/>
              <a:t>CI update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4CC78A-958E-4FC8-9ABE-9667A0F7EA3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altLang="zh-CN" dirty="0"/>
              <a:t>BGC CI team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FDC7F1-9740-4A54-B118-96B0B8B38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12A67B-E90E-46CD-9287-8E71E716F73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9629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391F2D-A275-221D-B4E5-AF097DEE4D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Pulsed jet investigation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364977-99B6-0617-51F8-1C060B8CD8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0.5 mm pulsed nozzle</a:t>
            </a:r>
          </a:p>
          <a:p>
            <a:pPr lvl="1"/>
            <a:r>
              <a:rPr lang="en-US" altLang="zh-CN" dirty="0"/>
              <a:t>Difficulty to find a gas curtain</a:t>
            </a:r>
          </a:p>
          <a:p>
            <a:pPr lvl="1"/>
            <a:r>
              <a:rPr lang="en-US" dirty="0"/>
              <a:t>Background pressure</a:t>
            </a:r>
          </a:p>
          <a:p>
            <a:pPr lvl="1"/>
            <a:r>
              <a:rPr lang="en-US" dirty="0"/>
              <a:t>Different physics in the continuum flow side?</a:t>
            </a:r>
            <a:endParaRPr lang="en-GB" dirty="0"/>
          </a:p>
          <a:p>
            <a:pPr lvl="1"/>
            <a:r>
              <a:rPr lang="en-GB" dirty="0"/>
              <a:t>Corrected the data collecting for background pressure.</a:t>
            </a:r>
          </a:p>
          <a:p>
            <a:r>
              <a:rPr lang="en-GB" dirty="0"/>
              <a:t>0.1 mm</a:t>
            </a:r>
            <a:r>
              <a:rPr lang="zh-CN" altLang="en-US" dirty="0"/>
              <a:t> </a:t>
            </a:r>
            <a:r>
              <a:rPr lang="en-GB" altLang="zh-CN" dirty="0"/>
              <a:t>pulsed</a:t>
            </a:r>
            <a:r>
              <a:rPr lang="zh-CN" altLang="en-US" dirty="0"/>
              <a:t> </a:t>
            </a:r>
            <a:r>
              <a:rPr lang="en-GB" altLang="zh-CN" dirty="0"/>
              <a:t>nozzle</a:t>
            </a:r>
            <a:endParaRPr lang="en-US" altLang="zh-CN" dirty="0"/>
          </a:p>
          <a:p>
            <a:pPr lvl="1"/>
            <a:r>
              <a:rPr lang="en-US" altLang="zh-CN" dirty="0"/>
              <a:t>Curtain signal found</a:t>
            </a:r>
            <a:endParaRPr lang="en-GB" altLang="zh-CN" dirty="0"/>
          </a:p>
          <a:p>
            <a:pPr lvl="1"/>
            <a:r>
              <a:rPr lang="en-GB" altLang="zh-CN" dirty="0"/>
              <a:t>Need systematic study. </a:t>
            </a:r>
            <a:endParaRPr lang="en-US" altLang="zh-C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72B704-37EE-43B5-7573-43E9FC439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9122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7E2819-58BB-32C0-974F-5DF3538F3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Version 4.1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D42D1-49CC-9F10-6460-57C2A62854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200" dirty="0"/>
              <a:t>Gas injection chamber</a:t>
            </a:r>
          </a:p>
          <a:p>
            <a:pPr lvl="1"/>
            <a:r>
              <a:rPr lang="en-GB" sz="1800" dirty="0">
                <a:effectLst/>
                <a:latin typeface="Aptos" panose="020B0004020202020204" pitchFamily="34" charset="0"/>
                <a:ea typeface="宋体" panose="02010600030101010101" pitchFamily="2" charset="-122"/>
              </a:rPr>
              <a:t>The gas interaction chamber failed inspection; 2 more weeks needed from manufacturer</a:t>
            </a:r>
            <a:r>
              <a:rPr lang="en-GB" sz="1800" dirty="0">
                <a:latin typeface="Aptos" panose="020B0004020202020204" pitchFamily="34" charset="0"/>
                <a:ea typeface="宋体" panose="02010600030101010101" pitchFamily="2" charset="-122"/>
              </a:rPr>
              <a:t>. </a:t>
            </a:r>
          </a:p>
          <a:p>
            <a:r>
              <a:rPr lang="en-US" altLang="zh-CN" sz="2200" dirty="0"/>
              <a:t>Currently available </a:t>
            </a:r>
            <a:endParaRPr lang="en-GB" sz="2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4BD870-6AEF-DC78-A776-1E3FC0452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3</a:t>
            </a:fld>
            <a:endParaRPr lang="en-GB"/>
          </a:p>
        </p:txBody>
      </p:sp>
      <p:pic>
        <p:nvPicPr>
          <p:cNvPr id="6" name="Picture 5" descr="A metal piece on a metal surface&#10;&#10;AI-generated content may be incorrect.">
            <a:extLst>
              <a:ext uri="{FF2B5EF4-FFF2-40B4-BE49-F238E27FC236}">
                <a16:creationId xmlns:a16="http://schemas.microsoft.com/office/drawing/2014/main" id="{472B83F3-0C39-5D32-5D67-840C80DC33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66" r="7945" b="25878"/>
          <a:stretch/>
        </p:blipFill>
        <p:spPr>
          <a:xfrm>
            <a:off x="2387552" y="2536722"/>
            <a:ext cx="1917022" cy="2156773"/>
          </a:xfrm>
          <a:prstGeom prst="rect">
            <a:avLst/>
          </a:prstGeom>
        </p:spPr>
      </p:pic>
      <p:pic>
        <p:nvPicPr>
          <p:cNvPr id="8" name="Picture 7" descr="A group of plastic bags on a peg board&#10;&#10;AI-generated content may be incorrect.">
            <a:extLst>
              <a:ext uri="{FF2B5EF4-FFF2-40B4-BE49-F238E27FC236}">
                <a16:creationId xmlns:a16="http://schemas.microsoft.com/office/drawing/2014/main" id="{9D2BC3BF-8E28-E744-DB52-379F90E303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24659" r="7690" b="11685"/>
          <a:stretch/>
        </p:blipFill>
        <p:spPr>
          <a:xfrm>
            <a:off x="4570312" y="2536722"/>
            <a:ext cx="1759285" cy="2156773"/>
          </a:xfrm>
          <a:prstGeom prst="rect">
            <a:avLst/>
          </a:prstGeom>
        </p:spPr>
      </p:pic>
      <p:pic>
        <p:nvPicPr>
          <p:cNvPr id="10" name="Picture 9" descr="A plastic bag with a label&#10;&#10;AI-generated content may be incorrect.">
            <a:extLst>
              <a:ext uri="{FF2B5EF4-FFF2-40B4-BE49-F238E27FC236}">
                <a16:creationId xmlns:a16="http://schemas.microsoft.com/office/drawing/2014/main" id="{D64E4FB3-74C6-A614-60DA-842C0E9D11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47" t="57906" r="41341" b="20399"/>
          <a:stretch/>
        </p:blipFill>
        <p:spPr>
          <a:xfrm>
            <a:off x="6823589" y="2536721"/>
            <a:ext cx="1471400" cy="215677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EAA3415-CB09-290A-CABE-0B9A931BCD42}"/>
              </a:ext>
            </a:extLst>
          </p:cNvPr>
          <p:cNvSpPr txBox="1"/>
          <p:nvPr/>
        </p:nvSpPr>
        <p:spPr>
          <a:xfrm>
            <a:off x="4509361" y="4924075"/>
            <a:ext cx="18202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Modular design 3</a:t>
            </a:r>
            <a:r>
              <a:rPr lang="en-GB" baseline="30000" dirty="0"/>
              <a:t>rd</a:t>
            </a:r>
            <a:r>
              <a:rPr lang="en-GB" dirty="0"/>
              <a:t> skimmer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0FB8A81-269D-D100-361B-FC9A5F6AA18C}"/>
              </a:ext>
            </a:extLst>
          </p:cNvPr>
          <p:cNvSpPr txBox="1"/>
          <p:nvPr/>
        </p:nvSpPr>
        <p:spPr>
          <a:xfrm>
            <a:off x="2539952" y="4921045"/>
            <a:ext cx="2182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Alignment system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56A114B-2699-C063-47E5-AFE2ECB289D8}"/>
              </a:ext>
            </a:extLst>
          </p:cNvPr>
          <p:cNvSpPr txBox="1"/>
          <p:nvPr/>
        </p:nvSpPr>
        <p:spPr>
          <a:xfrm>
            <a:off x="6714550" y="4942229"/>
            <a:ext cx="18202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Washer like 2</a:t>
            </a:r>
            <a:r>
              <a:rPr lang="en-GB" baseline="30000" dirty="0"/>
              <a:t>nd</a:t>
            </a:r>
            <a:r>
              <a:rPr lang="en-GB" dirty="0"/>
              <a:t> skimmer</a:t>
            </a:r>
          </a:p>
        </p:txBody>
      </p:sp>
    </p:spTree>
    <p:extLst>
      <p:ext uri="{BB962C8B-B14F-4D97-AF65-F5344CB8AC3E}">
        <p14:creationId xmlns:p14="http://schemas.microsoft.com/office/powerpoint/2010/main" val="13583764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1CDC56-67D2-E332-10D1-EFB84ABD9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06" y="89821"/>
            <a:ext cx="10515600" cy="460785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Planned journal articles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E46283-002C-9756-F56C-C92CDEC445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30710"/>
            <a:ext cx="10515600" cy="5270090"/>
          </a:xfrm>
        </p:spPr>
        <p:txBody>
          <a:bodyPr>
            <a:normAutofit fontScale="92500" lnSpcReduction="10000"/>
          </a:bodyPr>
          <a:lstStyle/>
          <a:p>
            <a:r>
              <a:rPr lang="en-GB" sz="2200" b="1" dirty="0"/>
              <a:t>2024:</a:t>
            </a:r>
          </a:p>
          <a:p>
            <a:pPr lvl="1"/>
            <a:r>
              <a:rPr lang="en-GB" sz="1800" dirty="0"/>
              <a:t>“Beam gas curtain monitor: Vacuum studies for LHC integration and operation”</a:t>
            </a:r>
          </a:p>
          <a:p>
            <a:pPr lvl="2"/>
            <a:r>
              <a:rPr lang="en-US" altLang="zh-CN" sz="1400" dirty="0"/>
              <a:t>lead </a:t>
            </a:r>
            <a:r>
              <a:rPr lang="en-GB" altLang="zh-CN" sz="1400" dirty="0"/>
              <a:t>by </a:t>
            </a:r>
            <a:r>
              <a:rPr lang="en-GB" sz="1400" dirty="0"/>
              <a:t>Christiana lead, published in PRAB</a:t>
            </a:r>
          </a:p>
          <a:p>
            <a:r>
              <a:rPr lang="en-GB" sz="2200" b="1" dirty="0"/>
              <a:t>2025:</a:t>
            </a:r>
          </a:p>
          <a:p>
            <a:pPr lvl="1"/>
            <a:r>
              <a:rPr lang="en-GB" sz="1800" dirty="0"/>
              <a:t>“Measurements at 7 TeV with protons and lead ions”, Delayed</a:t>
            </a:r>
          </a:p>
          <a:p>
            <a:pPr lvl="2"/>
            <a:r>
              <a:rPr lang="en-GB" sz="1400" dirty="0">
                <a:solidFill>
                  <a:schemeClr val="accent6"/>
                </a:solidFill>
              </a:rPr>
              <a:t>Feedback received from PRL</a:t>
            </a:r>
            <a:endParaRPr lang="en-GB" sz="1800" dirty="0">
              <a:solidFill>
                <a:schemeClr val="accent6"/>
              </a:solidFill>
            </a:endParaRPr>
          </a:p>
          <a:p>
            <a:pPr lvl="1"/>
            <a:r>
              <a:rPr lang="en-GB" sz="1800" dirty="0"/>
              <a:t>“Simulation and experimental studies into a supersonic gas jet curtain for beam profile monitoring”, </a:t>
            </a:r>
          </a:p>
          <a:p>
            <a:pPr lvl="2"/>
            <a:r>
              <a:rPr lang="en-US" altLang="zh-CN" sz="1200" dirty="0">
                <a:solidFill>
                  <a:schemeClr val="accent6"/>
                </a:solidFill>
              </a:rPr>
              <a:t>Draft ready. Hao lead.</a:t>
            </a:r>
            <a:endParaRPr lang="en-GB" altLang="zh-CN" sz="1200" dirty="0">
              <a:solidFill>
                <a:schemeClr val="accent6"/>
              </a:solidFill>
            </a:endParaRPr>
          </a:p>
          <a:p>
            <a:pPr lvl="1"/>
            <a:r>
              <a:rPr lang="en-GB" sz="1800" dirty="0"/>
              <a:t>‘Measure the profile of a hollow electron beam at the electron beam test stand using beam gas curtain monitor’, </a:t>
            </a:r>
          </a:p>
          <a:p>
            <a:pPr lvl="2"/>
            <a:r>
              <a:rPr lang="en-GB" sz="1400" dirty="0">
                <a:solidFill>
                  <a:schemeClr val="accent6"/>
                </a:solidFill>
              </a:rPr>
              <a:t>Hao, Outline only</a:t>
            </a:r>
          </a:p>
          <a:p>
            <a:pPr lvl="1"/>
            <a:r>
              <a:rPr lang="en-GB" sz="1800" dirty="0"/>
              <a:t>“MOGA simulation”  </a:t>
            </a:r>
            <a:r>
              <a:rPr lang="en-GB" sz="1800" dirty="0">
                <a:solidFill>
                  <a:srgbClr val="FFC000"/>
                </a:solidFill>
              </a:rPr>
              <a:t>in progress</a:t>
            </a:r>
          </a:p>
          <a:p>
            <a:pPr lvl="2"/>
            <a:r>
              <a:rPr lang="en-GB" sz="1400" dirty="0"/>
              <a:t>lead by Oliver, potentially Vacuum.</a:t>
            </a:r>
          </a:p>
          <a:p>
            <a:pPr lvl="1"/>
            <a:r>
              <a:rPr lang="en-GB" sz="1800" dirty="0"/>
              <a:t>“V3 with full technical details”  </a:t>
            </a:r>
            <a:r>
              <a:rPr lang="en-GB" sz="1800" dirty="0">
                <a:solidFill>
                  <a:srgbClr val="FF0000"/>
                </a:solidFill>
              </a:rPr>
              <a:t>not started yet</a:t>
            </a:r>
          </a:p>
          <a:p>
            <a:pPr lvl="2"/>
            <a:r>
              <a:rPr lang="en-GB" sz="1400" dirty="0"/>
              <a:t>Mechanical design and gas flow test</a:t>
            </a:r>
          </a:p>
          <a:p>
            <a:pPr lvl="2"/>
            <a:r>
              <a:rPr lang="en-GB" sz="1400" dirty="0"/>
              <a:t>Optical system and resolution test</a:t>
            </a:r>
          </a:p>
          <a:p>
            <a:pPr lvl="2"/>
            <a:r>
              <a:rPr lang="en-GB" sz="1400" dirty="0"/>
              <a:t>LHC measurements in details (Visible and UV)</a:t>
            </a:r>
          </a:p>
          <a:p>
            <a:pPr lvl="2"/>
            <a:r>
              <a:rPr lang="en-GB" sz="1400" dirty="0"/>
              <a:t>Phys Rev AB, Lead? Danielle and Hao? ( Initially Ondrej, but full- time job now) </a:t>
            </a:r>
          </a:p>
          <a:p>
            <a:pPr lvl="1"/>
            <a:r>
              <a:rPr lang="en-GB" sz="1800" dirty="0"/>
              <a:t>“Cross section study”  </a:t>
            </a:r>
            <a:r>
              <a:rPr lang="en-GB" sz="1800" dirty="0">
                <a:solidFill>
                  <a:srgbClr val="FFC000"/>
                </a:solidFill>
              </a:rPr>
              <a:t>Data analysis in progress.</a:t>
            </a:r>
          </a:p>
          <a:p>
            <a:pPr lvl="2"/>
            <a:r>
              <a:rPr lang="en-GB" sz="1400" dirty="0"/>
              <a:t>lead by Hao/Shakti/Oliver, Phys Rev C? 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7924051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7B8F92-4CDB-9921-5394-53E7E0D52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A89962-795E-DD50-5D60-D7DEDBD224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Continue pulse jet work</a:t>
            </a:r>
          </a:p>
          <a:p>
            <a:r>
              <a:rPr lang="en-US" altLang="zh-CN" dirty="0"/>
              <a:t>Send feedback for </a:t>
            </a:r>
            <a:r>
              <a:rPr lang="en-GB" altLang="zh-CN" dirty="0"/>
              <a:t>the</a:t>
            </a:r>
            <a:r>
              <a:rPr lang="zh-CN" altLang="en-US" dirty="0"/>
              <a:t> </a:t>
            </a:r>
            <a:r>
              <a:rPr lang="en-GB" altLang="zh-CN" dirty="0"/>
              <a:t>RPL paper</a:t>
            </a:r>
          </a:p>
          <a:p>
            <a:r>
              <a:rPr lang="en-GB" dirty="0"/>
              <a:t>Submit the simulation paper.</a:t>
            </a:r>
          </a:p>
          <a:p>
            <a:r>
              <a:rPr lang="en-US" altLang="zh-CN" dirty="0"/>
              <a:t>Commissioning v4.1</a:t>
            </a:r>
            <a:r>
              <a:rPr lang="en-GB" dirty="0"/>
              <a:t> 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D7F2EB-356B-D629-3F50-9A5747345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2111467"/>
      </p:ext>
    </p:extLst>
  </p:cSld>
  <p:clrMapOvr>
    <a:masterClrMapping/>
  </p:clrMapOvr>
</p:sld>
</file>

<file path=ppt/theme/theme1.xml><?xml version="1.0" encoding="utf-8"?>
<a:theme xmlns:a="http://schemas.openxmlformats.org/drawingml/2006/main" name="liverpool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iverpool" id="{3A6C4CA9-F009-42F2-ABB3-5AFDDD804317}" vid="{3130FC97-346C-4969-8DFA-22465FFAE52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</TotalTime>
  <Words>277</Words>
  <Application>Microsoft Office PowerPoint</Application>
  <PresentationFormat>Widescreen</PresentationFormat>
  <Paragraphs>47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Aptos</vt:lpstr>
      <vt:lpstr>Arial</vt:lpstr>
      <vt:lpstr>Calibri</vt:lpstr>
      <vt:lpstr>Calibri Light</vt:lpstr>
      <vt:lpstr>liverpool</vt:lpstr>
      <vt:lpstr>CI update</vt:lpstr>
      <vt:lpstr>Pulsed jet investigation</vt:lpstr>
      <vt:lpstr>Version 4.1</vt:lpstr>
      <vt:lpstr>Planned journal articles</vt:lpstr>
      <vt:lpstr>Plan</vt:lpstr>
    </vt:vector>
  </TitlesOfParts>
  <Company>The University of Liverpool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Zhang, Hao [haozhang]</dc:creator>
  <cp:lastModifiedBy>Zhang, Hao [haozhang]</cp:lastModifiedBy>
  <cp:revision>4</cp:revision>
  <dcterms:created xsi:type="dcterms:W3CDTF">2024-10-17T12:25:04Z</dcterms:created>
  <dcterms:modified xsi:type="dcterms:W3CDTF">2025-03-14T12:45:48Z</dcterms:modified>
</cp:coreProperties>
</file>