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4"/>
  </p:sldMasterIdLst>
  <p:notesMasterIdLst>
    <p:notesMasterId r:id="rId17"/>
  </p:notesMasterIdLst>
  <p:sldIdLst>
    <p:sldId id="258" r:id="rId5"/>
    <p:sldId id="263" r:id="rId6"/>
    <p:sldId id="264" r:id="rId7"/>
    <p:sldId id="265" r:id="rId8"/>
    <p:sldId id="266" r:id="rId9"/>
    <p:sldId id="267" r:id="rId10"/>
    <p:sldId id="268" r:id="rId11"/>
    <p:sldId id="270" r:id="rId12"/>
    <p:sldId id="261" r:id="rId13"/>
    <p:sldId id="271" r:id="rId14"/>
    <p:sldId id="262" r:id="rId15"/>
    <p:sldId id="272" r:id="rId1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F2E87"/>
    <a:srgbClr val="0B2265"/>
    <a:srgbClr val="BC8C00"/>
    <a:srgbClr val="2F528F"/>
    <a:srgbClr val="C0A73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332F992-BAFD-44B7-9C59-C3CE365F0B4B}" v="428" dt="2025-03-14T13:58:07.714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2279" autoAdjust="0"/>
  </p:normalViewPr>
  <p:slideViewPr>
    <p:cSldViewPr snapToGrid="0">
      <p:cViewPr varScale="1">
        <p:scale>
          <a:sx n="77" d="100"/>
          <a:sy n="77" d="100"/>
        </p:scale>
        <p:origin x="763" y="62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microsoft.com/office/2015/10/relationships/revisionInfo" Target="revisionInfo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tringer, Oliver" userId="73bf61d4-963c-4298-a781-c91fb0dcb223" providerId="ADAL" clId="{C332F992-BAFD-44B7-9C59-C3CE365F0B4B}"/>
    <pc:docChg chg="undo redo custSel addSld delSld modSld sldOrd">
      <pc:chgData name="Stringer, Oliver" userId="73bf61d4-963c-4298-a781-c91fb0dcb223" providerId="ADAL" clId="{C332F992-BAFD-44B7-9C59-C3CE365F0B4B}" dt="2025-03-14T13:59:02.517" v="5328" actId="20577"/>
      <pc:docMkLst>
        <pc:docMk/>
      </pc:docMkLst>
      <pc:sldChg chg="addSp delSp modSp new del mod modAnim">
        <pc:chgData name="Stringer, Oliver" userId="73bf61d4-963c-4298-a781-c91fb0dcb223" providerId="ADAL" clId="{C332F992-BAFD-44B7-9C59-C3CE365F0B4B}" dt="2025-03-14T10:54:46.349" v="1711" actId="47"/>
        <pc:sldMkLst>
          <pc:docMk/>
          <pc:sldMk cId="1860264886" sldId="259"/>
        </pc:sldMkLst>
        <pc:spChg chg="mod">
          <ac:chgData name="Stringer, Oliver" userId="73bf61d4-963c-4298-a781-c91fb0dcb223" providerId="ADAL" clId="{C332F992-BAFD-44B7-9C59-C3CE365F0B4B}" dt="2025-03-14T10:54:09.110" v="1654" actId="21"/>
          <ac:spMkLst>
            <pc:docMk/>
            <pc:sldMk cId="1860264886" sldId="259"/>
            <ac:spMk id="2" creationId="{B9568288-3E39-6F2D-CAB9-EACB103C1FA8}"/>
          </ac:spMkLst>
        </pc:spChg>
      </pc:sldChg>
      <pc:sldChg chg="del">
        <pc:chgData name="Stringer, Oliver" userId="73bf61d4-963c-4298-a781-c91fb0dcb223" providerId="ADAL" clId="{C332F992-BAFD-44B7-9C59-C3CE365F0B4B}" dt="2025-03-12T16:31:01.129" v="0" actId="47"/>
        <pc:sldMkLst>
          <pc:docMk/>
          <pc:sldMk cId="3345203171" sldId="259"/>
        </pc:sldMkLst>
      </pc:sldChg>
      <pc:sldChg chg="del">
        <pc:chgData name="Stringer, Oliver" userId="73bf61d4-963c-4298-a781-c91fb0dcb223" providerId="ADAL" clId="{C332F992-BAFD-44B7-9C59-C3CE365F0B4B}" dt="2025-03-12T16:31:01.544" v="1" actId="47"/>
        <pc:sldMkLst>
          <pc:docMk/>
          <pc:sldMk cId="2711304816" sldId="260"/>
        </pc:sldMkLst>
      </pc:sldChg>
      <pc:sldChg chg="addSp delSp modSp new del mod ord">
        <pc:chgData name="Stringer, Oliver" userId="73bf61d4-963c-4298-a781-c91fb0dcb223" providerId="ADAL" clId="{C332F992-BAFD-44B7-9C59-C3CE365F0B4B}" dt="2025-03-14T12:36:50.013" v="5085" actId="47"/>
        <pc:sldMkLst>
          <pc:docMk/>
          <pc:sldMk cId="3505238936" sldId="260"/>
        </pc:sldMkLst>
        <pc:spChg chg="del mod">
          <ac:chgData name="Stringer, Oliver" userId="73bf61d4-963c-4298-a781-c91fb0dcb223" providerId="ADAL" clId="{C332F992-BAFD-44B7-9C59-C3CE365F0B4B}" dt="2025-03-14T12:26:06.569" v="4704" actId="3680"/>
          <ac:spMkLst>
            <pc:docMk/>
            <pc:sldMk cId="3505238936" sldId="260"/>
            <ac:spMk id="2" creationId="{611C5B80-C635-2538-E7ED-B4A7B25A3F70}"/>
          </ac:spMkLst>
        </pc:spChg>
        <pc:graphicFrameChg chg="add mod ord modGraphic">
          <ac:chgData name="Stringer, Oliver" userId="73bf61d4-963c-4298-a781-c91fb0dcb223" providerId="ADAL" clId="{C332F992-BAFD-44B7-9C59-C3CE365F0B4B}" dt="2025-03-14T12:35:44.191" v="5084" actId="20577"/>
          <ac:graphicFrameMkLst>
            <pc:docMk/>
            <pc:sldMk cId="3505238936" sldId="260"/>
            <ac:graphicFrameMk id="6" creationId="{3CE4BDE2-B8FB-4BC9-57C3-C2005EF5E19B}"/>
          </ac:graphicFrameMkLst>
        </pc:graphicFrameChg>
      </pc:sldChg>
      <pc:sldChg chg="del">
        <pc:chgData name="Stringer, Oliver" userId="73bf61d4-963c-4298-a781-c91fb0dcb223" providerId="ADAL" clId="{C332F992-BAFD-44B7-9C59-C3CE365F0B4B}" dt="2025-03-12T16:31:02.041" v="2" actId="47"/>
        <pc:sldMkLst>
          <pc:docMk/>
          <pc:sldMk cId="3461170567" sldId="261"/>
        </pc:sldMkLst>
      </pc:sldChg>
      <pc:sldChg chg="addSp modSp new mod modAnim">
        <pc:chgData name="Stringer, Oliver" userId="73bf61d4-963c-4298-a781-c91fb0dcb223" providerId="ADAL" clId="{C332F992-BAFD-44B7-9C59-C3CE365F0B4B}" dt="2025-03-14T12:39:45.150" v="5132"/>
        <pc:sldMkLst>
          <pc:docMk/>
          <pc:sldMk cId="3486555170" sldId="261"/>
        </pc:sldMkLst>
        <pc:spChg chg="mod">
          <ac:chgData name="Stringer, Oliver" userId="73bf61d4-963c-4298-a781-c91fb0dcb223" providerId="ADAL" clId="{C332F992-BAFD-44B7-9C59-C3CE365F0B4B}" dt="2025-03-14T12:38:08.761" v="5119" actId="948"/>
          <ac:spMkLst>
            <pc:docMk/>
            <pc:sldMk cId="3486555170" sldId="261"/>
            <ac:spMk id="2" creationId="{355D5F00-3090-7BC4-F6DF-282E5A27B73E}"/>
          </ac:spMkLst>
        </pc:spChg>
        <pc:spChg chg="mod">
          <ac:chgData name="Stringer, Oliver" userId="73bf61d4-963c-4298-a781-c91fb0dcb223" providerId="ADAL" clId="{C332F992-BAFD-44B7-9C59-C3CE365F0B4B}" dt="2025-03-12T16:34:30.940" v="163" actId="20577"/>
          <ac:spMkLst>
            <pc:docMk/>
            <pc:sldMk cId="3486555170" sldId="261"/>
            <ac:spMk id="5" creationId="{01CD0FA6-E159-691C-CA53-8B6FEAD900E8}"/>
          </ac:spMkLst>
        </pc:spChg>
        <pc:picChg chg="add mod modCrop">
          <ac:chgData name="Stringer, Oliver" userId="73bf61d4-963c-4298-a781-c91fb0dcb223" providerId="ADAL" clId="{C332F992-BAFD-44B7-9C59-C3CE365F0B4B}" dt="2025-03-14T12:09:43.814" v="3870" actId="14100"/>
          <ac:picMkLst>
            <pc:docMk/>
            <pc:sldMk cId="3486555170" sldId="261"/>
            <ac:picMk id="7" creationId="{FD517363-5FD8-9C6E-F34C-4B9E7E28EE5F}"/>
          </ac:picMkLst>
        </pc:picChg>
      </pc:sldChg>
      <pc:sldChg chg="modSp new mod">
        <pc:chgData name="Stringer, Oliver" userId="73bf61d4-963c-4298-a781-c91fb0dcb223" providerId="ADAL" clId="{C332F992-BAFD-44B7-9C59-C3CE365F0B4B}" dt="2025-03-14T12:37:27.376" v="5118" actId="20577"/>
        <pc:sldMkLst>
          <pc:docMk/>
          <pc:sldMk cId="3494984430" sldId="262"/>
        </pc:sldMkLst>
        <pc:spChg chg="mod">
          <ac:chgData name="Stringer, Oliver" userId="73bf61d4-963c-4298-a781-c91fb0dcb223" providerId="ADAL" clId="{C332F992-BAFD-44B7-9C59-C3CE365F0B4B}" dt="2025-03-14T12:37:27.376" v="5118" actId="20577"/>
          <ac:spMkLst>
            <pc:docMk/>
            <pc:sldMk cId="3494984430" sldId="262"/>
            <ac:spMk id="2" creationId="{938B63FC-9E30-7822-D4AD-5E6871FD7DF9}"/>
          </ac:spMkLst>
        </pc:spChg>
        <pc:spChg chg="mod">
          <ac:chgData name="Stringer, Oliver" userId="73bf61d4-963c-4298-a781-c91fb0dcb223" providerId="ADAL" clId="{C332F992-BAFD-44B7-9C59-C3CE365F0B4B}" dt="2025-03-12T16:34:42.313" v="178" actId="20577"/>
          <ac:spMkLst>
            <pc:docMk/>
            <pc:sldMk cId="3494984430" sldId="262"/>
            <ac:spMk id="5" creationId="{761D04C7-AEBE-1D38-58FB-5F47F7DCB1B3}"/>
          </ac:spMkLst>
        </pc:spChg>
      </pc:sldChg>
      <pc:sldChg chg="addSp delSp modSp new mod modAnim">
        <pc:chgData name="Stringer, Oliver" userId="73bf61d4-963c-4298-a781-c91fb0dcb223" providerId="ADAL" clId="{C332F992-BAFD-44B7-9C59-C3CE365F0B4B}" dt="2025-03-14T12:39:52.967" v="5133"/>
        <pc:sldMkLst>
          <pc:docMk/>
          <pc:sldMk cId="299576233" sldId="263"/>
        </pc:sldMkLst>
        <pc:spChg chg="mod">
          <ac:chgData name="Stringer, Oliver" userId="73bf61d4-963c-4298-a781-c91fb0dcb223" providerId="ADAL" clId="{C332F992-BAFD-44B7-9C59-C3CE365F0B4B}" dt="2025-03-14T10:54:32.543" v="1683" actId="20577"/>
          <ac:spMkLst>
            <pc:docMk/>
            <pc:sldMk cId="299576233" sldId="263"/>
            <ac:spMk id="2" creationId="{C8207743-BC82-0D8B-30C1-D0DA6512ECEF}"/>
          </ac:spMkLst>
        </pc:spChg>
        <pc:spChg chg="mod">
          <ac:chgData name="Stringer, Oliver" userId="73bf61d4-963c-4298-a781-c91fb0dcb223" providerId="ADAL" clId="{C332F992-BAFD-44B7-9C59-C3CE365F0B4B}" dt="2025-03-14T10:54:44.283" v="1710" actId="27636"/>
          <ac:spMkLst>
            <pc:docMk/>
            <pc:sldMk cId="299576233" sldId="263"/>
            <ac:spMk id="5" creationId="{4AE0DFD9-5B2B-1871-07DA-04DBEE7C21CB}"/>
          </ac:spMkLst>
        </pc:spChg>
        <pc:grpChg chg="add del mod">
          <ac:chgData name="Stringer, Oliver" userId="73bf61d4-963c-4298-a781-c91fb0dcb223" providerId="ADAL" clId="{C332F992-BAFD-44B7-9C59-C3CE365F0B4B}" dt="2025-03-14T10:41:55.984" v="1445" actId="478"/>
          <ac:grpSpMkLst>
            <pc:docMk/>
            <pc:sldMk cId="299576233" sldId="263"/>
            <ac:grpSpMk id="6" creationId="{27D84B24-EC95-FF7B-9ABB-727E40F84814}"/>
          </ac:grpSpMkLst>
        </pc:grpChg>
      </pc:sldChg>
      <pc:sldChg chg="addSp delSp modSp new mod">
        <pc:chgData name="Stringer, Oliver" userId="73bf61d4-963c-4298-a781-c91fb0dcb223" providerId="ADAL" clId="{C332F992-BAFD-44B7-9C59-C3CE365F0B4B}" dt="2025-03-14T11:01:11.832" v="1936" actId="1035"/>
        <pc:sldMkLst>
          <pc:docMk/>
          <pc:sldMk cId="1421307469" sldId="264"/>
        </pc:sldMkLst>
        <pc:spChg chg="add del">
          <ac:chgData name="Stringer, Oliver" userId="73bf61d4-963c-4298-a781-c91fb0dcb223" providerId="ADAL" clId="{C332F992-BAFD-44B7-9C59-C3CE365F0B4B}" dt="2025-03-14T10:57:47.528" v="1731" actId="478"/>
          <ac:spMkLst>
            <pc:docMk/>
            <pc:sldMk cId="1421307469" sldId="264"/>
            <ac:spMk id="2" creationId="{3BDCAD5F-486D-E4C0-1396-52CBA79EEE90}"/>
          </ac:spMkLst>
        </pc:spChg>
        <pc:spChg chg="mod">
          <ac:chgData name="Stringer, Oliver" userId="73bf61d4-963c-4298-a781-c91fb0dcb223" providerId="ADAL" clId="{C332F992-BAFD-44B7-9C59-C3CE365F0B4B}" dt="2025-03-14T10:54:56.347" v="1728" actId="20577"/>
          <ac:spMkLst>
            <pc:docMk/>
            <pc:sldMk cId="1421307469" sldId="264"/>
            <ac:spMk id="5" creationId="{82280F5A-59D8-3BBE-BD51-15C849885BB1}"/>
          </ac:spMkLst>
        </pc:spChg>
        <pc:spChg chg="add mod">
          <ac:chgData name="Stringer, Oliver" userId="73bf61d4-963c-4298-a781-c91fb0dcb223" providerId="ADAL" clId="{C332F992-BAFD-44B7-9C59-C3CE365F0B4B}" dt="2025-03-14T11:01:00.172" v="1928" actId="1038"/>
          <ac:spMkLst>
            <pc:docMk/>
            <pc:sldMk cId="1421307469" sldId="264"/>
            <ac:spMk id="14" creationId="{3D574B42-6F08-7E8D-B53C-1052BAEEA25A}"/>
          </ac:spMkLst>
        </pc:spChg>
        <pc:spChg chg="add mod">
          <ac:chgData name="Stringer, Oliver" userId="73bf61d4-963c-4298-a781-c91fb0dcb223" providerId="ADAL" clId="{C332F992-BAFD-44B7-9C59-C3CE365F0B4B}" dt="2025-03-14T11:01:11.832" v="1936" actId="1035"/>
          <ac:spMkLst>
            <pc:docMk/>
            <pc:sldMk cId="1421307469" sldId="264"/>
            <ac:spMk id="15" creationId="{F897320F-70B8-9925-46DF-EE41D0F84B9A}"/>
          </ac:spMkLst>
        </pc:spChg>
        <pc:picChg chg="add mod">
          <ac:chgData name="Stringer, Oliver" userId="73bf61d4-963c-4298-a781-c91fb0dcb223" providerId="ADAL" clId="{C332F992-BAFD-44B7-9C59-C3CE365F0B4B}" dt="2025-03-14T10:57:44.400" v="1730"/>
          <ac:picMkLst>
            <pc:docMk/>
            <pc:sldMk cId="1421307469" sldId="264"/>
            <ac:picMk id="7" creationId="{9F45730A-5EB9-10DE-C769-DC0E1B854DF0}"/>
          </ac:picMkLst>
        </pc:picChg>
        <pc:picChg chg="add mod modCrop">
          <ac:chgData name="Stringer, Oliver" userId="73bf61d4-963c-4298-a781-c91fb0dcb223" providerId="ADAL" clId="{C332F992-BAFD-44B7-9C59-C3CE365F0B4B}" dt="2025-03-14T10:58:39.358" v="1750" actId="1076"/>
          <ac:picMkLst>
            <pc:docMk/>
            <pc:sldMk cId="1421307469" sldId="264"/>
            <ac:picMk id="9" creationId="{95AC74F9-297E-BD57-4B17-B14ECB68E035}"/>
          </ac:picMkLst>
        </pc:picChg>
        <pc:picChg chg="add mod modCrop">
          <ac:chgData name="Stringer, Oliver" userId="73bf61d4-963c-4298-a781-c91fb0dcb223" providerId="ADAL" clId="{C332F992-BAFD-44B7-9C59-C3CE365F0B4B}" dt="2025-03-14T10:58:36.406" v="1749" actId="1076"/>
          <ac:picMkLst>
            <pc:docMk/>
            <pc:sldMk cId="1421307469" sldId="264"/>
            <ac:picMk id="11" creationId="{E39ED336-08A4-7ED1-441E-26FAE1707835}"/>
          </ac:picMkLst>
        </pc:picChg>
        <pc:cxnChg chg="add mod">
          <ac:chgData name="Stringer, Oliver" userId="73bf61d4-963c-4298-a781-c91fb0dcb223" providerId="ADAL" clId="{C332F992-BAFD-44B7-9C59-C3CE365F0B4B}" dt="2025-03-14T11:00:50.667" v="1924" actId="1035"/>
          <ac:cxnSpMkLst>
            <pc:docMk/>
            <pc:sldMk cId="1421307469" sldId="264"/>
            <ac:cxnSpMk id="13" creationId="{A916808E-DDAA-426A-00BB-0E81708DE74B}"/>
          </ac:cxnSpMkLst>
        </pc:cxnChg>
      </pc:sldChg>
      <pc:sldChg chg="addSp delSp modSp add mod">
        <pc:chgData name="Stringer, Oliver" userId="73bf61d4-963c-4298-a781-c91fb0dcb223" providerId="ADAL" clId="{C332F992-BAFD-44B7-9C59-C3CE365F0B4B}" dt="2025-03-14T11:04:54.209" v="2126" actId="478"/>
        <pc:sldMkLst>
          <pc:docMk/>
          <pc:sldMk cId="695492033" sldId="265"/>
        </pc:sldMkLst>
        <pc:spChg chg="mod">
          <ac:chgData name="Stringer, Oliver" userId="73bf61d4-963c-4298-a781-c91fb0dcb223" providerId="ADAL" clId="{C332F992-BAFD-44B7-9C59-C3CE365F0B4B}" dt="2025-03-14T11:03:31.934" v="2093" actId="1076"/>
          <ac:spMkLst>
            <pc:docMk/>
            <pc:sldMk cId="695492033" sldId="265"/>
            <ac:spMk id="14" creationId="{10AFA29D-2FB9-6E05-3AC6-1D1001BFC824}"/>
          </ac:spMkLst>
        </pc:spChg>
        <pc:spChg chg="mod ord">
          <ac:chgData name="Stringer, Oliver" userId="73bf61d4-963c-4298-a781-c91fb0dcb223" providerId="ADAL" clId="{C332F992-BAFD-44B7-9C59-C3CE365F0B4B}" dt="2025-03-14T11:04:16.764" v="2118" actId="20577"/>
          <ac:spMkLst>
            <pc:docMk/>
            <pc:sldMk cId="695492033" sldId="265"/>
            <ac:spMk id="15" creationId="{B421385C-3EAD-5515-5F52-9F9BBD4CEB31}"/>
          </ac:spMkLst>
        </pc:spChg>
        <pc:picChg chg="add mod modCrop">
          <ac:chgData name="Stringer, Oliver" userId="73bf61d4-963c-4298-a781-c91fb0dcb223" providerId="ADAL" clId="{C332F992-BAFD-44B7-9C59-C3CE365F0B4B}" dt="2025-03-14T11:02:28.155" v="1952" actId="1076"/>
          <ac:picMkLst>
            <pc:docMk/>
            <pc:sldMk cId="695492033" sldId="265"/>
            <ac:picMk id="6" creationId="{A10179EB-5CB3-5353-0635-87A046BEBC0F}"/>
          </ac:picMkLst>
        </pc:picChg>
        <pc:picChg chg="add del">
          <ac:chgData name="Stringer, Oliver" userId="73bf61d4-963c-4298-a781-c91fb0dcb223" providerId="ADAL" clId="{C332F992-BAFD-44B7-9C59-C3CE365F0B4B}" dt="2025-03-14T11:04:54.209" v="2126" actId="478"/>
          <ac:picMkLst>
            <pc:docMk/>
            <pc:sldMk cId="695492033" sldId="265"/>
            <ac:picMk id="9" creationId="{1EC9EA00-2C12-09BF-4B94-C772161FED50}"/>
          </ac:picMkLst>
        </pc:picChg>
        <pc:picChg chg="add del mod">
          <ac:chgData name="Stringer, Oliver" userId="73bf61d4-963c-4298-a781-c91fb0dcb223" providerId="ADAL" clId="{C332F992-BAFD-44B7-9C59-C3CE365F0B4B}" dt="2025-03-14T11:01:44.024" v="1944" actId="1076"/>
          <ac:picMkLst>
            <pc:docMk/>
            <pc:sldMk cId="695492033" sldId="265"/>
            <ac:picMk id="11" creationId="{5B2E2433-93F5-C45E-B286-117AF7062377}"/>
          </ac:picMkLst>
        </pc:picChg>
        <pc:cxnChg chg="mod">
          <ac:chgData name="Stringer, Oliver" userId="73bf61d4-963c-4298-a781-c91fb0dcb223" providerId="ADAL" clId="{C332F992-BAFD-44B7-9C59-C3CE365F0B4B}" dt="2025-03-14T11:03:35.019" v="2094" actId="1076"/>
          <ac:cxnSpMkLst>
            <pc:docMk/>
            <pc:sldMk cId="695492033" sldId="265"/>
            <ac:cxnSpMk id="13" creationId="{F27265C8-4929-C40A-720B-EC83110F4A25}"/>
          </ac:cxnSpMkLst>
        </pc:cxnChg>
      </pc:sldChg>
      <pc:sldChg chg="addSp delSp modSp add mod modAnim">
        <pc:chgData name="Stringer, Oliver" userId="73bf61d4-963c-4298-a781-c91fb0dcb223" providerId="ADAL" clId="{C332F992-BAFD-44B7-9C59-C3CE365F0B4B}" dt="2025-03-14T11:18:07.683" v="2511" actId="20577"/>
        <pc:sldMkLst>
          <pc:docMk/>
          <pc:sldMk cId="4266070218" sldId="266"/>
        </pc:sldMkLst>
        <pc:spChg chg="mod">
          <ac:chgData name="Stringer, Oliver" userId="73bf61d4-963c-4298-a781-c91fb0dcb223" providerId="ADAL" clId="{C332F992-BAFD-44B7-9C59-C3CE365F0B4B}" dt="2025-03-14T11:18:07.683" v="2511" actId="20577"/>
          <ac:spMkLst>
            <pc:docMk/>
            <pc:sldMk cId="4266070218" sldId="266"/>
            <ac:spMk id="5" creationId="{985A445E-552A-9279-66CF-8E31581EC9F1}"/>
          </ac:spMkLst>
        </pc:spChg>
        <pc:spChg chg="mod">
          <ac:chgData name="Stringer, Oliver" userId="73bf61d4-963c-4298-a781-c91fb0dcb223" providerId="ADAL" clId="{C332F992-BAFD-44B7-9C59-C3CE365F0B4B}" dt="2025-03-14T11:05:59.171" v="2167" actId="20577"/>
          <ac:spMkLst>
            <pc:docMk/>
            <pc:sldMk cId="4266070218" sldId="266"/>
            <ac:spMk id="14" creationId="{890F7E9E-6E34-DF01-A931-2B6E2634894E}"/>
          </ac:spMkLst>
        </pc:spChg>
        <pc:spChg chg="mod ord">
          <ac:chgData name="Stringer, Oliver" userId="73bf61d4-963c-4298-a781-c91fb0dcb223" providerId="ADAL" clId="{C332F992-BAFD-44B7-9C59-C3CE365F0B4B}" dt="2025-03-14T11:10:00.327" v="2310" actId="20577"/>
          <ac:spMkLst>
            <pc:docMk/>
            <pc:sldMk cId="4266070218" sldId="266"/>
            <ac:spMk id="15" creationId="{BF0D918A-94EB-B9EB-9485-5754CECF5C4E}"/>
          </ac:spMkLst>
        </pc:spChg>
        <pc:spChg chg="add mod">
          <ac:chgData name="Stringer, Oliver" userId="73bf61d4-963c-4298-a781-c91fb0dcb223" providerId="ADAL" clId="{C332F992-BAFD-44B7-9C59-C3CE365F0B4B}" dt="2025-03-14T11:11:06.968" v="2384" actId="1076"/>
          <ac:spMkLst>
            <pc:docMk/>
            <pc:sldMk cId="4266070218" sldId="266"/>
            <ac:spMk id="17" creationId="{282EA8C4-374E-C7A6-7B19-6003E9B9AE1E}"/>
          </ac:spMkLst>
        </pc:spChg>
        <pc:spChg chg="add mod">
          <ac:chgData name="Stringer, Oliver" userId="73bf61d4-963c-4298-a781-c91fb0dcb223" providerId="ADAL" clId="{C332F992-BAFD-44B7-9C59-C3CE365F0B4B}" dt="2025-03-14T11:12:13.565" v="2437" actId="1076"/>
          <ac:spMkLst>
            <pc:docMk/>
            <pc:sldMk cId="4266070218" sldId="266"/>
            <ac:spMk id="24" creationId="{CD990FFF-AB11-9184-D172-FF14BC68BAD4}"/>
          </ac:spMkLst>
        </pc:spChg>
        <pc:spChg chg="add mod">
          <ac:chgData name="Stringer, Oliver" userId="73bf61d4-963c-4298-a781-c91fb0dcb223" providerId="ADAL" clId="{C332F992-BAFD-44B7-9C59-C3CE365F0B4B}" dt="2025-03-14T11:12:57.284" v="2448" actId="207"/>
          <ac:spMkLst>
            <pc:docMk/>
            <pc:sldMk cId="4266070218" sldId="266"/>
            <ac:spMk id="29" creationId="{AD92D8BF-FEB7-C160-B964-ED8A73F06F3B}"/>
          </ac:spMkLst>
        </pc:spChg>
        <pc:spChg chg="add mod">
          <ac:chgData name="Stringer, Oliver" userId="73bf61d4-963c-4298-a781-c91fb0dcb223" providerId="ADAL" clId="{C332F992-BAFD-44B7-9C59-C3CE365F0B4B}" dt="2025-03-14T11:13:08.200" v="2454" actId="1036"/>
          <ac:spMkLst>
            <pc:docMk/>
            <pc:sldMk cId="4266070218" sldId="266"/>
            <ac:spMk id="30" creationId="{B3217C0E-CEC5-08B2-8039-110CDB5427B5}"/>
          </ac:spMkLst>
        </pc:spChg>
        <pc:spChg chg="add mod">
          <ac:chgData name="Stringer, Oliver" userId="73bf61d4-963c-4298-a781-c91fb0dcb223" providerId="ADAL" clId="{C332F992-BAFD-44B7-9C59-C3CE365F0B4B}" dt="2025-03-14T11:13:16.802" v="2459" actId="14100"/>
          <ac:spMkLst>
            <pc:docMk/>
            <pc:sldMk cId="4266070218" sldId="266"/>
            <ac:spMk id="31" creationId="{BC2AE7CD-F6C0-89CE-FE09-8AB2C9FCBC66}"/>
          </ac:spMkLst>
        </pc:spChg>
        <pc:spChg chg="add mod">
          <ac:chgData name="Stringer, Oliver" userId="73bf61d4-963c-4298-a781-c91fb0dcb223" providerId="ADAL" clId="{C332F992-BAFD-44B7-9C59-C3CE365F0B4B}" dt="2025-03-14T11:13:46.551" v="2473" actId="208"/>
          <ac:spMkLst>
            <pc:docMk/>
            <pc:sldMk cId="4266070218" sldId="266"/>
            <ac:spMk id="32" creationId="{B7D9D96D-CC68-DD15-69C7-57A2EC9734DF}"/>
          </ac:spMkLst>
        </pc:spChg>
        <pc:spChg chg="add mod">
          <ac:chgData name="Stringer, Oliver" userId="73bf61d4-963c-4298-a781-c91fb0dcb223" providerId="ADAL" clId="{C332F992-BAFD-44B7-9C59-C3CE365F0B4B}" dt="2025-03-14T11:14:50.422" v="2482" actId="1076"/>
          <ac:spMkLst>
            <pc:docMk/>
            <pc:sldMk cId="4266070218" sldId="266"/>
            <ac:spMk id="33" creationId="{83F678D2-964C-FEB9-FA3F-962749A9C8E2}"/>
          </ac:spMkLst>
        </pc:spChg>
        <pc:picChg chg="add del mod">
          <ac:chgData name="Stringer, Oliver" userId="73bf61d4-963c-4298-a781-c91fb0dcb223" providerId="ADAL" clId="{C332F992-BAFD-44B7-9C59-C3CE365F0B4B}" dt="2025-03-14T11:14:43.255" v="2479" actId="1076"/>
          <ac:picMkLst>
            <pc:docMk/>
            <pc:sldMk cId="4266070218" sldId="266"/>
            <ac:picMk id="6" creationId="{FAABD98C-5E29-4E9C-1537-430A050504DD}"/>
          </ac:picMkLst>
        </pc:picChg>
        <pc:picChg chg="add del mod">
          <ac:chgData name="Stringer, Oliver" userId="73bf61d4-963c-4298-a781-c91fb0dcb223" providerId="ADAL" clId="{C332F992-BAFD-44B7-9C59-C3CE365F0B4B}" dt="2025-03-14T11:05:14.579" v="2130" actId="478"/>
          <ac:picMkLst>
            <pc:docMk/>
            <pc:sldMk cId="4266070218" sldId="266"/>
            <ac:picMk id="7" creationId="{0EBFE06E-1AB7-5643-E7CB-3DE5BE6A50F1}"/>
          </ac:picMkLst>
        </pc:picChg>
        <pc:picChg chg="del">
          <ac:chgData name="Stringer, Oliver" userId="73bf61d4-963c-4298-a781-c91fb0dcb223" providerId="ADAL" clId="{C332F992-BAFD-44B7-9C59-C3CE365F0B4B}" dt="2025-03-14T11:04:43.449" v="2121" actId="478"/>
          <ac:picMkLst>
            <pc:docMk/>
            <pc:sldMk cId="4266070218" sldId="266"/>
            <ac:picMk id="9" creationId="{872F7B2C-D03B-7860-CEC3-2523BBD46D7D}"/>
          </ac:picMkLst>
        </pc:picChg>
        <pc:picChg chg="add del mod">
          <ac:chgData name="Stringer, Oliver" userId="73bf61d4-963c-4298-a781-c91fb0dcb223" providerId="ADAL" clId="{C332F992-BAFD-44B7-9C59-C3CE365F0B4B}" dt="2025-03-14T11:05:23.349" v="2134" actId="478"/>
          <ac:picMkLst>
            <pc:docMk/>
            <pc:sldMk cId="4266070218" sldId="266"/>
            <ac:picMk id="10" creationId="{BE2E4BB5-8C59-966E-3768-24533C458D50}"/>
          </ac:picMkLst>
        </pc:picChg>
        <pc:picChg chg="del">
          <ac:chgData name="Stringer, Oliver" userId="73bf61d4-963c-4298-a781-c91fb0dcb223" providerId="ADAL" clId="{C332F992-BAFD-44B7-9C59-C3CE365F0B4B}" dt="2025-03-14T11:04:46.982" v="2124" actId="478"/>
          <ac:picMkLst>
            <pc:docMk/>
            <pc:sldMk cId="4266070218" sldId="266"/>
            <ac:picMk id="11" creationId="{2F45DBC0-0011-3DFB-94AA-BB057D27B031}"/>
          </ac:picMkLst>
        </pc:picChg>
        <pc:picChg chg="add mod modCrop">
          <ac:chgData name="Stringer, Oliver" userId="73bf61d4-963c-4298-a781-c91fb0dcb223" providerId="ADAL" clId="{C332F992-BAFD-44B7-9C59-C3CE365F0B4B}" dt="2025-03-14T11:05:51.547" v="2140" actId="1076"/>
          <ac:picMkLst>
            <pc:docMk/>
            <pc:sldMk cId="4266070218" sldId="266"/>
            <ac:picMk id="16" creationId="{2DDF8344-1C8E-0E9B-696C-C50F672CE30A}"/>
          </ac:picMkLst>
        </pc:picChg>
        <pc:cxnChg chg="add mod">
          <ac:chgData name="Stringer, Oliver" userId="73bf61d4-963c-4298-a781-c91fb0dcb223" providerId="ADAL" clId="{C332F992-BAFD-44B7-9C59-C3CE365F0B4B}" dt="2025-03-14T11:11:19.767" v="2387" actId="208"/>
          <ac:cxnSpMkLst>
            <pc:docMk/>
            <pc:sldMk cId="4266070218" sldId="266"/>
            <ac:cxnSpMk id="19" creationId="{D01747B9-A07D-515F-50A2-F9B95FF992D0}"/>
          </ac:cxnSpMkLst>
        </pc:cxnChg>
        <pc:cxnChg chg="add mod">
          <ac:chgData name="Stringer, Oliver" userId="73bf61d4-963c-4298-a781-c91fb0dcb223" providerId="ADAL" clId="{C332F992-BAFD-44B7-9C59-C3CE365F0B4B}" dt="2025-03-14T11:11:27.732" v="2390" actId="14100"/>
          <ac:cxnSpMkLst>
            <pc:docMk/>
            <pc:sldMk cId="4266070218" sldId="266"/>
            <ac:cxnSpMk id="20" creationId="{495D4BDC-1AD2-2AC5-5FFF-74B6239EA7D5}"/>
          </ac:cxnSpMkLst>
        </pc:cxnChg>
        <pc:cxnChg chg="add mod">
          <ac:chgData name="Stringer, Oliver" userId="73bf61d4-963c-4298-a781-c91fb0dcb223" providerId="ADAL" clId="{C332F992-BAFD-44B7-9C59-C3CE365F0B4B}" dt="2025-03-14T11:11:33.718" v="2393" actId="14100"/>
          <ac:cxnSpMkLst>
            <pc:docMk/>
            <pc:sldMk cId="4266070218" sldId="266"/>
            <ac:cxnSpMk id="22" creationId="{47B91B40-EC72-D2C1-05AA-CCEA8A0DD03C}"/>
          </ac:cxnSpMkLst>
        </pc:cxnChg>
        <pc:cxnChg chg="add mod">
          <ac:chgData name="Stringer, Oliver" userId="73bf61d4-963c-4298-a781-c91fb0dcb223" providerId="ADAL" clId="{C332F992-BAFD-44B7-9C59-C3CE365F0B4B}" dt="2025-03-14T11:13:23.223" v="2460" actId="208"/>
          <ac:cxnSpMkLst>
            <pc:docMk/>
            <pc:sldMk cId="4266070218" sldId="266"/>
            <ac:cxnSpMk id="25" creationId="{D5ED91A9-6647-2CDC-A91A-60453876F3E7}"/>
          </ac:cxnSpMkLst>
        </pc:cxnChg>
        <pc:cxnChg chg="add mod">
          <ac:chgData name="Stringer, Oliver" userId="73bf61d4-963c-4298-a781-c91fb0dcb223" providerId="ADAL" clId="{C332F992-BAFD-44B7-9C59-C3CE365F0B4B}" dt="2025-03-14T11:14:58.924" v="2484" actId="14100"/>
          <ac:cxnSpMkLst>
            <pc:docMk/>
            <pc:sldMk cId="4266070218" sldId="266"/>
            <ac:cxnSpMk id="27" creationId="{B14BE796-91DE-DC96-FA89-A980036A18E3}"/>
          </ac:cxnSpMkLst>
        </pc:cxnChg>
      </pc:sldChg>
      <pc:sldChg chg="addSp delSp modSp new mod modAnim">
        <pc:chgData name="Stringer, Oliver" userId="73bf61d4-963c-4298-a781-c91fb0dcb223" providerId="ADAL" clId="{C332F992-BAFD-44B7-9C59-C3CE365F0B4B}" dt="2025-03-14T11:32:21.392" v="2982"/>
        <pc:sldMkLst>
          <pc:docMk/>
          <pc:sldMk cId="3585982639" sldId="267"/>
        </pc:sldMkLst>
        <pc:spChg chg="add del">
          <ac:chgData name="Stringer, Oliver" userId="73bf61d4-963c-4298-a781-c91fb0dcb223" providerId="ADAL" clId="{C332F992-BAFD-44B7-9C59-C3CE365F0B4B}" dt="2025-03-14T11:19:33.040" v="2548"/>
          <ac:spMkLst>
            <pc:docMk/>
            <pc:sldMk cId="3585982639" sldId="267"/>
            <ac:spMk id="2" creationId="{7F278524-B25A-3CDD-05C6-925BAD3DB53E}"/>
          </ac:spMkLst>
        </pc:spChg>
        <pc:spChg chg="mod">
          <ac:chgData name="Stringer, Oliver" userId="73bf61d4-963c-4298-a781-c91fb0dcb223" providerId="ADAL" clId="{C332F992-BAFD-44B7-9C59-C3CE365F0B4B}" dt="2025-03-14T11:18:13.248" v="2533" actId="20577"/>
          <ac:spMkLst>
            <pc:docMk/>
            <pc:sldMk cId="3585982639" sldId="267"/>
            <ac:spMk id="5" creationId="{820CD48D-942E-1641-6F13-F90602B364A3}"/>
          </ac:spMkLst>
        </pc:spChg>
        <pc:spChg chg="add mod">
          <ac:chgData name="Stringer, Oliver" userId="73bf61d4-963c-4298-a781-c91fb0dcb223" providerId="ADAL" clId="{C332F992-BAFD-44B7-9C59-C3CE365F0B4B}" dt="2025-03-14T11:31:51.624" v="2978" actId="20577"/>
          <ac:spMkLst>
            <pc:docMk/>
            <pc:sldMk cId="3585982639" sldId="267"/>
            <ac:spMk id="9" creationId="{6BA310CB-D803-9DB2-8CEC-110C1F899250}"/>
          </ac:spMkLst>
        </pc:spChg>
        <pc:spChg chg="add mod">
          <ac:chgData name="Stringer, Oliver" userId="73bf61d4-963c-4298-a781-c91fb0dcb223" providerId="ADAL" clId="{C332F992-BAFD-44B7-9C59-C3CE365F0B4B}" dt="2025-03-14T11:24:56.076" v="2831" actId="1038"/>
          <ac:spMkLst>
            <pc:docMk/>
            <pc:sldMk cId="3585982639" sldId="267"/>
            <ac:spMk id="12" creationId="{7D0116C8-266F-468F-7174-DC4CDED6521E}"/>
          </ac:spMkLst>
        </pc:spChg>
        <pc:spChg chg="add mod">
          <ac:chgData name="Stringer, Oliver" userId="73bf61d4-963c-4298-a781-c91fb0dcb223" providerId="ADAL" clId="{C332F992-BAFD-44B7-9C59-C3CE365F0B4B}" dt="2025-03-14T11:24:50.782" v="2820" actId="14100"/>
          <ac:spMkLst>
            <pc:docMk/>
            <pc:sldMk cId="3585982639" sldId="267"/>
            <ac:spMk id="13" creationId="{8FD061F0-7BC2-0F59-E585-0ECCCB99D7EB}"/>
          </ac:spMkLst>
        </pc:spChg>
        <pc:picChg chg="add del mod modCrop">
          <ac:chgData name="Stringer, Oliver" userId="73bf61d4-963c-4298-a781-c91fb0dcb223" providerId="ADAL" clId="{C332F992-BAFD-44B7-9C59-C3CE365F0B4B}" dt="2025-03-14T11:19:34.574" v="2552" actId="21"/>
          <ac:picMkLst>
            <pc:docMk/>
            <pc:sldMk cId="3585982639" sldId="267"/>
            <ac:picMk id="7" creationId="{4ADBD028-E093-1F19-016B-45DA71A87D08}"/>
          </ac:picMkLst>
        </pc:picChg>
        <pc:picChg chg="add mod">
          <ac:chgData name="Stringer, Oliver" userId="73bf61d4-963c-4298-a781-c91fb0dcb223" providerId="ADAL" clId="{C332F992-BAFD-44B7-9C59-C3CE365F0B4B}" dt="2025-03-14T11:19:42.501" v="2563" actId="1076"/>
          <ac:picMkLst>
            <pc:docMk/>
            <pc:sldMk cId="3585982639" sldId="267"/>
            <ac:picMk id="10" creationId="{4ADBD028-E093-1F19-016B-45DA71A87D08}"/>
          </ac:picMkLst>
        </pc:picChg>
        <pc:picChg chg="add mod modCrop">
          <ac:chgData name="Stringer, Oliver" userId="73bf61d4-963c-4298-a781-c91fb0dcb223" providerId="ADAL" clId="{C332F992-BAFD-44B7-9C59-C3CE365F0B4B}" dt="2025-03-14T11:24:29.534" v="2802" actId="1076"/>
          <ac:picMkLst>
            <pc:docMk/>
            <pc:sldMk cId="3585982639" sldId="267"/>
            <ac:picMk id="11" creationId="{E0158E06-FB98-5C01-B648-589CE0FC2F17}"/>
          </ac:picMkLst>
        </pc:picChg>
      </pc:sldChg>
      <pc:sldChg chg="addSp delSp modSp new mod">
        <pc:chgData name="Stringer, Oliver" userId="73bf61d4-963c-4298-a781-c91fb0dcb223" providerId="ADAL" clId="{C332F992-BAFD-44B7-9C59-C3CE365F0B4B}" dt="2025-03-14T11:38:25.459" v="3231" actId="20577"/>
        <pc:sldMkLst>
          <pc:docMk/>
          <pc:sldMk cId="2506387018" sldId="268"/>
        </pc:sldMkLst>
        <pc:spChg chg="add del mod">
          <ac:chgData name="Stringer, Oliver" userId="73bf61d4-963c-4298-a781-c91fb0dcb223" providerId="ADAL" clId="{C332F992-BAFD-44B7-9C59-C3CE365F0B4B}" dt="2025-03-14T11:38:25.459" v="3231" actId="20577"/>
          <ac:spMkLst>
            <pc:docMk/>
            <pc:sldMk cId="2506387018" sldId="268"/>
            <ac:spMk id="2" creationId="{2DD3008E-8812-6868-EFF1-305BCF188868}"/>
          </ac:spMkLst>
        </pc:spChg>
        <pc:spChg chg="mod">
          <ac:chgData name="Stringer, Oliver" userId="73bf61d4-963c-4298-a781-c91fb0dcb223" providerId="ADAL" clId="{C332F992-BAFD-44B7-9C59-C3CE365F0B4B}" dt="2025-03-14T11:25:51.247" v="2892" actId="20577"/>
          <ac:spMkLst>
            <pc:docMk/>
            <pc:sldMk cId="2506387018" sldId="268"/>
            <ac:spMk id="5" creationId="{331DA637-F567-D60E-01EB-2F66BA899243}"/>
          </ac:spMkLst>
        </pc:spChg>
        <pc:picChg chg="add mod">
          <ac:chgData name="Stringer, Oliver" userId="73bf61d4-963c-4298-a781-c91fb0dcb223" providerId="ADAL" clId="{C332F992-BAFD-44B7-9C59-C3CE365F0B4B}" dt="2025-03-14T11:25:58.707" v="2894"/>
          <ac:picMkLst>
            <pc:docMk/>
            <pc:sldMk cId="2506387018" sldId="268"/>
            <ac:picMk id="7" creationId="{DAA5D117-C2DD-B3B5-09DF-0B2F09003680}"/>
          </ac:picMkLst>
        </pc:picChg>
        <pc:picChg chg="add mod modCrop">
          <ac:chgData name="Stringer, Oliver" userId="73bf61d4-963c-4298-a781-c91fb0dcb223" providerId="ADAL" clId="{C332F992-BAFD-44B7-9C59-C3CE365F0B4B}" dt="2025-03-14T11:33:26.519" v="3070" actId="1076"/>
          <ac:picMkLst>
            <pc:docMk/>
            <pc:sldMk cId="2506387018" sldId="268"/>
            <ac:picMk id="9" creationId="{F34B6E7D-FD31-D54C-271F-3D3B7601C68E}"/>
          </ac:picMkLst>
        </pc:picChg>
      </pc:sldChg>
      <pc:sldChg chg="addSp delSp modSp add del mod">
        <pc:chgData name="Stringer, Oliver" userId="73bf61d4-963c-4298-a781-c91fb0dcb223" providerId="ADAL" clId="{C332F992-BAFD-44B7-9C59-C3CE365F0B4B}" dt="2025-03-14T11:38:45.489" v="3245" actId="47"/>
        <pc:sldMkLst>
          <pc:docMk/>
          <pc:sldMk cId="2148043364" sldId="269"/>
        </pc:sldMkLst>
        <pc:spChg chg="mod">
          <ac:chgData name="Stringer, Oliver" userId="73bf61d4-963c-4298-a781-c91fb0dcb223" providerId="ADAL" clId="{C332F992-BAFD-44B7-9C59-C3CE365F0B4B}" dt="2025-03-14T11:26:22.537" v="2916" actId="20577"/>
          <ac:spMkLst>
            <pc:docMk/>
            <pc:sldMk cId="2148043364" sldId="269"/>
            <ac:spMk id="5" creationId="{13F76503-1F7A-1281-FA4C-C92AB5592D47}"/>
          </ac:spMkLst>
        </pc:spChg>
        <pc:picChg chg="add del mod modCrop">
          <ac:chgData name="Stringer, Oliver" userId="73bf61d4-963c-4298-a781-c91fb0dcb223" providerId="ADAL" clId="{C332F992-BAFD-44B7-9C59-C3CE365F0B4B}" dt="2025-03-14T11:37:53.543" v="3166" actId="21"/>
          <ac:picMkLst>
            <pc:docMk/>
            <pc:sldMk cId="2148043364" sldId="269"/>
            <ac:picMk id="7" creationId="{8C52405B-1EF2-3F1F-A525-CC5248802406}"/>
          </ac:picMkLst>
        </pc:picChg>
        <pc:picChg chg="del">
          <ac:chgData name="Stringer, Oliver" userId="73bf61d4-963c-4298-a781-c91fb0dcb223" providerId="ADAL" clId="{C332F992-BAFD-44B7-9C59-C3CE365F0B4B}" dt="2025-03-14T11:26:24.856" v="2917" actId="478"/>
          <ac:picMkLst>
            <pc:docMk/>
            <pc:sldMk cId="2148043364" sldId="269"/>
            <ac:picMk id="9" creationId="{934C0F3F-8F1B-194A-9CD0-D0360C9609E9}"/>
          </ac:picMkLst>
        </pc:picChg>
      </pc:sldChg>
      <pc:sldChg chg="addSp delSp modSp add mod addAnim delAnim modAnim">
        <pc:chgData name="Stringer, Oliver" userId="73bf61d4-963c-4298-a781-c91fb0dcb223" providerId="ADAL" clId="{C332F992-BAFD-44B7-9C59-C3CE365F0B4B}" dt="2025-03-14T12:03:41.378" v="3765"/>
        <pc:sldMkLst>
          <pc:docMk/>
          <pc:sldMk cId="4087447982" sldId="270"/>
        </pc:sldMkLst>
        <pc:spChg chg="mod">
          <ac:chgData name="Stringer, Oliver" userId="73bf61d4-963c-4298-a781-c91fb0dcb223" providerId="ADAL" clId="{C332F992-BAFD-44B7-9C59-C3CE365F0B4B}" dt="2025-03-14T11:39:20.897" v="3246" actId="20577"/>
          <ac:spMkLst>
            <pc:docMk/>
            <pc:sldMk cId="4087447982" sldId="270"/>
            <ac:spMk id="2" creationId="{E1A8DC4C-9883-BF0B-3545-FEC2F3593F94}"/>
          </ac:spMkLst>
        </pc:spChg>
        <pc:spChg chg="mod">
          <ac:chgData name="Stringer, Oliver" userId="73bf61d4-963c-4298-a781-c91fb0dcb223" providerId="ADAL" clId="{C332F992-BAFD-44B7-9C59-C3CE365F0B4B}" dt="2025-03-14T11:38:41.982" v="3244" actId="20577"/>
          <ac:spMkLst>
            <pc:docMk/>
            <pc:sldMk cId="4087447982" sldId="270"/>
            <ac:spMk id="5" creationId="{F018D710-359C-AD84-7576-36AB5E8A4061}"/>
          </ac:spMkLst>
        </pc:spChg>
        <pc:spChg chg="add mod">
          <ac:chgData name="Stringer, Oliver" userId="73bf61d4-963c-4298-a781-c91fb0dcb223" providerId="ADAL" clId="{C332F992-BAFD-44B7-9C59-C3CE365F0B4B}" dt="2025-03-14T11:55:16.579" v="3633" actId="164"/>
          <ac:spMkLst>
            <pc:docMk/>
            <pc:sldMk cId="4087447982" sldId="270"/>
            <ac:spMk id="10" creationId="{099A4CA5-9F53-0C1F-9440-D56B3C51DF2F}"/>
          </ac:spMkLst>
        </pc:spChg>
        <pc:spChg chg="add mod">
          <ac:chgData name="Stringer, Oliver" userId="73bf61d4-963c-4298-a781-c91fb0dcb223" providerId="ADAL" clId="{C332F992-BAFD-44B7-9C59-C3CE365F0B4B}" dt="2025-03-14T11:53:18.912" v="3556" actId="2085"/>
          <ac:spMkLst>
            <pc:docMk/>
            <pc:sldMk cId="4087447982" sldId="270"/>
            <ac:spMk id="11" creationId="{5798C8BB-9277-29D7-4DA6-80C4FC72C52C}"/>
          </ac:spMkLst>
        </pc:spChg>
        <pc:spChg chg="add del mod">
          <ac:chgData name="Stringer, Oliver" userId="73bf61d4-963c-4298-a781-c91fb0dcb223" providerId="ADAL" clId="{C332F992-BAFD-44B7-9C59-C3CE365F0B4B}" dt="2025-03-14T11:49:59.108" v="3430" actId="478"/>
          <ac:spMkLst>
            <pc:docMk/>
            <pc:sldMk cId="4087447982" sldId="270"/>
            <ac:spMk id="12" creationId="{2E180E04-B0F8-2198-DA67-6A3F3E4CB8FC}"/>
          </ac:spMkLst>
        </pc:spChg>
        <pc:spChg chg="add mod">
          <ac:chgData name="Stringer, Oliver" userId="73bf61d4-963c-4298-a781-c91fb0dcb223" providerId="ADAL" clId="{C332F992-BAFD-44B7-9C59-C3CE365F0B4B}" dt="2025-03-14T11:55:16.579" v="3633" actId="164"/>
          <ac:spMkLst>
            <pc:docMk/>
            <pc:sldMk cId="4087447982" sldId="270"/>
            <ac:spMk id="13" creationId="{92B8E94D-FEFB-8BC8-8A49-213B9969BA64}"/>
          </ac:spMkLst>
        </pc:spChg>
        <pc:spChg chg="add mod">
          <ac:chgData name="Stringer, Oliver" userId="73bf61d4-963c-4298-a781-c91fb0dcb223" providerId="ADAL" clId="{C332F992-BAFD-44B7-9C59-C3CE365F0B4B}" dt="2025-03-14T11:50:30.275" v="3449" actId="1037"/>
          <ac:spMkLst>
            <pc:docMk/>
            <pc:sldMk cId="4087447982" sldId="270"/>
            <ac:spMk id="14" creationId="{760B159B-189A-9BEE-6874-C2136C266E2F}"/>
          </ac:spMkLst>
        </pc:spChg>
        <pc:spChg chg="add mod">
          <ac:chgData name="Stringer, Oliver" userId="73bf61d4-963c-4298-a781-c91fb0dcb223" providerId="ADAL" clId="{C332F992-BAFD-44B7-9C59-C3CE365F0B4B}" dt="2025-03-14T11:50:49.751" v="3463" actId="1037"/>
          <ac:spMkLst>
            <pc:docMk/>
            <pc:sldMk cId="4087447982" sldId="270"/>
            <ac:spMk id="16" creationId="{49A4B51A-1DFF-3516-C8F4-430EDD0D3270}"/>
          </ac:spMkLst>
        </pc:spChg>
        <pc:spChg chg="add mod">
          <ac:chgData name="Stringer, Oliver" userId="73bf61d4-963c-4298-a781-c91fb0dcb223" providerId="ADAL" clId="{C332F992-BAFD-44B7-9C59-C3CE365F0B4B}" dt="2025-03-14T11:50:58.487" v="3471" actId="1038"/>
          <ac:spMkLst>
            <pc:docMk/>
            <pc:sldMk cId="4087447982" sldId="270"/>
            <ac:spMk id="17" creationId="{D5C73F24-B6FA-9F6E-CA03-FF65A1303797}"/>
          </ac:spMkLst>
        </pc:spChg>
        <pc:spChg chg="add mod">
          <ac:chgData name="Stringer, Oliver" userId="73bf61d4-963c-4298-a781-c91fb0dcb223" providerId="ADAL" clId="{C332F992-BAFD-44B7-9C59-C3CE365F0B4B}" dt="2025-03-14T11:51:35.340" v="3486" actId="1037"/>
          <ac:spMkLst>
            <pc:docMk/>
            <pc:sldMk cId="4087447982" sldId="270"/>
            <ac:spMk id="18" creationId="{554E072C-1CB6-DE52-5AE3-46266182C460}"/>
          </ac:spMkLst>
        </pc:spChg>
        <pc:spChg chg="add mod">
          <ac:chgData name="Stringer, Oliver" userId="73bf61d4-963c-4298-a781-c91fb0dcb223" providerId="ADAL" clId="{C332F992-BAFD-44B7-9C59-C3CE365F0B4B}" dt="2025-03-14T11:55:16.579" v="3633" actId="164"/>
          <ac:spMkLst>
            <pc:docMk/>
            <pc:sldMk cId="4087447982" sldId="270"/>
            <ac:spMk id="19" creationId="{F8C8C260-93E0-28EE-E509-32043D58A7A4}"/>
          </ac:spMkLst>
        </pc:spChg>
        <pc:spChg chg="add mod">
          <ac:chgData name="Stringer, Oliver" userId="73bf61d4-963c-4298-a781-c91fb0dcb223" providerId="ADAL" clId="{C332F992-BAFD-44B7-9C59-C3CE365F0B4B}" dt="2025-03-14T11:52:41.595" v="3509" actId="1038"/>
          <ac:spMkLst>
            <pc:docMk/>
            <pc:sldMk cId="4087447982" sldId="270"/>
            <ac:spMk id="20" creationId="{20765D7D-8800-D9C6-0BC6-D4B9AED638B5}"/>
          </ac:spMkLst>
        </pc:spChg>
        <pc:spChg chg="add mod">
          <ac:chgData name="Stringer, Oliver" userId="73bf61d4-963c-4298-a781-c91fb0dcb223" providerId="ADAL" clId="{C332F992-BAFD-44B7-9C59-C3CE365F0B4B}" dt="2025-03-14T11:52:50.436" v="3552" actId="1036"/>
          <ac:spMkLst>
            <pc:docMk/>
            <pc:sldMk cId="4087447982" sldId="270"/>
            <ac:spMk id="21" creationId="{86CE80FC-0798-6365-EC35-A5744F823FD5}"/>
          </ac:spMkLst>
        </pc:spChg>
        <pc:spChg chg="add del mod">
          <ac:chgData name="Stringer, Oliver" userId="73bf61d4-963c-4298-a781-c91fb0dcb223" providerId="ADAL" clId="{C332F992-BAFD-44B7-9C59-C3CE365F0B4B}" dt="2025-03-14T11:53:14.170" v="3555" actId="478"/>
          <ac:spMkLst>
            <pc:docMk/>
            <pc:sldMk cId="4087447982" sldId="270"/>
            <ac:spMk id="22" creationId="{800B4707-1425-C104-D4E5-F60D7E145AB5}"/>
          </ac:spMkLst>
        </pc:spChg>
        <pc:spChg chg="add del mod">
          <ac:chgData name="Stringer, Oliver" userId="73bf61d4-963c-4298-a781-c91fb0dcb223" providerId="ADAL" clId="{C332F992-BAFD-44B7-9C59-C3CE365F0B4B}" dt="2025-03-14T11:53:14.170" v="3555" actId="478"/>
          <ac:spMkLst>
            <pc:docMk/>
            <pc:sldMk cId="4087447982" sldId="270"/>
            <ac:spMk id="23" creationId="{1E837A35-B9E5-E125-BE18-270595FB5EBC}"/>
          </ac:spMkLst>
        </pc:spChg>
        <pc:spChg chg="add del mod">
          <ac:chgData name="Stringer, Oliver" userId="73bf61d4-963c-4298-a781-c91fb0dcb223" providerId="ADAL" clId="{C332F992-BAFD-44B7-9C59-C3CE365F0B4B}" dt="2025-03-14T11:53:14.170" v="3555" actId="478"/>
          <ac:spMkLst>
            <pc:docMk/>
            <pc:sldMk cId="4087447982" sldId="270"/>
            <ac:spMk id="24" creationId="{F6C6C6F1-32C8-15DA-0E4E-A2E4D8915B3E}"/>
          </ac:spMkLst>
        </pc:spChg>
        <pc:spChg chg="add del mod">
          <ac:chgData name="Stringer, Oliver" userId="73bf61d4-963c-4298-a781-c91fb0dcb223" providerId="ADAL" clId="{C332F992-BAFD-44B7-9C59-C3CE365F0B4B}" dt="2025-03-14T11:53:14.170" v="3555" actId="478"/>
          <ac:spMkLst>
            <pc:docMk/>
            <pc:sldMk cId="4087447982" sldId="270"/>
            <ac:spMk id="25" creationId="{430B17A3-E107-5CC6-B0D2-DC53ADE279B1}"/>
          </ac:spMkLst>
        </pc:spChg>
        <pc:spChg chg="add del mod">
          <ac:chgData name="Stringer, Oliver" userId="73bf61d4-963c-4298-a781-c91fb0dcb223" providerId="ADAL" clId="{C332F992-BAFD-44B7-9C59-C3CE365F0B4B}" dt="2025-03-14T11:53:14.170" v="3555" actId="478"/>
          <ac:spMkLst>
            <pc:docMk/>
            <pc:sldMk cId="4087447982" sldId="270"/>
            <ac:spMk id="26" creationId="{CB48DAE9-5799-80FF-3D3A-ADED5583B2F5}"/>
          </ac:spMkLst>
        </pc:spChg>
        <pc:spChg chg="add del mod">
          <ac:chgData name="Stringer, Oliver" userId="73bf61d4-963c-4298-a781-c91fb0dcb223" providerId="ADAL" clId="{C332F992-BAFD-44B7-9C59-C3CE365F0B4B}" dt="2025-03-14T11:53:14.170" v="3555" actId="478"/>
          <ac:spMkLst>
            <pc:docMk/>
            <pc:sldMk cId="4087447982" sldId="270"/>
            <ac:spMk id="27" creationId="{0FD467A0-3BCA-0922-9449-329E1EA0A881}"/>
          </ac:spMkLst>
        </pc:spChg>
        <pc:spChg chg="add del mod">
          <ac:chgData name="Stringer, Oliver" userId="73bf61d4-963c-4298-a781-c91fb0dcb223" providerId="ADAL" clId="{C332F992-BAFD-44B7-9C59-C3CE365F0B4B}" dt="2025-03-14T11:53:14.170" v="3555" actId="478"/>
          <ac:spMkLst>
            <pc:docMk/>
            <pc:sldMk cId="4087447982" sldId="270"/>
            <ac:spMk id="28" creationId="{9B06EB64-BFCF-7A6E-6F15-D3AC9DEEA8A2}"/>
          </ac:spMkLst>
        </pc:spChg>
        <pc:spChg chg="add del mod">
          <ac:chgData name="Stringer, Oliver" userId="73bf61d4-963c-4298-a781-c91fb0dcb223" providerId="ADAL" clId="{C332F992-BAFD-44B7-9C59-C3CE365F0B4B}" dt="2025-03-14T11:53:14.170" v="3555" actId="478"/>
          <ac:spMkLst>
            <pc:docMk/>
            <pc:sldMk cId="4087447982" sldId="270"/>
            <ac:spMk id="29" creationId="{4D608B69-E91C-6C06-D30C-3C99E6F09E17}"/>
          </ac:spMkLst>
        </pc:spChg>
        <pc:spChg chg="add mod">
          <ac:chgData name="Stringer, Oliver" userId="73bf61d4-963c-4298-a781-c91fb0dcb223" providerId="ADAL" clId="{C332F992-BAFD-44B7-9C59-C3CE365F0B4B}" dt="2025-03-14T11:55:16.579" v="3633" actId="164"/>
          <ac:spMkLst>
            <pc:docMk/>
            <pc:sldMk cId="4087447982" sldId="270"/>
            <ac:spMk id="30" creationId="{1B68127B-62D5-8298-E0E7-23E8D13CBB57}"/>
          </ac:spMkLst>
        </pc:spChg>
        <pc:spChg chg="add mod">
          <ac:chgData name="Stringer, Oliver" userId="73bf61d4-963c-4298-a781-c91fb0dcb223" providerId="ADAL" clId="{C332F992-BAFD-44B7-9C59-C3CE365F0B4B}" dt="2025-03-14T11:55:16.579" v="3633" actId="164"/>
          <ac:spMkLst>
            <pc:docMk/>
            <pc:sldMk cId="4087447982" sldId="270"/>
            <ac:spMk id="31" creationId="{763C7D87-81CF-C969-E871-7827D6931685}"/>
          </ac:spMkLst>
        </pc:spChg>
        <pc:spChg chg="add mod">
          <ac:chgData name="Stringer, Oliver" userId="73bf61d4-963c-4298-a781-c91fb0dcb223" providerId="ADAL" clId="{C332F992-BAFD-44B7-9C59-C3CE365F0B4B}" dt="2025-03-14T11:55:16.579" v="3633" actId="164"/>
          <ac:spMkLst>
            <pc:docMk/>
            <pc:sldMk cId="4087447982" sldId="270"/>
            <ac:spMk id="32" creationId="{A7C214FA-1422-0988-1A38-555EEC9B2530}"/>
          </ac:spMkLst>
        </pc:spChg>
        <pc:spChg chg="add mod">
          <ac:chgData name="Stringer, Oliver" userId="73bf61d4-963c-4298-a781-c91fb0dcb223" providerId="ADAL" clId="{C332F992-BAFD-44B7-9C59-C3CE365F0B4B}" dt="2025-03-14T11:55:16.579" v="3633" actId="164"/>
          <ac:spMkLst>
            <pc:docMk/>
            <pc:sldMk cId="4087447982" sldId="270"/>
            <ac:spMk id="33" creationId="{4FFB55D1-1C47-EE4C-E548-6167280152DF}"/>
          </ac:spMkLst>
        </pc:spChg>
        <pc:spChg chg="add mod">
          <ac:chgData name="Stringer, Oliver" userId="73bf61d4-963c-4298-a781-c91fb0dcb223" providerId="ADAL" clId="{C332F992-BAFD-44B7-9C59-C3CE365F0B4B}" dt="2025-03-14T11:55:16.579" v="3633" actId="164"/>
          <ac:spMkLst>
            <pc:docMk/>
            <pc:sldMk cId="4087447982" sldId="270"/>
            <ac:spMk id="34" creationId="{55BEBCF1-349F-EBB5-EA15-38A77198FBBF}"/>
          </ac:spMkLst>
        </pc:spChg>
        <pc:spChg chg="add mod">
          <ac:chgData name="Stringer, Oliver" userId="73bf61d4-963c-4298-a781-c91fb0dcb223" providerId="ADAL" clId="{C332F992-BAFD-44B7-9C59-C3CE365F0B4B}" dt="2025-03-14T11:55:16.579" v="3633" actId="164"/>
          <ac:spMkLst>
            <pc:docMk/>
            <pc:sldMk cId="4087447982" sldId="270"/>
            <ac:spMk id="35" creationId="{49371787-C116-F85A-B868-2E4BCD844132}"/>
          </ac:spMkLst>
        </pc:spChg>
        <pc:spChg chg="add mod">
          <ac:chgData name="Stringer, Oliver" userId="73bf61d4-963c-4298-a781-c91fb0dcb223" providerId="ADAL" clId="{C332F992-BAFD-44B7-9C59-C3CE365F0B4B}" dt="2025-03-14T11:55:16.579" v="3633" actId="164"/>
          <ac:spMkLst>
            <pc:docMk/>
            <pc:sldMk cId="4087447982" sldId="270"/>
            <ac:spMk id="36" creationId="{691FFD68-9FF1-F891-7218-D100BC52C93B}"/>
          </ac:spMkLst>
        </pc:spChg>
        <pc:spChg chg="add mod">
          <ac:chgData name="Stringer, Oliver" userId="73bf61d4-963c-4298-a781-c91fb0dcb223" providerId="ADAL" clId="{C332F992-BAFD-44B7-9C59-C3CE365F0B4B}" dt="2025-03-14T11:58:13.001" v="3709" actId="164"/>
          <ac:spMkLst>
            <pc:docMk/>
            <pc:sldMk cId="4087447982" sldId="270"/>
            <ac:spMk id="38" creationId="{9D006DFC-CF1C-2D4D-B4F6-2A253C0E6167}"/>
          </ac:spMkLst>
        </pc:spChg>
        <pc:spChg chg="add mod">
          <ac:chgData name="Stringer, Oliver" userId="73bf61d4-963c-4298-a781-c91fb0dcb223" providerId="ADAL" clId="{C332F992-BAFD-44B7-9C59-C3CE365F0B4B}" dt="2025-03-14T11:58:13.001" v="3709" actId="164"/>
          <ac:spMkLst>
            <pc:docMk/>
            <pc:sldMk cId="4087447982" sldId="270"/>
            <ac:spMk id="39" creationId="{0C6C05E1-0297-7A7F-0BD2-3EB4974D0B00}"/>
          </ac:spMkLst>
        </pc:spChg>
        <pc:spChg chg="add mod">
          <ac:chgData name="Stringer, Oliver" userId="73bf61d4-963c-4298-a781-c91fb0dcb223" providerId="ADAL" clId="{C332F992-BAFD-44B7-9C59-C3CE365F0B4B}" dt="2025-03-14T11:58:13.001" v="3709" actId="164"/>
          <ac:spMkLst>
            <pc:docMk/>
            <pc:sldMk cId="4087447982" sldId="270"/>
            <ac:spMk id="40" creationId="{B25903C0-CE6E-7D8B-8386-EC82BB2199F2}"/>
          </ac:spMkLst>
        </pc:spChg>
        <pc:spChg chg="add mod">
          <ac:chgData name="Stringer, Oliver" userId="73bf61d4-963c-4298-a781-c91fb0dcb223" providerId="ADAL" clId="{C332F992-BAFD-44B7-9C59-C3CE365F0B4B}" dt="2025-03-14T11:58:13.001" v="3709" actId="164"/>
          <ac:spMkLst>
            <pc:docMk/>
            <pc:sldMk cId="4087447982" sldId="270"/>
            <ac:spMk id="41" creationId="{FA3326D7-B76E-DCEF-7758-F72918226BDC}"/>
          </ac:spMkLst>
        </pc:spChg>
        <pc:spChg chg="add mod">
          <ac:chgData name="Stringer, Oliver" userId="73bf61d4-963c-4298-a781-c91fb0dcb223" providerId="ADAL" clId="{C332F992-BAFD-44B7-9C59-C3CE365F0B4B}" dt="2025-03-14T11:58:13.001" v="3709" actId="164"/>
          <ac:spMkLst>
            <pc:docMk/>
            <pc:sldMk cId="4087447982" sldId="270"/>
            <ac:spMk id="42" creationId="{33FD283A-0652-7370-03F0-C24F0B2E43FA}"/>
          </ac:spMkLst>
        </pc:spChg>
        <pc:spChg chg="add mod">
          <ac:chgData name="Stringer, Oliver" userId="73bf61d4-963c-4298-a781-c91fb0dcb223" providerId="ADAL" clId="{C332F992-BAFD-44B7-9C59-C3CE365F0B4B}" dt="2025-03-14T11:58:13.001" v="3709" actId="164"/>
          <ac:spMkLst>
            <pc:docMk/>
            <pc:sldMk cId="4087447982" sldId="270"/>
            <ac:spMk id="43" creationId="{7AD0B695-888A-8F59-D680-B4C134B2AF87}"/>
          </ac:spMkLst>
        </pc:spChg>
        <pc:spChg chg="add mod">
          <ac:chgData name="Stringer, Oliver" userId="73bf61d4-963c-4298-a781-c91fb0dcb223" providerId="ADAL" clId="{C332F992-BAFD-44B7-9C59-C3CE365F0B4B}" dt="2025-03-14T11:58:13.001" v="3709" actId="164"/>
          <ac:spMkLst>
            <pc:docMk/>
            <pc:sldMk cId="4087447982" sldId="270"/>
            <ac:spMk id="44" creationId="{DB451760-E900-C539-AA65-0A34F396EF4A}"/>
          </ac:spMkLst>
        </pc:spChg>
        <pc:spChg chg="add mod">
          <ac:chgData name="Stringer, Oliver" userId="73bf61d4-963c-4298-a781-c91fb0dcb223" providerId="ADAL" clId="{C332F992-BAFD-44B7-9C59-C3CE365F0B4B}" dt="2025-03-14T11:56:53.265" v="3679" actId="1036"/>
          <ac:spMkLst>
            <pc:docMk/>
            <pc:sldMk cId="4087447982" sldId="270"/>
            <ac:spMk id="45" creationId="{2E69E69F-4FEC-57A7-1086-F5DCB089DFEC}"/>
          </ac:spMkLst>
        </pc:spChg>
        <pc:spChg chg="add mod">
          <ac:chgData name="Stringer, Oliver" userId="73bf61d4-963c-4298-a781-c91fb0dcb223" providerId="ADAL" clId="{C332F992-BAFD-44B7-9C59-C3CE365F0B4B}" dt="2025-03-14T11:57:01.081" v="3682" actId="14100"/>
          <ac:spMkLst>
            <pc:docMk/>
            <pc:sldMk cId="4087447982" sldId="270"/>
            <ac:spMk id="46" creationId="{91F19210-9E36-10DD-0568-D3D9481C41E5}"/>
          </ac:spMkLst>
        </pc:spChg>
        <pc:spChg chg="add mod">
          <ac:chgData name="Stringer, Oliver" userId="73bf61d4-963c-4298-a781-c91fb0dcb223" providerId="ADAL" clId="{C332F992-BAFD-44B7-9C59-C3CE365F0B4B}" dt="2025-03-14T11:57:09.286" v="3687" actId="1038"/>
          <ac:spMkLst>
            <pc:docMk/>
            <pc:sldMk cId="4087447982" sldId="270"/>
            <ac:spMk id="47" creationId="{946AD177-6C18-7C63-745F-A3B800ABD91B}"/>
          </ac:spMkLst>
        </pc:spChg>
        <pc:spChg chg="add mod">
          <ac:chgData name="Stringer, Oliver" userId="73bf61d4-963c-4298-a781-c91fb0dcb223" providerId="ADAL" clId="{C332F992-BAFD-44B7-9C59-C3CE365F0B4B}" dt="2025-03-14T11:58:13.001" v="3709" actId="164"/>
          <ac:spMkLst>
            <pc:docMk/>
            <pc:sldMk cId="4087447982" sldId="270"/>
            <ac:spMk id="48" creationId="{57BEBFE9-3FDB-6E1F-B235-2BAB7769494A}"/>
          </ac:spMkLst>
        </pc:spChg>
        <pc:spChg chg="add mod">
          <ac:chgData name="Stringer, Oliver" userId="73bf61d4-963c-4298-a781-c91fb0dcb223" providerId="ADAL" clId="{C332F992-BAFD-44B7-9C59-C3CE365F0B4B}" dt="2025-03-14T11:58:13.001" v="3709" actId="164"/>
          <ac:spMkLst>
            <pc:docMk/>
            <pc:sldMk cId="4087447982" sldId="270"/>
            <ac:spMk id="49" creationId="{D756BBAD-1D8E-E704-98F5-2FA4B418BB66}"/>
          </ac:spMkLst>
        </pc:spChg>
        <pc:spChg chg="add mod">
          <ac:chgData name="Stringer, Oliver" userId="73bf61d4-963c-4298-a781-c91fb0dcb223" providerId="ADAL" clId="{C332F992-BAFD-44B7-9C59-C3CE365F0B4B}" dt="2025-03-14T11:57:47.707" v="3699" actId="14100"/>
          <ac:spMkLst>
            <pc:docMk/>
            <pc:sldMk cId="4087447982" sldId="270"/>
            <ac:spMk id="50" creationId="{8B9A5046-A5CF-2120-D058-5683E74665D7}"/>
          </ac:spMkLst>
        </pc:spChg>
        <pc:spChg chg="add mod">
          <ac:chgData name="Stringer, Oliver" userId="73bf61d4-963c-4298-a781-c91fb0dcb223" providerId="ADAL" clId="{C332F992-BAFD-44B7-9C59-C3CE365F0B4B}" dt="2025-03-14T11:57:55.122" v="3703" actId="1076"/>
          <ac:spMkLst>
            <pc:docMk/>
            <pc:sldMk cId="4087447982" sldId="270"/>
            <ac:spMk id="51" creationId="{531EB55E-35B2-AAE0-FFB6-F2383ED95189}"/>
          </ac:spMkLst>
        </pc:spChg>
        <pc:spChg chg="add mod">
          <ac:chgData name="Stringer, Oliver" userId="73bf61d4-963c-4298-a781-c91fb0dcb223" providerId="ADAL" clId="{C332F992-BAFD-44B7-9C59-C3CE365F0B4B}" dt="2025-03-14T11:58:13.001" v="3709" actId="164"/>
          <ac:spMkLst>
            <pc:docMk/>
            <pc:sldMk cId="4087447982" sldId="270"/>
            <ac:spMk id="52" creationId="{F99B6DB6-8F54-68AE-A2DC-ECED7520F9DE}"/>
          </ac:spMkLst>
        </pc:spChg>
        <pc:spChg chg="add del">
          <ac:chgData name="Stringer, Oliver" userId="73bf61d4-963c-4298-a781-c91fb0dcb223" providerId="ADAL" clId="{C332F992-BAFD-44B7-9C59-C3CE365F0B4B}" dt="2025-03-14T12:00:22.873" v="3727" actId="478"/>
          <ac:spMkLst>
            <pc:docMk/>
            <pc:sldMk cId="4087447982" sldId="270"/>
            <ac:spMk id="60" creationId="{EBFA7E8D-44A9-346E-7ED5-EDEA85D17E30}"/>
          </ac:spMkLst>
        </pc:spChg>
        <pc:spChg chg="add mod">
          <ac:chgData name="Stringer, Oliver" userId="73bf61d4-963c-4298-a781-c91fb0dcb223" providerId="ADAL" clId="{C332F992-BAFD-44B7-9C59-C3CE365F0B4B}" dt="2025-03-14T12:03:33.323" v="3764" actId="1036"/>
          <ac:spMkLst>
            <pc:docMk/>
            <pc:sldMk cId="4087447982" sldId="270"/>
            <ac:spMk id="61" creationId="{9EB88BE3-E560-38E6-9B23-70CF6B517F65}"/>
          </ac:spMkLst>
        </pc:spChg>
        <pc:graphicFrameChg chg="add mod modGraphic">
          <ac:chgData name="Stringer, Oliver" userId="73bf61d4-963c-4298-a781-c91fb0dcb223" providerId="ADAL" clId="{C332F992-BAFD-44B7-9C59-C3CE365F0B4B}" dt="2025-03-14T12:02:35.185" v="3752" actId="20577"/>
          <ac:graphicFrameMkLst>
            <pc:docMk/>
            <pc:sldMk cId="4087447982" sldId="270"/>
            <ac:graphicFrameMk id="6" creationId="{3B141967-F669-58EA-425C-0ACED5F08AD3}"/>
          </ac:graphicFrameMkLst>
        </pc:graphicFrameChg>
        <pc:graphicFrameChg chg="add mod modGraphic">
          <ac:chgData name="Stringer, Oliver" userId="73bf61d4-963c-4298-a781-c91fb0dcb223" providerId="ADAL" clId="{C332F992-BAFD-44B7-9C59-C3CE365F0B4B}" dt="2025-03-14T12:02:48.385" v="3760" actId="20577"/>
          <ac:graphicFrameMkLst>
            <pc:docMk/>
            <pc:sldMk cId="4087447982" sldId="270"/>
            <ac:graphicFrameMk id="8" creationId="{2AF79B03-D3FC-56FD-9C4A-CEB5087B5216}"/>
          </ac:graphicFrameMkLst>
        </pc:graphicFrameChg>
        <pc:picChg chg="add del mod">
          <ac:chgData name="Stringer, Oliver" userId="73bf61d4-963c-4298-a781-c91fb0dcb223" providerId="ADAL" clId="{C332F992-BAFD-44B7-9C59-C3CE365F0B4B}" dt="2025-03-14T11:58:08.351" v="3707" actId="21"/>
          <ac:picMkLst>
            <pc:docMk/>
            <pc:sldMk cId="4087447982" sldId="270"/>
            <ac:picMk id="7" creationId="{8C52405B-1EF2-3F1F-A525-CC5248802406}"/>
          </ac:picMkLst>
        </pc:picChg>
        <pc:picChg chg="del">
          <ac:chgData name="Stringer, Oliver" userId="73bf61d4-963c-4298-a781-c91fb0dcb223" providerId="ADAL" clId="{C332F992-BAFD-44B7-9C59-C3CE365F0B4B}" dt="2025-03-14T11:58:10.063" v="3708" actId="478"/>
          <ac:picMkLst>
            <pc:docMk/>
            <pc:sldMk cId="4087447982" sldId="270"/>
            <ac:picMk id="9" creationId="{D9629861-1A6C-54CD-F89F-03E3C86556D1}"/>
          </ac:picMkLst>
        </pc:picChg>
        <pc:picChg chg="add mod">
          <ac:chgData name="Stringer, Oliver" userId="73bf61d4-963c-4298-a781-c91fb0dcb223" providerId="ADAL" clId="{C332F992-BAFD-44B7-9C59-C3CE365F0B4B}" dt="2025-03-14T11:50:33.909" v="3450"/>
          <ac:picMkLst>
            <pc:docMk/>
            <pc:sldMk cId="4087447982" sldId="270"/>
            <ac:picMk id="15" creationId="{DEA3B6A2-07CA-13BC-F30B-B4978BFD3358}"/>
          </ac:picMkLst>
        </pc:picChg>
        <pc:picChg chg="add mod ord">
          <ac:chgData name="Stringer, Oliver" userId="73bf61d4-963c-4298-a781-c91fb0dcb223" providerId="ADAL" clId="{C332F992-BAFD-44B7-9C59-C3CE365F0B4B}" dt="2025-03-14T11:58:23.737" v="3712" actId="167"/>
          <ac:picMkLst>
            <pc:docMk/>
            <pc:sldMk cId="4087447982" sldId="270"/>
            <ac:picMk id="54" creationId="{8C52405B-1EF2-3F1F-A525-CC5248802406}"/>
          </ac:picMkLst>
        </pc:picChg>
        <pc:cxnChg chg="add mod">
          <ac:chgData name="Stringer, Oliver" userId="73bf61d4-963c-4298-a781-c91fb0dcb223" providerId="ADAL" clId="{C332F992-BAFD-44B7-9C59-C3CE365F0B4B}" dt="2025-03-14T11:59:44.233" v="3720" actId="208"/>
          <ac:cxnSpMkLst>
            <pc:docMk/>
            <pc:sldMk cId="4087447982" sldId="270"/>
            <ac:cxnSpMk id="56" creationId="{EC0159A9-AC14-7725-F16D-4EB9915619A2}"/>
          </ac:cxnSpMkLst>
        </pc:cxnChg>
        <pc:cxnChg chg="add mod">
          <ac:chgData name="Stringer, Oliver" userId="73bf61d4-963c-4298-a781-c91fb0dcb223" providerId="ADAL" clId="{C332F992-BAFD-44B7-9C59-C3CE365F0B4B}" dt="2025-03-14T11:59:56.047" v="3723" actId="14100"/>
          <ac:cxnSpMkLst>
            <pc:docMk/>
            <pc:sldMk cId="4087447982" sldId="270"/>
            <ac:cxnSpMk id="58" creationId="{2276F481-5559-E1FA-D33A-1538B0AD9574}"/>
          </ac:cxnSpMkLst>
        </pc:cxnChg>
      </pc:sldChg>
      <pc:sldChg chg="addSp delSp modSp add mod modAnim">
        <pc:chgData name="Stringer, Oliver" userId="73bf61d4-963c-4298-a781-c91fb0dcb223" providerId="ADAL" clId="{C332F992-BAFD-44B7-9C59-C3CE365F0B4B}" dt="2025-03-14T12:39:42.457" v="5131"/>
        <pc:sldMkLst>
          <pc:docMk/>
          <pc:sldMk cId="810545571" sldId="271"/>
        </pc:sldMkLst>
        <pc:spChg chg="mod">
          <ac:chgData name="Stringer, Oliver" userId="73bf61d4-963c-4298-a781-c91fb0dcb223" providerId="ADAL" clId="{C332F992-BAFD-44B7-9C59-C3CE365F0B4B}" dt="2025-03-14T12:21:00.356" v="4645" actId="20577"/>
          <ac:spMkLst>
            <pc:docMk/>
            <pc:sldMk cId="810545571" sldId="271"/>
            <ac:spMk id="2" creationId="{5A8DA146-0017-B07E-5148-C4652097D841}"/>
          </ac:spMkLst>
        </pc:spChg>
        <pc:graphicFrameChg chg="add mod modGraphic">
          <ac:chgData name="Stringer, Oliver" userId="73bf61d4-963c-4298-a781-c91fb0dcb223" providerId="ADAL" clId="{C332F992-BAFD-44B7-9C59-C3CE365F0B4B}" dt="2025-03-14T12:18:39.965" v="4524" actId="12385"/>
          <ac:graphicFrameMkLst>
            <pc:docMk/>
            <pc:sldMk cId="810545571" sldId="271"/>
            <ac:graphicFrameMk id="6" creationId="{FC72B072-5DB8-F7ED-3C9D-0F7912194167}"/>
          </ac:graphicFrameMkLst>
        </pc:graphicFrameChg>
        <pc:graphicFrameChg chg="add del mod">
          <ac:chgData name="Stringer, Oliver" userId="73bf61d4-963c-4298-a781-c91fb0dcb223" providerId="ADAL" clId="{C332F992-BAFD-44B7-9C59-C3CE365F0B4B}" dt="2025-03-14T12:18:49.951" v="4527" actId="478"/>
          <ac:graphicFrameMkLst>
            <pc:docMk/>
            <pc:sldMk cId="810545571" sldId="271"/>
            <ac:graphicFrameMk id="8" creationId="{D688BCCC-C234-F107-37B9-E9B208AA0161}"/>
          </ac:graphicFrameMkLst>
        </pc:graphicFrameChg>
        <pc:graphicFrameChg chg="add mod modGraphic">
          <ac:chgData name="Stringer, Oliver" userId="73bf61d4-963c-4298-a781-c91fb0dcb223" providerId="ADAL" clId="{C332F992-BAFD-44B7-9C59-C3CE365F0B4B}" dt="2025-03-14T12:20:51.585" v="4634" actId="12385"/>
          <ac:graphicFrameMkLst>
            <pc:docMk/>
            <pc:sldMk cId="810545571" sldId="271"/>
            <ac:graphicFrameMk id="9" creationId="{7FDE3990-34F2-2400-2CA3-6E547B096C37}"/>
          </ac:graphicFrameMkLst>
        </pc:graphicFrameChg>
        <pc:picChg chg="mod">
          <ac:chgData name="Stringer, Oliver" userId="73bf61d4-963c-4298-a781-c91fb0dcb223" providerId="ADAL" clId="{C332F992-BAFD-44B7-9C59-C3CE365F0B4B}" dt="2025-03-14T12:13:36.264" v="4198" actId="1076"/>
          <ac:picMkLst>
            <pc:docMk/>
            <pc:sldMk cId="810545571" sldId="271"/>
            <ac:picMk id="7" creationId="{06E61334-91CD-3B9D-2CAC-A38BD7EDA208}"/>
          </ac:picMkLst>
        </pc:picChg>
      </pc:sldChg>
      <pc:sldChg chg="new del">
        <pc:chgData name="Stringer, Oliver" userId="73bf61d4-963c-4298-a781-c91fb0dcb223" providerId="ADAL" clId="{C332F992-BAFD-44B7-9C59-C3CE365F0B4B}" dt="2025-03-14T12:13:21.962" v="4188" actId="47"/>
        <pc:sldMkLst>
          <pc:docMk/>
          <pc:sldMk cId="4077517102" sldId="271"/>
        </pc:sldMkLst>
      </pc:sldChg>
      <pc:sldChg chg="addSp delSp modSp new mod">
        <pc:chgData name="Stringer, Oliver" userId="73bf61d4-963c-4298-a781-c91fb0dcb223" providerId="ADAL" clId="{C332F992-BAFD-44B7-9C59-C3CE365F0B4B}" dt="2025-03-14T13:59:02.517" v="5328" actId="20577"/>
        <pc:sldMkLst>
          <pc:docMk/>
          <pc:sldMk cId="3924261746" sldId="272"/>
        </pc:sldMkLst>
        <pc:spChg chg="del">
          <ac:chgData name="Stringer, Oliver" userId="73bf61d4-963c-4298-a781-c91fb0dcb223" providerId="ADAL" clId="{C332F992-BAFD-44B7-9C59-C3CE365F0B4B}" dt="2025-03-14T13:57:43.934" v="5135"/>
          <ac:spMkLst>
            <pc:docMk/>
            <pc:sldMk cId="3924261746" sldId="272"/>
            <ac:spMk id="2" creationId="{BE0155CE-0AA0-7FEC-2974-5420D727FDCE}"/>
          </ac:spMkLst>
        </pc:spChg>
        <pc:spChg chg="mod">
          <ac:chgData name="Stringer, Oliver" userId="73bf61d4-963c-4298-a781-c91fb0dcb223" providerId="ADAL" clId="{C332F992-BAFD-44B7-9C59-C3CE365F0B4B}" dt="2025-03-14T13:58:01" v="5165" actId="20577"/>
          <ac:spMkLst>
            <pc:docMk/>
            <pc:sldMk cId="3924261746" sldId="272"/>
            <ac:spMk id="5" creationId="{BC0141E8-636E-1FDC-89D0-F3DB8F625E32}"/>
          </ac:spMkLst>
        </pc:spChg>
        <pc:spChg chg="add mod">
          <ac:chgData name="Stringer, Oliver" userId="73bf61d4-963c-4298-a781-c91fb0dcb223" providerId="ADAL" clId="{C332F992-BAFD-44B7-9C59-C3CE365F0B4B}" dt="2025-03-14T13:59:02.517" v="5328" actId="20577"/>
          <ac:spMkLst>
            <pc:docMk/>
            <pc:sldMk cId="3924261746" sldId="272"/>
            <ac:spMk id="9" creationId="{DBD39EBB-5515-BCC1-5DBE-2CE18A1F2DB9}"/>
          </ac:spMkLst>
        </pc:spChg>
        <pc:picChg chg="add del mod">
          <ac:chgData name="Stringer, Oliver" userId="73bf61d4-963c-4298-a781-c91fb0dcb223" providerId="ADAL" clId="{C332F992-BAFD-44B7-9C59-C3CE365F0B4B}" dt="2025-03-14T13:58:04.088" v="5167" actId="21"/>
          <ac:picMkLst>
            <pc:docMk/>
            <pc:sldMk cId="3924261746" sldId="272"/>
            <ac:picMk id="7" creationId="{87CC6DD0-1234-3484-35D8-8B4003B41478}"/>
          </ac:picMkLst>
        </pc:picChg>
        <pc:picChg chg="add mod">
          <ac:chgData name="Stringer, Oliver" userId="73bf61d4-963c-4298-a781-c91fb0dcb223" providerId="ADAL" clId="{C332F992-BAFD-44B7-9C59-C3CE365F0B4B}" dt="2025-03-14T13:58:07.714" v="5170"/>
          <ac:picMkLst>
            <pc:docMk/>
            <pc:sldMk cId="3924261746" sldId="272"/>
            <ac:picMk id="10" creationId="{87CC6DD0-1234-3484-35D8-8B4003B41478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3969217-18C7-4D98-993D-747B770F0A51}" type="datetimeFigureOut">
              <a:rPr lang="en-GB" smtClean="0"/>
              <a:t>14/03/2025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022076B-2867-4373-8DCA-EAC607F1209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527837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022076B-2867-4373-8DCA-EAC607F12090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429062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emf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2.png"/><Relationship Id="rId4" Type="http://schemas.openxmlformats.org/officeDocument/2006/relationships/image" Target="../media/image4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18" descr="title">
            <a:extLst>
              <a:ext uri="{FF2B5EF4-FFF2-40B4-BE49-F238E27FC236}">
                <a16:creationId xmlns:a16="http://schemas.microsoft.com/office/drawing/2014/main" id="{9D821C60-942B-40D4-8648-CC10D98124BA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76200"/>
            <a:ext cx="9144000" cy="6969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B7CABDBE-1FB9-4FB9-9942-657C34FD02A7}"/>
              </a:ext>
            </a:extLst>
          </p:cNvPr>
          <p:cNvSpPr/>
          <p:nvPr userDrawn="1"/>
        </p:nvSpPr>
        <p:spPr>
          <a:xfrm>
            <a:off x="590309" y="5193260"/>
            <a:ext cx="3649965" cy="1126517"/>
          </a:xfrm>
          <a:prstGeom prst="rect">
            <a:avLst/>
          </a:prstGeom>
          <a:solidFill>
            <a:srgbClr val="0B226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7" name="Picture 4" descr="Home | High Luminosity LHC Project">
            <a:extLst>
              <a:ext uri="{FF2B5EF4-FFF2-40B4-BE49-F238E27FC236}">
                <a16:creationId xmlns:a16="http://schemas.microsoft.com/office/drawing/2014/main" id="{318B04C1-1A4E-4C58-8E29-24A37379C27B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98325" y="5733374"/>
            <a:ext cx="1983838" cy="8037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ERN Vector Logo - (.SVG + .PNG) - VectorLogoSeek.Com">
            <a:extLst>
              <a:ext uri="{FF2B5EF4-FFF2-40B4-BE49-F238E27FC236}">
                <a16:creationId xmlns:a16="http://schemas.microsoft.com/office/drawing/2014/main" id="{61F431F0-6520-4B56-B344-8EA60FBC86FD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767" t="2917" r="23736" b="2773"/>
          <a:stretch/>
        </p:blipFill>
        <p:spPr bwMode="auto">
          <a:xfrm>
            <a:off x="3134892" y="5563939"/>
            <a:ext cx="1105382" cy="1103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File:GSI Logo rgb.png - Wikimedia Commons">
            <a:extLst>
              <a:ext uri="{FF2B5EF4-FFF2-40B4-BE49-F238E27FC236}">
                <a16:creationId xmlns:a16="http://schemas.microsoft.com/office/drawing/2014/main" id="{CEEC62F5-3A60-4A1C-B142-EAC4EB3C58F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70628" y="5721667"/>
            <a:ext cx="2209260" cy="699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11" name="Picture 10" descr="UoL - Logo - Reversed.eps">
            <a:extLst>
              <a:ext uri="{FF2B5EF4-FFF2-40B4-BE49-F238E27FC236}">
                <a16:creationId xmlns:a16="http://schemas.microsoft.com/office/drawing/2014/main" id="{3BA2B1E4-C784-4AD0-A504-2540A2A1A237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3209" y="5801200"/>
            <a:ext cx="2610542" cy="668074"/>
          </a:xfrm>
          <a:prstGeom prst="rect">
            <a:avLst/>
          </a:prstGeom>
        </p:spPr>
      </p:pic>
      <p:pic>
        <p:nvPicPr>
          <p:cNvPr id="1030" name="Picture 6" descr="High Luminosity LHC - QUASAR Group - University of Liverpool">
            <a:extLst>
              <a:ext uri="{FF2B5EF4-FFF2-40B4-BE49-F238E27FC236}">
                <a16:creationId xmlns:a16="http://schemas.microsoft.com/office/drawing/2014/main" id="{CAA1C450-A5BF-4673-9682-BB1B975F5DAB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65659" y="5660026"/>
            <a:ext cx="2092570" cy="911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105212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211015" y="6403022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BGC Meeting 14/03/2025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3C53B-1AB6-4155-8A14-6B31AF4F56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134396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211015" y="6403022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BGC Meeting 14/03/2025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3C53B-1AB6-4155-8A14-6B31AF4F56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066597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4294655"/>
          </a:xfr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401711" y="6367246"/>
            <a:ext cx="2340575" cy="365125"/>
          </a:xfrm>
        </p:spPr>
        <p:txBody>
          <a:bodyPr/>
          <a:lstStyle/>
          <a:p>
            <a:r>
              <a:rPr lang="en-GB"/>
              <a:t>BGC Meeting 14/03/2025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598877" y="6348880"/>
            <a:ext cx="394336" cy="365125"/>
          </a:xfrm>
        </p:spPr>
        <p:txBody>
          <a:bodyPr/>
          <a:lstStyle/>
          <a:p>
            <a:fld id="{B8D3C53B-1AB6-4155-8A14-6B31AF4F56CB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5701FD1-D9F3-4AAF-BD68-454E75F0E4EF}"/>
              </a:ext>
            </a:extLst>
          </p:cNvPr>
          <p:cNvSpPr/>
          <p:nvPr userDrawn="1"/>
        </p:nvSpPr>
        <p:spPr bwMode="auto">
          <a:xfrm>
            <a:off x="0" y="0"/>
            <a:ext cx="9144000" cy="1600200"/>
          </a:xfrm>
          <a:prstGeom prst="rect">
            <a:avLst/>
          </a:prstGeom>
          <a:solidFill>
            <a:srgbClr val="0B226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defTabSz="6858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>
              <a:latin typeface="Arial" charset="0"/>
              <a:ea typeface="ＭＳ Ｐゴシック" pitchFamily="48" charset="-128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B61EB7B-B2BB-402C-BCA0-A037C7A4A8F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24" t="31059" r="1871" b="34477"/>
          <a:stretch/>
        </p:blipFill>
        <p:spPr>
          <a:xfrm>
            <a:off x="381855" y="6301441"/>
            <a:ext cx="1704872" cy="479147"/>
          </a:xfrm>
          <a:prstGeom prst="rect">
            <a:avLst/>
          </a:prstGeom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0ADB4D79-58FE-41B5-97F1-567F6ABAB94E}"/>
              </a:ext>
            </a:extLst>
          </p:cNvPr>
          <p:cNvCxnSpPr/>
          <p:nvPr userDrawn="1"/>
        </p:nvCxnSpPr>
        <p:spPr>
          <a:xfrm flipV="1">
            <a:off x="381855" y="6261934"/>
            <a:ext cx="8380289" cy="8480"/>
          </a:xfrm>
          <a:prstGeom prst="line">
            <a:avLst/>
          </a:prstGeom>
          <a:ln>
            <a:solidFill>
              <a:srgbClr val="0B226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37392"/>
            <a:ext cx="7886700" cy="1134208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2050" name="Picture 2" descr="CERN Logo, symbol, meaning, history, PNG, brand">
            <a:extLst>
              <a:ext uri="{FF2B5EF4-FFF2-40B4-BE49-F238E27FC236}">
                <a16:creationId xmlns:a16="http://schemas.microsoft.com/office/drawing/2014/main" id="{159A0275-5949-420C-B871-FAB9100F1D06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20786" y="6354532"/>
            <a:ext cx="841219" cy="4731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4" descr="File:GSI Logo rgb.png - Wikimedia Commons">
            <a:extLst>
              <a:ext uri="{FF2B5EF4-FFF2-40B4-BE49-F238E27FC236}">
                <a16:creationId xmlns:a16="http://schemas.microsoft.com/office/drawing/2014/main" id="{C216D046-33F8-4C5A-B010-CFAAE2479F5A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3227" y="6340367"/>
            <a:ext cx="1179904" cy="3736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4" descr="Home | High Luminosity LHC Project">
            <a:extLst>
              <a:ext uri="{FF2B5EF4-FFF2-40B4-BE49-F238E27FC236}">
                <a16:creationId xmlns:a16="http://schemas.microsoft.com/office/drawing/2014/main" id="{1B8BF8D9-9589-4BD6-8586-171A1B7FB2C9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28032" y="6344904"/>
            <a:ext cx="1011530" cy="4098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45080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211015" y="6403022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BGC Meeting 14/03/2025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3C53B-1AB6-4155-8A14-6B31AF4F56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77355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211015" y="6403022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BGC Meeting 14/03/2025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3C53B-1AB6-4155-8A14-6B31AF4F56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35945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2211015" y="6403022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BGC Meeting 14/03/2025</a:t>
            </a:r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3C53B-1AB6-4155-8A14-6B31AF4F56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102671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2211015" y="6403022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BGC Meeting 14/03/2025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3C53B-1AB6-4155-8A14-6B31AF4F56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084361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2211015" y="6403022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BGC Meeting 14/03/2025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3C53B-1AB6-4155-8A14-6B31AF4F56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894661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211015" y="6403022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BGC Meeting 14/03/2025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3C53B-1AB6-4155-8A14-6B31AF4F56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706384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211015" y="6403022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BGC Meeting 14/03/2025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3C53B-1AB6-4155-8A14-6B31AF4F56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847070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BGC Meeting 14/03/2025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D3C53B-1AB6-4155-8A14-6B31AF4F56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573439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94D9F49-718D-4826-983D-E9309D64A70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CI Update</a:t>
            </a:r>
          </a:p>
        </p:txBody>
      </p:sp>
      <p:sp>
        <p:nvSpPr>
          <p:cNvPr id="8" name="Subtitle 7">
            <a:extLst>
              <a:ext uri="{FF2B5EF4-FFF2-40B4-BE49-F238E27FC236}">
                <a16:creationId xmlns:a16="http://schemas.microsoft.com/office/drawing/2014/main" id="{8C46501E-8970-4C58-8F5E-ABCF2E88C57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O. Stringer, S. </a:t>
            </a:r>
            <a:r>
              <a:rPr lang="en-GB" dirty="0" err="1"/>
              <a:t>Sethi</a:t>
            </a:r>
            <a:r>
              <a:rPr lang="en-GB" dirty="0"/>
              <a:t> &amp; H. Zhang</a:t>
            </a:r>
          </a:p>
        </p:txBody>
      </p:sp>
    </p:spTree>
    <p:extLst>
      <p:ext uri="{BB962C8B-B14F-4D97-AF65-F5344CB8AC3E}">
        <p14:creationId xmlns:p14="http://schemas.microsoft.com/office/powerpoint/2010/main" val="49120788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D01E871-A0A3-EEE3-5436-69470DB219E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5A8DA146-0017-B07E-5148-C4652097D84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1.6 Milestone report gives upper &amp; lower bounds for transmissions &amp; efficiencies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r>
              <a:rPr lang="en-GB" dirty="0"/>
              <a:t>Using these  (instead of error on other terms):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8F1EAF5-AF38-DA3E-0404-AEE6461CFF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BGC Meeting 14/03/2025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2482C25-C604-568A-A6F9-73F231EDFF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3C53B-1AB6-4155-8A14-6B31AF4F56CB}" type="slidenum">
              <a:rPr lang="en-GB" smtClean="0"/>
              <a:t>10</a:t>
            </a:fld>
            <a:endParaRPr lang="en-GB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898F97AA-4D1D-EA38-4C20-B1CB5CB05D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Cross-section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6E61334-91CD-3B9D-2CAC-A38BD7EDA208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8215"/>
          <a:stretch/>
        </p:blipFill>
        <p:spPr>
          <a:xfrm>
            <a:off x="4582103" y="426252"/>
            <a:ext cx="4213942" cy="622935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6" name="Table 5">
                <a:extLst>
                  <a:ext uri="{FF2B5EF4-FFF2-40B4-BE49-F238E27FC236}">
                    <a16:creationId xmlns:a16="http://schemas.microsoft.com/office/drawing/2014/main" id="{FC72B072-5DB8-F7ED-3C9D-0F7912194167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560093125"/>
                  </p:ext>
                </p:extLst>
              </p:nvPr>
            </p:nvGraphicFramePr>
            <p:xfrm>
              <a:off x="628650" y="2825273"/>
              <a:ext cx="7792720" cy="1504252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1558544">
                      <a:extLst>
                        <a:ext uri="{9D8B030D-6E8A-4147-A177-3AD203B41FA5}">
                          <a16:colId xmlns:a16="http://schemas.microsoft.com/office/drawing/2014/main" val="2813049995"/>
                        </a:ext>
                      </a:extLst>
                    </a:gridCol>
                    <a:gridCol w="1558544">
                      <a:extLst>
                        <a:ext uri="{9D8B030D-6E8A-4147-A177-3AD203B41FA5}">
                          <a16:colId xmlns:a16="http://schemas.microsoft.com/office/drawing/2014/main" val="2053692654"/>
                        </a:ext>
                      </a:extLst>
                    </a:gridCol>
                    <a:gridCol w="1558544">
                      <a:extLst>
                        <a:ext uri="{9D8B030D-6E8A-4147-A177-3AD203B41FA5}">
                          <a16:colId xmlns:a16="http://schemas.microsoft.com/office/drawing/2014/main" val="3600130155"/>
                        </a:ext>
                      </a:extLst>
                    </a:gridCol>
                    <a:gridCol w="1558544">
                      <a:extLst>
                        <a:ext uri="{9D8B030D-6E8A-4147-A177-3AD203B41FA5}">
                          <a16:colId xmlns:a16="http://schemas.microsoft.com/office/drawing/2014/main" val="4248472627"/>
                        </a:ext>
                      </a:extLst>
                    </a:gridCol>
                    <a:gridCol w="1558544">
                      <a:extLst>
                        <a:ext uri="{9D8B030D-6E8A-4147-A177-3AD203B41FA5}">
                          <a16:colId xmlns:a16="http://schemas.microsoft.com/office/drawing/2014/main" val="2559984308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b="1" smtClean="0">
                                    <a:latin typeface="Cambria Math" panose="02040503050406030204" pitchFamily="18" charset="0"/>
                                  </a:rPr>
                                  <m:t>𝑻</m:t>
                                </m:r>
                              </m:oMath>
                            </m:oMathPara>
                          </a14:m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GB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b="1" smtClean="0">
                                        <a:latin typeface="Cambria Math" panose="02040503050406030204" pitchFamily="18" charset="0"/>
                                      </a:rPr>
                                      <m:t>𝑻</m:t>
                                    </m:r>
                                  </m:e>
                                  <m:sub>
                                    <m:r>
                                      <a:rPr lang="en-GB" b="1" smtClean="0">
                                        <a:latin typeface="Cambria Math" panose="02040503050406030204" pitchFamily="18" charset="0"/>
                                      </a:rPr>
                                      <m:t>𝒇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GB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smtClean="0">
                                        <a:latin typeface="Cambria Math" panose="02040503050406030204" pitchFamily="18" charset="0"/>
                                      </a:rPr>
                                      <m:t>𝜼</m:t>
                                    </m:r>
                                  </m:e>
                                  <m:sub>
                                    <m:r>
                                      <a:rPr lang="en-GB" b="1" smtClean="0">
                                        <a:latin typeface="Cambria Math" panose="02040503050406030204" pitchFamily="18" charset="0"/>
                                      </a:rPr>
                                      <m:t>𝒑𝒄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GB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smtClean="0">
                                        <a:latin typeface="Cambria Math" panose="02040503050406030204" pitchFamily="18" charset="0"/>
                                      </a:rPr>
                                      <m:t>𝜼</m:t>
                                    </m:r>
                                  </m:e>
                                  <m:sub>
                                    <m:r>
                                      <a:rPr lang="en-GB" b="1" smtClean="0">
                                        <a:latin typeface="Cambria Math" panose="02040503050406030204" pitchFamily="18" charset="0"/>
                                      </a:rPr>
                                      <m:t>𝑴𝑪𝑷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057565528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Value used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/>
                            <a:t>0.85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/>
                            <a:t>0.8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/>
                            <a:t>0.09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/>
                            <a:t>0.75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710252486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Best value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/>
                            <a:t>0.9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/>
                            <a:t>0.9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/>
                            <a:t>0.1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/>
                            <a:t>0.9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014385724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Worst value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/>
                            <a:t>0.7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/>
                            <a:t>0.3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/>
                            <a:t>0.05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/>
                            <a:t>0.5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832208988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6" name="Table 5">
                <a:extLst>
                  <a:ext uri="{FF2B5EF4-FFF2-40B4-BE49-F238E27FC236}">
                    <a16:creationId xmlns:a16="http://schemas.microsoft.com/office/drawing/2014/main" id="{FC72B072-5DB8-F7ED-3C9D-0F7912194167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560093125"/>
                  </p:ext>
                </p:extLst>
              </p:nvPr>
            </p:nvGraphicFramePr>
            <p:xfrm>
              <a:off x="628650" y="2825273"/>
              <a:ext cx="7792720" cy="1504252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1558544">
                      <a:extLst>
                        <a:ext uri="{9D8B030D-6E8A-4147-A177-3AD203B41FA5}">
                          <a16:colId xmlns:a16="http://schemas.microsoft.com/office/drawing/2014/main" val="2813049995"/>
                        </a:ext>
                      </a:extLst>
                    </a:gridCol>
                    <a:gridCol w="1558544">
                      <a:extLst>
                        <a:ext uri="{9D8B030D-6E8A-4147-A177-3AD203B41FA5}">
                          <a16:colId xmlns:a16="http://schemas.microsoft.com/office/drawing/2014/main" val="2053692654"/>
                        </a:ext>
                      </a:extLst>
                    </a:gridCol>
                    <a:gridCol w="1558544">
                      <a:extLst>
                        <a:ext uri="{9D8B030D-6E8A-4147-A177-3AD203B41FA5}">
                          <a16:colId xmlns:a16="http://schemas.microsoft.com/office/drawing/2014/main" val="3600130155"/>
                        </a:ext>
                      </a:extLst>
                    </a:gridCol>
                    <a:gridCol w="1558544">
                      <a:extLst>
                        <a:ext uri="{9D8B030D-6E8A-4147-A177-3AD203B41FA5}">
                          <a16:colId xmlns:a16="http://schemas.microsoft.com/office/drawing/2014/main" val="4248472627"/>
                        </a:ext>
                      </a:extLst>
                    </a:gridCol>
                    <a:gridCol w="1558544">
                      <a:extLst>
                        <a:ext uri="{9D8B030D-6E8A-4147-A177-3AD203B41FA5}">
                          <a16:colId xmlns:a16="http://schemas.microsoft.com/office/drawing/2014/main" val="2559984308"/>
                        </a:ext>
                      </a:extLst>
                    </a:gridCol>
                  </a:tblGrid>
                  <a:tr h="391732">
                    <a:tc>
                      <a:txBody>
                        <a:bodyPr/>
                        <a:lstStyle/>
                        <a:p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100391" t="-1538" r="-300391" b="-30307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201176" t="-1538" r="-201569" b="-30307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300000" t="-1538" r="-100781" b="-30307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400000" t="-1538" r="-781" b="-303077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4057565528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Value used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/>
                            <a:t>0.85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/>
                            <a:t>0.8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/>
                            <a:t>0.09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/>
                            <a:t>0.75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710252486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Best value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/>
                            <a:t>0.9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/>
                            <a:t>0.9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/>
                            <a:t>0.1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/>
                            <a:t>0.9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014385724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Worst value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/>
                            <a:t>0.7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/>
                            <a:t>0.3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/>
                            <a:t>0.05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/>
                            <a:t>0.5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832208988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9" name="Table 8">
                <a:extLst>
                  <a:ext uri="{FF2B5EF4-FFF2-40B4-BE49-F238E27FC236}">
                    <a16:creationId xmlns:a16="http://schemas.microsoft.com/office/drawing/2014/main" id="{7FDE3990-34F2-2400-2CA3-6E547B096C37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625454627"/>
                  </p:ext>
                </p:extLst>
              </p:nvPr>
            </p:nvGraphicFramePr>
            <p:xfrm>
              <a:off x="1188720" y="5329173"/>
              <a:ext cx="7071360" cy="743840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2133600">
                      <a:extLst>
                        <a:ext uri="{9D8B030D-6E8A-4147-A177-3AD203B41FA5}">
                          <a16:colId xmlns:a16="http://schemas.microsoft.com/office/drawing/2014/main" val="2710893232"/>
                        </a:ext>
                      </a:extLst>
                    </a:gridCol>
                    <a:gridCol w="4937760">
                      <a:extLst>
                        <a:ext uri="{9D8B030D-6E8A-4147-A177-3AD203B41FA5}">
                          <a16:colId xmlns:a16="http://schemas.microsoft.com/office/drawing/2014/main" val="3864136829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Upper value: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b="1" smtClean="0">
                                    <a:latin typeface="Cambria Math" panose="02040503050406030204" pitchFamily="18" charset="0"/>
                                  </a:rPr>
                                  <m:t>𝟖</m:t>
                                </m:r>
                                <m:r>
                                  <a:rPr lang="en-GB" b="1" smtClean="0">
                                    <a:latin typeface="Cambria Math" panose="02040503050406030204" pitchFamily="18" charset="0"/>
                                  </a:rPr>
                                  <m:t>.</m:t>
                                </m:r>
                                <m:r>
                                  <a:rPr lang="en-GB" b="1" smtClean="0">
                                    <a:latin typeface="Cambria Math" panose="02040503050406030204" pitchFamily="18" charset="0"/>
                                  </a:rPr>
                                  <m:t>𝟔𝟐</m:t>
                                </m:r>
                                <m:r>
                                  <a:rPr lang="en-GB" b="1" smtClean="0">
                                    <a:latin typeface="Cambria Math" panose="02040503050406030204" pitchFamily="18" charset="0"/>
                                  </a:rPr>
                                  <m:t> × </m:t>
                                </m:r>
                                <m:sSup>
                                  <m:sSupPr>
                                    <m:ctrlPr>
                                      <a:rPr lang="en-GB" b="1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GB" b="1" smtClean="0">
                                        <a:latin typeface="Cambria Math" panose="02040503050406030204" pitchFamily="18" charset="0"/>
                                      </a:rPr>
                                      <m:t>𝟏𝟎</m:t>
                                    </m:r>
                                  </m:e>
                                  <m:sup>
                                    <m:r>
                                      <a:rPr lang="en-GB" b="1" smtClean="0"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  <m:r>
                                      <a:rPr lang="en-GB" b="1" smtClean="0">
                                        <a:latin typeface="Cambria Math" panose="02040503050406030204" pitchFamily="18" charset="0"/>
                                      </a:rPr>
                                      <m:t>𝟐𝟏</m:t>
                                    </m:r>
                                  </m:sup>
                                </m:sSup>
                                <m:r>
                                  <a:rPr lang="en-GB" b="1" smtClean="0">
                                    <a:latin typeface="Cambria Math" panose="02040503050406030204" pitchFamily="18" charset="0"/>
                                  </a:rPr>
                                  <m:t>  </m:t>
                                </m:r>
                                <m:sSup>
                                  <m:sSupPr>
                                    <m:ctrlPr>
                                      <a:rPr lang="en-GB" b="1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GB" b="1" smtClean="0">
                                        <a:latin typeface="Cambria Math" panose="02040503050406030204" pitchFamily="18" charset="0"/>
                                      </a:rPr>
                                      <m:t>𝒄𝒎</m:t>
                                    </m:r>
                                  </m:e>
                                  <m:sup>
                                    <m:r>
                                      <a:rPr lang="en-GB" b="1" smtClean="0"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  <m:r>
                                      <a:rPr lang="en-GB" b="1" smtClean="0">
                                        <a:latin typeface="Cambria Math" panose="02040503050406030204" pitchFamily="18" charset="0"/>
                                      </a:rPr>
                                      <m:t>𝟐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GB" b="1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396741723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Lower value: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b="1" smtClean="0">
                                    <a:latin typeface="Cambria Math" panose="02040503050406030204" pitchFamily="18" charset="0"/>
                                  </a:rPr>
                                  <m:t>𝟔</m:t>
                                </m:r>
                                <m:r>
                                  <a:rPr lang="en-GB" b="1" smtClean="0">
                                    <a:latin typeface="Cambria Math" panose="02040503050406030204" pitchFamily="18" charset="0"/>
                                  </a:rPr>
                                  <m:t>.</m:t>
                                </m:r>
                                <m:r>
                                  <a:rPr lang="en-GB" b="1" smtClean="0">
                                    <a:latin typeface="Cambria Math" panose="02040503050406030204" pitchFamily="18" charset="0"/>
                                  </a:rPr>
                                  <m:t>𝟐𝟎</m:t>
                                </m:r>
                                <m:r>
                                  <a:rPr lang="en-GB" b="1" smtClean="0">
                                    <a:latin typeface="Cambria Math" panose="02040503050406030204" pitchFamily="18" charset="0"/>
                                  </a:rPr>
                                  <m:t> × </m:t>
                                </m:r>
                                <m:sSup>
                                  <m:sSupPr>
                                    <m:ctrlPr>
                                      <a:rPr lang="en-GB" b="1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GB" b="1" smtClean="0">
                                        <a:latin typeface="Cambria Math" panose="02040503050406030204" pitchFamily="18" charset="0"/>
                                      </a:rPr>
                                      <m:t>𝟏𝟎</m:t>
                                    </m:r>
                                  </m:e>
                                  <m:sup>
                                    <m:r>
                                      <a:rPr lang="en-GB" b="1" smtClean="0"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  <m:r>
                                      <a:rPr lang="en-GB" b="1" smtClean="0">
                                        <a:latin typeface="Cambria Math" panose="02040503050406030204" pitchFamily="18" charset="0"/>
                                      </a:rPr>
                                      <m:t>𝟐𝟐</m:t>
                                    </m:r>
                                  </m:sup>
                                </m:sSup>
                                <m:r>
                                  <a:rPr lang="en-GB" b="1" smtClean="0">
                                    <a:latin typeface="Cambria Math" panose="02040503050406030204" pitchFamily="18" charset="0"/>
                                  </a:rPr>
                                  <m:t>  </m:t>
                                </m:r>
                                <m:sSup>
                                  <m:sSupPr>
                                    <m:ctrlPr>
                                      <a:rPr lang="en-GB" b="1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GB" b="1" smtClean="0">
                                        <a:latin typeface="Cambria Math" panose="02040503050406030204" pitchFamily="18" charset="0"/>
                                      </a:rPr>
                                      <m:t>𝒄𝒎</m:t>
                                    </m:r>
                                  </m:e>
                                  <m:sup>
                                    <m:r>
                                      <a:rPr lang="en-GB" b="1" smtClean="0"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  <m:r>
                                      <a:rPr lang="en-GB" b="1" smtClean="0">
                                        <a:latin typeface="Cambria Math" panose="02040503050406030204" pitchFamily="18" charset="0"/>
                                      </a:rPr>
                                      <m:t>𝟐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GB" b="1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651050243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9" name="Table 8">
                <a:extLst>
                  <a:ext uri="{FF2B5EF4-FFF2-40B4-BE49-F238E27FC236}">
                    <a16:creationId xmlns:a16="http://schemas.microsoft.com/office/drawing/2014/main" id="{7FDE3990-34F2-2400-2CA3-6E547B096C37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625454627"/>
                  </p:ext>
                </p:extLst>
              </p:nvPr>
            </p:nvGraphicFramePr>
            <p:xfrm>
              <a:off x="1188720" y="5329173"/>
              <a:ext cx="7071360" cy="743840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2133600">
                      <a:extLst>
                        <a:ext uri="{9D8B030D-6E8A-4147-A177-3AD203B41FA5}">
                          <a16:colId xmlns:a16="http://schemas.microsoft.com/office/drawing/2014/main" val="2710893232"/>
                        </a:ext>
                      </a:extLst>
                    </a:gridCol>
                    <a:gridCol w="4937760">
                      <a:extLst>
                        <a:ext uri="{9D8B030D-6E8A-4147-A177-3AD203B41FA5}">
                          <a16:colId xmlns:a16="http://schemas.microsoft.com/office/drawing/2014/main" val="3864136829"/>
                        </a:ext>
                      </a:extLst>
                    </a:gridCol>
                  </a:tblGrid>
                  <a:tr h="371920"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Upper value: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43457" t="-8065" r="-370" b="-120968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396741723"/>
                      </a:ext>
                    </a:extLst>
                  </a:tr>
                  <a:tr h="371920"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Lower value: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43457" t="-109836" r="-370" b="-22951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651050243"/>
                      </a:ext>
                    </a:extLst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8105455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38B63FC-9E30-7822-D4AD-5E6871FD7DF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Full fill analysis</a:t>
            </a:r>
          </a:p>
          <a:p>
            <a:pPr lvl="1"/>
            <a:r>
              <a:rPr lang="en-GB" dirty="0"/>
              <a:t>Emittance &amp; Cross-section</a:t>
            </a:r>
          </a:p>
          <a:p>
            <a:pPr lvl="1"/>
            <a:r>
              <a:rPr lang="en-GB" dirty="0"/>
              <a:t>Injection, Ramp &amp; Stable Beams</a:t>
            </a:r>
          </a:p>
          <a:p>
            <a:r>
              <a:rPr lang="en-GB" dirty="0"/>
              <a:t>Comparison to Timber variables</a:t>
            </a:r>
          </a:p>
          <a:p>
            <a:pPr lvl="1"/>
            <a:r>
              <a:rPr lang="en-GB" dirty="0"/>
              <a:t>If fit/raw count residuals are negligible, cross section calculations from Timber would significantly increase data volume</a:t>
            </a:r>
          </a:p>
          <a:p>
            <a:r>
              <a:rPr lang="en-GB" dirty="0"/>
              <a:t>Fill by fill comparison</a:t>
            </a:r>
          </a:p>
          <a:p>
            <a:pPr lvl="1"/>
            <a:r>
              <a:rPr lang="en-GB" dirty="0"/>
              <a:t>Background?</a:t>
            </a:r>
          </a:p>
          <a:p>
            <a:pPr lvl="1"/>
            <a:r>
              <a:rPr lang="en-GB" dirty="0"/>
              <a:t>UV &amp; Vis?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F04658D-BB8E-125D-3AF6-EE6C9978A9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BGC Meeting 14/03/2025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9FBF17E-6AEF-69F5-8BD1-88A04CB0F0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3C53B-1AB6-4155-8A14-6B31AF4F56CB}" type="slidenum">
              <a:rPr lang="en-GB" smtClean="0"/>
              <a:t>11</a:t>
            </a:fld>
            <a:endParaRPr lang="en-GB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761D04C7-AEBE-1D38-58FB-5F47F7DCB1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Next Steps</a:t>
            </a:r>
          </a:p>
        </p:txBody>
      </p:sp>
    </p:spTree>
    <p:extLst>
      <p:ext uri="{BB962C8B-B14F-4D97-AF65-F5344CB8AC3E}">
        <p14:creationId xmlns:p14="http://schemas.microsoft.com/office/powerpoint/2010/main" val="349498443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C1673AD-C029-69FD-8252-DC412574A4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BGC Meeting 14/03/2025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58F8159-E05F-C533-C810-F1CF4257F8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3C53B-1AB6-4155-8A14-6B31AF4F56CB}" type="slidenum">
              <a:rPr lang="en-GB" smtClean="0"/>
              <a:t>12</a:t>
            </a:fld>
            <a:endParaRPr lang="en-GB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BC0141E8-636E-1FDC-89D0-F3DB8F625E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Extending BGC V4.2</a:t>
            </a: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DBD39EBB-5515-BCC1-5DBE-2CE18A1F2D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825625"/>
            <a:ext cx="2859985" cy="4294655"/>
          </a:xfrm>
        </p:spPr>
        <p:txBody>
          <a:bodyPr/>
          <a:lstStyle/>
          <a:p>
            <a:r>
              <a:rPr lang="en-GB" dirty="0"/>
              <a:t>V3 conditions, extending distance from 3</a:t>
            </a:r>
            <a:r>
              <a:rPr lang="en-GB" baseline="30000" dirty="0"/>
              <a:t>rd</a:t>
            </a:r>
            <a:r>
              <a:rPr lang="en-GB" dirty="0"/>
              <a:t> skimmer to IP (extending option </a:t>
            </a:r>
            <a:r>
              <a:rPr lang="en-GB"/>
              <a:t>for V4.2)</a:t>
            </a:r>
            <a:endParaRPr lang="en-GB" dirty="0"/>
          </a:p>
        </p:txBody>
      </p:sp>
      <p:pic>
        <p:nvPicPr>
          <p:cNvPr id="10" name="Content Placeholder 6" descr="A graph with lines and numbers&#10;&#10;AI-generated content may be incorrect.">
            <a:extLst>
              <a:ext uri="{FF2B5EF4-FFF2-40B4-BE49-F238E27FC236}">
                <a16:creationId xmlns:a16="http://schemas.microsoft.com/office/drawing/2014/main" id="{87CC6DD0-1234-3484-35D8-8B4003B4147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01711" y="1703963"/>
            <a:ext cx="5725584" cy="42941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42617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8207743-BC82-0D8B-30C1-D0DA6512ECE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spcAft>
                <a:spcPts val="600"/>
              </a:spcAft>
            </a:pPr>
            <a:r>
              <a:rPr lang="en-GB" dirty="0"/>
              <a:t>Breakdown of single beam measurement</a:t>
            </a:r>
          </a:p>
          <a:p>
            <a:pPr lvl="1">
              <a:spcAft>
                <a:spcPts val="600"/>
              </a:spcAft>
            </a:pPr>
            <a:r>
              <a:rPr lang="en-GB" dirty="0"/>
              <a:t>Frame processing</a:t>
            </a:r>
          </a:p>
          <a:p>
            <a:pPr lvl="1">
              <a:spcAft>
                <a:spcPts val="600"/>
              </a:spcAft>
            </a:pPr>
            <a:r>
              <a:rPr lang="en-GB" dirty="0"/>
              <a:t>Single photon counting</a:t>
            </a:r>
          </a:p>
          <a:p>
            <a:pPr lvl="1">
              <a:spcAft>
                <a:spcPts val="600"/>
              </a:spcAft>
            </a:pPr>
            <a:r>
              <a:rPr lang="en-GB" dirty="0"/>
              <a:t>Horizontal &amp; vertical distributions</a:t>
            </a:r>
          </a:p>
          <a:p>
            <a:pPr lvl="1">
              <a:spcAft>
                <a:spcPts val="600"/>
              </a:spcAft>
            </a:pPr>
            <a:r>
              <a:rPr lang="en-GB" dirty="0"/>
              <a:t>Fitting vs Counting</a:t>
            </a:r>
          </a:p>
          <a:p>
            <a:pPr lvl="1">
              <a:spcAft>
                <a:spcPts val="600"/>
              </a:spcAft>
            </a:pPr>
            <a:r>
              <a:rPr lang="en-GB" dirty="0"/>
              <a:t>Cross-section calculation</a:t>
            </a:r>
          </a:p>
          <a:p>
            <a:r>
              <a:rPr lang="en-GB" dirty="0"/>
              <a:t>Confirm the methods &amp; flag anything</a:t>
            </a:r>
          </a:p>
          <a:p>
            <a:r>
              <a:rPr lang="en-GB" dirty="0"/>
              <a:t>Fill 9969 (~15hr proton data, 585nm UV)</a:t>
            </a:r>
          </a:p>
          <a:p>
            <a:pPr marL="0" indent="0">
              <a:buNone/>
            </a:pPr>
            <a:endParaRPr lang="en-GB" dirty="0"/>
          </a:p>
          <a:p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0846711-1EBB-8170-F2F3-6BDAC46CF9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BGC Meeting 14/03/2025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CF5565D-B5F9-846B-6AA6-6ED992325A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3C53B-1AB6-4155-8A14-6B31AF4F56CB}" type="slidenum">
              <a:rPr lang="en-GB" smtClean="0"/>
              <a:t>2</a:t>
            </a:fld>
            <a:endParaRPr lang="en-GB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4AE0DFD9-5B2B-1871-07DA-04DBEE7C21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Analysis Overview</a:t>
            </a:r>
          </a:p>
        </p:txBody>
      </p:sp>
    </p:spTree>
    <p:extLst>
      <p:ext uri="{BB962C8B-B14F-4D97-AF65-F5344CB8AC3E}">
        <p14:creationId xmlns:p14="http://schemas.microsoft.com/office/powerpoint/2010/main" val="2995762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8CEB9CF-073B-5D71-8FAC-31DFA433F6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BGC Meeting 14/03/2025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C0E0533-8173-D454-7345-C6853D0629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3C53B-1AB6-4155-8A14-6B31AF4F56CB}" type="slidenum">
              <a:rPr lang="en-GB" smtClean="0"/>
              <a:t>3</a:t>
            </a:fld>
            <a:endParaRPr lang="en-GB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82280F5A-59D8-3BBE-BD51-15C849885B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Frame Processing</a:t>
            </a:r>
          </a:p>
        </p:txBody>
      </p:sp>
      <p:pic>
        <p:nvPicPr>
          <p:cNvPr id="9" name="Picture 8" descr="A purple square with white dots&#10;&#10;AI-generated content may be incorrect.">
            <a:extLst>
              <a:ext uri="{FF2B5EF4-FFF2-40B4-BE49-F238E27FC236}">
                <a16:creationId xmlns:a16="http://schemas.microsoft.com/office/drawing/2014/main" id="{95AC74F9-297E-BD57-4B17-B14ECB68E0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75" t="5389" r="17901" b="1540"/>
          <a:stretch/>
        </p:blipFill>
        <p:spPr>
          <a:xfrm>
            <a:off x="150787" y="2047461"/>
            <a:ext cx="3782368" cy="3819543"/>
          </a:xfrm>
          <a:prstGeom prst="rect">
            <a:avLst/>
          </a:prstGeom>
        </p:spPr>
      </p:pic>
      <p:pic>
        <p:nvPicPr>
          <p:cNvPr id="11" name="Picture 10" descr="A blue and white blurry image&#10;&#10;AI-generated content may be incorrect.">
            <a:extLst>
              <a:ext uri="{FF2B5EF4-FFF2-40B4-BE49-F238E27FC236}">
                <a16:creationId xmlns:a16="http://schemas.microsoft.com/office/drawing/2014/main" id="{E39ED336-08A4-7ED1-441E-26FAE170783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398" t="6930" r="17290" b="1766"/>
          <a:stretch/>
        </p:blipFill>
        <p:spPr>
          <a:xfrm>
            <a:off x="5145789" y="2047461"/>
            <a:ext cx="3847424" cy="3747053"/>
          </a:xfrm>
          <a:prstGeom prst="rect">
            <a:avLst/>
          </a:prstGeom>
        </p:spPr>
      </p:pic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A916808E-DDAA-426A-00BB-0E81708DE74B}"/>
              </a:ext>
            </a:extLst>
          </p:cNvPr>
          <p:cNvCxnSpPr/>
          <p:nvPr/>
        </p:nvCxnSpPr>
        <p:spPr>
          <a:xfrm>
            <a:off x="3929554" y="4194315"/>
            <a:ext cx="1284888" cy="0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3D574B42-6F08-7E8D-B53C-1052BAEEA25A}"/>
              </a:ext>
            </a:extLst>
          </p:cNvPr>
          <p:cNvSpPr txBox="1"/>
          <p:nvPr/>
        </p:nvSpPr>
        <p:spPr>
          <a:xfrm>
            <a:off x="3962972" y="2501911"/>
            <a:ext cx="121263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Median filter (3x3)</a:t>
            </a:r>
          </a:p>
          <a:p>
            <a:endParaRPr lang="en-GB" dirty="0"/>
          </a:p>
          <a:p>
            <a:pPr algn="ctr"/>
            <a:r>
              <a:rPr lang="en-GB" dirty="0"/>
              <a:t>Applied twice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897320F-70B8-9925-46DF-EE41D0F84B9A}"/>
              </a:ext>
            </a:extLst>
          </p:cNvPr>
          <p:cNvSpPr txBox="1"/>
          <p:nvPr/>
        </p:nvSpPr>
        <p:spPr>
          <a:xfrm>
            <a:off x="3811654" y="4492422"/>
            <a:ext cx="158032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Removes single pixel noise (dead pixels/camera dark counts)</a:t>
            </a:r>
          </a:p>
        </p:txBody>
      </p:sp>
    </p:spTree>
    <p:extLst>
      <p:ext uri="{BB962C8B-B14F-4D97-AF65-F5344CB8AC3E}">
        <p14:creationId xmlns:p14="http://schemas.microsoft.com/office/powerpoint/2010/main" val="14213074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40ABCE9-32AD-27BC-93B9-C4A78C4A3B2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454D247-46D7-43F9-4FD4-422AA75992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BGC Meeting 14/03/2025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9DB75E3-2029-27B6-17E6-DE16DAA7D2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3C53B-1AB6-4155-8A14-6B31AF4F56CB}" type="slidenum">
              <a:rPr lang="en-GB" smtClean="0"/>
              <a:t>4</a:t>
            </a:fld>
            <a:endParaRPr lang="en-GB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790F2F88-CCEE-3DAE-47BF-785E9EB8A2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Frame Processing</a:t>
            </a:r>
          </a:p>
        </p:txBody>
      </p:sp>
      <p:pic>
        <p:nvPicPr>
          <p:cNvPr id="11" name="Picture 10" descr="A blue and white blurry image&#10;&#10;AI-generated content may be incorrect.">
            <a:extLst>
              <a:ext uri="{FF2B5EF4-FFF2-40B4-BE49-F238E27FC236}">
                <a16:creationId xmlns:a16="http://schemas.microsoft.com/office/drawing/2014/main" id="{5B2E2433-93F5-C45E-B286-117AF706237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398" t="6930" r="17290" b="1766"/>
          <a:stretch/>
        </p:blipFill>
        <p:spPr>
          <a:xfrm>
            <a:off x="116459" y="2047461"/>
            <a:ext cx="3847424" cy="3747053"/>
          </a:xfrm>
          <a:prstGeom prst="rect">
            <a:avLst/>
          </a:prstGeom>
        </p:spPr>
      </p:pic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F27265C8-4929-C40A-720B-EC83110F4A25}"/>
              </a:ext>
            </a:extLst>
          </p:cNvPr>
          <p:cNvCxnSpPr/>
          <p:nvPr/>
        </p:nvCxnSpPr>
        <p:spPr>
          <a:xfrm>
            <a:off x="3982845" y="3796750"/>
            <a:ext cx="1284888" cy="0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10AFA29D-2FB9-6E05-3AC6-1D1001BFC824}"/>
              </a:ext>
            </a:extLst>
          </p:cNvPr>
          <p:cNvSpPr txBox="1"/>
          <p:nvPr/>
        </p:nvSpPr>
        <p:spPr>
          <a:xfrm>
            <a:off x="3982845" y="2343166"/>
            <a:ext cx="121263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Apply minimum threshold signal</a:t>
            </a:r>
          </a:p>
        </p:txBody>
      </p:sp>
      <p:pic>
        <p:nvPicPr>
          <p:cNvPr id="6" name="Picture 5" descr="A purple and blue image&#10;&#10;AI-generated content may be incorrect.">
            <a:extLst>
              <a:ext uri="{FF2B5EF4-FFF2-40B4-BE49-F238E27FC236}">
                <a16:creationId xmlns:a16="http://schemas.microsoft.com/office/drawing/2014/main" id="{A10179EB-5CB3-5353-0635-87A046BEBC0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805" t="5389" r="17561" b="2220"/>
          <a:stretch/>
        </p:blipFill>
        <p:spPr>
          <a:xfrm>
            <a:off x="5286873" y="2083432"/>
            <a:ext cx="3765970" cy="3747600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B421385C-3EAD-5515-5F52-9F9BBD4CEB31}"/>
              </a:ext>
            </a:extLst>
          </p:cNvPr>
          <p:cNvSpPr txBox="1"/>
          <p:nvPr/>
        </p:nvSpPr>
        <p:spPr>
          <a:xfrm>
            <a:off x="3783549" y="4011645"/>
            <a:ext cx="173266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Removes background static, anything remaining </a:t>
            </a:r>
            <a:r>
              <a:rPr lang="en-GB" i="1" dirty="0"/>
              <a:t>should</a:t>
            </a:r>
            <a:r>
              <a:rPr lang="en-GB" dirty="0"/>
              <a:t> be a photon</a:t>
            </a:r>
          </a:p>
        </p:txBody>
      </p:sp>
    </p:spTree>
    <p:extLst>
      <p:ext uri="{BB962C8B-B14F-4D97-AF65-F5344CB8AC3E}">
        <p14:creationId xmlns:p14="http://schemas.microsoft.com/office/powerpoint/2010/main" val="6954920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B6DEF6E-ACF9-4CB1-FD6B-28307F80DA8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F6640A2-F698-8C54-3E62-B440D2765D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BGC Meeting 14/03/2025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70EFD8F-3A9A-E3AC-5D8D-99C4A344EB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3C53B-1AB6-4155-8A14-6B31AF4F56CB}" type="slidenum">
              <a:rPr lang="en-GB" smtClean="0"/>
              <a:t>5</a:t>
            </a:fld>
            <a:endParaRPr lang="en-GB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985A445E-552A-9279-66CF-8E31581EC9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Single Photon Counting</a:t>
            </a: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F54EEC72-38F5-618F-5402-02976681297B}"/>
              </a:ext>
            </a:extLst>
          </p:cNvPr>
          <p:cNvCxnSpPr/>
          <p:nvPr/>
        </p:nvCxnSpPr>
        <p:spPr>
          <a:xfrm>
            <a:off x="3982845" y="3796750"/>
            <a:ext cx="1284888" cy="0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890F7E9E-6E34-DF01-A931-2B6E2634894E}"/>
              </a:ext>
            </a:extLst>
          </p:cNvPr>
          <p:cNvSpPr txBox="1"/>
          <p:nvPr/>
        </p:nvSpPr>
        <p:spPr>
          <a:xfrm>
            <a:off x="3982845" y="2343166"/>
            <a:ext cx="121263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Detect individual photons</a:t>
            </a:r>
          </a:p>
        </p:txBody>
      </p:sp>
      <p:pic>
        <p:nvPicPr>
          <p:cNvPr id="6" name="Picture 5" descr="A purple and blue image&#10;&#10;AI-generated content may be incorrect.">
            <a:extLst>
              <a:ext uri="{FF2B5EF4-FFF2-40B4-BE49-F238E27FC236}">
                <a16:creationId xmlns:a16="http://schemas.microsoft.com/office/drawing/2014/main" id="{FAABD98C-5E29-4E9C-1537-430A050504D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805" t="5389" r="17561" b="2220"/>
          <a:stretch/>
        </p:blipFill>
        <p:spPr>
          <a:xfrm>
            <a:off x="121886" y="2018371"/>
            <a:ext cx="3765970" cy="374760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2DDF8344-1C8E-0E9B-696C-C50F672CE30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045" t="5511" r="18851" b="2098"/>
          <a:stretch/>
        </p:blipFill>
        <p:spPr>
          <a:xfrm>
            <a:off x="5309910" y="2063292"/>
            <a:ext cx="3683303" cy="3747600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BF0D918A-94EB-B9EB-9485-5754CECF5C4E}"/>
              </a:ext>
            </a:extLst>
          </p:cNvPr>
          <p:cNvSpPr txBox="1"/>
          <p:nvPr/>
        </p:nvSpPr>
        <p:spPr>
          <a:xfrm>
            <a:off x="3783549" y="4011645"/>
            <a:ext cx="173266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Identify peak region, fit 2D gaussian within photon ROI and determine photon location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82EA8C4-374E-C7A6-7B19-6003E9B9AE1E}"/>
              </a:ext>
            </a:extLst>
          </p:cNvPr>
          <p:cNvSpPr txBox="1"/>
          <p:nvPr/>
        </p:nvSpPr>
        <p:spPr>
          <a:xfrm>
            <a:off x="6327502" y="5601379"/>
            <a:ext cx="2566562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dirty="0"/>
              <a:t>Misses photons on frame boundary (fitting issue)</a:t>
            </a: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D01747B9-A07D-515F-50A2-F9B95FF992D0}"/>
              </a:ext>
            </a:extLst>
          </p:cNvPr>
          <p:cNvCxnSpPr/>
          <p:nvPr/>
        </p:nvCxnSpPr>
        <p:spPr>
          <a:xfrm flipH="1" flipV="1">
            <a:off x="5882640" y="5163312"/>
            <a:ext cx="463296" cy="45720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495D4BDC-1AD2-2AC5-5FFF-74B6239EA7D5}"/>
              </a:ext>
            </a:extLst>
          </p:cNvPr>
          <p:cNvCxnSpPr>
            <a:cxnSpLocks/>
          </p:cNvCxnSpPr>
          <p:nvPr/>
        </p:nvCxnSpPr>
        <p:spPr>
          <a:xfrm flipV="1">
            <a:off x="8103945" y="5391912"/>
            <a:ext cx="119559" cy="240965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47B91B40-EC72-D2C1-05AA-CCEA8A0DD03C}"/>
              </a:ext>
            </a:extLst>
          </p:cNvPr>
          <p:cNvCxnSpPr>
            <a:cxnSpLocks/>
          </p:cNvCxnSpPr>
          <p:nvPr/>
        </p:nvCxnSpPr>
        <p:spPr>
          <a:xfrm flipH="1" flipV="1">
            <a:off x="7363501" y="5391912"/>
            <a:ext cx="202383" cy="240965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CD990FFF-AB11-9184-D172-FF14BC68BAD4}"/>
              </a:ext>
            </a:extLst>
          </p:cNvPr>
          <p:cNvSpPr txBox="1"/>
          <p:nvPr/>
        </p:nvSpPr>
        <p:spPr>
          <a:xfrm>
            <a:off x="6051750" y="2143758"/>
            <a:ext cx="2199622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dirty="0"/>
              <a:t>Occasionally misses a double photon</a:t>
            </a:r>
          </a:p>
        </p:txBody>
      </p: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D5ED91A9-6647-2CDC-A91A-60453876F3E7}"/>
              </a:ext>
            </a:extLst>
          </p:cNvPr>
          <p:cNvCxnSpPr>
            <a:cxnSpLocks/>
          </p:cNvCxnSpPr>
          <p:nvPr/>
        </p:nvCxnSpPr>
        <p:spPr>
          <a:xfrm>
            <a:off x="6629725" y="2777245"/>
            <a:ext cx="344099" cy="450911"/>
          </a:xfrm>
          <a:prstGeom prst="straightConnector1">
            <a:avLst/>
          </a:prstGeom>
          <a:ln>
            <a:solidFill>
              <a:schemeClr val="accent2"/>
            </a:solidFill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B14BE796-91DE-DC96-FA89-A980036A18E3}"/>
              </a:ext>
            </a:extLst>
          </p:cNvPr>
          <p:cNvCxnSpPr>
            <a:cxnSpLocks/>
          </p:cNvCxnSpPr>
          <p:nvPr/>
        </p:nvCxnSpPr>
        <p:spPr>
          <a:xfrm flipH="1">
            <a:off x="6461760" y="2774352"/>
            <a:ext cx="77237" cy="1181455"/>
          </a:xfrm>
          <a:prstGeom prst="straightConnector1">
            <a:avLst/>
          </a:prstGeom>
          <a:ln>
            <a:solidFill>
              <a:schemeClr val="accent2"/>
            </a:solidFill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9" name="Oval 28">
            <a:extLst>
              <a:ext uri="{FF2B5EF4-FFF2-40B4-BE49-F238E27FC236}">
                <a16:creationId xmlns:a16="http://schemas.microsoft.com/office/drawing/2014/main" id="{AD92D8BF-FEB7-C160-B964-ED8A73F06F3B}"/>
              </a:ext>
            </a:extLst>
          </p:cNvPr>
          <p:cNvSpPr/>
          <p:nvPr/>
        </p:nvSpPr>
        <p:spPr>
          <a:xfrm>
            <a:off x="585978" y="4980994"/>
            <a:ext cx="195072" cy="210953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B3217C0E-CEC5-08B2-8039-110CDB5427B5}"/>
              </a:ext>
            </a:extLst>
          </p:cNvPr>
          <p:cNvSpPr/>
          <p:nvPr/>
        </p:nvSpPr>
        <p:spPr>
          <a:xfrm>
            <a:off x="2044095" y="5255813"/>
            <a:ext cx="195072" cy="210953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BC2AE7CD-F6C0-89CE-FE09-8AB2C9FCBC66}"/>
              </a:ext>
            </a:extLst>
          </p:cNvPr>
          <p:cNvSpPr/>
          <p:nvPr/>
        </p:nvSpPr>
        <p:spPr>
          <a:xfrm>
            <a:off x="2923098" y="5272022"/>
            <a:ext cx="259013" cy="210953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B7D9D96D-CC68-DD15-69C7-57A2EC9734DF}"/>
              </a:ext>
            </a:extLst>
          </p:cNvPr>
          <p:cNvSpPr/>
          <p:nvPr/>
        </p:nvSpPr>
        <p:spPr>
          <a:xfrm>
            <a:off x="1683258" y="3102865"/>
            <a:ext cx="255814" cy="281300"/>
          </a:xfrm>
          <a:prstGeom prst="ellipse">
            <a:avLst/>
          </a:prstGeom>
          <a:noFill/>
          <a:ln w="38100"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83F678D2-964C-FEB9-FA3F-962749A9C8E2}"/>
              </a:ext>
            </a:extLst>
          </p:cNvPr>
          <p:cNvSpPr/>
          <p:nvPr/>
        </p:nvSpPr>
        <p:spPr>
          <a:xfrm>
            <a:off x="1152362" y="3796750"/>
            <a:ext cx="316774" cy="318114"/>
          </a:xfrm>
          <a:prstGeom prst="ellipse">
            <a:avLst/>
          </a:prstGeom>
          <a:noFill/>
          <a:ln w="38100"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660702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24" grpId="0" animBg="1"/>
      <p:bldP spid="29" grpId="0" animBg="1"/>
      <p:bldP spid="30" grpId="0" animBg="1"/>
      <p:bldP spid="31" grpId="0" animBg="1"/>
      <p:bldP spid="32" grpId="0" animBg="1"/>
      <p:bldP spid="3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228EF12-6D61-5C36-F6C9-1235369A9F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BGC Meeting 14/03/2025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E9E0A2E-96EF-B5C1-9D48-B0C49FFBA1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3C53B-1AB6-4155-8A14-6B31AF4F56CB}" type="slidenum">
              <a:rPr lang="en-GB" smtClean="0"/>
              <a:t>6</a:t>
            </a:fld>
            <a:endParaRPr lang="en-GB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820CD48D-942E-1641-6F13-F90602B364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Single Photon Counting</a:t>
            </a: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6BA310CB-D803-9DB2-8CEC-110C1F89925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825625"/>
            <a:ext cx="4075430" cy="4294655"/>
          </a:xfrm>
        </p:spPr>
        <p:txBody>
          <a:bodyPr/>
          <a:lstStyle/>
          <a:p>
            <a:r>
              <a:rPr lang="en-GB" dirty="0"/>
              <a:t>Create a 2D histogram of all counted photons over the 120 second integration time.</a:t>
            </a:r>
          </a:p>
          <a:p>
            <a:r>
              <a:rPr lang="en-GB" dirty="0"/>
              <a:t>Select </a:t>
            </a:r>
            <a:r>
              <a:rPr lang="en-GB" dirty="0" err="1"/>
              <a:t>RoI</a:t>
            </a:r>
            <a:r>
              <a:rPr lang="en-GB" dirty="0"/>
              <a:t> for vertical and horizontal fits &amp; integrate over respective direction. </a:t>
            </a:r>
          </a:p>
        </p:txBody>
      </p:sp>
      <p:pic>
        <p:nvPicPr>
          <p:cNvPr id="10" name="Content Placeholder 6" descr="A blue square with white text&#10;&#10;AI-generated content may be incorrect.">
            <a:extLst>
              <a:ext uri="{FF2B5EF4-FFF2-40B4-BE49-F238E27FC236}">
                <a16:creationId xmlns:a16="http://schemas.microsoft.com/office/drawing/2014/main" id="{4ADBD028-E093-1F19-016B-45DA71A87D0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930" t="5220" r="18059" b="4458"/>
          <a:stretch/>
        </p:blipFill>
        <p:spPr>
          <a:xfrm>
            <a:off x="4939646" y="2033661"/>
            <a:ext cx="3779520" cy="3878581"/>
          </a:xfrm>
          <a:prstGeom prst="rect">
            <a:avLst/>
          </a:prstGeom>
        </p:spPr>
      </p:pic>
      <p:pic>
        <p:nvPicPr>
          <p:cNvPr id="11" name="Content Placeholder 6" descr="A blue square with white text&#10;&#10;AI-generated content may be incorrect.">
            <a:extLst>
              <a:ext uri="{FF2B5EF4-FFF2-40B4-BE49-F238E27FC236}">
                <a16:creationId xmlns:a16="http://schemas.microsoft.com/office/drawing/2014/main" id="{E0158E06-FB98-5C01-B648-589CE0FC2F1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284" t="12329" r="20011" b="11012"/>
          <a:stretch/>
        </p:blipFill>
        <p:spPr>
          <a:xfrm rot="16200000">
            <a:off x="5331494" y="2347351"/>
            <a:ext cx="3303886" cy="3291840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7D0116C8-266F-468F-7174-DC4CDED6521E}"/>
              </a:ext>
            </a:extLst>
          </p:cNvPr>
          <p:cNvSpPr/>
          <p:nvPr/>
        </p:nvSpPr>
        <p:spPr>
          <a:xfrm>
            <a:off x="6482080" y="2331167"/>
            <a:ext cx="924560" cy="3303887"/>
          </a:xfrm>
          <a:prstGeom prst="rect">
            <a:avLst/>
          </a:prstGeom>
          <a:noFill/>
          <a:ln w="38100"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8FD061F0-7BC2-0F59-E585-0ECCCB99D7EB}"/>
              </a:ext>
            </a:extLst>
          </p:cNvPr>
          <p:cNvSpPr/>
          <p:nvPr/>
        </p:nvSpPr>
        <p:spPr>
          <a:xfrm rot="16200000">
            <a:off x="6226342" y="2279207"/>
            <a:ext cx="1502143" cy="3303887"/>
          </a:xfrm>
          <a:prstGeom prst="rect">
            <a:avLst/>
          </a:prstGeom>
          <a:noFill/>
          <a:ln w="38100"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859826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uiExpand="1" build="p"/>
      <p:bldP spid="12" grpId="0" animBg="1"/>
      <p:bldP spid="1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DD3008E-8812-6868-EFF1-305BCF18886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825625"/>
            <a:ext cx="3557270" cy="4294655"/>
          </a:xfrm>
        </p:spPr>
        <p:txBody>
          <a:bodyPr/>
          <a:lstStyle/>
          <a:p>
            <a:r>
              <a:rPr lang="en-GB" dirty="0"/>
              <a:t>Fit a gaussian + linear equation (beam + background)</a:t>
            </a:r>
          </a:p>
          <a:p>
            <a:r>
              <a:rPr lang="en-GB" dirty="0"/>
              <a:t>Errors calculated using </a:t>
            </a:r>
            <a:r>
              <a:rPr lang="en-GB" dirty="0" err="1"/>
              <a:t>poissonian</a:t>
            </a:r>
            <a:r>
              <a:rPr lang="en-GB" dirty="0"/>
              <a:t> stats (error = sqrt(N))</a:t>
            </a:r>
          </a:p>
          <a:p>
            <a:r>
              <a:rPr lang="en-GB" dirty="0"/>
              <a:t>Chi</a:t>
            </a:r>
            <a:r>
              <a:rPr lang="en-GB" baseline="30000" dirty="0"/>
              <a:t>2</a:t>
            </a:r>
            <a:r>
              <a:rPr lang="en-GB" dirty="0"/>
              <a:t>/NDF = 1.6</a:t>
            </a:r>
          </a:p>
          <a:p>
            <a:r>
              <a:rPr lang="en-GB" dirty="0"/>
              <a:t>Vertical distribution = beam + jet thickness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8DBB256-EDF4-963A-8812-65752D1E57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BGC Meeting 14/03/2025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C1ABD37-1FED-0A67-D028-99D737EB0A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3C53B-1AB6-4155-8A14-6B31AF4F56CB}" type="slidenum">
              <a:rPr lang="en-GB" smtClean="0"/>
              <a:t>7</a:t>
            </a:fld>
            <a:endParaRPr lang="en-GB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331DA637-F567-D60E-01EB-2F66BA8992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Vertical Distribution</a:t>
            </a:r>
          </a:p>
        </p:txBody>
      </p:sp>
      <p:pic>
        <p:nvPicPr>
          <p:cNvPr id="9" name="Picture 8" descr="A graph of a line graph&#10;&#10;AI-generated content may be incorrect.">
            <a:extLst>
              <a:ext uri="{FF2B5EF4-FFF2-40B4-BE49-F238E27FC236}">
                <a16:creationId xmlns:a16="http://schemas.microsoft.com/office/drawing/2014/main" id="{F34B6E7D-FD31-D54C-271F-3D3B7601C68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627" r="9332"/>
          <a:stretch/>
        </p:blipFill>
        <p:spPr>
          <a:xfrm>
            <a:off x="4185920" y="1959363"/>
            <a:ext cx="4846462" cy="37833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638701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A463320-62F0-D370-98EE-74ADED1562B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Picture 53" descr="A graph of a line graph&#10;&#10;AI-generated content may be incorrect.">
            <a:extLst>
              <a:ext uri="{FF2B5EF4-FFF2-40B4-BE49-F238E27FC236}">
                <a16:creationId xmlns:a16="http://schemas.microsoft.com/office/drawing/2014/main" id="{8C52405B-1EF2-3F1F-A525-CC524880240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671" r="8854"/>
          <a:stretch/>
        </p:blipFill>
        <p:spPr>
          <a:xfrm>
            <a:off x="4199061" y="1970695"/>
            <a:ext cx="4874304" cy="3783388"/>
          </a:xfrm>
          <a:prstGeom prst="rect">
            <a:avLst/>
          </a:prstGeom>
        </p:spPr>
      </p:pic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E1A8DC4C-9883-BF0B-3545-FEC2F3593F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825625"/>
            <a:ext cx="3557270" cy="4294655"/>
          </a:xfrm>
        </p:spPr>
        <p:txBody>
          <a:bodyPr/>
          <a:lstStyle/>
          <a:p>
            <a:r>
              <a:rPr lang="en-GB" dirty="0"/>
              <a:t>Chi</a:t>
            </a:r>
            <a:r>
              <a:rPr lang="en-GB" baseline="30000" dirty="0"/>
              <a:t>2</a:t>
            </a:r>
            <a:r>
              <a:rPr lang="en-GB" dirty="0"/>
              <a:t>/NDF = 1.3</a:t>
            </a:r>
          </a:p>
          <a:p>
            <a:endParaRPr lang="en-GB" dirty="0"/>
          </a:p>
          <a:p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5FFE1A6-BD52-947C-409B-9E0C8AB742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BGC Meeting 14/03/2025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CCDA0E0-26B3-C8F4-96A2-20BF1151DD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3C53B-1AB6-4155-8A14-6B31AF4F56CB}" type="slidenum">
              <a:rPr lang="en-GB" smtClean="0"/>
              <a:t>8</a:t>
            </a:fld>
            <a:endParaRPr lang="en-GB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F018D710-359C-AD84-7576-36AB5E8A40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Horizontal Distribution</a:t>
            </a: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3B141967-F669-58EA-425C-0ACED5F08AD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43975293"/>
              </p:ext>
            </p:extLst>
          </p:nvPr>
        </p:nvGraphicFramePr>
        <p:xfrm>
          <a:off x="223520" y="2471812"/>
          <a:ext cx="2533226" cy="365075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66613">
                  <a:extLst>
                    <a:ext uri="{9D8B030D-6E8A-4147-A177-3AD203B41FA5}">
                      <a16:colId xmlns:a16="http://schemas.microsoft.com/office/drawing/2014/main" val="4048668389"/>
                    </a:ext>
                  </a:extLst>
                </a:gridCol>
                <a:gridCol w="1266613">
                  <a:extLst>
                    <a:ext uri="{9D8B030D-6E8A-4147-A177-3AD203B41FA5}">
                      <a16:colId xmlns:a16="http://schemas.microsoft.com/office/drawing/2014/main" val="3034217341"/>
                    </a:ext>
                  </a:extLst>
                </a:gridCol>
              </a:tblGrid>
              <a:tr h="912117"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Fitted equation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00498109"/>
                  </a:ext>
                </a:extLst>
              </a:tr>
              <a:tr h="912117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Sigma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0.293 ±0.015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18676995"/>
                  </a:ext>
                </a:extLst>
              </a:tr>
              <a:tr h="912117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Photon Number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8942</a:t>
                      </a:r>
                    </a:p>
                    <a:p>
                      <a:pPr algn="ctr"/>
                      <a:r>
                        <a:rPr lang="en-GB" dirty="0"/>
                        <a:t>(74.5 </a:t>
                      </a:r>
                      <a:r>
                        <a:rPr lang="en-GB" dirty="0">
                          <a:sym typeface="Symbol" panose="05050102010706020507" pitchFamily="18" charset="2"/>
                        </a:rPr>
                        <a:t> / s)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0867793"/>
                  </a:ext>
                </a:extLst>
              </a:tr>
              <a:tr h="912117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Photon Number Error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577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18904108"/>
                  </a:ext>
                </a:extLst>
              </a:tr>
            </a:tbl>
          </a:graphicData>
        </a:graphic>
      </p:graphicFrame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2AF79B03-D3FC-56FD-9C4A-CEB5087B521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60674097"/>
              </p:ext>
            </p:extLst>
          </p:nvPr>
        </p:nvGraphicFramePr>
        <p:xfrm>
          <a:off x="2752953" y="2469529"/>
          <a:ext cx="1266613" cy="365303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66613">
                  <a:extLst>
                    <a:ext uri="{9D8B030D-6E8A-4147-A177-3AD203B41FA5}">
                      <a16:colId xmlns:a16="http://schemas.microsoft.com/office/drawing/2014/main" val="3878853406"/>
                    </a:ext>
                  </a:extLst>
                </a:gridCol>
              </a:tblGrid>
              <a:tr h="912117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Counting within 3 sigma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00498109"/>
                  </a:ext>
                </a:extLst>
              </a:tr>
              <a:tr h="912117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0.293 ±0.015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18676995"/>
                  </a:ext>
                </a:extLst>
              </a:tr>
              <a:tr h="912117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9224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(76.9 </a:t>
                      </a:r>
                      <a:r>
                        <a:rPr lang="en-GB" dirty="0">
                          <a:sym typeface="Symbol" panose="05050102010706020507" pitchFamily="18" charset="2"/>
                        </a:rPr>
                        <a:t> / s)</a:t>
                      </a:r>
                      <a:endParaRPr lang="en-GB" dirty="0"/>
                    </a:p>
                    <a:p>
                      <a:pPr algn="ctr"/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0867793"/>
                  </a:ext>
                </a:extLst>
              </a:tr>
              <a:tr h="912117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51.6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18904108"/>
                  </a:ext>
                </a:extLst>
              </a:tr>
            </a:tbl>
          </a:graphicData>
        </a:graphic>
      </p:graphicFrame>
      <p:grpSp>
        <p:nvGrpSpPr>
          <p:cNvPr id="53" name="Group 52">
            <a:extLst>
              <a:ext uri="{FF2B5EF4-FFF2-40B4-BE49-F238E27FC236}">
                <a16:creationId xmlns:a16="http://schemas.microsoft.com/office/drawing/2014/main" id="{6AE623B5-8BB1-9298-BA62-03B7060C1BAD}"/>
              </a:ext>
            </a:extLst>
          </p:cNvPr>
          <p:cNvGrpSpPr/>
          <p:nvPr/>
        </p:nvGrpSpPr>
        <p:grpSpPr>
          <a:xfrm>
            <a:off x="6143869" y="3014797"/>
            <a:ext cx="1580271" cy="1320983"/>
            <a:chOff x="6143869" y="3014797"/>
            <a:chExt cx="1580271" cy="1320983"/>
          </a:xfrm>
        </p:grpSpPr>
        <p:grpSp>
          <p:nvGrpSpPr>
            <p:cNvPr id="37" name="Group 36">
              <a:extLst>
                <a:ext uri="{FF2B5EF4-FFF2-40B4-BE49-F238E27FC236}">
                  <a16:creationId xmlns:a16="http://schemas.microsoft.com/office/drawing/2014/main" id="{0ED0F2DE-DFBA-1B00-5CEF-22EB71149A05}"/>
                </a:ext>
              </a:extLst>
            </p:cNvPr>
            <p:cNvGrpSpPr/>
            <p:nvPr/>
          </p:nvGrpSpPr>
          <p:grpSpPr>
            <a:xfrm>
              <a:off x="6143869" y="3014797"/>
              <a:ext cx="1580271" cy="1320983"/>
              <a:chOff x="6143869" y="3014797"/>
              <a:chExt cx="1580271" cy="1320983"/>
            </a:xfrm>
          </p:grpSpPr>
          <p:sp>
            <p:nvSpPr>
              <p:cNvPr id="10" name="Right Triangle 9">
                <a:extLst>
                  <a:ext uri="{FF2B5EF4-FFF2-40B4-BE49-F238E27FC236}">
                    <a16:creationId xmlns:a16="http://schemas.microsoft.com/office/drawing/2014/main" id="{099A4CA5-9F53-0C1F-9440-D56B3C51DF2F}"/>
                  </a:ext>
                </a:extLst>
              </p:cNvPr>
              <p:cNvSpPr/>
              <p:nvPr/>
            </p:nvSpPr>
            <p:spPr>
              <a:xfrm flipH="1">
                <a:off x="6143869" y="4259580"/>
                <a:ext cx="228600" cy="76200"/>
              </a:xfrm>
              <a:prstGeom prst="rtTriangl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1" name="Right Triangle 10">
                <a:extLst>
                  <a:ext uri="{FF2B5EF4-FFF2-40B4-BE49-F238E27FC236}">
                    <a16:creationId xmlns:a16="http://schemas.microsoft.com/office/drawing/2014/main" id="{5798C8BB-9277-29D7-4DA6-80C4FC72C52C}"/>
                  </a:ext>
                </a:extLst>
              </p:cNvPr>
              <p:cNvSpPr/>
              <p:nvPr/>
            </p:nvSpPr>
            <p:spPr>
              <a:xfrm>
                <a:off x="7495540" y="4259580"/>
                <a:ext cx="228600" cy="76200"/>
              </a:xfrm>
              <a:prstGeom prst="rtTriangl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3" name="Right Triangle 12">
                <a:extLst>
                  <a:ext uri="{FF2B5EF4-FFF2-40B4-BE49-F238E27FC236}">
                    <a16:creationId xmlns:a16="http://schemas.microsoft.com/office/drawing/2014/main" id="{92B8E94D-FEFB-8BC8-8A49-213B9969BA64}"/>
                  </a:ext>
                </a:extLst>
              </p:cNvPr>
              <p:cNvSpPr/>
              <p:nvPr/>
            </p:nvSpPr>
            <p:spPr>
              <a:xfrm rot="20117372" flipH="1">
                <a:off x="6251519" y="4189651"/>
                <a:ext cx="228600" cy="76200"/>
              </a:xfrm>
              <a:prstGeom prst="rtTriangl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4" name="Right Triangle 13">
                <a:extLst>
                  <a:ext uri="{FF2B5EF4-FFF2-40B4-BE49-F238E27FC236}">
                    <a16:creationId xmlns:a16="http://schemas.microsoft.com/office/drawing/2014/main" id="{760B159B-189A-9BEE-6874-C2136C266E2F}"/>
                  </a:ext>
                </a:extLst>
              </p:cNvPr>
              <p:cNvSpPr/>
              <p:nvPr/>
            </p:nvSpPr>
            <p:spPr>
              <a:xfrm rot="19122534" flipH="1">
                <a:off x="6330086" y="4085431"/>
                <a:ext cx="228600" cy="76200"/>
              </a:xfrm>
              <a:prstGeom prst="rtTriangl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6" name="Right Triangle 15">
                <a:extLst>
                  <a:ext uri="{FF2B5EF4-FFF2-40B4-BE49-F238E27FC236}">
                    <a16:creationId xmlns:a16="http://schemas.microsoft.com/office/drawing/2014/main" id="{49A4B51A-1DFF-3516-C8F4-430EDD0D3270}"/>
                  </a:ext>
                </a:extLst>
              </p:cNvPr>
              <p:cNvSpPr/>
              <p:nvPr/>
            </p:nvSpPr>
            <p:spPr>
              <a:xfrm rot="18689887" flipH="1">
                <a:off x="6321758" y="3800350"/>
                <a:ext cx="477807" cy="171628"/>
              </a:xfrm>
              <a:prstGeom prst="rtTriangl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7" name="Right Triangle 16">
                <a:extLst>
                  <a:ext uri="{FF2B5EF4-FFF2-40B4-BE49-F238E27FC236}">
                    <a16:creationId xmlns:a16="http://schemas.microsoft.com/office/drawing/2014/main" id="{D5C73F24-B6FA-9F6E-CA03-FF65A1303797}"/>
                  </a:ext>
                </a:extLst>
              </p:cNvPr>
              <p:cNvSpPr/>
              <p:nvPr/>
            </p:nvSpPr>
            <p:spPr>
              <a:xfrm rot="18437996" flipH="1">
                <a:off x="6420432" y="3544591"/>
                <a:ext cx="477807" cy="171628"/>
              </a:xfrm>
              <a:prstGeom prst="rtTriangl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8" name="Right Triangle 17">
                <a:extLst>
                  <a:ext uri="{FF2B5EF4-FFF2-40B4-BE49-F238E27FC236}">
                    <a16:creationId xmlns:a16="http://schemas.microsoft.com/office/drawing/2014/main" id="{554E072C-1CB6-DE52-5AE3-46266182C460}"/>
                  </a:ext>
                </a:extLst>
              </p:cNvPr>
              <p:cNvSpPr/>
              <p:nvPr/>
            </p:nvSpPr>
            <p:spPr>
              <a:xfrm rot="15871321">
                <a:off x="6646916" y="3273034"/>
                <a:ext cx="222108" cy="102084"/>
              </a:xfrm>
              <a:prstGeom prst="rtTriangl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9" name="Right Triangle 18">
                <a:extLst>
                  <a:ext uri="{FF2B5EF4-FFF2-40B4-BE49-F238E27FC236}">
                    <a16:creationId xmlns:a16="http://schemas.microsoft.com/office/drawing/2014/main" id="{F8C8C260-93E0-28EE-E509-32043D58A7A4}"/>
                  </a:ext>
                </a:extLst>
              </p:cNvPr>
              <p:cNvSpPr/>
              <p:nvPr/>
            </p:nvSpPr>
            <p:spPr>
              <a:xfrm rot="15774311">
                <a:off x="6760086" y="3160505"/>
                <a:ext cx="96953" cy="60357"/>
              </a:xfrm>
              <a:prstGeom prst="rtTriangl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0" name="Oval 19">
                <a:extLst>
                  <a:ext uri="{FF2B5EF4-FFF2-40B4-BE49-F238E27FC236}">
                    <a16:creationId xmlns:a16="http://schemas.microsoft.com/office/drawing/2014/main" id="{20765D7D-8800-D9C6-0BC6-D4B9AED638B5}"/>
                  </a:ext>
                </a:extLst>
              </p:cNvPr>
              <p:cNvSpPr/>
              <p:nvPr/>
            </p:nvSpPr>
            <p:spPr>
              <a:xfrm rot="16354769">
                <a:off x="6813250" y="3048996"/>
                <a:ext cx="250259" cy="181861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1" name="Right Triangle 20">
                <a:extLst>
                  <a:ext uri="{FF2B5EF4-FFF2-40B4-BE49-F238E27FC236}">
                    <a16:creationId xmlns:a16="http://schemas.microsoft.com/office/drawing/2014/main" id="{86CE80FC-0798-6365-EC35-A5744F823FD5}"/>
                  </a:ext>
                </a:extLst>
              </p:cNvPr>
              <p:cNvSpPr/>
              <p:nvPr/>
            </p:nvSpPr>
            <p:spPr>
              <a:xfrm rot="15774311">
                <a:off x="6786756" y="3099545"/>
                <a:ext cx="96953" cy="60357"/>
              </a:xfrm>
              <a:prstGeom prst="rtTriangl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0" name="Right Triangle 29">
                <a:extLst>
                  <a:ext uri="{FF2B5EF4-FFF2-40B4-BE49-F238E27FC236}">
                    <a16:creationId xmlns:a16="http://schemas.microsoft.com/office/drawing/2014/main" id="{1B68127B-62D5-8298-E0E7-23E8D13CBB57}"/>
                  </a:ext>
                </a:extLst>
              </p:cNvPr>
              <p:cNvSpPr/>
              <p:nvPr/>
            </p:nvSpPr>
            <p:spPr>
              <a:xfrm rot="1149022">
                <a:off x="7428402" y="4210148"/>
                <a:ext cx="228600" cy="76200"/>
              </a:xfrm>
              <a:prstGeom prst="rtTriangl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1" name="Right Triangle 30">
                <a:extLst>
                  <a:ext uri="{FF2B5EF4-FFF2-40B4-BE49-F238E27FC236}">
                    <a16:creationId xmlns:a16="http://schemas.microsoft.com/office/drawing/2014/main" id="{763C7D87-81CF-C969-E871-7827D6931685}"/>
                  </a:ext>
                </a:extLst>
              </p:cNvPr>
              <p:cNvSpPr/>
              <p:nvPr/>
            </p:nvSpPr>
            <p:spPr>
              <a:xfrm rot="2370758">
                <a:off x="7327237" y="4092554"/>
                <a:ext cx="228600" cy="76200"/>
              </a:xfrm>
              <a:prstGeom prst="rtTriangl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2" name="Right Triangle 31">
                <a:extLst>
                  <a:ext uri="{FF2B5EF4-FFF2-40B4-BE49-F238E27FC236}">
                    <a16:creationId xmlns:a16="http://schemas.microsoft.com/office/drawing/2014/main" id="{A7C214FA-1422-0988-1A38-555EEC9B2530}"/>
                  </a:ext>
                </a:extLst>
              </p:cNvPr>
              <p:cNvSpPr/>
              <p:nvPr/>
            </p:nvSpPr>
            <p:spPr>
              <a:xfrm rot="3015721">
                <a:off x="7154043" y="3844446"/>
                <a:ext cx="353016" cy="117953"/>
              </a:xfrm>
              <a:prstGeom prst="rtTriangl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3" name="Right Triangle 32">
                <a:extLst>
                  <a:ext uri="{FF2B5EF4-FFF2-40B4-BE49-F238E27FC236}">
                    <a16:creationId xmlns:a16="http://schemas.microsoft.com/office/drawing/2014/main" id="{4FFB55D1-1C47-EE4C-E548-6167280152DF}"/>
                  </a:ext>
                </a:extLst>
              </p:cNvPr>
              <p:cNvSpPr/>
              <p:nvPr/>
            </p:nvSpPr>
            <p:spPr>
              <a:xfrm rot="3219884">
                <a:off x="7043432" y="3547266"/>
                <a:ext cx="353016" cy="117953"/>
              </a:xfrm>
              <a:prstGeom prst="rtTriangl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4" name="Right Triangle 33">
                <a:extLst>
                  <a:ext uri="{FF2B5EF4-FFF2-40B4-BE49-F238E27FC236}">
                    <a16:creationId xmlns:a16="http://schemas.microsoft.com/office/drawing/2014/main" id="{55BEBCF1-349F-EBB5-EA15-38A77198FBBF}"/>
                  </a:ext>
                </a:extLst>
              </p:cNvPr>
              <p:cNvSpPr/>
              <p:nvPr/>
            </p:nvSpPr>
            <p:spPr>
              <a:xfrm rot="2737446">
                <a:off x="7069089" y="3349078"/>
                <a:ext cx="167990" cy="89107"/>
              </a:xfrm>
              <a:prstGeom prst="rtTriangl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5" name="Right Triangle 34">
                <a:extLst>
                  <a:ext uri="{FF2B5EF4-FFF2-40B4-BE49-F238E27FC236}">
                    <a16:creationId xmlns:a16="http://schemas.microsoft.com/office/drawing/2014/main" id="{49371787-C116-F85A-B868-2E4BCD844132}"/>
                  </a:ext>
                </a:extLst>
              </p:cNvPr>
              <p:cNvSpPr/>
              <p:nvPr/>
            </p:nvSpPr>
            <p:spPr>
              <a:xfrm rot="2272938">
                <a:off x="7020137" y="3216949"/>
                <a:ext cx="167990" cy="89107"/>
              </a:xfrm>
              <a:prstGeom prst="rtTriangl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6" name="Right Triangle 35">
                <a:extLst>
                  <a:ext uri="{FF2B5EF4-FFF2-40B4-BE49-F238E27FC236}">
                    <a16:creationId xmlns:a16="http://schemas.microsoft.com/office/drawing/2014/main" id="{691FFD68-9FF1-F891-7218-D100BC52C93B}"/>
                  </a:ext>
                </a:extLst>
              </p:cNvPr>
              <p:cNvSpPr/>
              <p:nvPr/>
            </p:nvSpPr>
            <p:spPr>
              <a:xfrm rot="2272938">
                <a:off x="6979154" y="3120078"/>
                <a:ext cx="167990" cy="89107"/>
              </a:xfrm>
              <a:prstGeom prst="rtTriangl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9D006DFC-CF1C-2D4D-B4F6-2A253C0E6167}"/>
                </a:ext>
              </a:extLst>
            </p:cNvPr>
            <p:cNvSpPr/>
            <p:nvPr/>
          </p:nvSpPr>
          <p:spPr>
            <a:xfrm>
              <a:off x="6827776" y="3153388"/>
              <a:ext cx="89535" cy="977265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9" name="Rectangle 38">
              <a:extLst>
                <a:ext uri="{FF2B5EF4-FFF2-40B4-BE49-F238E27FC236}">
                  <a16:creationId xmlns:a16="http://schemas.microsoft.com/office/drawing/2014/main" id="{0C6C05E1-0297-7A7F-0BD2-3EB4974D0B00}"/>
                </a:ext>
              </a:extLst>
            </p:cNvPr>
            <p:cNvSpPr/>
            <p:nvPr/>
          </p:nvSpPr>
          <p:spPr>
            <a:xfrm>
              <a:off x="6795946" y="3223194"/>
              <a:ext cx="89535" cy="977265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id="{B25903C0-CE6E-7D8B-8386-EC82BB2199F2}"/>
                </a:ext>
              </a:extLst>
            </p:cNvPr>
            <p:cNvSpPr/>
            <p:nvPr/>
          </p:nvSpPr>
          <p:spPr>
            <a:xfrm rot="16200000">
              <a:off x="6884322" y="3703729"/>
              <a:ext cx="89535" cy="1172271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FA3326D7-B76E-DCEF-7758-F72918226BDC}"/>
                </a:ext>
              </a:extLst>
            </p:cNvPr>
            <p:cNvSpPr/>
            <p:nvPr/>
          </p:nvSpPr>
          <p:spPr>
            <a:xfrm rot="16200000">
              <a:off x="6884977" y="3726209"/>
              <a:ext cx="89535" cy="1037611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33FD283A-0652-7370-03F0-C24F0B2E43FA}"/>
                </a:ext>
              </a:extLst>
            </p:cNvPr>
            <p:cNvSpPr/>
            <p:nvPr/>
          </p:nvSpPr>
          <p:spPr>
            <a:xfrm rot="16200000">
              <a:off x="6903865" y="3682582"/>
              <a:ext cx="89535" cy="999836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3" name="Rectangle 42">
              <a:extLst>
                <a:ext uri="{FF2B5EF4-FFF2-40B4-BE49-F238E27FC236}">
                  <a16:creationId xmlns:a16="http://schemas.microsoft.com/office/drawing/2014/main" id="{7AD0B695-888A-8F59-D680-B4C134B2AF87}"/>
                </a:ext>
              </a:extLst>
            </p:cNvPr>
            <p:cNvSpPr/>
            <p:nvPr/>
          </p:nvSpPr>
          <p:spPr>
            <a:xfrm rot="16200000">
              <a:off x="6897732" y="3661530"/>
              <a:ext cx="89535" cy="924471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4" name="Rectangle 43">
              <a:extLst>
                <a:ext uri="{FF2B5EF4-FFF2-40B4-BE49-F238E27FC236}">
                  <a16:creationId xmlns:a16="http://schemas.microsoft.com/office/drawing/2014/main" id="{DB451760-E900-C539-AA65-0A34F396EF4A}"/>
                </a:ext>
              </a:extLst>
            </p:cNvPr>
            <p:cNvSpPr/>
            <p:nvPr/>
          </p:nvSpPr>
          <p:spPr>
            <a:xfrm rot="16200000">
              <a:off x="6907837" y="3622464"/>
              <a:ext cx="80473" cy="847917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2E69E69F-4FEC-57A7-1086-F5DCB089DFEC}"/>
                </a:ext>
              </a:extLst>
            </p:cNvPr>
            <p:cNvSpPr/>
            <p:nvPr/>
          </p:nvSpPr>
          <p:spPr>
            <a:xfrm rot="16200000">
              <a:off x="6909356" y="3578364"/>
              <a:ext cx="80473" cy="788366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6" name="Rectangle 45">
              <a:extLst>
                <a:ext uri="{FF2B5EF4-FFF2-40B4-BE49-F238E27FC236}">
                  <a16:creationId xmlns:a16="http://schemas.microsoft.com/office/drawing/2014/main" id="{91F19210-9E36-10DD-0568-D3D9481C41E5}"/>
                </a:ext>
              </a:extLst>
            </p:cNvPr>
            <p:cNvSpPr/>
            <p:nvPr/>
          </p:nvSpPr>
          <p:spPr>
            <a:xfrm rot="16200000">
              <a:off x="6891488" y="3536852"/>
              <a:ext cx="103253" cy="706076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7" name="Rectangle 46">
              <a:extLst>
                <a:ext uri="{FF2B5EF4-FFF2-40B4-BE49-F238E27FC236}">
                  <a16:creationId xmlns:a16="http://schemas.microsoft.com/office/drawing/2014/main" id="{946AD177-6C18-7C63-745F-A3B800ABD91B}"/>
                </a:ext>
              </a:extLst>
            </p:cNvPr>
            <p:cNvSpPr/>
            <p:nvPr/>
          </p:nvSpPr>
          <p:spPr>
            <a:xfrm rot="16200000">
              <a:off x="6897133" y="3495543"/>
              <a:ext cx="122985" cy="57771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8" name="Rectangle 47">
              <a:extLst>
                <a:ext uri="{FF2B5EF4-FFF2-40B4-BE49-F238E27FC236}">
                  <a16:creationId xmlns:a16="http://schemas.microsoft.com/office/drawing/2014/main" id="{57BEBFE9-3FDB-6E1F-B235-2BAB7769494A}"/>
                </a:ext>
              </a:extLst>
            </p:cNvPr>
            <p:cNvSpPr/>
            <p:nvPr/>
          </p:nvSpPr>
          <p:spPr>
            <a:xfrm rot="14911995">
              <a:off x="7038878" y="3614056"/>
              <a:ext cx="225857" cy="13466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9" name="Rectangle 48">
              <a:extLst>
                <a:ext uri="{FF2B5EF4-FFF2-40B4-BE49-F238E27FC236}">
                  <a16:creationId xmlns:a16="http://schemas.microsoft.com/office/drawing/2014/main" id="{D756BBAD-1D8E-E704-98F5-2FA4B418BB66}"/>
                </a:ext>
              </a:extLst>
            </p:cNvPr>
            <p:cNvSpPr/>
            <p:nvPr/>
          </p:nvSpPr>
          <p:spPr>
            <a:xfrm rot="16200000">
              <a:off x="6794870" y="3415936"/>
              <a:ext cx="237453" cy="435567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0" name="Rectangle 49">
              <a:extLst>
                <a:ext uri="{FF2B5EF4-FFF2-40B4-BE49-F238E27FC236}">
                  <a16:creationId xmlns:a16="http://schemas.microsoft.com/office/drawing/2014/main" id="{8B9A5046-A5CF-2120-D058-5683E74665D7}"/>
                </a:ext>
              </a:extLst>
            </p:cNvPr>
            <p:cNvSpPr/>
            <p:nvPr/>
          </p:nvSpPr>
          <p:spPr>
            <a:xfrm rot="16200000">
              <a:off x="6933356" y="3334981"/>
              <a:ext cx="163290" cy="259041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1" name="Rectangle 50">
              <a:extLst>
                <a:ext uri="{FF2B5EF4-FFF2-40B4-BE49-F238E27FC236}">
                  <a16:creationId xmlns:a16="http://schemas.microsoft.com/office/drawing/2014/main" id="{531EB55E-35B2-AAE0-FFB6-F2383ED95189}"/>
                </a:ext>
              </a:extLst>
            </p:cNvPr>
            <p:cNvSpPr/>
            <p:nvPr/>
          </p:nvSpPr>
          <p:spPr>
            <a:xfrm rot="16200000">
              <a:off x="6927643" y="3267273"/>
              <a:ext cx="163290" cy="19551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2" name="Rectangle 51">
              <a:extLst>
                <a:ext uri="{FF2B5EF4-FFF2-40B4-BE49-F238E27FC236}">
                  <a16:creationId xmlns:a16="http://schemas.microsoft.com/office/drawing/2014/main" id="{F99B6DB6-8F54-68AE-A2DC-ECED7520F9DE}"/>
                </a:ext>
              </a:extLst>
            </p:cNvPr>
            <p:cNvSpPr/>
            <p:nvPr/>
          </p:nvSpPr>
          <p:spPr>
            <a:xfrm rot="16200000">
              <a:off x="6893474" y="3170113"/>
              <a:ext cx="155001" cy="177887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EC0159A9-AC14-7725-F16D-4EB9915619A2}"/>
              </a:ext>
            </a:extLst>
          </p:cNvPr>
          <p:cNvCxnSpPr>
            <a:cxnSpLocks/>
          </p:cNvCxnSpPr>
          <p:nvPr/>
        </p:nvCxnSpPr>
        <p:spPr>
          <a:xfrm>
            <a:off x="6143869" y="2672080"/>
            <a:ext cx="0" cy="2646680"/>
          </a:xfrm>
          <a:prstGeom prst="line">
            <a:avLst/>
          </a:prstGeom>
          <a:ln w="762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2276F481-5559-E1FA-D33A-1538B0AD9574}"/>
              </a:ext>
            </a:extLst>
          </p:cNvPr>
          <p:cNvCxnSpPr>
            <a:cxnSpLocks/>
          </p:cNvCxnSpPr>
          <p:nvPr/>
        </p:nvCxnSpPr>
        <p:spPr>
          <a:xfrm>
            <a:off x="7724140" y="2225040"/>
            <a:ext cx="0" cy="3093720"/>
          </a:xfrm>
          <a:prstGeom prst="line">
            <a:avLst/>
          </a:prstGeom>
          <a:ln w="762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Rectangle 60">
            <a:extLst>
              <a:ext uri="{FF2B5EF4-FFF2-40B4-BE49-F238E27FC236}">
                <a16:creationId xmlns:a16="http://schemas.microsoft.com/office/drawing/2014/main" id="{9EB88BE3-E560-38E6-9B23-70CF6B517F65}"/>
              </a:ext>
            </a:extLst>
          </p:cNvPr>
          <p:cNvSpPr/>
          <p:nvPr/>
        </p:nvSpPr>
        <p:spPr>
          <a:xfrm>
            <a:off x="6143869" y="4323641"/>
            <a:ext cx="1580264" cy="99607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74479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355D5F00-3090-7BC4-F6DF-282E5A27B73E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>
                  <a:spcAft>
                    <a:spcPts val="600"/>
                  </a:spcAft>
                </a:pPr>
                <a:r>
                  <a:rPr lang="en-GB" dirty="0"/>
                  <a:t>1.6 Milestone report:</a:t>
                </a:r>
              </a:p>
              <a:p>
                <a:pPr>
                  <a:spcAft>
                    <a:spcPts val="600"/>
                  </a:spcAft>
                </a:pPr>
                <a:r>
                  <a:rPr lang="en-GB" dirty="0"/>
                  <a:t>Calculated cross-section:</a:t>
                </a:r>
              </a:p>
              <a:p>
                <a:pPr marL="0" indent="0"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1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GB" b="1" i="1" smtClean="0">
                          <a:latin typeface="Cambria Math" panose="02040503050406030204" pitchFamily="18" charset="0"/>
                        </a:rPr>
                        <m:t>𝟗</m:t>
                      </m:r>
                      <m:r>
                        <a:rPr lang="en-GB" b="1" i="1" smtClean="0"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GB" b="1" i="1" smtClean="0">
                          <a:latin typeface="Cambria Math" panose="02040503050406030204" pitchFamily="18" charset="0"/>
                        </a:rPr>
                        <m:t>𝟖𝟓</m:t>
                      </m:r>
                      <m:r>
                        <a:rPr lang="en-GB" b="1" i="1" smtClean="0">
                          <a:latin typeface="Cambria Math" panose="02040503050406030204" pitchFamily="18" charset="0"/>
                        </a:rPr>
                        <m:t> ±</m:t>
                      </m:r>
                      <m:r>
                        <a:rPr lang="en-GB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𝟏</m:t>
                      </m:r>
                      <m:r>
                        <a:rPr lang="en-GB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.</m:t>
                      </m:r>
                      <m:r>
                        <a:rPr lang="en-GB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𝟔𝟎</m:t>
                      </m:r>
                      <m:r>
                        <a:rPr lang="en-GB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 × </m:t>
                      </m:r>
                      <m:sSup>
                        <m:sSupPr>
                          <m:ctrlPr>
                            <a:rPr lang="en-GB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𝟏𝟎</m:t>
                          </m:r>
                        </m:e>
                        <m:sup>
                          <m:r>
                            <a:rPr lang="en-GB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r>
                            <a:rPr lang="en-GB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𝟐𝟐</m:t>
                          </m:r>
                        </m:sup>
                      </m:sSup>
                      <m:r>
                        <a:rPr lang="en-GB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 </m:t>
                      </m:r>
                      <m:sSup>
                        <m:sSupPr>
                          <m:ctrlPr>
                            <a:rPr lang="en-GB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𝒄𝒎</m:t>
                          </m:r>
                        </m:e>
                        <m:sup>
                          <m:r>
                            <a:rPr lang="en-GB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r>
                            <a:rPr lang="en-GB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𝟐</m:t>
                          </m:r>
                        </m:sup>
                      </m:sSup>
                    </m:oMath>
                  </m:oMathPara>
                </a14:m>
                <a:endParaRPr lang="en-GB" b="1" dirty="0"/>
              </a:p>
              <a:p>
                <a:pPr>
                  <a:spcAft>
                    <a:spcPts val="600"/>
                  </a:spcAft>
                </a:pPr>
                <a:r>
                  <a:rPr lang="en-GB" dirty="0"/>
                  <a:t>Expected cross-section = </a:t>
                </a:r>
                <a14:m>
                  <m:oMath xmlns:m="http://schemas.openxmlformats.org/officeDocument/2006/math">
                    <m:r>
                      <a:rPr lang="en-GB" b="0" i="0" smtClean="0">
                        <a:latin typeface="Cambria Math" panose="02040503050406030204" pitchFamily="18" charset="0"/>
                      </a:rPr>
                      <m:t>4.7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 </m:t>
                    </m:r>
                    <m:sSup>
                      <m:sSupPr>
                        <m:ctrlP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−21</m:t>
                        </m:r>
                      </m:sup>
                    </m:sSup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sSup>
                      <m:sSupPr>
                        <m:ctrlP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𝑐𝑚</m:t>
                        </m:r>
                      </m:e>
                      <m:sup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−2</m:t>
                        </m:r>
                      </m:sup>
                    </m:sSup>
                  </m:oMath>
                </a14:m>
                <a:endParaRPr lang="en-GB" b="0" dirty="0">
                  <a:ea typeface="Cambria Math" panose="02040503050406030204" pitchFamily="18" charset="0"/>
                </a:endParaRPr>
              </a:p>
              <a:p>
                <a:pPr>
                  <a:spcAft>
                    <a:spcPts val="600"/>
                  </a:spcAft>
                </a:pPr>
                <a:r>
                  <a:rPr lang="en-GB" dirty="0"/>
                  <a:t>Constants in equation need double checking (expected ~2.5 decrease in density from current estimate)</a:t>
                </a:r>
              </a:p>
            </p:txBody>
          </p:sp>
        </mc:Choice>
        <mc:Fallback xmlns="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355D5F00-3090-7BC4-F6DF-282E5A27B73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391" t="-227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257D72E-6D9A-DF21-17C2-6E452DBE5C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BGC Meeting 14/03/2025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A5033BA-0F53-596C-6625-47EAD7198A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3C53B-1AB6-4155-8A14-6B31AF4F56CB}" type="slidenum">
              <a:rPr lang="en-GB" smtClean="0"/>
              <a:t>9</a:t>
            </a:fld>
            <a:endParaRPr lang="en-GB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01CD0FA6-E159-691C-CA53-8B6FEAD900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Cross-section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D517363-5FD8-9C6E-F34C-4B9E7E28EE5F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8215"/>
          <a:stretch/>
        </p:blipFill>
        <p:spPr>
          <a:xfrm>
            <a:off x="4301408" y="1754504"/>
            <a:ext cx="4213942" cy="6229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65551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</p:bld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636B1FA3CC6CA4A9EE66CC78A4F412E" ma:contentTypeVersion="18" ma:contentTypeDescription="Create a new document." ma:contentTypeScope="" ma:versionID="52b006c50bd7c1e59eb45b110cf6608b">
  <xsd:schema xmlns:xsd="http://www.w3.org/2001/XMLSchema" xmlns:xs="http://www.w3.org/2001/XMLSchema" xmlns:p="http://schemas.microsoft.com/office/2006/metadata/properties" xmlns:ns3="71b06bc5-7e14-4331-abbd-06bc174eae32" xmlns:ns4="f6a43de9-4f46-439c-aa37-ef148abe56bf" targetNamespace="http://schemas.microsoft.com/office/2006/metadata/properties" ma:root="true" ma:fieldsID="f297fcf305f99a6f43eda2f501cdc464" ns3:_="" ns4:_="">
    <xsd:import namespace="71b06bc5-7e14-4331-abbd-06bc174eae32"/>
    <xsd:import namespace="f6a43de9-4f46-439c-aa37-ef148abe56bf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KeyPoints" minOccurs="0"/>
                <xsd:element ref="ns3:MediaServiceKeyPoints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DateTaken" minOccurs="0"/>
                <xsd:element ref="ns3:MediaLengthInSeconds" minOccurs="0"/>
                <xsd:element ref="ns3:MediaServiceLocation" minOccurs="0"/>
                <xsd:element ref="ns3:_activity" minOccurs="0"/>
                <xsd:element ref="ns3:MediaServiceObjectDetectorVersions" minOccurs="0"/>
                <xsd:element ref="ns3:MediaServiceSystemTags" minOccurs="0"/>
                <xsd:element ref="ns3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b06bc5-7e14-4331-abbd-06bc174eae3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5" nillable="true" ma:displayName="Tags" ma:internalName="MediaServiceAutoTags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9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2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Location" ma:index="21" nillable="true" ma:displayName="Location" ma:internalName="MediaServiceLocation" ma:readOnly="true">
      <xsd:simpleType>
        <xsd:restriction base="dms:Text"/>
      </xsd:simpleType>
    </xsd:element>
    <xsd:element name="_activity" ma:index="22" nillable="true" ma:displayName="_activity" ma:hidden="true" ma:internalName="_activity">
      <xsd:simpleType>
        <xsd:restriction base="dms:Note"/>
      </xsd:simpleType>
    </xsd:element>
    <xsd:element name="MediaServiceObjectDetectorVersions" ma:index="23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ystemTags" ma:index="24" nillable="true" ma:displayName="MediaServiceSystemTags" ma:hidden="true" ma:internalName="MediaServiceSystemTags" ma:readOnly="true">
      <xsd:simpleType>
        <xsd:restriction base="dms:Note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6a43de9-4f46-439c-aa37-ef148abe56bf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4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71b06bc5-7e14-4331-abbd-06bc174eae32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B2AA43F6-63AA-40BD-8AA4-D35137E0DCC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1b06bc5-7e14-4331-abbd-06bc174eae32"/>
    <ds:schemaRef ds:uri="f6a43de9-4f46-439c-aa37-ef148abe56b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CDC68583-89F1-4609-8A5C-171A986B19BC}">
  <ds:schemaRefs>
    <ds:schemaRef ds:uri="http://schemas.microsoft.com/office/2006/documentManagement/types"/>
    <ds:schemaRef ds:uri="http://www.w3.org/XML/1998/namespace"/>
    <ds:schemaRef ds:uri="http://schemas.microsoft.com/office/2006/metadata/properties"/>
    <ds:schemaRef ds:uri="http://purl.org/dc/terms/"/>
    <ds:schemaRef ds:uri="http://schemas.microsoft.com/office/infopath/2007/PartnerControls"/>
    <ds:schemaRef ds:uri="http://purl.org/dc/dcmitype/"/>
    <ds:schemaRef ds:uri="f6a43de9-4f46-439c-aa37-ef148abe56bf"/>
    <ds:schemaRef ds:uri="http://purl.org/dc/elements/1.1/"/>
    <ds:schemaRef ds:uri="http://schemas.openxmlformats.org/package/2006/metadata/core-properties"/>
    <ds:schemaRef ds:uri="71b06bc5-7e14-4331-abbd-06bc174eae32"/>
  </ds:schemaRefs>
</ds:datastoreItem>
</file>

<file path=customXml/itemProps3.xml><?xml version="1.0" encoding="utf-8"?>
<ds:datastoreItem xmlns:ds="http://schemas.openxmlformats.org/officeDocument/2006/customXml" ds:itemID="{420D08B6-3DB6-4FDE-8390-41B9B3BB5C0F}">
  <ds:schemaRefs>
    <ds:schemaRef ds:uri="http://schemas.microsoft.com/sharepoint/v3/contenttype/forms"/>
  </ds:schemaRefs>
</ds:datastoreItem>
</file>

<file path=docMetadata/LabelInfo.xml><?xml version="1.0" encoding="utf-8"?>
<clbl:labelList xmlns:clbl="http://schemas.microsoft.com/office/2020/mipLabelMetadata">
  <clbl:label id="{53255131-b129-4010-86e1-474bfd7e8076}" enabled="0" method="" siteId="{53255131-b129-4010-86e1-474bfd7e8076}" removed="1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Theme1</Template>
  <TotalTime>63381</TotalTime>
  <Words>448</Words>
  <Application>Microsoft Office PowerPoint</Application>
  <PresentationFormat>On-screen Show (4:3)</PresentationFormat>
  <Paragraphs>117</Paragraphs>
  <Slides>12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8" baseType="lpstr">
      <vt:lpstr>Arial</vt:lpstr>
      <vt:lpstr>Calibri</vt:lpstr>
      <vt:lpstr>Calibri Light</vt:lpstr>
      <vt:lpstr>Cambria Math</vt:lpstr>
      <vt:lpstr>Symbol</vt:lpstr>
      <vt:lpstr>Office Theme</vt:lpstr>
      <vt:lpstr>CI Update</vt:lpstr>
      <vt:lpstr>Analysis Overview</vt:lpstr>
      <vt:lpstr>Frame Processing</vt:lpstr>
      <vt:lpstr>Frame Processing</vt:lpstr>
      <vt:lpstr>Single Photon Counting</vt:lpstr>
      <vt:lpstr>Single Photon Counting</vt:lpstr>
      <vt:lpstr>Vertical Distribution</vt:lpstr>
      <vt:lpstr>Horizontal Distribution</vt:lpstr>
      <vt:lpstr>Cross-section</vt:lpstr>
      <vt:lpstr>Cross-section</vt:lpstr>
      <vt:lpstr>Next Steps</vt:lpstr>
      <vt:lpstr>Extending BGC V4.2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Cockcroft Institute Update</dc:title>
  <dc:creator>Stringer, Oliver</dc:creator>
  <cp:lastModifiedBy>Stringer, Oliver</cp:lastModifiedBy>
  <cp:revision>241</cp:revision>
  <dcterms:created xsi:type="dcterms:W3CDTF">2021-12-02T16:49:41Z</dcterms:created>
  <dcterms:modified xsi:type="dcterms:W3CDTF">2025-03-14T13:59:03Z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0x0101000636B1FA3CC6CA4A9EE66CC78A4F412E</vt:lpwstr>
  </property>
</Properties>
</file>