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56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38BD9-4DA3-D143-BCD6-EB1E98CB38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C44C38-5B5F-D59D-2C7D-DBB4DE9B85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E8252-5042-416F-BC1C-FFF835FCA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9E2A4-DADB-7AA3-479B-232C9F6DC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7CE76-319D-5FD3-9222-0EF44F1E6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974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56029-9E43-9CB0-AB4E-7F01763A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A7F014-CC5A-EAE9-2EA4-F4789B627C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102C3-D8E8-E12D-8D9C-1A1B72A98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C48B2-E3F6-AD9D-CC6B-618059A32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E8ABB-8135-601F-D472-AD752205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9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A633ED-C7B8-EF90-9398-18714312BB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89C8BE-0D0C-A3A0-F335-E5B9662BF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40C85-CAC8-D109-140F-214F50F80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50BE1-1583-D5E3-632D-7DF5AFE18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1170A-31A8-A9F1-3D21-D03659333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59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296EF-050C-0209-313C-6CB72B14C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F9DFF-1B1D-C607-EE98-6B9DAB103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E5AA9-2CBF-B96B-F708-2C597D1A9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5C9D1-D165-9457-1C10-9974E186B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FF8DE-14A9-0849-FD8F-AC404B06B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16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C4E4-F9C3-F47D-2873-35DF757EF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6BFF5-2F73-FCAA-29CE-CE8B7509E3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9F7AF-26BF-05B9-4CF7-E3CAD7F68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41783-011A-B1D6-DF5F-6FA2A86C0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DD9E7-E2AE-89A9-0529-908108AA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860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5E6C3-F659-A8F1-0632-7905CB1D6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92E977-6126-59F9-0A46-F3FE772649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638AB-1C7A-8C9D-48FD-928B1DE44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0736D3-6BA9-1C95-6F26-00FC468B3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0E3954-1350-ACA7-249A-B23C18DD4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69DC1-7B71-40F0-D8F4-F898B7C2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97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EC174-01FB-C435-1AE0-AC3714BCA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19F97-0C3C-C43B-1361-07AF9FCB3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D9A026-9A87-7E23-65E0-8377E4896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686B9F-0066-A19C-BE32-8F33ECE185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F60215-F0C5-EDC5-40F7-30FAA74D9E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BA59E5-387F-0D98-B4DF-B08504A13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779ED1-33B2-A21E-6FB2-7EE2889E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44200E-740D-9397-14AD-45F94AB02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91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940BD-5ABC-CC12-BAAA-0D6AD10CC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BD5099-B1DC-B729-16AE-6232B7CC8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95880-CAD0-85CE-B082-B0B7D6F7A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711FB-DF5F-A1DA-11CE-B781D3BA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1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BDB630-0DDE-CDDF-92D1-864306FE0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904644-0BDF-EFB9-6866-F66E7409C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48938-06C9-050E-7C6F-8EDEAD164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89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0E4EE-35B8-8369-515F-4C982E99E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3C399-CD89-09C5-230A-98DDF677B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72E0B6-031B-78BD-4118-7785E81C3D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EA8D65-5282-7D98-B87C-9B8829A26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7A9C8-5613-57E0-301C-ED85A88C7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7521F-DBA8-3D0F-7E5C-380C85F8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2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FC399-24D4-ED6A-5ECF-4571459F2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35284F-6B84-818C-0801-A18A7A8B9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FAE674-F6F2-1E3B-B6E3-4B7877650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E162A2-2885-8ABC-34BB-364810BE1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B65FE-F595-1C67-CE4A-42734BA68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A3953-1650-2019-271A-D7D71B1E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218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F86CAE-8282-724D-6943-DA82249FC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E7D8E-E5D0-16DD-1B74-9ECA95C0A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EECE3-11A7-673E-40E5-EE4B97004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BB3682-50F4-4AC7-91FA-7B33379283B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4EB98-838E-E0C8-8B85-67A15C324E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5256C-D43D-6F3D-A229-484AE84F3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CDB15F-EBC4-4016-AF54-46B100FDD2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22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5B6EA-1E4B-CCA9-2C9F-97F7B086C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3D printed components to assess heat transfer of the SRA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DB5450-D662-E0AD-71D8-D99E956C6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Procurement ongoing (meeting with EOS on 18/03/25)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587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C225A0-06F3-13FC-33FF-24223D95A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6987"/>
            <a:ext cx="12192000" cy="460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3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6BCC2-12B2-1BEE-CAF9-6466450F7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0B4B5A-F8CA-F955-B849-00A84F729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9336"/>
            <a:ext cx="12192000" cy="411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485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4F7963-51DD-56DC-62E6-8E83E9578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66"/>
            <a:ext cx="12192000" cy="5747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1F0A3F-5F07-85CC-7E4D-9E6AB8EAC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350" y="5805523"/>
            <a:ext cx="4471650" cy="105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2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93135-AE20-B28B-0B17-10EBF33FA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1E63850-1B2A-571E-BF8C-3D7A10182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8221" y="2193925"/>
            <a:ext cx="1624263" cy="1325563"/>
          </a:xfrm>
        </p:spPr>
        <p:txBody>
          <a:bodyPr/>
          <a:lstStyle/>
          <a:p>
            <a:r>
              <a:rPr lang="en-US" dirty="0"/>
              <a:t>Extra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597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186A3B-ED2A-2D3C-30EA-3EBC7FB5B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C24925-3310-019A-0E23-BCACA6733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674" y="260851"/>
            <a:ext cx="10050378" cy="1325563"/>
          </a:xfrm>
        </p:spPr>
        <p:txBody>
          <a:bodyPr>
            <a:normAutofit/>
          </a:bodyPr>
          <a:lstStyle/>
          <a:p>
            <a:r>
              <a:rPr lang="en-US" sz="2800" dirty="0"/>
              <a:t>Half arc cell mock-up. Vacuum contribution</a:t>
            </a:r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407D81-8E6E-7901-F841-DEFE907C1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2653"/>
            <a:ext cx="12192000" cy="363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747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29</Words>
  <Application>Microsoft Office PowerPoint</Application>
  <PresentationFormat>Widescreen</PresentationFormat>
  <Paragraphs>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New 3D printed components to assess heat transfer of the SRA </vt:lpstr>
      <vt:lpstr>PowerPoint Presentation</vt:lpstr>
      <vt:lpstr>PowerPoint Presentation</vt:lpstr>
      <vt:lpstr>PowerPoint Presentation</vt:lpstr>
      <vt:lpstr>Extra</vt:lpstr>
      <vt:lpstr>Half arc cell mock-up. Vacuum contribution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Morrone</dc:creator>
  <cp:lastModifiedBy>Marco Morrone</cp:lastModifiedBy>
  <cp:revision>1</cp:revision>
  <dcterms:created xsi:type="dcterms:W3CDTF">2025-03-17T13:02:06Z</dcterms:created>
  <dcterms:modified xsi:type="dcterms:W3CDTF">2025-03-17T13:11:43Z</dcterms:modified>
</cp:coreProperties>
</file>