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311" r:id="rId2"/>
    <p:sldId id="320" r:id="rId3"/>
    <p:sldId id="297" r:id="rId4"/>
    <p:sldId id="280" r:id="rId5"/>
    <p:sldId id="285" r:id="rId6"/>
    <p:sldId id="291" r:id="rId7"/>
    <p:sldId id="319" r:id="rId8"/>
    <p:sldId id="288" r:id="rId9"/>
    <p:sldId id="323" r:id="rId10"/>
    <p:sldId id="316" r:id="rId11"/>
    <p:sldId id="293" r:id="rId12"/>
    <p:sldId id="296" r:id="rId13"/>
    <p:sldId id="299" r:id="rId14"/>
    <p:sldId id="304" r:id="rId15"/>
    <p:sldId id="307" r:id="rId16"/>
    <p:sldId id="317" r:id="rId17"/>
    <p:sldId id="322" r:id="rId18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75" d="100"/>
          <a:sy n="75" d="100"/>
        </p:scale>
        <p:origin x="324" y="-16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1CE584-6CD0-4125-9575-405473F785F1}" type="doc">
      <dgm:prSet loTypeId="urn:microsoft.com/office/officeart/2005/8/layout/orgChart1" loCatId="hierarchy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GB"/>
        </a:p>
      </dgm:t>
    </dgm:pt>
    <dgm:pt modelId="{C5FE0CE6-1A0F-4DC6-89C4-D5378D71F072}">
      <dgm:prSet/>
      <dgm:spPr/>
      <dgm:t>
        <a:bodyPr/>
        <a:lstStyle/>
        <a:p>
          <a:r>
            <a:rPr lang="pl-PL" dirty="0"/>
            <a:t>FCC feasibility study</a:t>
          </a:r>
          <a:endParaRPr lang="en-CH" dirty="0"/>
        </a:p>
      </dgm:t>
    </dgm:pt>
    <dgm:pt modelId="{B9E7F4B3-6362-40B8-93B6-85B0385C711D}" type="parTrans" cxnId="{656C67C2-7934-4712-88C5-15B384A6ED6E}">
      <dgm:prSet/>
      <dgm:spPr/>
      <dgm:t>
        <a:bodyPr/>
        <a:lstStyle/>
        <a:p>
          <a:endParaRPr lang="en-CH"/>
        </a:p>
      </dgm:t>
    </dgm:pt>
    <dgm:pt modelId="{3E8391EC-F748-4E32-A5E1-0C377FE8895E}" type="sibTrans" cxnId="{656C67C2-7934-4712-88C5-15B384A6ED6E}">
      <dgm:prSet/>
      <dgm:spPr/>
      <dgm:t>
        <a:bodyPr/>
        <a:lstStyle/>
        <a:p>
          <a:endParaRPr lang="en-CH"/>
        </a:p>
      </dgm:t>
    </dgm:pt>
    <dgm:pt modelId="{8A0756E1-7559-42FA-A531-18D3B69EF4E3}">
      <dgm:prSet/>
      <dgm:spPr/>
      <dgm:t>
        <a:bodyPr/>
        <a:lstStyle/>
        <a:p>
          <a:r>
            <a:rPr lang="en-GB" dirty="0"/>
            <a:t>1 Study support and coordination</a:t>
          </a:r>
          <a:endParaRPr lang="en-CH" dirty="0"/>
        </a:p>
      </dgm:t>
    </dgm:pt>
    <dgm:pt modelId="{975BB513-E03C-46C8-96B6-DAE758946391}" type="parTrans" cxnId="{999A3E07-7DCE-4522-9E50-BB573C7A89EE}">
      <dgm:prSet/>
      <dgm:spPr/>
      <dgm:t>
        <a:bodyPr/>
        <a:lstStyle/>
        <a:p>
          <a:endParaRPr lang="en-CH"/>
        </a:p>
      </dgm:t>
    </dgm:pt>
    <dgm:pt modelId="{73F0C9FD-AC54-4A56-AF39-0B978DFBFE20}" type="sibTrans" cxnId="{999A3E07-7DCE-4522-9E50-BB573C7A89EE}">
      <dgm:prSet/>
      <dgm:spPr/>
      <dgm:t>
        <a:bodyPr/>
        <a:lstStyle/>
        <a:p>
          <a:endParaRPr lang="en-CH"/>
        </a:p>
      </dgm:t>
    </dgm:pt>
    <dgm:pt modelId="{54299409-0AA2-429A-A709-E7ADC140510A}">
      <dgm:prSet/>
      <dgm:spPr/>
      <dgm:t>
        <a:bodyPr/>
        <a:lstStyle/>
        <a:p>
          <a:r>
            <a:rPr lang="en-GB" dirty="0"/>
            <a:t>2 Physics and experiments</a:t>
          </a:r>
          <a:endParaRPr lang="en-CH" dirty="0"/>
        </a:p>
      </dgm:t>
    </dgm:pt>
    <dgm:pt modelId="{2ABD65EF-872F-4EFE-8C77-1D1F2DAC2346}" type="parTrans" cxnId="{B14DFED9-94C3-42E6-9952-3FD5B8947A8C}">
      <dgm:prSet/>
      <dgm:spPr/>
      <dgm:t>
        <a:bodyPr/>
        <a:lstStyle/>
        <a:p>
          <a:endParaRPr lang="en-CH"/>
        </a:p>
      </dgm:t>
    </dgm:pt>
    <dgm:pt modelId="{ED586629-AD9C-4D02-80E4-D7C3218AD888}" type="sibTrans" cxnId="{B14DFED9-94C3-42E6-9952-3FD5B8947A8C}">
      <dgm:prSet/>
      <dgm:spPr/>
      <dgm:t>
        <a:bodyPr/>
        <a:lstStyle/>
        <a:p>
          <a:endParaRPr lang="en-CH"/>
        </a:p>
      </dgm:t>
    </dgm:pt>
    <dgm:pt modelId="{93C8142F-C64F-42C6-8291-9A73B9900AC8}">
      <dgm:prSet/>
      <dgm:spPr/>
      <dgm:t>
        <a:bodyPr/>
        <a:lstStyle/>
        <a:p>
          <a:r>
            <a:rPr lang="pl-PL" dirty="0"/>
            <a:t> 3 Accelerators</a:t>
          </a:r>
          <a:endParaRPr lang="en-CH" dirty="0"/>
        </a:p>
      </dgm:t>
    </dgm:pt>
    <dgm:pt modelId="{BF0E586E-955C-4B26-8761-F0C867AB7B02}" type="parTrans" cxnId="{0142C9EB-4AA3-4780-A138-95C960D14983}">
      <dgm:prSet/>
      <dgm:spPr/>
      <dgm:t>
        <a:bodyPr/>
        <a:lstStyle/>
        <a:p>
          <a:endParaRPr lang="en-CH"/>
        </a:p>
      </dgm:t>
    </dgm:pt>
    <dgm:pt modelId="{B2DA4ED2-38FC-4643-9197-8CAC33C82459}" type="sibTrans" cxnId="{0142C9EB-4AA3-4780-A138-95C960D14983}">
      <dgm:prSet/>
      <dgm:spPr/>
      <dgm:t>
        <a:bodyPr/>
        <a:lstStyle/>
        <a:p>
          <a:endParaRPr lang="en-CH"/>
        </a:p>
      </dgm:t>
    </dgm:pt>
    <dgm:pt modelId="{D4FDA2C7-BF02-45F5-83EF-ADCF778F5A4A}">
      <dgm:prSet/>
      <dgm:spPr/>
      <dgm:t>
        <a:bodyPr/>
        <a:lstStyle/>
        <a:p>
          <a:r>
            <a:rPr lang="pl-PL" dirty="0"/>
            <a:t> 4 Technical infrastructure</a:t>
          </a:r>
          <a:endParaRPr lang="en-CH" dirty="0"/>
        </a:p>
      </dgm:t>
    </dgm:pt>
    <dgm:pt modelId="{B3EF4F0B-1EA4-43B8-B0E9-26E53C860BFB}" type="parTrans" cxnId="{95A8AE6C-96A2-45CE-900B-6D59D7F5386A}">
      <dgm:prSet/>
      <dgm:spPr/>
      <dgm:t>
        <a:bodyPr/>
        <a:lstStyle/>
        <a:p>
          <a:endParaRPr lang="en-CH"/>
        </a:p>
      </dgm:t>
    </dgm:pt>
    <dgm:pt modelId="{735C47E6-F47E-475D-856B-5383F9B86121}" type="sibTrans" cxnId="{95A8AE6C-96A2-45CE-900B-6D59D7F5386A}">
      <dgm:prSet/>
      <dgm:spPr/>
      <dgm:t>
        <a:bodyPr/>
        <a:lstStyle/>
        <a:p>
          <a:endParaRPr lang="en-CH"/>
        </a:p>
      </dgm:t>
    </dgm:pt>
    <dgm:pt modelId="{AADA69CF-B0B1-4EEB-ACD8-7A70A37C4E31}">
      <dgm:prSet/>
      <dgm:spPr/>
      <dgm:t>
        <a:bodyPr/>
        <a:lstStyle/>
        <a:p>
          <a:r>
            <a:rPr lang="en-GB" dirty="0"/>
            <a:t>5 Host State processes and civil engineering</a:t>
          </a:r>
          <a:endParaRPr lang="en-CH" dirty="0"/>
        </a:p>
      </dgm:t>
    </dgm:pt>
    <dgm:pt modelId="{BC6BE50E-6B2A-4A72-814B-DA94A2607A4D}" type="parTrans" cxnId="{519F3801-8B47-4388-914D-0840DBDA9A7C}">
      <dgm:prSet/>
      <dgm:spPr/>
      <dgm:t>
        <a:bodyPr/>
        <a:lstStyle/>
        <a:p>
          <a:endParaRPr lang="en-CH"/>
        </a:p>
      </dgm:t>
    </dgm:pt>
    <dgm:pt modelId="{27606E9D-ED81-4E05-8D0F-A0ACA0B5D496}" type="sibTrans" cxnId="{519F3801-8B47-4388-914D-0840DBDA9A7C}">
      <dgm:prSet/>
      <dgm:spPr/>
      <dgm:t>
        <a:bodyPr/>
        <a:lstStyle/>
        <a:p>
          <a:endParaRPr lang="en-CH"/>
        </a:p>
      </dgm:t>
    </dgm:pt>
    <dgm:pt modelId="{B9663389-6981-44F5-92D1-7D148E45B1F0}">
      <dgm:prSet/>
      <dgm:spPr/>
      <dgm:t>
        <a:bodyPr/>
        <a:lstStyle/>
        <a:p>
          <a:r>
            <a:rPr lang="en-GB" dirty="0"/>
            <a:t>  6 Organisation and financing models</a:t>
          </a:r>
          <a:endParaRPr lang="en-CH" dirty="0"/>
        </a:p>
      </dgm:t>
    </dgm:pt>
    <dgm:pt modelId="{C3233FA2-94C4-44A8-8A14-30392761AF38}" type="parTrans" cxnId="{92BE97AB-6D2B-4CFF-9303-A303E1B8A5DA}">
      <dgm:prSet/>
      <dgm:spPr/>
      <dgm:t>
        <a:bodyPr/>
        <a:lstStyle/>
        <a:p>
          <a:endParaRPr lang="en-CH"/>
        </a:p>
      </dgm:t>
    </dgm:pt>
    <dgm:pt modelId="{D191EC97-2172-4244-B6ED-2284046FE8F6}" type="sibTrans" cxnId="{92BE97AB-6D2B-4CFF-9303-A303E1B8A5DA}">
      <dgm:prSet/>
      <dgm:spPr/>
      <dgm:t>
        <a:bodyPr/>
        <a:lstStyle/>
        <a:p>
          <a:endParaRPr lang="en-CH"/>
        </a:p>
      </dgm:t>
    </dgm:pt>
    <dgm:pt modelId="{6ED69D42-19E0-45C6-B003-A5293FCD71A3}" type="pres">
      <dgm:prSet presAssocID="{D81CE584-6CD0-4125-9575-405473F785F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E7CD7D2-5348-4509-8B50-C5FE35F1DF83}" type="pres">
      <dgm:prSet presAssocID="{C5FE0CE6-1A0F-4DC6-89C4-D5378D71F072}" presName="hierRoot1" presStyleCnt="0">
        <dgm:presLayoutVars>
          <dgm:hierBranch val="init"/>
        </dgm:presLayoutVars>
      </dgm:prSet>
      <dgm:spPr/>
    </dgm:pt>
    <dgm:pt modelId="{8C566FA3-E55C-4112-9272-4CEBE5B3A5F1}" type="pres">
      <dgm:prSet presAssocID="{C5FE0CE6-1A0F-4DC6-89C4-D5378D71F072}" presName="rootComposite1" presStyleCnt="0"/>
      <dgm:spPr/>
    </dgm:pt>
    <dgm:pt modelId="{FCF69FA8-D491-4C99-B9D0-65EAB32CC70D}" type="pres">
      <dgm:prSet presAssocID="{C5FE0CE6-1A0F-4DC6-89C4-D5378D71F072}" presName="rootText1" presStyleLbl="node0" presStyleIdx="0" presStyleCnt="1">
        <dgm:presLayoutVars>
          <dgm:chPref val="3"/>
        </dgm:presLayoutVars>
      </dgm:prSet>
      <dgm:spPr/>
    </dgm:pt>
    <dgm:pt modelId="{34500FFA-4A89-4F53-A04D-38D7268B974D}" type="pres">
      <dgm:prSet presAssocID="{C5FE0CE6-1A0F-4DC6-89C4-D5378D71F072}" presName="rootConnector1" presStyleLbl="node1" presStyleIdx="0" presStyleCnt="0"/>
      <dgm:spPr/>
    </dgm:pt>
    <dgm:pt modelId="{E711DAE9-0503-4A31-90EC-C33B1D632EE1}" type="pres">
      <dgm:prSet presAssocID="{C5FE0CE6-1A0F-4DC6-89C4-D5378D71F072}" presName="hierChild2" presStyleCnt="0"/>
      <dgm:spPr/>
    </dgm:pt>
    <dgm:pt modelId="{86965D4C-88DE-4AA4-A6B9-FD3688DD6BC2}" type="pres">
      <dgm:prSet presAssocID="{975BB513-E03C-46C8-96B6-DAE758946391}" presName="Name37" presStyleLbl="parChTrans1D2" presStyleIdx="0" presStyleCnt="6"/>
      <dgm:spPr/>
    </dgm:pt>
    <dgm:pt modelId="{B6141203-0319-4682-B3BC-E74FCE551A8C}" type="pres">
      <dgm:prSet presAssocID="{8A0756E1-7559-42FA-A531-18D3B69EF4E3}" presName="hierRoot2" presStyleCnt="0">
        <dgm:presLayoutVars>
          <dgm:hierBranch val="init"/>
        </dgm:presLayoutVars>
      </dgm:prSet>
      <dgm:spPr/>
    </dgm:pt>
    <dgm:pt modelId="{9582A48B-7C4F-4A83-B1B9-0FAE5E052197}" type="pres">
      <dgm:prSet presAssocID="{8A0756E1-7559-42FA-A531-18D3B69EF4E3}" presName="rootComposite" presStyleCnt="0"/>
      <dgm:spPr/>
    </dgm:pt>
    <dgm:pt modelId="{8557B47E-98FF-4854-BA41-79E1B93DBC32}" type="pres">
      <dgm:prSet presAssocID="{8A0756E1-7559-42FA-A531-18D3B69EF4E3}" presName="rootText" presStyleLbl="node2" presStyleIdx="0" presStyleCnt="6">
        <dgm:presLayoutVars>
          <dgm:chPref val="3"/>
        </dgm:presLayoutVars>
      </dgm:prSet>
      <dgm:spPr/>
    </dgm:pt>
    <dgm:pt modelId="{4EDC80DE-A344-4C00-870C-A8910E110072}" type="pres">
      <dgm:prSet presAssocID="{8A0756E1-7559-42FA-A531-18D3B69EF4E3}" presName="rootConnector" presStyleLbl="node2" presStyleIdx="0" presStyleCnt="6"/>
      <dgm:spPr/>
    </dgm:pt>
    <dgm:pt modelId="{E74647D9-850B-493D-BD77-FFA596BDD961}" type="pres">
      <dgm:prSet presAssocID="{8A0756E1-7559-42FA-A531-18D3B69EF4E3}" presName="hierChild4" presStyleCnt="0"/>
      <dgm:spPr/>
    </dgm:pt>
    <dgm:pt modelId="{6BF4B14C-578E-4758-8228-8B91E989C56E}" type="pres">
      <dgm:prSet presAssocID="{8A0756E1-7559-42FA-A531-18D3B69EF4E3}" presName="hierChild5" presStyleCnt="0"/>
      <dgm:spPr/>
    </dgm:pt>
    <dgm:pt modelId="{3B1CC506-E546-4395-ACAC-F1527E3E6D09}" type="pres">
      <dgm:prSet presAssocID="{2ABD65EF-872F-4EFE-8C77-1D1F2DAC2346}" presName="Name37" presStyleLbl="parChTrans1D2" presStyleIdx="1" presStyleCnt="6"/>
      <dgm:spPr/>
    </dgm:pt>
    <dgm:pt modelId="{B1588219-8E77-40B8-B182-D71A37ADEA33}" type="pres">
      <dgm:prSet presAssocID="{54299409-0AA2-429A-A709-E7ADC140510A}" presName="hierRoot2" presStyleCnt="0">
        <dgm:presLayoutVars>
          <dgm:hierBranch val="init"/>
        </dgm:presLayoutVars>
      </dgm:prSet>
      <dgm:spPr/>
    </dgm:pt>
    <dgm:pt modelId="{1461396C-A7DF-4511-9148-7D7ED6317C33}" type="pres">
      <dgm:prSet presAssocID="{54299409-0AA2-429A-A709-E7ADC140510A}" presName="rootComposite" presStyleCnt="0"/>
      <dgm:spPr/>
    </dgm:pt>
    <dgm:pt modelId="{DC0FF95A-5B6B-4517-8B1C-DB3C4B084C02}" type="pres">
      <dgm:prSet presAssocID="{54299409-0AA2-429A-A709-E7ADC140510A}" presName="rootText" presStyleLbl="node2" presStyleIdx="1" presStyleCnt="6">
        <dgm:presLayoutVars>
          <dgm:chPref val="3"/>
        </dgm:presLayoutVars>
      </dgm:prSet>
      <dgm:spPr/>
    </dgm:pt>
    <dgm:pt modelId="{4BA4659E-3488-4858-871A-6CAF6B4902E3}" type="pres">
      <dgm:prSet presAssocID="{54299409-0AA2-429A-A709-E7ADC140510A}" presName="rootConnector" presStyleLbl="node2" presStyleIdx="1" presStyleCnt="6"/>
      <dgm:spPr/>
    </dgm:pt>
    <dgm:pt modelId="{17123760-4F9F-48AC-91AB-9A00885D41A0}" type="pres">
      <dgm:prSet presAssocID="{54299409-0AA2-429A-A709-E7ADC140510A}" presName="hierChild4" presStyleCnt="0"/>
      <dgm:spPr/>
    </dgm:pt>
    <dgm:pt modelId="{3DD4E49B-BE99-488A-906E-07401AB37D81}" type="pres">
      <dgm:prSet presAssocID="{54299409-0AA2-429A-A709-E7ADC140510A}" presName="hierChild5" presStyleCnt="0"/>
      <dgm:spPr/>
    </dgm:pt>
    <dgm:pt modelId="{6486CAB9-802D-46CA-892B-FF1AAC8A1766}" type="pres">
      <dgm:prSet presAssocID="{BF0E586E-955C-4B26-8761-F0C867AB7B02}" presName="Name37" presStyleLbl="parChTrans1D2" presStyleIdx="2" presStyleCnt="6"/>
      <dgm:spPr/>
    </dgm:pt>
    <dgm:pt modelId="{539DF3F7-6E7A-41A0-9DC1-2ED9EEEAAE4E}" type="pres">
      <dgm:prSet presAssocID="{93C8142F-C64F-42C6-8291-9A73B9900AC8}" presName="hierRoot2" presStyleCnt="0">
        <dgm:presLayoutVars>
          <dgm:hierBranch val="init"/>
        </dgm:presLayoutVars>
      </dgm:prSet>
      <dgm:spPr/>
    </dgm:pt>
    <dgm:pt modelId="{18B8218D-E405-41C1-8C88-69C9FE3A2EB3}" type="pres">
      <dgm:prSet presAssocID="{93C8142F-C64F-42C6-8291-9A73B9900AC8}" presName="rootComposite" presStyleCnt="0"/>
      <dgm:spPr/>
    </dgm:pt>
    <dgm:pt modelId="{111DDF5E-C178-49E6-8F11-294FD95D2DAC}" type="pres">
      <dgm:prSet presAssocID="{93C8142F-C64F-42C6-8291-9A73B9900AC8}" presName="rootText" presStyleLbl="node2" presStyleIdx="2" presStyleCnt="6">
        <dgm:presLayoutVars>
          <dgm:chPref val="3"/>
        </dgm:presLayoutVars>
      </dgm:prSet>
      <dgm:spPr/>
    </dgm:pt>
    <dgm:pt modelId="{9F4F834A-4018-425A-A4DF-116EC4BE9517}" type="pres">
      <dgm:prSet presAssocID="{93C8142F-C64F-42C6-8291-9A73B9900AC8}" presName="rootConnector" presStyleLbl="node2" presStyleIdx="2" presStyleCnt="6"/>
      <dgm:spPr/>
    </dgm:pt>
    <dgm:pt modelId="{13A889FD-5FA5-4E1D-833A-B9CBF81681F2}" type="pres">
      <dgm:prSet presAssocID="{93C8142F-C64F-42C6-8291-9A73B9900AC8}" presName="hierChild4" presStyleCnt="0"/>
      <dgm:spPr/>
    </dgm:pt>
    <dgm:pt modelId="{7030602D-7AB4-4114-B69B-85ECA8833426}" type="pres">
      <dgm:prSet presAssocID="{93C8142F-C64F-42C6-8291-9A73B9900AC8}" presName="hierChild5" presStyleCnt="0"/>
      <dgm:spPr/>
    </dgm:pt>
    <dgm:pt modelId="{C7925737-C892-4538-A12F-72588398EA2C}" type="pres">
      <dgm:prSet presAssocID="{B3EF4F0B-1EA4-43B8-B0E9-26E53C860BFB}" presName="Name37" presStyleLbl="parChTrans1D2" presStyleIdx="3" presStyleCnt="6"/>
      <dgm:spPr/>
    </dgm:pt>
    <dgm:pt modelId="{A4405EF6-B8E8-48DE-96C6-9EFB4EF47EC1}" type="pres">
      <dgm:prSet presAssocID="{D4FDA2C7-BF02-45F5-83EF-ADCF778F5A4A}" presName="hierRoot2" presStyleCnt="0">
        <dgm:presLayoutVars>
          <dgm:hierBranch val="init"/>
        </dgm:presLayoutVars>
      </dgm:prSet>
      <dgm:spPr/>
    </dgm:pt>
    <dgm:pt modelId="{18FC09C1-26B5-4E69-A97A-C951E1B5C753}" type="pres">
      <dgm:prSet presAssocID="{D4FDA2C7-BF02-45F5-83EF-ADCF778F5A4A}" presName="rootComposite" presStyleCnt="0"/>
      <dgm:spPr/>
    </dgm:pt>
    <dgm:pt modelId="{8C82B571-04D7-4CF6-8B71-1CF496C25A65}" type="pres">
      <dgm:prSet presAssocID="{D4FDA2C7-BF02-45F5-83EF-ADCF778F5A4A}" presName="rootText" presStyleLbl="node2" presStyleIdx="3" presStyleCnt="6">
        <dgm:presLayoutVars>
          <dgm:chPref val="3"/>
        </dgm:presLayoutVars>
      </dgm:prSet>
      <dgm:spPr/>
    </dgm:pt>
    <dgm:pt modelId="{1A009A86-9893-4F7D-A9F4-91E80533F2C6}" type="pres">
      <dgm:prSet presAssocID="{D4FDA2C7-BF02-45F5-83EF-ADCF778F5A4A}" presName="rootConnector" presStyleLbl="node2" presStyleIdx="3" presStyleCnt="6"/>
      <dgm:spPr/>
    </dgm:pt>
    <dgm:pt modelId="{782B619A-4753-4D94-B5CB-EE7D9DE9A050}" type="pres">
      <dgm:prSet presAssocID="{D4FDA2C7-BF02-45F5-83EF-ADCF778F5A4A}" presName="hierChild4" presStyleCnt="0"/>
      <dgm:spPr/>
    </dgm:pt>
    <dgm:pt modelId="{CCD2AC74-9DA8-4B45-A502-028A6C94B447}" type="pres">
      <dgm:prSet presAssocID="{D4FDA2C7-BF02-45F5-83EF-ADCF778F5A4A}" presName="hierChild5" presStyleCnt="0"/>
      <dgm:spPr/>
    </dgm:pt>
    <dgm:pt modelId="{C00E8B6C-F680-45F7-8D52-B2525500E22F}" type="pres">
      <dgm:prSet presAssocID="{BC6BE50E-6B2A-4A72-814B-DA94A2607A4D}" presName="Name37" presStyleLbl="parChTrans1D2" presStyleIdx="4" presStyleCnt="6"/>
      <dgm:spPr/>
    </dgm:pt>
    <dgm:pt modelId="{A6E39F69-8424-498B-94BF-DBFF2E95D2A7}" type="pres">
      <dgm:prSet presAssocID="{AADA69CF-B0B1-4EEB-ACD8-7A70A37C4E31}" presName="hierRoot2" presStyleCnt="0">
        <dgm:presLayoutVars>
          <dgm:hierBranch val="init"/>
        </dgm:presLayoutVars>
      </dgm:prSet>
      <dgm:spPr/>
    </dgm:pt>
    <dgm:pt modelId="{EAE4731A-A5C6-4FA1-90FC-04F3E134CFD9}" type="pres">
      <dgm:prSet presAssocID="{AADA69CF-B0B1-4EEB-ACD8-7A70A37C4E31}" presName="rootComposite" presStyleCnt="0"/>
      <dgm:spPr/>
    </dgm:pt>
    <dgm:pt modelId="{800C6D48-7BEB-461C-A446-20515A934EF2}" type="pres">
      <dgm:prSet presAssocID="{AADA69CF-B0B1-4EEB-ACD8-7A70A37C4E31}" presName="rootText" presStyleLbl="node2" presStyleIdx="4" presStyleCnt="6">
        <dgm:presLayoutVars>
          <dgm:chPref val="3"/>
        </dgm:presLayoutVars>
      </dgm:prSet>
      <dgm:spPr/>
    </dgm:pt>
    <dgm:pt modelId="{DF32D30C-0931-46F5-93A0-60CCE3725187}" type="pres">
      <dgm:prSet presAssocID="{AADA69CF-B0B1-4EEB-ACD8-7A70A37C4E31}" presName="rootConnector" presStyleLbl="node2" presStyleIdx="4" presStyleCnt="6"/>
      <dgm:spPr/>
    </dgm:pt>
    <dgm:pt modelId="{7896F6A1-EC62-456E-8E99-CA1B932C1A78}" type="pres">
      <dgm:prSet presAssocID="{AADA69CF-B0B1-4EEB-ACD8-7A70A37C4E31}" presName="hierChild4" presStyleCnt="0"/>
      <dgm:spPr/>
    </dgm:pt>
    <dgm:pt modelId="{80985355-6752-4306-ADA5-100AA011C7A3}" type="pres">
      <dgm:prSet presAssocID="{AADA69CF-B0B1-4EEB-ACD8-7A70A37C4E31}" presName="hierChild5" presStyleCnt="0"/>
      <dgm:spPr/>
    </dgm:pt>
    <dgm:pt modelId="{5ADCE19B-152B-4F2C-A934-ADAD5666048E}" type="pres">
      <dgm:prSet presAssocID="{C3233FA2-94C4-44A8-8A14-30392761AF38}" presName="Name37" presStyleLbl="parChTrans1D2" presStyleIdx="5" presStyleCnt="6"/>
      <dgm:spPr/>
    </dgm:pt>
    <dgm:pt modelId="{97C9367D-584F-4617-8721-74FE38F1A4E1}" type="pres">
      <dgm:prSet presAssocID="{B9663389-6981-44F5-92D1-7D148E45B1F0}" presName="hierRoot2" presStyleCnt="0">
        <dgm:presLayoutVars>
          <dgm:hierBranch val="init"/>
        </dgm:presLayoutVars>
      </dgm:prSet>
      <dgm:spPr/>
    </dgm:pt>
    <dgm:pt modelId="{2D52406C-291A-4043-A2DF-F32E245A977B}" type="pres">
      <dgm:prSet presAssocID="{B9663389-6981-44F5-92D1-7D148E45B1F0}" presName="rootComposite" presStyleCnt="0"/>
      <dgm:spPr/>
    </dgm:pt>
    <dgm:pt modelId="{BEDCA19D-97DB-4DA3-BC31-70F48ADFA96B}" type="pres">
      <dgm:prSet presAssocID="{B9663389-6981-44F5-92D1-7D148E45B1F0}" presName="rootText" presStyleLbl="node2" presStyleIdx="5" presStyleCnt="6">
        <dgm:presLayoutVars>
          <dgm:chPref val="3"/>
        </dgm:presLayoutVars>
      </dgm:prSet>
      <dgm:spPr/>
    </dgm:pt>
    <dgm:pt modelId="{599481E4-6ACF-4960-8B14-703324D3BE01}" type="pres">
      <dgm:prSet presAssocID="{B9663389-6981-44F5-92D1-7D148E45B1F0}" presName="rootConnector" presStyleLbl="node2" presStyleIdx="5" presStyleCnt="6"/>
      <dgm:spPr/>
    </dgm:pt>
    <dgm:pt modelId="{6845ECB5-34F5-4148-A664-FC6A21283E39}" type="pres">
      <dgm:prSet presAssocID="{B9663389-6981-44F5-92D1-7D148E45B1F0}" presName="hierChild4" presStyleCnt="0"/>
      <dgm:spPr/>
    </dgm:pt>
    <dgm:pt modelId="{3F584DB6-FD7F-4F3C-8381-56CEC97817EC}" type="pres">
      <dgm:prSet presAssocID="{B9663389-6981-44F5-92D1-7D148E45B1F0}" presName="hierChild5" presStyleCnt="0"/>
      <dgm:spPr/>
    </dgm:pt>
    <dgm:pt modelId="{66A9FA4C-B4FD-4E0E-8964-E38FF46BDAD3}" type="pres">
      <dgm:prSet presAssocID="{C5FE0CE6-1A0F-4DC6-89C4-D5378D71F072}" presName="hierChild3" presStyleCnt="0"/>
      <dgm:spPr/>
    </dgm:pt>
  </dgm:ptLst>
  <dgm:cxnLst>
    <dgm:cxn modelId="{519F3801-8B47-4388-914D-0840DBDA9A7C}" srcId="{C5FE0CE6-1A0F-4DC6-89C4-D5378D71F072}" destId="{AADA69CF-B0B1-4EEB-ACD8-7A70A37C4E31}" srcOrd="4" destOrd="0" parTransId="{BC6BE50E-6B2A-4A72-814B-DA94A2607A4D}" sibTransId="{27606E9D-ED81-4E05-8D0F-A0ACA0B5D496}"/>
    <dgm:cxn modelId="{999A3E07-7DCE-4522-9E50-BB573C7A89EE}" srcId="{C5FE0CE6-1A0F-4DC6-89C4-D5378D71F072}" destId="{8A0756E1-7559-42FA-A531-18D3B69EF4E3}" srcOrd="0" destOrd="0" parTransId="{975BB513-E03C-46C8-96B6-DAE758946391}" sibTransId="{73F0C9FD-AC54-4A56-AF39-0B978DFBFE20}"/>
    <dgm:cxn modelId="{8D05D20A-DBF2-4E2C-AC0D-C2922CC5A69F}" type="presOf" srcId="{54299409-0AA2-429A-A709-E7ADC140510A}" destId="{DC0FF95A-5B6B-4517-8B1C-DB3C4B084C02}" srcOrd="0" destOrd="0" presId="urn:microsoft.com/office/officeart/2005/8/layout/orgChart1"/>
    <dgm:cxn modelId="{FA23D611-F5BD-4C7D-8650-D12277AA9B61}" type="presOf" srcId="{975BB513-E03C-46C8-96B6-DAE758946391}" destId="{86965D4C-88DE-4AA4-A6B9-FD3688DD6BC2}" srcOrd="0" destOrd="0" presId="urn:microsoft.com/office/officeart/2005/8/layout/orgChart1"/>
    <dgm:cxn modelId="{123E5813-F81A-4A83-A974-C0AA75576053}" type="presOf" srcId="{B9663389-6981-44F5-92D1-7D148E45B1F0}" destId="{599481E4-6ACF-4960-8B14-703324D3BE01}" srcOrd="1" destOrd="0" presId="urn:microsoft.com/office/officeart/2005/8/layout/orgChart1"/>
    <dgm:cxn modelId="{7C3AE819-84B7-42CC-9265-DB70C7902539}" type="presOf" srcId="{93C8142F-C64F-42C6-8291-9A73B9900AC8}" destId="{111DDF5E-C178-49E6-8F11-294FD95D2DAC}" srcOrd="0" destOrd="0" presId="urn:microsoft.com/office/officeart/2005/8/layout/orgChart1"/>
    <dgm:cxn modelId="{8C8E8D23-8303-44D6-A01D-CA5970C80CEF}" type="presOf" srcId="{D4FDA2C7-BF02-45F5-83EF-ADCF778F5A4A}" destId="{1A009A86-9893-4F7D-A9F4-91E80533F2C6}" srcOrd="1" destOrd="0" presId="urn:microsoft.com/office/officeart/2005/8/layout/orgChart1"/>
    <dgm:cxn modelId="{B9D49529-6EA9-4CDA-A41F-687B644F6F2E}" type="presOf" srcId="{8A0756E1-7559-42FA-A531-18D3B69EF4E3}" destId="{4EDC80DE-A344-4C00-870C-A8910E110072}" srcOrd="1" destOrd="0" presId="urn:microsoft.com/office/officeart/2005/8/layout/orgChart1"/>
    <dgm:cxn modelId="{03FDEA37-BC0D-44A5-B05A-3DC7730708D8}" type="presOf" srcId="{BF0E586E-955C-4B26-8761-F0C867AB7B02}" destId="{6486CAB9-802D-46CA-892B-FF1AAC8A1766}" srcOrd="0" destOrd="0" presId="urn:microsoft.com/office/officeart/2005/8/layout/orgChart1"/>
    <dgm:cxn modelId="{643A4239-7E98-4EB6-AB63-0FE105949883}" type="presOf" srcId="{B3EF4F0B-1EA4-43B8-B0E9-26E53C860BFB}" destId="{C7925737-C892-4538-A12F-72588398EA2C}" srcOrd="0" destOrd="0" presId="urn:microsoft.com/office/officeart/2005/8/layout/orgChart1"/>
    <dgm:cxn modelId="{16C4EA3E-475F-4003-8269-0AC8742FC21A}" type="presOf" srcId="{D81CE584-6CD0-4125-9575-405473F785F1}" destId="{6ED69D42-19E0-45C6-B003-A5293FCD71A3}" srcOrd="0" destOrd="0" presId="urn:microsoft.com/office/officeart/2005/8/layout/orgChart1"/>
    <dgm:cxn modelId="{7DD9CB5C-A15A-4AA6-8B5A-8367E0A60FD8}" type="presOf" srcId="{93C8142F-C64F-42C6-8291-9A73B9900AC8}" destId="{9F4F834A-4018-425A-A4DF-116EC4BE9517}" srcOrd="1" destOrd="0" presId="urn:microsoft.com/office/officeart/2005/8/layout/orgChart1"/>
    <dgm:cxn modelId="{E1BF0D5F-2CAE-4E3E-8B64-86C7D263141D}" type="presOf" srcId="{8A0756E1-7559-42FA-A531-18D3B69EF4E3}" destId="{8557B47E-98FF-4854-BA41-79E1B93DBC32}" srcOrd="0" destOrd="0" presId="urn:microsoft.com/office/officeart/2005/8/layout/orgChart1"/>
    <dgm:cxn modelId="{95A8AE6C-96A2-45CE-900B-6D59D7F5386A}" srcId="{C5FE0CE6-1A0F-4DC6-89C4-D5378D71F072}" destId="{D4FDA2C7-BF02-45F5-83EF-ADCF778F5A4A}" srcOrd="3" destOrd="0" parTransId="{B3EF4F0B-1EA4-43B8-B0E9-26E53C860BFB}" sibTransId="{735C47E6-F47E-475D-856B-5383F9B86121}"/>
    <dgm:cxn modelId="{C885854D-4F5D-49E9-84FD-349931EACBBC}" type="presOf" srcId="{BC6BE50E-6B2A-4A72-814B-DA94A2607A4D}" destId="{C00E8B6C-F680-45F7-8D52-B2525500E22F}" srcOrd="0" destOrd="0" presId="urn:microsoft.com/office/officeart/2005/8/layout/orgChart1"/>
    <dgm:cxn modelId="{3FCFE257-B5EA-4EF5-A284-218B9F2525CF}" type="presOf" srcId="{54299409-0AA2-429A-A709-E7ADC140510A}" destId="{4BA4659E-3488-4858-871A-6CAF6B4902E3}" srcOrd="1" destOrd="0" presId="urn:microsoft.com/office/officeart/2005/8/layout/orgChart1"/>
    <dgm:cxn modelId="{28CFAB78-D554-40DB-873D-06E99E0F89FE}" type="presOf" srcId="{C5FE0CE6-1A0F-4DC6-89C4-D5378D71F072}" destId="{FCF69FA8-D491-4C99-B9D0-65EAB32CC70D}" srcOrd="0" destOrd="0" presId="urn:microsoft.com/office/officeart/2005/8/layout/orgChart1"/>
    <dgm:cxn modelId="{AD34707B-F584-4889-9675-CDB10526A818}" type="presOf" srcId="{AADA69CF-B0B1-4EEB-ACD8-7A70A37C4E31}" destId="{800C6D48-7BEB-461C-A446-20515A934EF2}" srcOrd="0" destOrd="0" presId="urn:microsoft.com/office/officeart/2005/8/layout/orgChart1"/>
    <dgm:cxn modelId="{49F06D91-45D5-4CDD-A458-D60731728FF7}" type="presOf" srcId="{D4FDA2C7-BF02-45F5-83EF-ADCF778F5A4A}" destId="{8C82B571-04D7-4CF6-8B71-1CF496C25A65}" srcOrd="0" destOrd="0" presId="urn:microsoft.com/office/officeart/2005/8/layout/orgChart1"/>
    <dgm:cxn modelId="{4448CB93-FBC1-47ED-8A0D-2F8B18BDBE3A}" type="presOf" srcId="{2ABD65EF-872F-4EFE-8C77-1D1F2DAC2346}" destId="{3B1CC506-E546-4395-ACAC-F1527E3E6D09}" srcOrd="0" destOrd="0" presId="urn:microsoft.com/office/officeart/2005/8/layout/orgChart1"/>
    <dgm:cxn modelId="{ED7D3C95-DCB2-4829-8CF3-E463D7B70BA8}" type="presOf" srcId="{C5FE0CE6-1A0F-4DC6-89C4-D5378D71F072}" destId="{34500FFA-4A89-4F53-A04D-38D7268B974D}" srcOrd="1" destOrd="0" presId="urn:microsoft.com/office/officeart/2005/8/layout/orgChart1"/>
    <dgm:cxn modelId="{92BE97AB-6D2B-4CFF-9303-A303E1B8A5DA}" srcId="{C5FE0CE6-1A0F-4DC6-89C4-D5378D71F072}" destId="{B9663389-6981-44F5-92D1-7D148E45B1F0}" srcOrd="5" destOrd="0" parTransId="{C3233FA2-94C4-44A8-8A14-30392761AF38}" sibTransId="{D191EC97-2172-4244-B6ED-2284046FE8F6}"/>
    <dgm:cxn modelId="{656C67C2-7934-4712-88C5-15B384A6ED6E}" srcId="{D81CE584-6CD0-4125-9575-405473F785F1}" destId="{C5FE0CE6-1A0F-4DC6-89C4-D5378D71F072}" srcOrd="0" destOrd="0" parTransId="{B9E7F4B3-6362-40B8-93B6-85B0385C711D}" sibTransId="{3E8391EC-F748-4E32-A5E1-0C377FE8895E}"/>
    <dgm:cxn modelId="{9DCF2EC3-AC17-4E1F-B2FB-534BA77E2212}" type="presOf" srcId="{B9663389-6981-44F5-92D1-7D148E45B1F0}" destId="{BEDCA19D-97DB-4DA3-BC31-70F48ADFA96B}" srcOrd="0" destOrd="0" presId="urn:microsoft.com/office/officeart/2005/8/layout/orgChart1"/>
    <dgm:cxn modelId="{B14DFED9-94C3-42E6-9952-3FD5B8947A8C}" srcId="{C5FE0CE6-1A0F-4DC6-89C4-D5378D71F072}" destId="{54299409-0AA2-429A-A709-E7ADC140510A}" srcOrd="1" destOrd="0" parTransId="{2ABD65EF-872F-4EFE-8C77-1D1F2DAC2346}" sibTransId="{ED586629-AD9C-4D02-80E4-D7C3218AD888}"/>
    <dgm:cxn modelId="{BFD283E8-E144-4355-9695-55FC1AA3132A}" type="presOf" srcId="{AADA69CF-B0B1-4EEB-ACD8-7A70A37C4E31}" destId="{DF32D30C-0931-46F5-93A0-60CCE3725187}" srcOrd="1" destOrd="0" presId="urn:microsoft.com/office/officeart/2005/8/layout/orgChart1"/>
    <dgm:cxn modelId="{0142C9EB-4AA3-4780-A138-95C960D14983}" srcId="{C5FE0CE6-1A0F-4DC6-89C4-D5378D71F072}" destId="{93C8142F-C64F-42C6-8291-9A73B9900AC8}" srcOrd="2" destOrd="0" parTransId="{BF0E586E-955C-4B26-8761-F0C867AB7B02}" sibTransId="{B2DA4ED2-38FC-4643-9197-8CAC33C82459}"/>
    <dgm:cxn modelId="{F91680FD-D506-4FB1-A4C4-E732BEBD02DD}" type="presOf" srcId="{C3233FA2-94C4-44A8-8A14-30392761AF38}" destId="{5ADCE19B-152B-4F2C-A934-ADAD5666048E}" srcOrd="0" destOrd="0" presId="urn:microsoft.com/office/officeart/2005/8/layout/orgChart1"/>
    <dgm:cxn modelId="{2E8355A5-ACCE-4252-9407-3CB1E2A95E8A}" type="presParOf" srcId="{6ED69D42-19E0-45C6-B003-A5293FCD71A3}" destId="{6E7CD7D2-5348-4509-8B50-C5FE35F1DF83}" srcOrd="0" destOrd="0" presId="urn:microsoft.com/office/officeart/2005/8/layout/orgChart1"/>
    <dgm:cxn modelId="{633E38DD-235B-49C9-AE46-F77831748921}" type="presParOf" srcId="{6E7CD7D2-5348-4509-8B50-C5FE35F1DF83}" destId="{8C566FA3-E55C-4112-9272-4CEBE5B3A5F1}" srcOrd="0" destOrd="0" presId="urn:microsoft.com/office/officeart/2005/8/layout/orgChart1"/>
    <dgm:cxn modelId="{8D1C2109-D3DD-4948-AB84-962F99908D95}" type="presParOf" srcId="{8C566FA3-E55C-4112-9272-4CEBE5B3A5F1}" destId="{FCF69FA8-D491-4C99-B9D0-65EAB32CC70D}" srcOrd="0" destOrd="0" presId="urn:microsoft.com/office/officeart/2005/8/layout/orgChart1"/>
    <dgm:cxn modelId="{0443E4DB-CAC7-486E-BBFD-0ACE76A002A4}" type="presParOf" srcId="{8C566FA3-E55C-4112-9272-4CEBE5B3A5F1}" destId="{34500FFA-4A89-4F53-A04D-38D7268B974D}" srcOrd="1" destOrd="0" presId="urn:microsoft.com/office/officeart/2005/8/layout/orgChart1"/>
    <dgm:cxn modelId="{E611E21C-87E9-4A34-BC9F-7EA0102E6946}" type="presParOf" srcId="{6E7CD7D2-5348-4509-8B50-C5FE35F1DF83}" destId="{E711DAE9-0503-4A31-90EC-C33B1D632EE1}" srcOrd="1" destOrd="0" presId="urn:microsoft.com/office/officeart/2005/8/layout/orgChart1"/>
    <dgm:cxn modelId="{4710CDD4-DF17-47F7-B749-4E66090C2E17}" type="presParOf" srcId="{E711DAE9-0503-4A31-90EC-C33B1D632EE1}" destId="{86965D4C-88DE-4AA4-A6B9-FD3688DD6BC2}" srcOrd="0" destOrd="0" presId="urn:microsoft.com/office/officeart/2005/8/layout/orgChart1"/>
    <dgm:cxn modelId="{5D974280-B8C2-46B2-AFE5-5E30CB2908CF}" type="presParOf" srcId="{E711DAE9-0503-4A31-90EC-C33B1D632EE1}" destId="{B6141203-0319-4682-B3BC-E74FCE551A8C}" srcOrd="1" destOrd="0" presId="urn:microsoft.com/office/officeart/2005/8/layout/orgChart1"/>
    <dgm:cxn modelId="{523E23B9-FB52-48F8-9FC8-DBB8510DF3F3}" type="presParOf" srcId="{B6141203-0319-4682-B3BC-E74FCE551A8C}" destId="{9582A48B-7C4F-4A83-B1B9-0FAE5E052197}" srcOrd="0" destOrd="0" presId="urn:microsoft.com/office/officeart/2005/8/layout/orgChart1"/>
    <dgm:cxn modelId="{74A4C7FE-23DD-4B21-BDC3-3876128A046F}" type="presParOf" srcId="{9582A48B-7C4F-4A83-B1B9-0FAE5E052197}" destId="{8557B47E-98FF-4854-BA41-79E1B93DBC32}" srcOrd="0" destOrd="0" presId="urn:microsoft.com/office/officeart/2005/8/layout/orgChart1"/>
    <dgm:cxn modelId="{12E736D8-8073-4290-81DE-FBAA772746D6}" type="presParOf" srcId="{9582A48B-7C4F-4A83-B1B9-0FAE5E052197}" destId="{4EDC80DE-A344-4C00-870C-A8910E110072}" srcOrd="1" destOrd="0" presId="urn:microsoft.com/office/officeart/2005/8/layout/orgChart1"/>
    <dgm:cxn modelId="{FB620DC3-7D94-4941-AA30-3C2E06CA6A7A}" type="presParOf" srcId="{B6141203-0319-4682-B3BC-E74FCE551A8C}" destId="{E74647D9-850B-493D-BD77-FFA596BDD961}" srcOrd="1" destOrd="0" presId="urn:microsoft.com/office/officeart/2005/8/layout/orgChart1"/>
    <dgm:cxn modelId="{30A80B4B-2C70-49B5-82D6-F89A96EA9A0B}" type="presParOf" srcId="{B6141203-0319-4682-B3BC-E74FCE551A8C}" destId="{6BF4B14C-578E-4758-8228-8B91E989C56E}" srcOrd="2" destOrd="0" presId="urn:microsoft.com/office/officeart/2005/8/layout/orgChart1"/>
    <dgm:cxn modelId="{55D080AA-53EE-4A8C-BCA9-8588F367B948}" type="presParOf" srcId="{E711DAE9-0503-4A31-90EC-C33B1D632EE1}" destId="{3B1CC506-E546-4395-ACAC-F1527E3E6D09}" srcOrd="2" destOrd="0" presId="urn:microsoft.com/office/officeart/2005/8/layout/orgChart1"/>
    <dgm:cxn modelId="{BF5383E3-AD99-4E87-BD71-9F1648E2424C}" type="presParOf" srcId="{E711DAE9-0503-4A31-90EC-C33B1D632EE1}" destId="{B1588219-8E77-40B8-B182-D71A37ADEA33}" srcOrd="3" destOrd="0" presId="urn:microsoft.com/office/officeart/2005/8/layout/orgChart1"/>
    <dgm:cxn modelId="{C35DBDCB-3A8B-4820-BADF-AB7A23C31366}" type="presParOf" srcId="{B1588219-8E77-40B8-B182-D71A37ADEA33}" destId="{1461396C-A7DF-4511-9148-7D7ED6317C33}" srcOrd="0" destOrd="0" presId="urn:microsoft.com/office/officeart/2005/8/layout/orgChart1"/>
    <dgm:cxn modelId="{16F4A732-3544-444F-9EA1-B25E1E5A12A2}" type="presParOf" srcId="{1461396C-A7DF-4511-9148-7D7ED6317C33}" destId="{DC0FF95A-5B6B-4517-8B1C-DB3C4B084C02}" srcOrd="0" destOrd="0" presId="urn:microsoft.com/office/officeart/2005/8/layout/orgChart1"/>
    <dgm:cxn modelId="{838B8E6B-49D9-4893-991E-F905B03E83F4}" type="presParOf" srcId="{1461396C-A7DF-4511-9148-7D7ED6317C33}" destId="{4BA4659E-3488-4858-871A-6CAF6B4902E3}" srcOrd="1" destOrd="0" presId="urn:microsoft.com/office/officeart/2005/8/layout/orgChart1"/>
    <dgm:cxn modelId="{F4980B4B-EB7E-499B-B881-76679BF76C40}" type="presParOf" srcId="{B1588219-8E77-40B8-B182-D71A37ADEA33}" destId="{17123760-4F9F-48AC-91AB-9A00885D41A0}" srcOrd="1" destOrd="0" presId="urn:microsoft.com/office/officeart/2005/8/layout/orgChart1"/>
    <dgm:cxn modelId="{81B1BC1B-D966-4526-B238-48C1ABA12923}" type="presParOf" srcId="{B1588219-8E77-40B8-B182-D71A37ADEA33}" destId="{3DD4E49B-BE99-488A-906E-07401AB37D81}" srcOrd="2" destOrd="0" presId="urn:microsoft.com/office/officeart/2005/8/layout/orgChart1"/>
    <dgm:cxn modelId="{5B1BD246-677F-4FC5-8C4B-E8A65F4FDAD7}" type="presParOf" srcId="{E711DAE9-0503-4A31-90EC-C33B1D632EE1}" destId="{6486CAB9-802D-46CA-892B-FF1AAC8A1766}" srcOrd="4" destOrd="0" presId="urn:microsoft.com/office/officeart/2005/8/layout/orgChart1"/>
    <dgm:cxn modelId="{00F345C0-E68D-4D17-B964-602B66DB7175}" type="presParOf" srcId="{E711DAE9-0503-4A31-90EC-C33B1D632EE1}" destId="{539DF3F7-6E7A-41A0-9DC1-2ED9EEEAAE4E}" srcOrd="5" destOrd="0" presId="urn:microsoft.com/office/officeart/2005/8/layout/orgChart1"/>
    <dgm:cxn modelId="{34848BF9-2FA7-4CA4-83AD-E2827CA568D5}" type="presParOf" srcId="{539DF3F7-6E7A-41A0-9DC1-2ED9EEEAAE4E}" destId="{18B8218D-E405-41C1-8C88-69C9FE3A2EB3}" srcOrd="0" destOrd="0" presId="urn:microsoft.com/office/officeart/2005/8/layout/orgChart1"/>
    <dgm:cxn modelId="{E5EBD382-BF06-48D8-8E56-3DDC7AB1AB1A}" type="presParOf" srcId="{18B8218D-E405-41C1-8C88-69C9FE3A2EB3}" destId="{111DDF5E-C178-49E6-8F11-294FD95D2DAC}" srcOrd="0" destOrd="0" presId="urn:microsoft.com/office/officeart/2005/8/layout/orgChart1"/>
    <dgm:cxn modelId="{ED4D4E8C-9D21-42F1-8D2C-7BC795B9C134}" type="presParOf" srcId="{18B8218D-E405-41C1-8C88-69C9FE3A2EB3}" destId="{9F4F834A-4018-425A-A4DF-116EC4BE9517}" srcOrd="1" destOrd="0" presId="urn:microsoft.com/office/officeart/2005/8/layout/orgChart1"/>
    <dgm:cxn modelId="{18585810-F0E0-4D9C-908F-60D9BE6FB245}" type="presParOf" srcId="{539DF3F7-6E7A-41A0-9DC1-2ED9EEEAAE4E}" destId="{13A889FD-5FA5-4E1D-833A-B9CBF81681F2}" srcOrd="1" destOrd="0" presId="urn:microsoft.com/office/officeart/2005/8/layout/orgChart1"/>
    <dgm:cxn modelId="{E21B3F12-A561-4027-8D08-871BA75277F0}" type="presParOf" srcId="{539DF3F7-6E7A-41A0-9DC1-2ED9EEEAAE4E}" destId="{7030602D-7AB4-4114-B69B-85ECA8833426}" srcOrd="2" destOrd="0" presId="urn:microsoft.com/office/officeart/2005/8/layout/orgChart1"/>
    <dgm:cxn modelId="{4450CD8E-6FAA-40BE-8B06-AC37E8D93595}" type="presParOf" srcId="{E711DAE9-0503-4A31-90EC-C33B1D632EE1}" destId="{C7925737-C892-4538-A12F-72588398EA2C}" srcOrd="6" destOrd="0" presId="urn:microsoft.com/office/officeart/2005/8/layout/orgChart1"/>
    <dgm:cxn modelId="{24833FC3-0130-4DD2-88A4-FDAF98B4D41B}" type="presParOf" srcId="{E711DAE9-0503-4A31-90EC-C33B1D632EE1}" destId="{A4405EF6-B8E8-48DE-96C6-9EFB4EF47EC1}" srcOrd="7" destOrd="0" presId="urn:microsoft.com/office/officeart/2005/8/layout/orgChart1"/>
    <dgm:cxn modelId="{E82C52D6-EDEF-4828-B857-61A805DDA273}" type="presParOf" srcId="{A4405EF6-B8E8-48DE-96C6-9EFB4EF47EC1}" destId="{18FC09C1-26B5-4E69-A97A-C951E1B5C753}" srcOrd="0" destOrd="0" presId="urn:microsoft.com/office/officeart/2005/8/layout/orgChart1"/>
    <dgm:cxn modelId="{85D344D1-7CC3-449E-B177-92DD1611C301}" type="presParOf" srcId="{18FC09C1-26B5-4E69-A97A-C951E1B5C753}" destId="{8C82B571-04D7-4CF6-8B71-1CF496C25A65}" srcOrd="0" destOrd="0" presId="urn:microsoft.com/office/officeart/2005/8/layout/orgChart1"/>
    <dgm:cxn modelId="{E55F27ED-FFF4-4F89-86FA-E5028F435A3C}" type="presParOf" srcId="{18FC09C1-26B5-4E69-A97A-C951E1B5C753}" destId="{1A009A86-9893-4F7D-A9F4-91E80533F2C6}" srcOrd="1" destOrd="0" presId="urn:microsoft.com/office/officeart/2005/8/layout/orgChart1"/>
    <dgm:cxn modelId="{CC701DDB-B136-4638-BDED-AEF6D938E2D8}" type="presParOf" srcId="{A4405EF6-B8E8-48DE-96C6-9EFB4EF47EC1}" destId="{782B619A-4753-4D94-B5CB-EE7D9DE9A050}" srcOrd="1" destOrd="0" presId="urn:microsoft.com/office/officeart/2005/8/layout/orgChart1"/>
    <dgm:cxn modelId="{77CC8202-93B5-4D8D-9EB8-7BB84AFA5533}" type="presParOf" srcId="{A4405EF6-B8E8-48DE-96C6-9EFB4EF47EC1}" destId="{CCD2AC74-9DA8-4B45-A502-028A6C94B447}" srcOrd="2" destOrd="0" presId="urn:microsoft.com/office/officeart/2005/8/layout/orgChart1"/>
    <dgm:cxn modelId="{C5B767F6-202D-498A-99BD-C7DE035E97F8}" type="presParOf" srcId="{E711DAE9-0503-4A31-90EC-C33B1D632EE1}" destId="{C00E8B6C-F680-45F7-8D52-B2525500E22F}" srcOrd="8" destOrd="0" presId="urn:microsoft.com/office/officeart/2005/8/layout/orgChart1"/>
    <dgm:cxn modelId="{A8D2A93B-6234-46A2-A96D-9412D957D569}" type="presParOf" srcId="{E711DAE9-0503-4A31-90EC-C33B1D632EE1}" destId="{A6E39F69-8424-498B-94BF-DBFF2E95D2A7}" srcOrd="9" destOrd="0" presId="urn:microsoft.com/office/officeart/2005/8/layout/orgChart1"/>
    <dgm:cxn modelId="{27D092AA-833D-483C-8161-DA8FAD1BB8FE}" type="presParOf" srcId="{A6E39F69-8424-498B-94BF-DBFF2E95D2A7}" destId="{EAE4731A-A5C6-4FA1-90FC-04F3E134CFD9}" srcOrd="0" destOrd="0" presId="urn:microsoft.com/office/officeart/2005/8/layout/orgChart1"/>
    <dgm:cxn modelId="{739C44E1-682D-4BA2-8B01-394011A17927}" type="presParOf" srcId="{EAE4731A-A5C6-4FA1-90FC-04F3E134CFD9}" destId="{800C6D48-7BEB-461C-A446-20515A934EF2}" srcOrd="0" destOrd="0" presId="urn:microsoft.com/office/officeart/2005/8/layout/orgChart1"/>
    <dgm:cxn modelId="{ABA12585-B3B5-4F83-8B93-A30E3A5328C4}" type="presParOf" srcId="{EAE4731A-A5C6-4FA1-90FC-04F3E134CFD9}" destId="{DF32D30C-0931-46F5-93A0-60CCE3725187}" srcOrd="1" destOrd="0" presId="urn:microsoft.com/office/officeart/2005/8/layout/orgChart1"/>
    <dgm:cxn modelId="{2993E33E-7243-4D95-9401-518BC53989D8}" type="presParOf" srcId="{A6E39F69-8424-498B-94BF-DBFF2E95D2A7}" destId="{7896F6A1-EC62-456E-8E99-CA1B932C1A78}" srcOrd="1" destOrd="0" presId="urn:microsoft.com/office/officeart/2005/8/layout/orgChart1"/>
    <dgm:cxn modelId="{8AED603D-7368-4D11-A9B0-B625AB8E3DA2}" type="presParOf" srcId="{A6E39F69-8424-498B-94BF-DBFF2E95D2A7}" destId="{80985355-6752-4306-ADA5-100AA011C7A3}" srcOrd="2" destOrd="0" presId="urn:microsoft.com/office/officeart/2005/8/layout/orgChart1"/>
    <dgm:cxn modelId="{A85A7206-CC5E-4AFC-AB21-6757ED8E0853}" type="presParOf" srcId="{E711DAE9-0503-4A31-90EC-C33B1D632EE1}" destId="{5ADCE19B-152B-4F2C-A934-ADAD5666048E}" srcOrd="10" destOrd="0" presId="urn:microsoft.com/office/officeart/2005/8/layout/orgChart1"/>
    <dgm:cxn modelId="{A35D69A3-C3BA-4A4B-B060-808523D621F6}" type="presParOf" srcId="{E711DAE9-0503-4A31-90EC-C33B1D632EE1}" destId="{97C9367D-584F-4617-8721-74FE38F1A4E1}" srcOrd="11" destOrd="0" presId="urn:microsoft.com/office/officeart/2005/8/layout/orgChart1"/>
    <dgm:cxn modelId="{D38D2632-5DE9-4712-BAD0-FC3E04BDDD68}" type="presParOf" srcId="{97C9367D-584F-4617-8721-74FE38F1A4E1}" destId="{2D52406C-291A-4043-A2DF-F32E245A977B}" srcOrd="0" destOrd="0" presId="urn:microsoft.com/office/officeart/2005/8/layout/orgChart1"/>
    <dgm:cxn modelId="{2D68FFCE-EB55-4D9A-A795-C738E2A356E6}" type="presParOf" srcId="{2D52406C-291A-4043-A2DF-F32E245A977B}" destId="{BEDCA19D-97DB-4DA3-BC31-70F48ADFA96B}" srcOrd="0" destOrd="0" presId="urn:microsoft.com/office/officeart/2005/8/layout/orgChart1"/>
    <dgm:cxn modelId="{FADE9E0E-CDBE-4C41-812A-29BAB81AB01C}" type="presParOf" srcId="{2D52406C-291A-4043-A2DF-F32E245A977B}" destId="{599481E4-6ACF-4960-8B14-703324D3BE01}" srcOrd="1" destOrd="0" presId="urn:microsoft.com/office/officeart/2005/8/layout/orgChart1"/>
    <dgm:cxn modelId="{EDF61D5E-BD9C-490F-B3A0-0C244AB4B23B}" type="presParOf" srcId="{97C9367D-584F-4617-8721-74FE38F1A4E1}" destId="{6845ECB5-34F5-4148-A664-FC6A21283E39}" srcOrd="1" destOrd="0" presId="urn:microsoft.com/office/officeart/2005/8/layout/orgChart1"/>
    <dgm:cxn modelId="{57F02FB6-AE88-43D9-B91A-F75C1DA3B5D7}" type="presParOf" srcId="{97C9367D-584F-4617-8721-74FE38F1A4E1}" destId="{3F584DB6-FD7F-4F3C-8381-56CEC97817EC}" srcOrd="2" destOrd="0" presId="urn:microsoft.com/office/officeart/2005/8/layout/orgChart1"/>
    <dgm:cxn modelId="{CCFCADCF-B3E3-489C-90AC-9A043ABF6BD4}" type="presParOf" srcId="{6E7CD7D2-5348-4509-8B50-C5FE35F1DF83}" destId="{66A9FA4C-B4FD-4E0E-8964-E38FF46BDAD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81CE584-6CD0-4125-9575-405473F785F1}" type="doc">
      <dgm:prSet loTypeId="urn:microsoft.com/office/officeart/2005/8/layout/orgChart1" loCatId="hierarchy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GB"/>
        </a:p>
      </dgm:t>
    </dgm:pt>
    <dgm:pt modelId="{C5FE0CE6-1A0F-4DC6-89C4-D5378D71F072}">
      <dgm:prSet/>
      <dgm:spPr/>
      <dgm:t>
        <a:bodyPr/>
        <a:lstStyle/>
        <a:p>
          <a:r>
            <a:rPr lang="en-US" dirty="0"/>
            <a:t>No changes</a:t>
          </a:r>
          <a:endParaRPr lang="en-CH" dirty="0"/>
        </a:p>
      </dgm:t>
    </dgm:pt>
    <dgm:pt modelId="{B9E7F4B3-6362-40B8-93B6-85B0385C711D}" type="parTrans" cxnId="{656C67C2-7934-4712-88C5-15B384A6ED6E}">
      <dgm:prSet/>
      <dgm:spPr/>
      <dgm:t>
        <a:bodyPr/>
        <a:lstStyle/>
        <a:p>
          <a:endParaRPr lang="en-CH"/>
        </a:p>
      </dgm:t>
    </dgm:pt>
    <dgm:pt modelId="{3E8391EC-F748-4E32-A5E1-0C377FE8895E}" type="sibTrans" cxnId="{656C67C2-7934-4712-88C5-15B384A6ED6E}">
      <dgm:prSet/>
      <dgm:spPr/>
      <dgm:t>
        <a:bodyPr/>
        <a:lstStyle/>
        <a:p>
          <a:endParaRPr lang="en-CH"/>
        </a:p>
      </dgm:t>
    </dgm:pt>
    <dgm:pt modelId="{79147C4E-B69A-4147-8ABE-BAC9F6776679}">
      <dgm:prSet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Name change</a:t>
          </a:r>
          <a:endParaRPr lang="en-CH" dirty="0"/>
        </a:p>
      </dgm:t>
    </dgm:pt>
    <dgm:pt modelId="{934F3DC4-CE51-464E-A033-8CFEA761B5B5}" type="parTrans" cxnId="{85930C1C-C0EE-4889-9871-C09725C37394}">
      <dgm:prSet/>
      <dgm:spPr/>
      <dgm:t>
        <a:bodyPr/>
        <a:lstStyle/>
        <a:p>
          <a:endParaRPr lang="en-CH"/>
        </a:p>
      </dgm:t>
    </dgm:pt>
    <dgm:pt modelId="{7F5C8F0E-4299-48D3-9055-E54C2318A40E}" type="sibTrans" cxnId="{85930C1C-C0EE-4889-9871-C09725C37394}">
      <dgm:prSet/>
      <dgm:spPr/>
      <dgm:t>
        <a:bodyPr/>
        <a:lstStyle/>
        <a:p>
          <a:endParaRPr lang="en-CH"/>
        </a:p>
      </dgm:t>
    </dgm:pt>
    <dgm:pt modelId="{3B9B0BCB-EBD3-4EAF-A73B-99875F3EFD85}">
      <dgm:prSet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New location</a:t>
          </a:r>
          <a:endParaRPr lang="en-CH" dirty="0"/>
        </a:p>
      </dgm:t>
    </dgm:pt>
    <dgm:pt modelId="{3B94AAC3-ABAB-4580-ADC0-7BAECDD61CAB}" type="parTrans" cxnId="{B632D595-FC18-4FAF-B8FF-3B9D6285B2D1}">
      <dgm:prSet/>
      <dgm:spPr/>
      <dgm:t>
        <a:bodyPr/>
        <a:lstStyle/>
        <a:p>
          <a:endParaRPr lang="en-CH"/>
        </a:p>
      </dgm:t>
    </dgm:pt>
    <dgm:pt modelId="{B79445B9-6E9E-4B68-9E75-1F21984EC3D0}" type="sibTrans" cxnId="{B632D595-FC18-4FAF-B8FF-3B9D6285B2D1}">
      <dgm:prSet/>
      <dgm:spPr/>
      <dgm:t>
        <a:bodyPr/>
        <a:lstStyle/>
        <a:p>
          <a:endParaRPr lang="en-CH"/>
        </a:p>
      </dgm:t>
    </dgm:pt>
    <dgm:pt modelId="{EBDCB311-6252-4F7D-8D87-3C47CE6DBE2A}">
      <dgm:prSet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New Work Package</a:t>
          </a:r>
          <a:endParaRPr lang="en-CH" dirty="0"/>
        </a:p>
      </dgm:t>
    </dgm:pt>
    <dgm:pt modelId="{4ADE8A5F-52D6-49F6-851B-2C6024860BE7}" type="parTrans" cxnId="{55A0449A-335D-4A8D-B282-1064F274BA13}">
      <dgm:prSet/>
      <dgm:spPr/>
      <dgm:t>
        <a:bodyPr/>
        <a:lstStyle/>
        <a:p>
          <a:endParaRPr lang="en-CH"/>
        </a:p>
      </dgm:t>
    </dgm:pt>
    <dgm:pt modelId="{FC47E528-C5FF-4E3F-908F-F072CFD7B4D3}" type="sibTrans" cxnId="{55A0449A-335D-4A8D-B282-1064F274BA13}">
      <dgm:prSet/>
      <dgm:spPr/>
      <dgm:t>
        <a:bodyPr/>
        <a:lstStyle/>
        <a:p>
          <a:endParaRPr lang="en-CH"/>
        </a:p>
      </dgm:t>
    </dgm:pt>
    <dgm:pt modelId="{DAA778C8-F7BF-4D3B-B34E-CFD39F1140D5}">
      <dgm:prSet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Removed location</a:t>
          </a:r>
          <a:endParaRPr lang="en-CH" dirty="0"/>
        </a:p>
      </dgm:t>
    </dgm:pt>
    <dgm:pt modelId="{13718941-46E6-4147-91E3-A58605F3E6A6}" type="parTrans" cxnId="{45B4AEC4-E4AE-4D50-81D3-A6095A03CB53}">
      <dgm:prSet/>
      <dgm:spPr/>
      <dgm:t>
        <a:bodyPr/>
        <a:lstStyle/>
        <a:p>
          <a:endParaRPr lang="en-CH"/>
        </a:p>
      </dgm:t>
    </dgm:pt>
    <dgm:pt modelId="{AB4C2097-4724-40D6-AC16-11E59B6AD33C}" type="sibTrans" cxnId="{45B4AEC4-E4AE-4D50-81D3-A6095A03CB53}">
      <dgm:prSet/>
      <dgm:spPr/>
      <dgm:t>
        <a:bodyPr/>
        <a:lstStyle/>
        <a:p>
          <a:endParaRPr lang="en-CH"/>
        </a:p>
      </dgm:t>
    </dgm:pt>
    <dgm:pt modelId="{6ED69D42-19E0-45C6-B003-A5293FCD71A3}" type="pres">
      <dgm:prSet presAssocID="{D81CE584-6CD0-4125-9575-405473F785F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E7CD7D2-5348-4509-8B50-C5FE35F1DF83}" type="pres">
      <dgm:prSet presAssocID="{C5FE0CE6-1A0F-4DC6-89C4-D5378D71F072}" presName="hierRoot1" presStyleCnt="0">
        <dgm:presLayoutVars>
          <dgm:hierBranch val="init"/>
        </dgm:presLayoutVars>
      </dgm:prSet>
      <dgm:spPr/>
    </dgm:pt>
    <dgm:pt modelId="{8C566FA3-E55C-4112-9272-4CEBE5B3A5F1}" type="pres">
      <dgm:prSet presAssocID="{C5FE0CE6-1A0F-4DC6-89C4-D5378D71F072}" presName="rootComposite1" presStyleCnt="0"/>
      <dgm:spPr/>
    </dgm:pt>
    <dgm:pt modelId="{FCF69FA8-D491-4C99-B9D0-65EAB32CC70D}" type="pres">
      <dgm:prSet presAssocID="{C5FE0CE6-1A0F-4DC6-89C4-D5378D71F072}" presName="rootText1" presStyleLbl="node0" presStyleIdx="0" presStyleCnt="5">
        <dgm:presLayoutVars>
          <dgm:chPref val="3"/>
        </dgm:presLayoutVars>
      </dgm:prSet>
      <dgm:spPr/>
    </dgm:pt>
    <dgm:pt modelId="{34500FFA-4A89-4F53-A04D-38D7268B974D}" type="pres">
      <dgm:prSet presAssocID="{C5FE0CE6-1A0F-4DC6-89C4-D5378D71F072}" presName="rootConnector1" presStyleLbl="node1" presStyleIdx="0" presStyleCnt="0"/>
      <dgm:spPr/>
    </dgm:pt>
    <dgm:pt modelId="{E711DAE9-0503-4A31-90EC-C33B1D632EE1}" type="pres">
      <dgm:prSet presAssocID="{C5FE0CE6-1A0F-4DC6-89C4-D5378D71F072}" presName="hierChild2" presStyleCnt="0"/>
      <dgm:spPr/>
    </dgm:pt>
    <dgm:pt modelId="{66A9FA4C-B4FD-4E0E-8964-E38FF46BDAD3}" type="pres">
      <dgm:prSet presAssocID="{C5FE0CE6-1A0F-4DC6-89C4-D5378D71F072}" presName="hierChild3" presStyleCnt="0"/>
      <dgm:spPr/>
    </dgm:pt>
    <dgm:pt modelId="{6FCF2FB7-2FE6-4723-A149-9C94A19C27A7}" type="pres">
      <dgm:prSet presAssocID="{79147C4E-B69A-4147-8ABE-BAC9F6776679}" presName="hierRoot1" presStyleCnt="0">
        <dgm:presLayoutVars>
          <dgm:hierBranch val="init"/>
        </dgm:presLayoutVars>
      </dgm:prSet>
      <dgm:spPr/>
    </dgm:pt>
    <dgm:pt modelId="{6F33C708-83C2-40E3-92EE-1438EE00EF10}" type="pres">
      <dgm:prSet presAssocID="{79147C4E-B69A-4147-8ABE-BAC9F6776679}" presName="rootComposite1" presStyleCnt="0"/>
      <dgm:spPr/>
    </dgm:pt>
    <dgm:pt modelId="{05285C0C-E60B-459C-8DEF-3960464EB695}" type="pres">
      <dgm:prSet presAssocID="{79147C4E-B69A-4147-8ABE-BAC9F6776679}" presName="rootText1" presStyleLbl="node0" presStyleIdx="1" presStyleCnt="5">
        <dgm:presLayoutVars>
          <dgm:chPref val="3"/>
        </dgm:presLayoutVars>
      </dgm:prSet>
      <dgm:spPr/>
    </dgm:pt>
    <dgm:pt modelId="{84071278-EC71-49B4-8ADE-16B9884F525F}" type="pres">
      <dgm:prSet presAssocID="{79147C4E-B69A-4147-8ABE-BAC9F6776679}" presName="rootConnector1" presStyleLbl="node1" presStyleIdx="0" presStyleCnt="0"/>
      <dgm:spPr/>
    </dgm:pt>
    <dgm:pt modelId="{51770CB9-2A03-423B-97DF-502459A4BE09}" type="pres">
      <dgm:prSet presAssocID="{79147C4E-B69A-4147-8ABE-BAC9F6776679}" presName="hierChild2" presStyleCnt="0"/>
      <dgm:spPr/>
    </dgm:pt>
    <dgm:pt modelId="{9B3132B9-FF92-4735-ABA8-BDB8D789D6A2}" type="pres">
      <dgm:prSet presAssocID="{79147C4E-B69A-4147-8ABE-BAC9F6776679}" presName="hierChild3" presStyleCnt="0"/>
      <dgm:spPr/>
    </dgm:pt>
    <dgm:pt modelId="{A8B242A9-9765-4FDD-BE66-4DDD0BF9EC65}" type="pres">
      <dgm:prSet presAssocID="{3B9B0BCB-EBD3-4EAF-A73B-99875F3EFD85}" presName="hierRoot1" presStyleCnt="0">
        <dgm:presLayoutVars>
          <dgm:hierBranch val="init"/>
        </dgm:presLayoutVars>
      </dgm:prSet>
      <dgm:spPr/>
    </dgm:pt>
    <dgm:pt modelId="{4FDBC58F-03C6-422C-9EC9-E210E3469476}" type="pres">
      <dgm:prSet presAssocID="{3B9B0BCB-EBD3-4EAF-A73B-99875F3EFD85}" presName="rootComposite1" presStyleCnt="0"/>
      <dgm:spPr/>
    </dgm:pt>
    <dgm:pt modelId="{81EC6B26-12FD-4DC6-A793-8B7E13480789}" type="pres">
      <dgm:prSet presAssocID="{3B9B0BCB-EBD3-4EAF-A73B-99875F3EFD85}" presName="rootText1" presStyleLbl="node0" presStyleIdx="2" presStyleCnt="5">
        <dgm:presLayoutVars>
          <dgm:chPref val="3"/>
        </dgm:presLayoutVars>
      </dgm:prSet>
      <dgm:spPr/>
    </dgm:pt>
    <dgm:pt modelId="{82D61AC6-1341-4C4F-BCB2-C2DD2F4E9616}" type="pres">
      <dgm:prSet presAssocID="{3B9B0BCB-EBD3-4EAF-A73B-99875F3EFD85}" presName="rootConnector1" presStyleLbl="node1" presStyleIdx="0" presStyleCnt="0"/>
      <dgm:spPr/>
    </dgm:pt>
    <dgm:pt modelId="{D36EF26C-3489-46A8-ADFB-317A9CA5B8E8}" type="pres">
      <dgm:prSet presAssocID="{3B9B0BCB-EBD3-4EAF-A73B-99875F3EFD85}" presName="hierChild2" presStyleCnt="0"/>
      <dgm:spPr/>
    </dgm:pt>
    <dgm:pt modelId="{EA6133B4-853E-449E-83A2-87A774B3DA7B}" type="pres">
      <dgm:prSet presAssocID="{3B9B0BCB-EBD3-4EAF-A73B-99875F3EFD85}" presName="hierChild3" presStyleCnt="0"/>
      <dgm:spPr/>
    </dgm:pt>
    <dgm:pt modelId="{C4440AB9-F642-4E75-90D4-28C60AA9C20F}" type="pres">
      <dgm:prSet presAssocID="{DAA778C8-F7BF-4D3B-B34E-CFD39F1140D5}" presName="hierRoot1" presStyleCnt="0">
        <dgm:presLayoutVars>
          <dgm:hierBranch val="init"/>
        </dgm:presLayoutVars>
      </dgm:prSet>
      <dgm:spPr/>
    </dgm:pt>
    <dgm:pt modelId="{E73338D4-7C3A-424C-AB7C-CC703FBE886C}" type="pres">
      <dgm:prSet presAssocID="{DAA778C8-F7BF-4D3B-B34E-CFD39F1140D5}" presName="rootComposite1" presStyleCnt="0"/>
      <dgm:spPr/>
    </dgm:pt>
    <dgm:pt modelId="{037468A1-E3FA-4A3A-A7F2-9FD2B2D670CD}" type="pres">
      <dgm:prSet presAssocID="{DAA778C8-F7BF-4D3B-B34E-CFD39F1140D5}" presName="rootText1" presStyleLbl="node0" presStyleIdx="3" presStyleCnt="5">
        <dgm:presLayoutVars>
          <dgm:chPref val="3"/>
        </dgm:presLayoutVars>
      </dgm:prSet>
      <dgm:spPr/>
    </dgm:pt>
    <dgm:pt modelId="{862079D4-3750-49C5-8030-207FC1ACBE33}" type="pres">
      <dgm:prSet presAssocID="{DAA778C8-F7BF-4D3B-B34E-CFD39F1140D5}" presName="rootConnector1" presStyleLbl="node1" presStyleIdx="0" presStyleCnt="0"/>
      <dgm:spPr/>
    </dgm:pt>
    <dgm:pt modelId="{252B1E66-1CD5-49AE-A833-AEF655E26586}" type="pres">
      <dgm:prSet presAssocID="{DAA778C8-F7BF-4D3B-B34E-CFD39F1140D5}" presName="hierChild2" presStyleCnt="0"/>
      <dgm:spPr/>
    </dgm:pt>
    <dgm:pt modelId="{402048DB-C1F6-48A2-8C33-F5C9EAC53379}" type="pres">
      <dgm:prSet presAssocID="{DAA778C8-F7BF-4D3B-B34E-CFD39F1140D5}" presName="hierChild3" presStyleCnt="0"/>
      <dgm:spPr/>
    </dgm:pt>
    <dgm:pt modelId="{20031E20-E1FB-4AB3-A301-9F8307774DA5}" type="pres">
      <dgm:prSet presAssocID="{EBDCB311-6252-4F7D-8D87-3C47CE6DBE2A}" presName="hierRoot1" presStyleCnt="0">
        <dgm:presLayoutVars>
          <dgm:hierBranch val="init"/>
        </dgm:presLayoutVars>
      </dgm:prSet>
      <dgm:spPr/>
    </dgm:pt>
    <dgm:pt modelId="{50DCD0DE-AAD9-472A-9F22-D2526E0C2A39}" type="pres">
      <dgm:prSet presAssocID="{EBDCB311-6252-4F7D-8D87-3C47CE6DBE2A}" presName="rootComposite1" presStyleCnt="0"/>
      <dgm:spPr/>
    </dgm:pt>
    <dgm:pt modelId="{04F836CF-1BF4-4599-B370-07CA6198EA2D}" type="pres">
      <dgm:prSet presAssocID="{EBDCB311-6252-4F7D-8D87-3C47CE6DBE2A}" presName="rootText1" presStyleLbl="node0" presStyleIdx="4" presStyleCnt="5">
        <dgm:presLayoutVars>
          <dgm:chPref val="3"/>
        </dgm:presLayoutVars>
      </dgm:prSet>
      <dgm:spPr/>
    </dgm:pt>
    <dgm:pt modelId="{27049903-333E-42DF-9AEA-E0F41C714221}" type="pres">
      <dgm:prSet presAssocID="{EBDCB311-6252-4F7D-8D87-3C47CE6DBE2A}" presName="rootConnector1" presStyleLbl="node1" presStyleIdx="0" presStyleCnt="0"/>
      <dgm:spPr/>
    </dgm:pt>
    <dgm:pt modelId="{7655CB84-5FB4-48A2-B15B-64E155478987}" type="pres">
      <dgm:prSet presAssocID="{EBDCB311-6252-4F7D-8D87-3C47CE6DBE2A}" presName="hierChild2" presStyleCnt="0"/>
      <dgm:spPr/>
    </dgm:pt>
    <dgm:pt modelId="{542C2122-7FDF-4A46-8917-37BC606ADA1B}" type="pres">
      <dgm:prSet presAssocID="{EBDCB311-6252-4F7D-8D87-3C47CE6DBE2A}" presName="hierChild3" presStyleCnt="0"/>
      <dgm:spPr/>
    </dgm:pt>
  </dgm:ptLst>
  <dgm:cxnLst>
    <dgm:cxn modelId="{42A04D12-3A0B-493A-895C-183A8BF8154C}" type="presOf" srcId="{79147C4E-B69A-4147-8ABE-BAC9F6776679}" destId="{84071278-EC71-49B4-8ADE-16B9884F525F}" srcOrd="1" destOrd="0" presId="urn:microsoft.com/office/officeart/2005/8/layout/orgChart1"/>
    <dgm:cxn modelId="{634D131B-673E-4D12-92DA-2D6B84E2E11A}" type="presOf" srcId="{EBDCB311-6252-4F7D-8D87-3C47CE6DBE2A}" destId="{04F836CF-1BF4-4599-B370-07CA6198EA2D}" srcOrd="0" destOrd="0" presId="urn:microsoft.com/office/officeart/2005/8/layout/orgChart1"/>
    <dgm:cxn modelId="{85930C1C-C0EE-4889-9871-C09725C37394}" srcId="{D81CE584-6CD0-4125-9575-405473F785F1}" destId="{79147C4E-B69A-4147-8ABE-BAC9F6776679}" srcOrd="1" destOrd="0" parTransId="{934F3DC4-CE51-464E-A033-8CFEA761B5B5}" sibTransId="{7F5C8F0E-4299-48D3-9055-E54C2318A40E}"/>
    <dgm:cxn modelId="{16C4EA3E-475F-4003-8269-0AC8742FC21A}" type="presOf" srcId="{D81CE584-6CD0-4125-9575-405473F785F1}" destId="{6ED69D42-19E0-45C6-B003-A5293FCD71A3}" srcOrd="0" destOrd="0" presId="urn:microsoft.com/office/officeart/2005/8/layout/orgChart1"/>
    <dgm:cxn modelId="{44637669-AC30-46B4-AC7E-BDDB96E26031}" type="presOf" srcId="{3B9B0BCB-EBD3-4EAF-A73B-99875F3EFD85}" destId="{82D61AC6-1341-4C4F-BCB2-C2DD2F4E9616}" srcOrd="1" destOrd="0" presId="urn:microsoft.com/office/officeart/2005/8/layout/orgChart1"/>
    <dgm:cxn modelId="{E89D7054-AC97-4569-930F-85D6CC3D6918}" type="presOf" srcId="{3B9B0BCB-EBD3-4EAF-A73B-99875F3EFD85}" destId="{81EC6B26-12FD-4DC6-A793-8B7E13480789}" srcOrd="0" destOrd="0" presId="urn:microsoft.com/office/officeart/2005/8/layout/orgChart1"/>
    <dgm:cxn modelId="{28CFAB78-D554-40DB-873D-06E99E0F89FE}" type="presOf" srcId="{C5FE0CE6-1A0F-4DC6-89C4-D5378D71F072}" destId="{FCF69FA8-D491-4C99-B9D0-65EAB32CC70D}" srcOrd="0" destOrd="0" presId="urn:microsoft.com/office/officeart/2005/8/layout/orgChart1"/>
    <dgm:cxn modelId="{ED7D3C95-DCB2-4829-8CF3-E463D7B70BA8}" type="presOf" srcId="{C5FE0CE6-1A0F-4DC6-89C4-D5378D71F072}" destId="{34500FFA-4A89-4F53-A04D-38D7268B974D}" srcOrd="1" destOrd="0" presId="urn:microsoft.com/office/officeart/2005/8/layout/orgChart1"/>
    <dgm:cxn modelId="{B632D595-FC18-4FAF-B8FF-3B9D6285B2D1}" srcId="{D81CE584-6CD0-4125-9575-405473F785F1}" destId="{3B9B0BCB-EBD3-4EAF-A73B-99875F3EFD85}" srcOrd="2" destOrd="0" parTransId="{3B94AAC3-ABAB-4580-ADC0-7BAECDD61CAB}" sibTransId="{B79445B9-6E9E-4B68-9E75-1F21984EC3D0}"/>
    <dgm:cxn modelId="{55A0449A-335D-4A8D-B282-1064F274BA13}" srcId="{D81CE584-6CD0-4125-9575-405473F785F1}" destId="{EBDCB311-6252-4F7D-8D87-3C47CE6DBE2A}" srcOrd="4" destOrd="0" parTransId="{4ADE8A5F-52D6-49F6-851B-2C6024860BE7}" sibTransId="{FC47E528-C5FF-4E3F-908F-F072CFD7B4D3}"/>
    <dgm:cxn modelId="{09A03BAA-C236-45F4-9215-C1D88B29150B}" type="presOf" srcId="{DAA778C8-F7BF-4D3B-B34E-CFD39F1140D5}" destId="{862079D4-3750-49C5-8030-207FC1ACBE33}" srcOrd="1" destOrd="0" presId="urn:microsoft.com/office/officeart/2005/8/layout/orgChart1"/>
    <dgm:cxn modelId="{D35897B8-E71C-4AEB-943B-38EB2FC77CF9}" type="presOf" srcId="{DAA778C8-F7BF-4D3B-B34E-CFD39F1140D5}" destId="{037468A1-E3FA-4A3A-A7F2-9FD2B2D670CD}" srcOrd="0" destOrd="0" presId="urn:microsoft.com/office/officeart/2005/8/layout/orgChart1"/>
    <dgm:cxn modelId="{E15947C1-03F0-4AC3-BF9A-02612F983045}" type="presOf" srcId="{79147C4E-B69A-4147-8ABE-BAC9F6776679}" destId="{05285C0C-E60B-459C-8DEF-3960464EB695}" srcOrd="0" destOrd="0" presId="urn:microsoft.com/office/officeart/2005/8/layout/orgChart1"/>
    <dgm:cxn modelId="{656C67C2-7934-4712-88C5-15B384A6ED6E}" srcId="{D81CE584-6CD0-4125-9575-405473F785F1}" destId="{C5FE0CE6-1A0F-4DC6-89C4-D5378D71F072}" srcOrd="0" destOrd="0" parTransId="{B9E7F4B3-6362-40B8-93B6-85B0385C711D}" sibTransId="{3E8391EC-F748-4E32-A5E1-0C377FE8895E}"/>
    <dgm:cxn modelId="{45B4AEC4-E4AE-4D50-81D3-A6095A03CB53}" srcId="{D81CE584-6CD0-4125-9575-405473F785F1}" destId="{DAA778C8-F7BF-4D3B-B34E-CFD39F1140D5}" srcOrd="3" destOrd="0" parTransId="{13718941-46E6-4147-91E3-A58605F3E6A6}" sibTransId="{AB4C2097-4724-40D6-AC16-11E59B6AD33C}"/>
    <dgm:cxn modelId="{F04795C9-9B45-463C-91BD-65A178B45046}" type="presOf" srcId="{EBDCB311-6252-4F7D-8D87-3C47CE6DBE2A}" destId="{27049903-333E-42DF-9AEA-E0F41C714221}" srcOrd="1" destOrd="0" presId="urn:microsoft.com/office/officeart/2005/8/layout/orgChart1"/>
    <dgm:cxn modelId="{2E8355A5-ACCE-4252-9407-3CB1E2A95E8A}" type="presParOf" srcId="{6ED69D42-19E0-45C6-B003-A5293FCD71A3}" destId="{6E7CD7D2-5348-4509-8B50-C5FE35F1DF83}" srcOrd="0" destOrd="0" presId="urn:microsoft.com/office/officeart/2005/8/layout/orgChart1"/>
    <dgm:cxn modelId="{633E38DD-235B-49C9-AE46-F77831748921}" type="presParOf" srcId="{6E7CD7D2-5348-4509-8B50-C5FE35F1DF83}" destId="{8C566FA3-E55C-4112-9272-4CEBE5B3A5F1}" srcOrd="0" destOrd="0" presId="urn:microsoft.com/office/officeart/2005/8/layout/orgChart1"/>
    <dgm:cxn modelId="{8D1C2109-D3DD-4948-AB84-962F99908D95}" type="presParOf" srcId="{8C566FA3-E55C-4112-9272-4CEBE5B3A5F1}" destId="{FCF69FA8-D491-4C99-B9D0-65EAB32CC70D}" srcOrd="0" destOrd="0" presId="urn:microsoft.com/office/officeart/2005/8/layout/orgChart1"/>
    <dgm:cxn modelId="{0443E4DB-CAC7-486E-BBFD-0ACE76A002A4}" type="presParOf" srcId="{8C566FA3-E55C-4112-9272-4CEBE5B3A5F1}" destId="{34500FFA-4A89-4F53-A04D-38D7268B974D}" srcOrd="1" destOrd="0" presId="urn:microsoft.com/office/officeart/2005/8/layout/orgChart1"/>
    <dgm:cxn modelId="{E611E21C-87E9-4A34-BC9F-7EA0102E6946}" type="presParOf" srcId="{6E7CD7D2-5348-4509-8B50-C5FE35F1DF83}" destId="{E711DAE9-0503-4A31-90EC-C33B1D632EE1}" srcOrd="1" destOrd="0" presId="urn:microsoft.com/office/officeart/2005/8/layout/orgChart1"/>
    <dgm:cxn modelId="{CCFCADCF-B3E3-489C-90AC-9A043ABF6BD4}" type="presParOf" srcId="{6E7CD7D2-5348-4509-8B50-C5FE35F1DF83}" destId="{66A9FA4C-B4FD-4E0E-8964-E38FF46BDAD3}" srcOrd="2" destOrd="0" presId="urn:microsoft.com/office/officeart/2005/8/layout/orgChart1"/>
    <dgm:cxn modelId="{87466874-E670-4304-A2AE-E1C8D0A4A3EC}" type="presParOf" srcId="{6ED69D42-19E0-45C6-B003-A5293FCD71A3}" destId="{6FCF2FB7-2FE6-4723-A149-9C94A19C27A7}" srcOrd="1" destOrd="0" presId="urn:microsoft.com/office/officeart/2005/8/layout/orgChart1"/>
    <dgm:cxn modelId="{B1CA6B07-81F5-45B3-B919-42DD3308235D}" type="presParOf" srcId="{6FCF2FB7-2FE6-4723-A149-9C94A19C27A7}" destId="{6F33C708-83C2-40E3-92EE-1438EE00EF10}" srcOrd="0" destOrd="0" presId="urn:microsoft.com/office/officeart/2005/8/layout/orgChart1"/>
    <dgm:cxn modelId="{356DD41E-53E6-4248-A818-244CDAFBE2A9}" type="presParOf" srcId="{6F33C708-83C2-40E3-92EE-1438EE00EF10}" destId="{05285C0C-E60B-459C-8DEF-3960464EB695}" srcOrd="0" destOrd="0" presId="urn:microsoft.com/office/officeart/2005/8/layout/orgChart1"/>
    <dgm:cxn modelId="{8E6B1F10-3BF0-4A67-B8F5-110E368D6263}" type="presParOf" srcId="{6F33C708-83C2-40E3-92EE-1438EE00EF10}" destId="{84071278-EC71-49B4-8ADE-16B9884F525F}" srcOrd="1" destOrd="0" presId="urn:microsoft.com/office/officeart/2005/8/layout/orgChart1"/>
    <dgm:cxn modelId="{FF6AA2C7-FD88-468B-A3AF-0E07436C7FC7}" type="presParOf" srcId="{6FCF2FB7-2FE6-4723-A149-9C94A19C27A7}" destId="{51770CB9-2A03-423B-97DF-502459A4BE09}" srcOrd="1" destOrd="0" presId="urn:microsoft.com/office/officeart/2005/8/layout/orgChart1"/>
    <dgm:cxn modelId="{1FA4BD6F-7898-4107-A9D3-130748B80C51}" type="presParOf" srcId="{6FCF2FB7-2FE6-4723-A149-9C94A19C27A7}" destId="{9B3132B9-FF92-4735-ABA8-BDB8D789D6A2}" srcOrd="2" destOrd="0" presId="urn:microsoft.com/office/officeart/2005/8/layout/orgChart1"/>
    <dgm:cxn modelId="{E052499B-7FD2-498E-8820-E4658E706CD7}" type="presParOf" srcId="{6ED69D42-19E0-45C6-B003-A5293FCD71A3}" destId="{A8B242A9-9765-4FDD-BE66-4DDD0BF9EC65}" srcOrd="2" destOrd="0" presId="urn:microsoft.com/office/officeart/2005/8/layout/orgChart1"/>
    <dgm:cxn modelId="{A0861DFA-E8BC-48FC-90B9-41D7A264CF3D}" type="presParOf" srcId="{A8B242A9-9765-4FDD-BE66-4DDD0BF9EC65}" destId="{4FDBC58F-03C6-422C-9EC9-E210E3469476}" srcOrd="0" destOrd="0" presId="urn:microsoft.com/office/officeart/2005/8/layout/orgChart1"/>
    <dgm:cxn modelId="{29A9CEE9-D1BA-4A66-A74C-0AAC09D93666}" type="presParOf" srcId="{4FDBC58F-03C6-422C-9EC9-E210E3469476}" destId="{81EC6B26-12FD-4DC6-A793-8B7E13480789}" srcOrd="0" destOrd="0" presId="urn:microsoft.com/office/officeart/2005/8/layout/orgChart1"/>
    <dgm:cxn modelId="{09B52A18-7DB4-4486-9DC4-E36E880E0267}" type="presParOf" srcId="{4FDBC58F-03C6-422C-9EC9-E210E3469476}" destId="{82D61AC6-1341-4C4F-BCB2-C2DD2F4E9616}" srcOrd="1" destOrd="0" presId="urn:microsoft.com/office/officeart/2005/8/layout/orgChart1"/>
    <dgm:cxn modelId="{3FEDC829-A8C3-42C3-903B-FCC3B6F5B502}" type="presParOf" srcId="{A8B242A9-9765-4FDD-BE66-4DDD0BF9EC65}" destId="{D36EF26C-3489-46A8-ADFB-317A9CA5B8E8}" srcOrd="1" destOrd="0" presId="urn:microsoft.com/office/officeart/2005/8/layout/orgChart1"/>
    <dgm:cxn modelId="{0086F30D-7286-4324-87AA-CC741B324340}" type="presParOf" srcId="{A8B242A9-9765-4FDD-BE66-4DDD0BF9EC65}" destId="{EA6133B4-853E-449E-83A2-87A774B3DA7B}" srcOrd="2" destOrd="0" presId="urn:microsoft.com/office/officeart/2005/8/layout/orgChart1"/>
    <dgm:cxn modelId="{08F2CC60-A596-4225-81E7-41B887ECF76F}" type="presParOf" srcId="{6ED69D42-19E0-45C6-B003-A5293FCD71A3}" destId="{C4440AB9-F642-4E75-90D4-28C60AA9C20F}" srcOrd="3" destOrd="0" presId="urn:microsoft.com/office/officeart/2005/8/layout/orgChart1"/>
    <dgm:cxn modelId="{B83934BB-015A-4CF3-B0A2-25073CE8139D}" type="presParOf" srcId="{C4440AB9-F642-4E75-90D4-28C60AA9C20F}" destId="{E73338D4-7C3A-424C-AB7C-CC703FBE886C}" srcOrd="0" destOrd="0" presId="urn:microsoft.com/office/officeart/2005/8/layout/orgChart1"/>
    <dgm:cxn modelId="{63A11E87-D14E-40EB-A8CC-52A8C8846887}" type="presParOf" srcId="{E73338D4-7C3A-424C-AB7C-CC703FBE886C}" destId="{037468A1-E3FA-4A3A-A7F2-9FD2B2D670CD}" srcOrd="0" destOrd="0" presId="urn:microsoft.com/office/officeart/2005/8/layout/orgChart1"/>
    <dgm:cxn modelId="{F5CABE37-C95A-4810-B19B-45B3156F8D67}" type="presParOf" srcId="{E73338D4-7C3A-424C-AB7C-CC703FBE886C}" destId="{862079D4-3750-49C5-8030-207FC1ACBE33}" srcOrd="1" destOrd="0" presId="urn:microsoft.com/office/officeart/2005/8/layout/orgChart1"/>
    <dgm:cxn modelId="{F9DB4B2D-ACD4-46F3-9C02-BA7792AE5044}" type="presParOf" srcId="{C4440AB9-F642-4E75-90D4-28C60AA9C20F}" destId="{252B1E66-1CD5-49AE-A833-AEF655E26586}" srcOrd="1" destOrd="0" presId="urn:microsoft.com/office/officeart/2005/8/layout/orgChart1"/>
    <dgm:cxn modelId="{6E65EF67-099D-4DDE-B5BD-1639E436A6BE}" type="presParOf" srcId="{C4440AB9-F642-4E75-90D4-28C60AA9C20F}" destId="{402048DB-C1F6-48A2-8C33-F5C9EAC53379}" srcOrd="2" destOrd="0" presId="urn:microsoft.com/office/officeart/2005/8/layout/orgChart1"/>
    <dgm:cxn modelId="{06C9FB4A-6C0F-448C-B410-BB36D3A5D732}" type="presParOf" srcId="{6ED69D42-19E0-45C6-B003-A5293FCD71A3}" destId="{20031E20-E1FB-4AB3-A301-9F8307774DA5}" srcOrd="4" destOrd="0" presId="urn:microsoft.com/office/officeart/2005/8/layout/orgChart1"/>
    <dgm:cxn modelId="{936F14EB-B171-4669-A2CF-252A5F2CD6E1}" type="presParOf" srcId="{20031E20-E1FB-4AB3-A301-9F8307774DA5}" destId="{50DCD0DE-AAD9-472A-9F22-D2526E0C2A39}" srcOrd="0" destOrd="0" presId="urn:microsoft.com/office/officeart/2005/8/layout/orgChart1"/>
    <dgm:cxn modelId="{082F1540-429A-456B-A76E-1B7F19B16E21}" type="presParOf" srcId="{50DCD0DE-AAD9-472A-9F22-D2526E0C2A39}" destId="{04F836CF-1BF4-4599-B370-07CA6198EA2D}" srcOrd="0" destOrd="0" presId="urn:microsoft.com/office/officeart/2005/8/layout/orgChart1"/>
    <dgm:cxn modelId="{3FC6B3C8-4EBA-491F-8FC7-AE72BD2F3E1C}" type="presParOf" srcId="{50DCD0DE-AAD9-472A-9F22-D2526E0C2A39}" destId="{27049903-333E-42DF-9AEA-E0F41C714221}" srcOrd="1" destOrd="0" presId="urn:microsoft.com/office/officeart/2005/8/layout/orgChart1"/>
    <dgm:cxn modelId="{EB019A95-1562-41A7-B845-62BF58A82ECF}" type="presParOf" srcId="{20031E20-E1FB-4AB3-A301-9F8307774DA5}" destId="{7655CB84-5FB4-48A2-B15B-64E155478987}" srcOrd="1" destOrd="0" presId="urn:microsoft.com/office/officeart/2005/8/layout/orgChart1"/>
    <dgm:cxn modelId="{3B4C4178-ED44-4484-9FDC-FB64D0D0146E}" type="presParOf" srcId="{20031E20-E1FB-4AB3-A301-9F8307774DA5}" destId="{542C2122-7FDF-4A46-8917-37BC606ADA1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D81CE584-6CD0-4125-9575-405473F785F1}" type="doc">
      <dgm:prSet loTypeId="urn:microsoft.com/office/officeart/2005/8/layout/orgChart1" loCatId="hierarchy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GB"/>
        </a:p>
      </dgm:t>
    </dgm:pt>
    <dgm:pt modelId="{D589CB83-2EC2-4D05-9F32-F775D93577A8}">
      <dgm:prSet/>
      <dgm:spPr/>
      <dgm:t>
        <a:bodyPr/>
        <a:lstStyle/>
        <a:p>
          <a:r>
            <a:rPr lang="pl-PL" dirty="0"/>
            <a:t>3.4 Accelerator Technolog</a:t>
          </a:r>
          <a:r>
            <a:rPr lang="fr-CH" dirty="0" err="1"/>
            <a:t>ies</a:t>
          </a:r>
          <a:endParaRPr lang="en-CH" dirty="0"/>
        </a:p>
      </dgm:t>
    </dgm:pt>
    <dgm:pt modelId="{E73622AE-1564-40F5-821B-0F02B15C8528}" type="parTrans" cxnId="{D10F2400-5D1C-47C2-8D61-0C93004C02AD}">
      <dgm:prSet/>
      <dgm:spPr/>
      <dgm:t>
        <a:bodyPr/>
        <a:lstStyle/>
        <a:p>
          <a:endParaRPr lang="en-CH"/>
        </a:p>
      </dgm:t>
    </dgm:pt>
    <dgm:pt modelId="{BDA74ACB-5763-4E71-93BF-7F926F0D7229}" type="sibTrans" cxnId="{D10F2400-5D1C-47C2-8D61-0C93004C02AD}">
      <dgm:prSet/>
      <dgm:spPr/>
      <dgm:t>
        <a:bodyPr/>
        <a:lstStyle/>
        <a:p>
          <a:endParaRPr lang="en-CH"/>
        </a:p>
      </dgm:t>
    </dgm:pt>
    <dgm:pt modelId="{8C185A09-2A58-4A2E-BAC4-6E20105F7B66}">
      <dgm:prSet/>
      <dgm:spPr>
        <a:solidFill>
          <a:schemeClr val="accent4"/>
        </a:solidFill>
      </dgm:spPr>
      <dgm:t>
        <a:bodyPr/>
        <a:lstStyle/>
        <a:p>
          <a:r>
            <a:rPr lang="pl-PL" dirty="0"/>
            <a:t>3.4.9 </a:t>
          </a:r>
          <a:r>
            <a:rPr lang="en-US" dirty="0"/>
            <a:t>Machine Protection and Availability</a:t>
          </a:r>
          <a:endParaRPr lang="en-CH" dirty="0"/>
        </a:p>
      </dgm:t>
    </dgm:pt>
    <dgm:pt modelId="{15773A3D-34BC-4CDB-A970-B31BDAB2EECF}" type="parTrans" cxnId="{1778FE78-9763-4ECE-828B-A8F4FB2C1609}">
      <dgm:prSet/>
      <dgm:spPr/>
      <dgm:t>
        <a:bodyPr/>
        <a:lstStyle/>
        <a:p>
          <a:endParaRPr lang="en-CH"/>
        </a:p>
      </dgm:t>
    </dgm:pt>
    <dgm:pt modelId="{EEEAB148-1C70-4AE1-8606-3D4BCB91864E}" type="sibTrans" cxnId="{1778FE78-9763-4ECE-828B-A8F4FB2C1609}">
      <dgm:prSet/>
      <dgm:spPr/>
      <dgm:t>
        <a:bodyPr/>
        <a:lstStyle/>
        <a:p>
          <a:endParaRPr lang="en-CH"/>
        </a:p>
      </dgm:t>
    </dgm:pt>
    <dgm:pt modelId="{018C333F-1846-4E0E-8501-9C1B7326DA15}">
      <dgm:prSet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dirty="0"/>
            <a:t>3.4.9.1 Machine Protection Studies</a:t>
          </a:r>
          <a:endParaRPr lang="en-CH" dirty="0"/>
        </a:p>
      </dgm:t>
    </dgm:pt>
    <dgm:pt modelId="{8165B751-E902-4641-9AEE-4A8D88DA1FEE}" type="parTrans" cxnId="{0505185E-CEB4-4A56-A88D-3D629DAC3A61}">
      <dgm:prSet/>
      <dgm:spPr/>
      <dgm:t>
        <a:bodyPr/>
        <a:lstStyle/>
        <a:p>
          <a:endParaRPr lang="en-CH"/>
        </a:p>
      </dgm:t>
    </dgm:pt>
    <dgm:pt modelId="{0CB4DB85-1C7B-45C5-B298-A9A402D0DA8E}" type="sibTrans" cxnId="{0505185E-CEB4-4A56-A88D-3D629DAC3A61}">
      <dgm:prSet/>
      <dgm:spPr/>
      <dgm:t>
        <a:bodyPr/>
        <a:lstStyle/>
        <a:p>
          <a:endParaRPr lang="en-CH"/>
        </a:p>
      </dgm:t>
    </dgm:pt>
    <dgm:pt modelId="{A4238919-AD1C-47A9-911F-21D4E383EC9B}">
      <dgm:prSet/>
      <dgm:spPr>
        <a:solidFill>
          <a:schemeClr val="accent2"/>
        </a:solidFill>
      </dgm:spPr>
      <dgm:t>
        <a:bodyPr/>
        <a:lstStyle/>
        <a:p>
          <a:pPr>
            <a:buSzPts val="1000"/>
            <a:buFont typeface="Wingdings" panose="05000000000000000000" pitchFamily="2" charset="2"/>
            <a:buChar char=""/>
          </a:pPr>
          <a:r>
            <a:rPr lang="en-GB" dirty="0"/>
            <a:t>3.4.9.2 Machine Protection Hardware</a:t>
          </a:r>
          <a:endParaRPr lang="en-CH" dirty="0"/>
        </a:p>
      </dgm:t>
    </dgm:pt>
    <dgm:pt modelId="{B6C81D19-76C1-4B45-B04E-3393B080D2BB}" type="parTrans" cxnId="{0F7F43D9-9E43-4BEB-B625-551097AD0FA3}">
      <dgm:prSet/>
      <dgm:spPr/>
      <dgm:t>
        <a:bodyPr/>
        <a:lstStyle/>
        <a:p>
          <a:endParaRPr lang="en-CH"/>
        </a:p>
      </dgm:t>
    </dgm:pt>
    <dgm:pt modelId="{35DD04F9-E821-472E-8A2B-C97C6E3AFE89}" type="sibTrans" cxnId="{0F7F43D9-9E43-4BEB-B625-551097AD0FA3}">
      <dgm:prSet/>
      <dgm:spPr/>
      <dgm:t>
        <a:bodyPr/>
        <a:lstStyle/>
        <a:p>
          <a:endParaRPr lang="en-CH"/>
        </a:p>
      </dgm:t>
    </dgm:pt>
    <dgm:pt modelId="{69798835-6526-4D5B-8CDE-C88EB5E3FB79}">
      <dgm:prSet/>
      <dgm:spPr>
        <a:solidFill>
          <a:schemeClr val="accent4"/>
        </a:solidFill>
      </dgm:spPr>
      <dgm:t>
        <a:bodyPr/>
        <a:lstStyle/>
        <a:p>
          <a:pPr>
            <a:buSzPts val="1000"/>
            <a:buFont typeface="Wingdings" panose="05000000000000000000" pitchFamily="2" charset="2"/>
            <a:buChar char=""/>
          </a:pPr>
          <a:r>
            <a:rPr lang="en-GB"/>
            <a:t>3.4.9.3 Availability studies</a:t>
          </a:r>
          <a:endParaRPr lang="en-CH" dirty="0"/>
        </a:p>
      </dgm:t>
    </dgm:pt>
    <dgm:pt modelId="{311E0118-4BAA-4674-9A51-FD261BCB35BA}" type="parTrans" cxnId="{87BDC05A-3D83-4DB6-AA78-4089596BF49B}">
      <dgm:prSet/>
      <dgm:spPr/>
      <dgm:t>
        <a:bodyPr/>
        <a:lstStyle/>
        <a:p>
          <a:endParaRPr lang="en-CH"/>
        </a:p>
      </dgm:t>
    </dgm:pt>
    <dgm:pt modelId="{09294A94-EFEF-480F-8500-BA3A76E5455D}" type="sibTrans" cxnId="{87BDC05A-3D83-4DB6-AA78-4089596BF49B}">
      <dgm:prSet/>
      <dgm:spPr/>
      <dgm:t>
        <a:bodyPr/>
        <a:lstStyle/>
        <a:p>
          <a:endParaRPr lang="en-CH"/>
        </a:p>
      </dgm:t>
    </dgm:pt>
    <dgm:pt modelId="{6ED69D42-19E0-45C6-B003-A5293FCD71A3}" type="pres">
      <dgm:prSet presAssocID="{D81CE584-6CD0-4125-9575-405473F785F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9C6A3428-314D-42B2-B4AE-97581EBD9EB1}" type="pres">
      <dgm:prSet presAssocID="{D589CB83-2EC2-4D05-9F32-F775D93577A8}" presName="hierRoot1" presStyleCnt="0">
        <dgm:presLayoutVars>
          <dgm:hierBranch val="init"/>
        </dgm:presLayoutVars>
      </dgm:prSet>
      <dgm:spPr/>
    </dgm:pt>
    <dgm:pt modelId="{809AC71F-D3E6-499A-A180-B0C349BC657F}" type="pres">
      <dgm:prSet presAssocID="{D589CB83-2EC2-4D05-9F32-F775D93577A8}" presName="rootComposite1" presStyleCnt="0"/>
      <dgm:spPr/>
    </dgm:pt>
    <dgm:pt modelId="{D50985F3-7577-49B8-8085-82C41F6EE3A5}" type="pres">
      <dgm:prSet presAssocID="{D589CB83-2EC2-4D05-9F32-F775D93577A8}" presName="rootText1" presStyleLbl="node0" presStyleIdx="0" presStyleCnt="1">
        <dgm:presLayoutVars>
          <dgm:chPref val="3"/>
        </dgm:presLayoutVars>
      </dgm:prSet>
      <dgm:spPr/>
    </dgm:pt>
    <dgm:pt modelId="{1D8D22C1-CD20-4501-B140-171513E16C44}" type="pres">
      <dgm:prSet presAssocID="{D589CB83-2EC2-4D05-9F32-F775D93577A8}" presName="rootConnector1" presStyleLbl="node1" presStyleIdx="0" presStyleCnt="0"/>
      <dgm:spPr/>
    </dgm:pt>
    <dgm:pt modelId="{41D17546-31DE-43B0-82F3-EBDF182F3B0E}" type="pres">
      <dgm:prSet presAssocID="{D589CB83-2EC2-4D05-9F32-F775D93577A8}" presName="hierChild2" presStyleCnt="0"/>
      <dgm:spPr/>
    </dgm:pt>
    <dgm:pt modelId="{24B08205-A8D3-4FA1-AEF8-4E7D8DA56858}" type="pres">
      <dgm:prSet presAssocID="{15773A3D-34BC-4CDB-A970-B31BDAB2EECF}" presName="Name37" presStyleLbl="parChTrans1D2" presStyleIdx="0" presStyleCnt="1"/>
      <dgm:spPr/>
    </dgm:pt>
    <dgm:pt modelId="{6B39A34F-E719-4A90-BF24-F3CB817CFFCE}" type="pres">
      <dgm:prSet presAssocID="{8C185A09-2A58-4A2E-BAC4-6E20105F7B66}" presName="hierRoot2" presStyleCnt="0">
        <dgm:presLayoutVars>
          <dgm:hierBranch val="init"/>
        </dgm:presLayoutVars>
      </dgm:prSet>
      <dgm:spPr/>
    </dgm:pt>
    <dgm:pt modelId="{356895FF-D013-483B-9BE5-14CA8BD662AC}" type="pres">
      <dgm:prSet presAssocID="{8C185A09-2A58-4A2E-BAC4-6E20105F7B66}" presName="rootComposite" presStyleCnt="0"/>
      <dgm:spPr/>
    </dgm:pt>
    <dgm:pt modelId="{1D11D166-9CBA-4B70-AEF9-5957A6C55AFA}" type="pres">
      <dgm:prSet presAssocID="{8C185A09-2A58-4A2E-BAC4-6E20105F7B66}" presName="rootText" presStyleLbl="node2" presStyleIdx="0" presStyleCnt="1">
        <dgm:presLayoutVars>
          <dgm:chPref val="3"/>
        </dgm:presLayoutVars>
      </dgm:prSet>
      <dgm:spPr/>
    </dgm:pt>
    <dgm:pt modelId="{C6BBF5A9-374C-4E49-8B05-DD1159F3AA00}" type="pres">
      <dgm:prSet presAssocID="{8C185A09-2A58-4A2E-BAC4-6E20105F7B66}" presName="rootConnector" presStyleLbl="node2" presStyleIdx="0" presStyleCnt="1"/>
      <dgm:spPr/>
    </dgm:pt>
    <dgm:pt modelId="{75C33637-C531-4361-AD49-42FB926468D4}" type="pres">
      <dgm:prSet presAssocID="{8C185A09-2A58-4A2E-BAC4-6E20105F7B66}" presName="hierChild4" presStyleCnt="0"/>
      <dgm:spPr/>
    </dgm:pt>
    <dgm:pt modelId="{D2D3535C-B6C4-4651-8277-09659ABEE948}" type="pres">
      <dgm:prSet presAssocID="{8165B751-E902-4641-9AEE-4A8D88DA1FEE}" presName="Name37" presStyleLbl="parChTrans1D3" presStyleIdx="0" presStyleCnt="3"/>
      <dgm:spPr/>
    </dgm:pt>
    <dgm:pt modelId="{27A2CE13-FAD9-408B-9B9B-336DEEBE30F1}" type="pres">
      <dgm:prSet presAssocID="{018C333F-1846-4E0E-8501-9C1B7326DA15}" presName="hierRoot2" presStyleCnt="0">
        <dgm:presLayoutVars>
          <dgm:hierBranch val="init"/>
        </dgm:presLayoutVars>
      </dgm:prSet>
      <dgm:spPr/>
    </dgm:pt>
    <dgm:pt modelId="{4E8A3F44-89BB-4D1F-839C-CF78925CAAE9}" type="pres">
      <dgm:prSet presAssocID="{018C333F-1846-4E0E-8501-9C1B7326DA15}" presName="rootComposite" presStyleCnt="0"/>
      <dgm:spPr/>
    </dgm:pt>
    <dgm:pt modelId="{BF8C8A62-4DCF-46B2-922E-02CBB98B648A}" type="pres">
      <dgm:prSet presAssocID="{018C333F-1846-4E0E-8501-9C1B7326DA15}" presName="rootText" presStyleLbl="node3" presStyleIdx="0" presStyleCnt="3">
        <dgm:presLayoutVars>
          <dgm:chPref val="3"/>
        </dgm:presLayoutVars>
      </dgm:prSet>
      <dgm:spPr/>
    </dgm:pt>
    <dgm:pt modelId="{C06A0401-E5BE-4789-9ECC-FB24F25CE396}" type="pres">
      <dgm:prSet presAssocID="{018C333F-1846-4E0E-8501-9C1B7326DA15}" presName="rootConnector" presStyleLbl="node3" presStyleIdx="0" presStyleCnt="3"/>
      <dgm:spPr/>
    </dgm:pt>
    <dgm:pt modelId="{F7CFEB04-40E0-4967-90C0-F8E102BE67FA}" type="pres">
      <dgm:prSet presAssocID="{018C333F-1846-4E0E-8501-9C1B7326DA15}" presName="hierChild4" presStyleCnt="0"/>
      <dgm:spPr/>
    </dgm:pt>
    <dgm:pt modelId="{D3C21AA5-7695-49E5-9053-054E36102C5A}" type="pres">
      <dgm:prSet presAssocID="{018C333F-1846-4E0E-8501-9C1B7326DA15}" presName="hierChild5" presStyleCnt="0"/>
      <dgm:spPr/>
    </dgm:pt>
    <dgm:pt modelId="{4668A53C-8EED-492E-A70F-30901AB2752C}" type="pres">
      <dgm:prSet presAssocID="{B6C81D19-76C1-4B45-B04E-3393B080D2BB}" presName="Name37" presStyleLbl="parChTrans1D3" presStyleIdx="1" presStyleCnt="3"/>
      <dgm:spPr/>
    </dgm:pt>
    <dgm:pt modelId="{596C77A9-0828-4028-82AB-BCCDA19D206E}" type="pres">
      <dgm:prSet presAssocID="{A4238919-AD1C-47A9-911F-21D4E383EC9B}" presName="hierRoot2" presStyleCnt="0">
        <dgm:presLayoutVars>
          <dgm:hierBranch val="init"/>
        </dgm:presLayoutVars>
      </dgm:prSet>
      <dgm:spPr/>
    </dgm:pt>
    <dgm:pt modelId="{40E92581-949A-4ECE-8E7C-9A3AB4D434B6}" type="pres">
      <dgm:prSet presAssocID="{A4238919-AD1C-47A9-911F-21D4E383EC9B}" presName="rootComposite" presStyleCnt="0"/>
      <dgm:spPr/>
    </dgm:pt>
    <dgm:pt modelId="{881E682B-9207-4C09-9912-60CB4F0CA92C}" type="pres">
      <dgm:prSet presAssocID="{A4238919-AD1C-47A9-911F-21D4E383EC9B}" presName="rootText" presStyleLbl="node3" presStyleIdx="1" presStyleCnt="3">
        <dgm:presLayoutVars>
          <dgm:chPref val="3"/>
        </dgm:presLayoutVars>
      </dgm:prSet>
      <dgm:spPr/>
    </dgm:pt>
    <dgm:pt modelId="{081EB31E-F7CA-40C8-980F-52660A52782A}" type="pres">
      <dgm:prSet presAssocID="{A4238919-AD1C-47A9-911F-21D4E383EC9B}" presName="rootConnector" presStyleLbl="node3" presStyleIdx="1" presStyleCnt="3"/>
      <dgm:spPr/>
    </dgm:pt>
    <dgm:pt modelId="{B6146667-1348-4E8D-B344-D563BB8BA8BF}" type="pres">
      <dgm:prSet presAssocID="{A4238919-AD1C-47A9-911F-21D4E383EC9B}" presName="hierChild4" presStyleCnt="0"/>
      <dgm:spPr/>
    </dgm:pt>
    <dgm:pt modelId="{6E8FCC89-05CF-4D74-B830-EB41E4F8B314}" type="pres">
      <dgm:prSet presAssocID="{A4238919-AD1C-47A9-911F-21D4E383EC9B}" presName="hierChild5" presStyleCnt="0"/>
      <dgm:spPr/>
    </dgm:pt>
    <dgm:pt modelId="{FEFA2A11-D9CC-4F66-BEE6-011DDA495921}" type="pres">
      <dgm:prSet presAssocID="{311E0118-4BAA-4674-9A51-FD261BCB35BA}" presName="Name37" presStyleLbl="parChTrans1D3" presStyleIdx="2" presStyleCnt="3"/>
      <dgm:spPr/>
    </dgm:pt>
    <dgm:pt modelId="{EAF180AE-FBC7-42AA-858C-C6EFFD4BB68D}" type="pres">
      <dgm:prSet presAssocID="{69798835-6526-4D5B-8CDE-C88EB5E3FB79}" presName="hierRoot2" presStyleCnt="0">
        <dgm:presLayoutVars>
          <dgm:hierBranch val="init"/>
        </dgm:presLayoutVars>
      </dgm:prSet>
      <dgm:spPr/>
    </dgm:pt>
    <dgm:pt modelId="{C674380A-1D5E-4FF1-B989-819E18CDCB91}" type="pres">
      <dgm:prSet presAssocID="{69798835-6526-4D5B-8CDE-C88EB5E3FB79}" presName="rootComposite" presStyleCnt="0"/>
      <dgm:spPr/>
    </dgm:pt>
    <dgm:pt modelId="{2AB0CE6D-C308-4D97-9883-036DD42FE3B0}" type="pres">
      <dgm:prSet presAssocID="{69798835-6526-4D5B-8CDE-C88EB5E3FB79}" presName="rootText" presStyleLbl="node3" presStyleIdx="2" presStyleCnt="3">
        <dgm:presLayoutVars>
          <dgm:chPref val="3"/>
        </dgm:presLayoutVars>
      </dgm:prSet>
      <dgm:spPr/>
    </dgm:pt>
    <dgm:pt modelId="{56286F6F-8F98-497E-965E-76F6A87B08A6}" type="pres">
      <dgm:prSet presAssocID="{69798835-6526-4D5B-8CDE-C88EB5E3FB79}" presName="rootConnector" presStyleLbl="node3" presStyleIdx="2" presStyleCnt="3"/>
      <dgm:spPr/>
    </dgm:pt>
    <dgm:pt modelId="{7796D256-16DF-49F1-A3DB-B78A15E63674}" type="pres">
      <dgm:prSet presAssocID="{69798835-6526-4D5B-8CDE-C88EB5E3FB79}" presName="hierChild4" presStyleCnt="0"/>
      <dgm:spPr/>
    </dgm:pt>
    <dgm:pt modelId="{E538D008-5B32-4EE8-B399-3518CE070061}" type="pres">
      <dgm:prSet presAssocID="{69798835-6526-4D5B-8CDE-C88EB5E3FB79}" presName="hierChild5" presStyleCnt="0"/>
      <dgm:spPr/>
    </dgm:pt>
    <dgm:pt modelId="{A071D06B-F82A-4213-A7CC-3AA2DC0B9E66}" type="pres">
      <dgm:prSet presAssocID="{8C185A09-2A58-4A2E-BAC4-6E20105F7B66}" presName="hierChild5" presStyleCnt="0"/>
      <dgm:spPr/>
    </dgm:pt>
    <dgm:pt modelId="{7EB96AE1-C1BC-4B85-A401-E2B98A4226B6}" type="pres">
      <dgm:prSet presAssocID="{D589CB83-2EC2-4D05-9F32-F775D93577A8}" presName="hierChild3" presStyleCnt="0"/>
      <dgm:spPr/>
    </dgm:pt>
  </dgm:ptLst>
  <dgm:cxnLst>
    <dgm:cxn modelId="{D10F2400-5D1C-47C2-8D61-0C93004C02AD}" srcId="{D81CE584-6CD0-4125-9575-405473F785F1}" destId="{D589CB83-2EC2-4D05-9F32-F775D93577A8}" srcOrd="0" destOrd="0" parTransId="{E73622AE-1564-40F5-821B-0F02B15C8528}" sibTransId="{BDA74ACB-5763-4E71-93BF-7F926F0D7229}"/>
    <dgm:cxn modelId="{2F90AC05-ABD3-4EC9-9B2C-A1E0D52F442B}" type="presOf" srcId="{018C333F-1846-4E0E-8501-9C1B7326DA15}" destId="{BF8C8A62-4DCF-46B2-922E-02CBB98B648A}" srcOrd="0" destOrd="0" presId="urn:microsoft.com/office/officeart/2005/8/layout/orgChart1"/>
    <dgm:cxn modelId="{FFAADF21-B67F-4BA7-8648-875B4A8D55D2}" type="presOf" srcId="{A4238919-AD1C-47A9-911F-21D4E383EC9B}" destId="{881E682B-9207-4C09-9912-60CB4F0CA92C}" srcOrd="0" destOrd="0" presId="urn:microsoft.com/office/officeart/2005/8/layout/orgChart1"/>
    <dgm:cxn modelId="{16C4EA3E-475F-4003-8269-0AC8742FC21A}" type="presOf" srcId="{D81CE584-6CD0-4125-9575-405473F785F1}" destId="{6ED69D42-19E0-45C6-B003-A5293FCD71A3}" srcOrd="0" destOrd="0" presId="urn:microsoft.com/office/officeart/2005/8/layout/orgChart1"/>
    <dgm:cxn modelId="{0505185E-CEB4-4A56-A88D-3D629DAC3A61}" srcId="{8C185A09-2A58-4A2E-BAC4-6E20105F7B66}" destId="{018C333F-1846-4E0E-8501-9C1B7326DA15}" srcOrd="0" destOrd="0" parTransId="{8165B751-E902-4641-9AEE-4A8D88DA1FEE}" sibTransId="{0CB4DB85-1C7B-45C5-B298-A9A402D0DA8E}"/>
    <dgm:cxn modelId="{4F19A163-A3E9-4EB2-9573-016B895118D7}" type="presOf" srcId="{15773A3D-34BC-4CDB-A970-B31BDAB2EECF}" destId="{24B08205-A8D3-4FA1-AEF8-4E7D8DA56858}" srcOrd="0" destOrd="0" presId="urn:microsoft.com/office/officeart/2005/8/layout/orgChart1"/>
    <dgm:cxn modelId="{10C46F67-B563-4EF0-8CDB-607DBE99D365}" type="presOf" srcId="{D589CB83-2EC2-4D05-9F32-F775D93577A8}" destId="{D50985F3-7577-49B8-8085-82C41F6EE3A5}" srcOrd="0" destOrd="0" presId="urn:microsoft.com/office/officeart/2005/8/layout/orgChart1"/>
    <dgm:cxn modelId="{03745E4B-F73A-4C8C-BE71-03E63E793819}" type="presOf" srcId="{69798835-6526-4D5B-8CDE-C88EB5E3FB79}" destId="{56286F6F-8F98-497E-965E-76F6A87B08A6}" srcOrd="1" destOrd="0" presId="urn:microsoft.com/office/officeart/2005/8/layout/orgChart1"/>
    <dgm:cxn modelId="{3BD2824D-C2F0-4AE2-86F1-8B17E3CF6F1F}" type="presOf" srcId="{A4238919-AD1C-47A9-911F-21D4E383EC9B}" destId="{081EB31E-F7CA-40C8-980F-52660A52782A}" srcOrd="1" destOrd="0" presId="urn:microsoft.com/office/officeart/2005/8/layout/orgChart1"/>
    <dgm:cxn modelId="{F0672873-2602-4746-B213-F93314A8D778}" type="presOf" srcId="{8C185A09-2A58-4A2E-BAC4-6E20105F7B66}" destId="{1D11D166-9CBA-4B70-AEF9-5957A6C55AFA}" srcOrd="0" destOrd="0" presId="urn:microsoft.com/office/officeart/2005/8/layout/orgChart1"/>
    <dgm:cxn modelId="{4F433058-7991-42D8-801E-B165CB49D8FF}" type="presOf" srcId="{69798835-6526-4D5B-8CDE-C88EB5E3FB79}" destId="{2AB0CE6D-C308-4D97-9883-036DD42FE3B0}" srcOrd="0" destOrd="0" presId="urn:microsoft.com/office/officeart/2005/8/layout/orgChart1"/>
    <dgm:cxn modelId="{1778FE78-9763-4ECE-828B-A8F4FB2C1609}" srcId="{D589CB83-2EC2-4D05-9F32-F775D93577A8}" destId="{8C185A09-2A58-4A2E-BAC4-6E20105F7B66}" srcOrd="0" destOrd="0" parTransId="{15773A3D-34BC-4CDB-A970-B31BDAB2EECF}" sibTransId="{EEEAB148-1C70-4AE1-8606-3D4BCB91864E}"/>
    <dgm:cxn modelId="{87BDC05A-3D83-4DB6-AA78-4089596BF49B}" srcId="{8C185A09-2A58-4A2E-BAC4-6E20105F7B66}" destId="{69798835-6526-4D5B-8CDE-C88EB5E3FB79}" srcOrd="2" destOrd="0" parTransId="{311E0118-4BAA-4674-9A51-FD261BCB35BA}" sibTransId="{09294A94-EFEF-480F-8500-BA3A76E5455D}"/>
    <dgm:cxn modelId="{77C98888-0CBE-49AB-A243-0EF7765AF7FA}" type="presOf" srcId="{8165B751-E902-4641-9AEE-4A8D88DA1FEE}" destId="{D2D3535C-B6C4-4651-8277-09659ABEE948}" srcOrd="0" destOrd="0" presId="urn:microsoft.com/office/officeart/2005/8/layout/orgChart1"/>
    <dgm:cxn modelId="{FC1828A8-599E-40F4-961E-77984D2B50A0}" type="presOf" srcId="{8C185A09-2A58-4A2E-BAC4-6E20105F7B66}" destId="{C6BBF5A9-374C-4E49-8B05-DD1159F3AA00}" srcOrd="1" destOrd="0" presId="urn:microsoft.com/office/officeart/2005/8/layout/orgChart1"/>
    <dgm:cxn modelId="{EA132BBA-9E8C-4739-9F3A-A5667E3CFF92}" type="presOf" srcId="{D589CB83-2EC2-4D05-9F32-F775D93577A8}" destId="{1D8D22C1-CD20-4501-B140-171513E16C44}" srcOrd="1" destOrd="0" presId="urn:microsoft.com/office/officeart/2005/8/layout/orgChart1"/>
    <dgm:cxn modelId="{0F7F43D9-9E43-4BEB-B625-551097AD0FA3}" srcId="{8C185A09-2A58-4A2E-BAC4-6E20105F7B66}" destId="{A4238919-AD1C-47A9-911F-21D4E383EC9B}" srcOrd="1" destOrd="0" parTransId="{B6C81D19-76C1-4B45-B04E-3393B080D2BB}" sibTransId="{35DD04F9-E821-472E-8A2B-C97C6E3AFE89}"/>
    <dgm:cxn modelId="{B44D44EA-9B15-491C-895A-0D6C160F35C1}" type="presOf" srcId="{311E0118-4BAA-4674-9A51-FD261BCB35BA}" destId="{FEFA2A11-D9CC-4F66-BEE6-011DDA495921}" srcOrd="0" destOrd="0" presId="urn:microsoft.com/office/officeart/2005/8/layout/orgChart1"/>
    <dgm:cxn modelId="{622177EE-72A1-4FC9-831F-FE300502167C}" type="presOf" srcId="{B6C81D19-76C1-4B45-B04E-3393B080D2BB}" destId="{4668A53C-8EED-492E-A70F-30901AB2752C}" srcOrd="0" destOrd="0" presId="urn:microsoft.com/office/officeart/2005/8/layout/orgChart1"/>
    <dgm:cxn modelId="{1EE819F5-8799-4B1A-B8F4-9E82FB6305DC}" type="presOf" srcId="{018C333F-1846-4E0E-8501-9C1B7326DA15}" destId="{C06A0401-E5BE-4789-9ECC-FB24F25CE396}" srcOrd="1" destOrd="0" presId="urn:microsoft.com/office/officeart/2005/8/layout/orgChart1"/>
    <dgm:cxn modelId="{D00C21F4-3B84-4B3A-B74C-9CC5D1AAC020}" type="presParOf" srcId="{6ED69D42-19E0-45C6-B003-A5293FCD71A3}" destId="{9C6A3428-314D-42B2-B4AE-97581EBD9EB1}" srcOrd="0" destOrd="0" presId="urn:microsoft.com/office/officeart/2005/8/layout/orgChart1"/>
    <dgm:cxn modelId="{C9B4C04F-7E22-4A55-8EBA-084288AB714E}" type="presParOf" srcId="{9C6A3428-314D-42B2-B4AE-97581EBD9EB1}" destId="{809AC71F-D3E6-499A-A180-B0C349BC657F}" srcOrd="0" destOrd="0" presId="urn:microsoft.com/office/officeart/2005/8/layout/orgChart1"/>
    <dgm:cxn modelId="{F38A22DF-2763-4392-8E3F-24510527D4E2}" type="presParOf" srcId="{809AC71F-D3E6-499A-A180-B0C349BC657F}" destId="{D50985F3-7577-49B8-8085-82C41F6EE3A5}" srcOrd="0" destOrd="0" presId="urn:microsoft.com/office/officeart/2005/8/layout/orgChart1"/>
    <dgm:cxn modelId="{61C895CD-214A-4B2B-88E2-D82FD0E8F433}" type="presParOf" srcId="{809AC71F-D3E6-499A-A180-B0C349BC657F}" destId="{1D8D22C1-CD20-4501-B140-171513E16C44}" srcOrd="1" destOrd="0" presId="urn:microsoft.com/office/officeart/2005/8/layout/orgChart1"/>
    <dgm:cxn modelId="{F43B3EAA-CE33-4DF2-A185-F3D6EEBF1F6F}" type="presParOf" srcId="{9C6A3428-314D-42B2-B4AE-97581EBD9EB1}" destId="{41D17546-31DE-43B0-82F3-EBDF182F3B0E}" srcOrd="1" destOrd="0" presId="urn:microsoft.com/office/officeart/2005/8/layout/orgChart1"/>
    <dgm:cxn modelId="{48E1DD27-9AC8-4491-97EF-A01542EB6A25}" type="presParOf" srcId="{41D17546-31DE-43B0-82F3-EBDF182F3B0E}" destId="{24B08205-A8D3-4FA1-AEF8-4E7D8DA56858}" srcOrd="0" destOrd="0" presId="urn:microsoft.com/office/officeart/2005/8/layout/orgChart1"/>
    <dgm:cxn modelId="{0ED862A7-6CD6-4FA1-AE77-185DF2312CA0}" type="presParOf" srcId="{41D17546-31DE-43B0-82F3-EBDF182F3B0E}" destId="{6B39A34F-E719-4A90-BF24-F3CB817CFFCE}" srcOrd="1" destOrd="0" presId="urn:microsoft.com/office/officeart/2005/8/layout/orgChart1"/>
    <dgm:cxn modelId="{71E8121B-E26F-4B7B-BF05-6BB6EF34EDB7}" type="presParOf" srcId="{6B39A34F-E719-4A90-BF24-F3CB817CFFCE}" destId="{356895FF-D013-483B-9BE5-14CA8BD662AC}" srcOrd="0" destOrd="0" presId="urn:microsoft.com/office/officeart/2005/8/layout/orgChart1"/>
    <dgm:cxn modelId="{57FCA435-89B8-45D2-ACFA-1F73D180E33B}" type="presParOf" srcId="{356895FF-D013-483B-9BE5-14CA8BD662AC}" destId="{1D11D166-9CBA-4B70-AEF9-5957A6C55AFA}" srcOrd="0" destOrd="0" presId="urn:microsoft.com/office/officeart/2005/8/layout/orgChart1"/>
    <dgm:cxn modelId="{ECA61177-A72C-495A-9400-A0A532705E0A}" type="presParOf" srcId="{356895FF-D013-483B-9BE5-14CA8BD662AC}" destId="{C6BBF5A9-374C-4E49-8B05-DD1159F3AA00}" srcOrd="1" destOrd="0" presId="urn:microsoft.com/office/officeart/2005/8/layout/orgChart1"/>
    <dgm:cxn modelId="{5D821493-F098-48C0-9CF2-F139F49669CF}" type="presParOf" srcId="{6B39A34F-E719-4A90-BF24-F3CB817CFFCE}" destId="{75C33637-C531-4361-AD49-42FB926468D4}" srcOrd="1" destOrd="0" presId="urn:microsoft.com/office/officeart/2005/8/layout/orgChart1"/>
    <dgm:cxn modelId="{65E77AE2-BE00-45E6-BF8F-1689D41B1415}" type="presParOf" srcId="{75C33637-C531-4361-AD49-42FB926468D4}" destId="{D2D3535C-B6C4-4651-8277-09659ABEE948}" srcOrd="0" destOrd="0" presId="urn:microsoft.com/office/officeart/2005/8/layout/orgChart1"/>
    <dgm:cxn modelId="{BA3E778E-7921-428F-9943-B9739EA11007}" type="presParOf" srcId="{75C33637-C531-4361-AD49-42FB926468D4}" destId="{27A2CE13-FAD9-408B-9B9B-336DEEBE30F1}" srcOrd="1" destOrd="0" presId="urn:microsoft.com/office/officeart/2005/8/layout/orgChart1"/>
    <dgm:cxn modelId="{7DE4BB9E-CE8C-41AD-A975-9A157C698D7E}" type="presParOf" srcId="{27A2CE13-FAD9-408B-9B9B-336DEEBE30F1}" destId="{4E8A3F44-89BB-4D1F-839C-CF78925CAAE9}" srcOrd="0" destOrd="0" presId="urn:microsoft.com/office/officeart/2005/8/layout/orgChart1"/>
    <dgm:cxn modelId="{A6CDC129-C469-43A1-A910-BB5C2D708521}" type="presParOf" srcId="{4E8A3F44-89BB-4D1F-839C-CF78925CAAE9}" destId="{BF8C8A62-4DCF-46B2-922E-02CBB98B648A}" srcOrd="0" destOrd="0" presId="urn:microsoft.com/office/officeart/2005/8/layout/orgChart1"/>
    <dgm:cxn modelId="{4221A5AF-4EF3-4F8C-B99B-FF0BEE237B3C}" type="presParOf" srcId="{4E8A3F44-89BB-4D1F-839C-CF78925CAAE9}" destId="{C06A0401-E5BE-4789-9ECC-FB24F25CE396}" srcOrd="1" destOrd="0" presId="urn:microsoft.com/office/officeart/2005/8/layout/orgChart1"/>
    <dgm:cxn modelId="{60E1C15E-AAE8-4DD5-817B-A189D87DF891}" type="presParOf" srcId="{27A2CE13-FAD9-408B-9B9B-336DEEBE30F1}" destId="{F7CFEB04-40E0-4967-90C0-F8E102BE67FA}" srcOrd="1" destOrd="0" presId="urn:microsoft.com/office/officeart/2005/8/layout/orgChart1"/>
    <dgm:cxn modelId="{AA6FD3F3-3F4A-4F62-BA57-106C0E5C520A}" type="presParOf" srcId="{27A2CE13-FAD9-408B-9B9B-336DEEBE30F1}" destId="{D3C21AA5-7695-49E5-9053-054E36102C5A}" srcOrd="2" destOrd="0" presId="urn:microsoft.com/office/officeart/2005/8/layout/orgChart1"/>
    <dgm:cxn modelId="{C166F3B7-51D6-4087-8BEF-857F1F82C3C6}" type="presParOf" srcId="{75C33637-C531-4361-AD49-42FB926468D4}" destId="{4668A53C-8EED-492E-A70F-30901AB2752C}" srcOrd="2" destOrd="0" presId="urn:microsoft.com/office/officeart/2005/8/layout/orgChart1"/>
    <dgm:cxn modelId="{87278AA6-C01E-4FCC-862E-3158EED64D6D}" type="presParOf" srcId="{75C33637-C531-4361-AD49-42FB926468D4}" destId="{596C77A9-0828-4028-82AB-BCCDA19D206E}" srcOrd="3" destOrd="0" presId="urn:microsoft.com/office/officeart/2005/8/layout/orgChart1"/>
    <dgm:cxn modelId="{AB1B77E5-7F37-4597-8087-05C25F8C855E}" type="presParOf" srcId="{596C77A9-0828-4028-82AB-BCCDA19D206E}" destId="{40E92581-949A-4ECE-8E7C-9A3AB4D434B6}" srcOrd="0" destOrd="0" presId="urn:microsoft.com/office/officeart/2005/8/layout/orgChart1"/>
    <dgm:cxn modelId="{7E79E28F-30E0-4264-8F90-95E02E88B56A}" type="presParOf" srcId="{40E92581-949A-4ECE-8E7C-9A3AB4D434B6}" destId="{881E682B-9207-4C09-9912-60CB4F0CA92C}" srcOrd="0" destOrd="0" presId="urn:microsoft.com/office/officeart/2005/8/layout/orgChart1"/>
    <dgm:cxn modelId="{5050004A-B3D1-42F0-A2E0-92D51088669D}" type="presParOf" srcId="{40E92581-949A-4ECE-8E7C-9A3AB4D434B6}" destId="{081EB31E-F7CA-40C8-980F-52660A52782A}" srcOrd="1" destOrd="0" presId="urn:microsoft.com/office/officeart/2005/8/layout/orgChart1"/>
    <dgm:cxn modelId="{A986EE6F-5246-40B7-856F-ECA2AF22F182}" type="presParOf" srcId="{596C77A9-0828-4028-82AB-BCCDA19D206E}" destId="{B6146667-1348-4E8D-B344-D563BB8BA8BF}" srcOrd="1" destOrd="0" presId="urn:microsoft.com/office/officeart/2005/8/layout/orgChart1"/>
    <dgm:cxn modelId="{A378B2A3-E2F0-4AE2-AB51-28F459D620D7}" type="presParOf" srcId="{596C77A9-0828-4028-82AB-BCCDA19D206E}" destId="{6E8FCC89-05CF-4D74-B830-EB41E4F8B314}" srcOrd="2" destOrd="0" presId="urn:microsoft.com/office/officeart/2005/8/layout/orgChart1"/>
    <dgm:cxn modelId="{B13A15A5-6FD7-442D-BF54-66E40DE808A9}" type="presParOf" srcId="{75C33637-C531-4361-AD49-42FB926468D4}" destId="{FEFA2A11-D9CC-4F66-BEE6-011DDA495921}" srcOrd="4" destOrd="0" presId="urn:microsoft.com/office/officeart/2005/8/layout/orgChart1"/>
    <dgm:cxn modelId="{D20A035E-3260-45F6-9AC7-D1B1545D121C}" type="presParOf" srcId="{75C33637-C531-4361-AD49-42FB926468D4}" destId="{EAF180AE-FBC7-42AA-858C-C6EFFD4BB68D}" srcOrd="5" destOrd="0" presId="urn:microsoft.com/office/officeart/2005/8/layout/orgChart1"/>
    <dgm:cxn modelId="{7AF55915-56D9-4CAF-B75D-4D259D4024A8}" type="presParOf" srcId="{EAF180AE-FBC7-42AA-858C-C6EFFD4BB68D}" destId="{C674380A-1D5E-4FF1-B989-819E18CDCB91}" srcOrd="0" destOrd="0" presId="urn:microsoft.com/office/officeart/2005/8/layout/orgChart1"/>
    <dgm:cxn modelId="{52DE5883-E15B-46D7-ACA5-854D0B7FF164}" type="presParOf" srcId="{C674380A-1D5E-4FF1-B989-819E18CDCB91}" destId="{2AB0CE6D-C308-4D97-9883-036DD42FE3B0}" srcOrd="0" destOrd="0" presId="urn:microsoft.com/office/officeart/2005/8/layout/orgChart1"/>
    <dgm:cxn modelId="{7E3208B2-AF91-4692-810F-9E5E3E906C9A}" type="presParOf" srcId="{C674380A-1D5E-4FF1-B989-819E18CDCB91}" destId="{56286F6F-8F98-497E-965E-76F6A87B08A6}" srcOrd="1" destOrd="0" presId="urn:microsoft.com/office/officeart/2005/8/layout/orgChart1"/>
    <dgm:cxn modelId="{A7448D16-A32C-4BCB-8C44-7FC137DECCC2}" type="presParOf" srcId="{EAF180AE-FBC7-42AA-858C-C6EFFD4BB68D}" destId="{7796D256-16DF-49F1-A3DB-B78A15E63674}" srcOrd="1" destOrd="0" presId="urn:microsoft.com/office/officeart/2005/8/layout/orgChart1"/>
    <dgm:cxn modelId="{3C5D810A-EE59-4756-9B5D-5405D741570D}" type="presParOf" srcId="{EAF180AE-FBC7-42AA-858C-C6EFFD4BB68D}" destId="{E538D008-5B32-4EE8-B399-3518CE070061}" srcOrd="2" destOrd="0" presId="urn:microsoft.com/office/officeart/2005/8/layout/orgChart1"/>
    <dgm:cxn modelId="{C044782A-E0D6-41CE-85EB-040AD93E8782}" type="presParOf" srcId="{6B39A34F-E719-4A90-BF24-F3CB817CFFCE}" destId="{A071D06B-F82A-4213-A7CC-3AA2DC0B9E66}" srcOrd="2" destOrd="0" presId="urn:microsoft.com/office/officeart/2005/8/layout/orgChart1"/>
    <dgm:cxn modelId="{B10982DB-4EFD-4A0F-A7FB-06C607605B00}" type="presParOf" srcId="{9C6A3428-314D-42B2-B4AE-97581EBD9EB1}" destId="{7EB96AE1-C1BC-4B85-A401-E2B98A4226B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D81CE584-6CD0-4125-9575-405473F785F1}" type="doc">
      <dgm:prSet loTypeId="urn:microsoft.com/office/officeart/2005/8/layout/orgChart1" loCatId="hierarchy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GB"/>
        </a:p>
      </dgm:t>
    </dgm:pt>
    <dgm:pt modelId="{C5FE0CE6-1A0F-4DC6-89C4-D5378D71F072}">
      <dgm:prSet/>
      <dgm:spPr/>
      <dgm:t>
        <a:bodyPr/>
        <a:lstStyle/>
        <a:p>
          <a:r>
            <a:rPr lang="en-US" dirty="0"/>
            <a:t>No changes</a:t>
          </a:r>
          <a:endParaRPr lang="en-CH" dirty="0"/>
        </a:p>
      </dgm:t>
    </dgm:pt>
    <dgm:pt modelId="{B9E7F4B3-6362-40B8-93B6-85B0385C711D}" type="parTrans" cxnId="{656C67C2-7934-4712-88C5-15B384A6ED6E}">
      <dgm:prSet/>
      <dgm:spPr/>
      <dgm:t>
        <a:bodyPr/>
        <a:lstStyle/>
        <a:p>
          <a:endParaRPr lang="en-CH"/>
        </a:p>
      </dgm:t>
    </dgm:pt>
    <dgm:pt modelId="{3E8391EC-F748-4E32-A5E1-0C377FE8895E}" type="sibTrans" cxnId="{656C67C2-7934-4712-88C5-15B384A6ED6E}">
      <dgm:prSet/>
      <dgm:spPr/>
      <dgm:t>
        <a:bodyPr/>
        <a:lstStyle/>
        <a:p>
          <a:endParaRPr lang="en-CH"/>
        </a:p>
      </dgm:t>
    </dgm:pt>
    <dgm:pt modelId="{79147C4E-B69A-4147-8ABE-BAC9F6776679}">
      <dgm:prSet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Name change</a:t>
          </a:r>
          <a:endParaRPr lang="en-CH" dirty="0"/>
        </a:p>
      </dgm:t>
    </dgm:pt>
    <dgm:pt modelId="{934F3DC4-CE51-464E-A033-8CFEA761B5B5}" type="parTrans" cxnId="{85930C1C-C0EE-4889-9871-C09725C37394}">
      <dgm:prSet/>
      <dgm:spPr/>
      <dgm:t>
        <a:bodyPr/>
        <a:lstStyle/>
        <a:p>
          <a:endParaRPr lang="en-CH"/>
        </a:p>
      </dgm:t>
    </dgm:pt>
    <dgm:pt modelId="{7F5C8F0E-4299-48D3-9055-E54C2318A40E}" type="sibTrans" cxnId="{85930C1C-C0EE-4889-9871-C09725C37394}">
      <dgm:prSet/>
      <dgm:spPr/>
      <dgm:t>
        <a:bodyPr/>
        <a:lstStyle/>
        <a:p>
          <a:endParaRPr lang="en-CH"/>
        </a:p>
      </dgm:t>
    </dgm:pt>
    <dgm:pt modelId="{3B9B0BCB-EBD3-4EAF-A73B-99875F3EFD85}">
      <dgm:prSet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New location</a:t>
          </a:r>
          <a:endParaRPr lang="en-CH" dirty="0"/>
        </a:p>
      </dgm:t>
    </dgm:pt>
    <dgm:pt modelId="{3B94AAC3-ABAB-4580-ADC0-7BAECDD61CAB}" type="parTrans" cxnId="{B632D595-FC18-4FAF-B8FF-3B9D6285B2D1}">
      <dgm:prSet/>
      <dgm:spPr/>
      <dgm:t>
        <a:bodyPr/>
        <a:lstStyle/>
        <a:p>
          <a:endParaRPr lang="en-CH"/>
        </a:p>
      </dgm:t>
    </dgm:pt>
    <dgm:pt modelId="{B79445B9-6E9E-4B68-9E75-1F21984EC3D0}" type="sibTrans" cxnId="{B632D595-FC18-4FAF-B8FF-3B9D6285B2D1}">
      <dgm:prSet/>
      <dgm:spPr/>
      <dgm:t>
        <a:bodyPr/>
        <a:lstStyle/>
        <a:p>
          <a:endParaRPr lang="en-CH"/>
        </a:p>
      </dgm:t>
    </dgm:pt>
    <dgm:pt modelId="{EBDCB311-6252-4F7D-8D87-3C47CE6DBE2A}">
      <dgm:prSet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New Work Package</a:t>
          </a:r>
          <a:endParaRPr lang="en-CH" dirty="0"/>
        </a:p>
      </dgm:t>
    </dgm:pt>
    <dgm:pt modelId="{4ADE8A5F-52D6-49F6-851B-2C6024860BE7}" type="parTrans" cxnId="{55A0449A-335D-4A8D-B282-1064F274BA13}">
      <dgm:prSet/>
      <dgm:spPr/>
      <dgm:t>
        <a:bodyPr/>
        <a:lstStyle/>
        <a:p>
          <a:endParaRPr lang="en-CH"/>
        </a:p>
      </dgm:t>
    </dgm:pt>
    <dgm:pt modelId="{FC47E528-C5FF-4E3F-908F-F072CFD7B4D3}" type="sibTrans" cxnId="{55A0449A-335D-4A8D-B282-1064F274BA13}">
      <dgm:prSet/>
      <dgm:spPr/>
      <dgm:t>
        <a:bodyPr/>
        <a:lstStyle/>
        <a:p>
          <a:endParaRPr lang="en-CH"/>
        </a:p>
      </dgm:t>
    </dgm:pt>
    <dgm:pt modelId="{DAA778C8-F7BF-4D3B-B34E-CFD39F1140D5}">
      <dgm:prSet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Removed location</a:t>
          </a:r>
          <a:endParaRPr lang="en-CH" dirty="0"/>
        </a:p>
      </dgm:t>
    </dgm:pt>
    <dgm:pt modelId="{13718941-46E6-4147-91E3-A58605F3E6A6}" type="parTrans" cxnId="{45B4AEC4-E4AE-4D50-81D3-A6095A03CB53}">
      <dgm:prSet/>
      <dgm:spPr/>
      <dgm:t>
        <a:bodyPr/>
        <a:lstStyle/>
        <a:p>
          <a:endParaRPr lang="en-CH"/>
        </a:p>
      </dgm:t>
    </dgm:pt>
    <dgm:pt modelId="{AB4C2097-4724-40D6-AC16-11E59B6AD33C}" type="sibTrans" cxnId="{45B4AEC4-E4AE-4D50-81D3-A6095A03CB53}">
      <dgm:prSet/>
      <dgm:spPr/>
      <dgm:t>
        <a:bodyPr/>
        <a:lstStyle/>
        <a:p>
          <a:endParaRPr lang="en-CH"/>
        </a:p>
      </dgm:t>
    </dgm:pt>
    <dgm:pt modelId="{6ED69D42-19E0-45C6-B003-A5293FCD71A3}" type="pres">
      <dgm:prSet presAssocID="{D81CE584-6CD0-4125-9575-405473F785F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E7CD7D2-5348-4509-8B50-C5FE35F1DF83}" type="pres">
      <dgm:prSet presAssocID="{C5FE0CE6-1A0F-4DC6-89C4-D5378D71F072}" presName="hierRoot1" presStyleCnt="0">
        <dgm:presLayoutVars>
          <dgm:hierBranch val="init"/>
        </dgm:presLayoutVars>
      </dgm:prSet>
      <dgm:spPr/>
    </dgm:pt>
    <dgm:pt modelId="{8C566FA3-E55C-4112-9272-4CEBE5B3A5F1}" type="pres">
      <dgm:prSet presAssocID="{C5FE0CE6-1A0F-4DC6-89C4-D5378D71F072}" presName="rootComposite1" presStyleCnt="0"/>
      <dgm:spPr/>
    </dgm:pt>
    <dgm:pt modelId="{FCF69FA8-D491-4C99-B9D0-65EAB32CC70D}" type="pres">
      <dgm:prSet presAssocID="{C5FE0CE6-1A0F-4DC6-89C4-D5378D71F072}" presName="rootText1" presStyleLbl="node0" presStyleIdx="0" presStyleCnt="5">
        <dgm:presLayoutVars>
          <dgm:chPref val="3"/>
        </dgm:presLayoutVars>
      </dgm:prSet>
      <dgm:spPr/>
    </dgm:pt>
    <dgm:pt modelId="{34500FFA-4A89-4F53-A04D-38D7268B974D}" type="pres">
      <dgm:prSet presAssocID="{C5FE0CE6-1A0F-4DC6-89C4-D5378D71F072}" presName="rootConnector1" presStyleLbl="node1" presStyleIdx="0" presStyleCnt="0"/>
      <dgm:spPr/>
    </dgm:pt>
    <dgm:pt modelId="{E711DAE9-0503-4A31-90EC-C33B1D632EE1}" type="pres">
      <dgm:prSet presAssocID="{C5FE0CE6-1A0F-4DC6-89C4-D5378D71F072}" presName="hierChild2" presStyleCnt="0"/>
      <dgm:spPr/>
    </dgm:pt>
    <dgm:pt modelId="{66A9FA4C-B4FD-4E0E-8964-E38FF46BDAD3}" type="pres">
      <dgm:prSet presAssocID="{C5FE0CE6-1A0F-4DC6-89C4-D5378D71F072}" presName="hierChild3" presStyleCnt="0"/>
      <dgm:spPr/>
    </dgm:pt>
    <dgm:pt modelId="{6FCF2FB7-2FE6-4723-A149-9C94A19C27A7}" type="pres">
      <dgm:prSet presAssocID="{79147C4E-B69A-4147-8ABE-BAC9F6776679}" presName="hierRoot1" presStyleCnt="0">
        <dgm:presLayoutVars>
          <dgm:hierBranch val="init"/>
        </dgm:presLayoutVars>
      </dgm:prSet>
      <dgm:spPr/>
    </dgm:pt>
    <dgm:pt modelId="{6F33C708-83C2-40E3-92EE-1438EE00EF10}" type="pres">
      <dgm:prSet presAssocID="{79147C4E-B69A-4147-8ABE-BAC9F6776679}" presName="rootComposite1" presStyleCnt="0"/>
      <dgm:spPr/>
    </dgm:pt>
    <dgm:pt modelId="{05285C0C-E60B-459C-8DEF-3960464EB695}" type="pres">
      <dgm:prSet presAssocID="{79147C4E-B69A-4147-8ABE-BAC9F6776679}" presName="rootText1" presStyleLbl="node0" presStyleIdx="1" presStyleCnt="5">
        <dgm:presLayoutVars>
          <dgm:chPref val="3"/>
        </dgm:presLayoutVars>
      </dgm:prSet>
      <dgm:spPr/>
    </dgm:pt>
    <dgm:pt modelId="{84071278-EC71-49B4-8ADE-16B9884F525F}" type="pres">
      <dgm:prSet presAssocID="{79147C4E-B69A-4147-8ABE-BAC9F6776679}" presName="rootConnector1" presStyleLbl="node1" presStyleIdx="0" presStyleCnt="0"/>
      <dgm:spPr/>
    </dgm:pt>
    <dgm:pt modelId="{51770CB9-2A03-423B-97DF-502459A4BE09}" type="pres">
      <dgm:prSet presAssocID="{79147C4E-B69A-4147-8ABE-BAC9F6776679}" presName="hierChild2" presStyleCnt="0"/>
      <dgm:spPr/>
    </dgm:pt>
    <dgm:pt modelId="{9B3132B9-FF92-4735-ABA8-BDB8D789D6A2}" type="pres">
      <dgm:prSet presAssocID="{79147C4E-B69A-4147-8ABE-BAC9F6776679}" presName="hierChild3" presStyleCnt="0"/>
      <dgm:spPr/>
    </dgm:pt>
    <dgm:pt modelId="{A8B242A9-9765-4FDD-BE66-4DDD0BF9EC65}" type="pres">
      <dgm:prSet presAssocID="{3B9B0BCB-EBD3-4EAF-A73B-99875F3EFD85}" presName="hierRoot1" presStyleCnt="0">
        <dgm:presLayoutVars>
          <dgm:hierBranch val="init"/>
        </dgm:presLayoutVars>
      </dgm:prSet>
      <dgm:spPr/>
    </dgm:pt>
    <dgm:pt modelId="{4FDBC58F-03C6-422C-9EC9-E210E3469476}" type="pres">
      <dgm:prSet presAssocID="{3B9B0BCB-EBD3-4EAF-A73B-99875F3EFD85}" presName="rootComposite1" presStyleCnt="0"/>
      <dgm:spPr/>
    </dgm:pt>
    <dgm:pt modelId="{81EC6B26-12FD-4DC6-A793-8B7E13480789}" type="pres">
      <dgm:prSet presAssocID="{3B9B0BCB-EBD3-4EAF-A73B-99875F3EFD85}" presName="rootText1" presStyleLbl="node0" presStyleIdx="2" presStyleCnt="5">
        <dgm:presLayoutVars>
          <dgm:chPref val="3"/>
        </dgm:presLayoutVars>
      </dgm:prSet>
      <dgm:spPr/>
    </dgm:pt>
    <dgm:pt modelId="{82D61AC6-1341-4C4F-BCB2-C2DD2F4E9616}" type="pres">
      <dgm:prSet presAssocID="{3B9B0BCB-EBD3-4EAF-A73B-99875F3EFD85}" presName="rootConnector1" presStyleLbl="node1" presStyleIdx="0" presStyleCnt="0"/>
      <dgm:spPr/>
    </dgm:pt>
    <dgm:pt modelId="{D36EF26C-3489-46A8-ADFB-317A9CA5B8E8}" type="pres">
      <dgm:prSet presAssocID="{3B9B0BCB-EBD3-4EAF-A73B-99875F3EFD85}" presName="hierChild2" presStyleCnt="0"/>
      <dgm:spPr/>
    </dgm:pt>
    <dgm:pt modelId="{EA6133B4-853E-449E-83A2-87A774B3DA7B}" type="pres">
      <dgm:prSet presAssocID="{3B9B0BCB-EBD3-4EAF-A73B-99875F3EFD85}" presName="hierChild3" presStyleCnt="0"/>
      <dgm:spPr/>
    </dgm:pt>
    <dgm:pt modelId="{C4440AB9-F642-4E75-90D4-28C60AA9C20F}" type="pres">
      <dgm:prSet presAssocID="{DAA778C8-F7BF-4D3B-B34E-CFD39F1140D5}" presName="hierRoot1" presStyleCnt="0">
        <dgm:presLayoutVars>
          <dgm:hierBranch val="init"/>
        </dgm:presLayoutVars>
      </dgm:prSet>
      <dgm:spPr/>
    </dgm:pt>
    <dgm:pt modelId="{E73338D4-7C3A-424C-AB7C-CC703FBE886C}" type="pres">
      <dgm:prSet presAssocID="{DAA778C8-F7BF-4D3B-B34E-CFD39F1140D5}" presName="rootComposite1" presStyleCnt="0"/>
      <dgm:spPr/>
    </dgm:pt>
    <dgm:pt modelId="{037468A1-E3FA-4A3A-A7F2-9FD2B2D670CD}" type="pres">
      <dgm:prSet presAssocID="{DAA778C8-F7BF-4D3B-B34E-CFD39F1140D5}" presName="rootText1" presStyleLbl="node0" presStyleIdx="3" presStyleCnt="5">
        <dgm:presLayoutVars>
          <dgm:chPref val="3"/>
        </dgm:presLayoutVars>
      </dgm:prSet>
      <dgm:spPr/>
    </dgm:pt>
    <dgm:pt modelId="{862079D4-3750-49C5-8030-207FC1ACBE33}" type="pres">
      <dgm:prSet presAssocID="{DAA778C8-F7BF-4D3B-B34E-CFD39F1140D5}" presName="rootConnector1" presStyleLbl="node1" presStyleIdx="0" presStyleCnt="0"/>
      <dgm:spPr/>
    </dgm:pt>
    <dgm:pt modelId="{252B1E66-1CD5-49AE-A833-AEF655E26586}" type="pres">
      <dgm:prSet presAssocID="{DAA778C8-F7BF-4D3B-B34E-CFD39F1140D5}" presName="hierChild2" presStyleCnt="0"/>
      <dgm:spPr/>
    </dgm:pt>
    <dgm:pt modelId="{402048DB-C1F6-48A2-8C33-F5C9EAC53379}" type="pres">
      <dgm:prSet presAssocID="{DAA778C8-F7BF-4D3B-B34E-CFD39F1140D5}" presName="hierChild3" presStyleCnt="0"/>
      <dgm:spPr/>
    </dgm:pt>
    <dgm:pt modelId="{20031E20-E1FB-4AB3-A301-9F8307774DA5}" type="pres">
      <dgm:prSet presAssocID="{EBDCB311-6252-4F7D-8D87-3C47CE6DBE2A}" presName="hierRoot1" presStyleCnt="0">
        <dgm:presLayoutVars>
          <dgm:hierBranch val="init"/>
        </dgm:presLayoutVars>
      </dgm:prSet>
      <dgm:spPr/>
    </dgm:pt>
    <dgm:pt modelId="{50DCD0DE-AAD9-472A-9F22-D2526E0C2A39}" type="pres">
      <dgm:prSet presAssocID="{EBDCB311-6252-4F7D-8D87-3C47CE6DBE2A}" presName="rootComposite1" presStyleCnt="0"/>
      <dgm:spPr/>
    </dgm:pt>
    <dgm:pt modelId="{04F836CF-1BF4-4599-B370-07CA6198EA2D}" type="pres">
      <dgm:prSet presAssocID="{EBDCB311-6252-4F7D-8D87-3C47CE6DBE2A}" presName="rootText1" presStyleLbl="node0" presStyleIdx="4" presStyleCnt="5">
        <dgm:presLayoutVars>
          <dgm:chPref val="3"/>
        </dgm:presLayoutVars>
      </dgm:prSet>
      <dgm:spPr/>
    </dgm:pt>
    <dgm:pt modelId="{27049903-333E-42DF-9AEA-E0F41C714221}" type="pres">
      <dgm:prSet presAssocID="{EBDCB311-6252-4F7D-8D87-3C47CE6DBE2A}" presName="rootConnector1" presStyleLbl="node1" presStyleIdx="0" presStyleCnt="0"/>
      <dgm:spPr/>
    </dgm:pt>
    <dgm:pt modelId="{7655CB84-5FB4-48A2-B15B-64E155478987}" type="pres">
      <dgm:prSet presAssocID="{EBDCB311-6252-4F7D-8D87-3C47CE6DBE2A}" presName="hierChild2" presStyleCnt="0"/>
      <dgm:spPr/>
    </dgm:pt>
    <dgm:pt modelId="{542C2122-7FDF-4A46-8917-37BC606ADA1B}" type="pres">
      <dgm:prSet presAssocID="{EBDCB311-6252-4F7D-8D87-3C47CE6DBE2A}" presName="hierChild3" presStyleCnt="0"/>
      <dgm:spPr/>
    </dgm:pt>
  </dgm:ptLst>
  <dgm:cxnLst>
    <dgm:cxn modelId="{42A04D12-3A0B-493A-895C-183A8BF8154C}" type="presOf" srcId="{79147C4E-B69A-4147-8ABE-BAC9F6776679}" destId="{84071278-EC71-49B4-8ADE-16B9884F525F}" srcOrd="1" destOrd="0" presId="urn:microsoft.com/office/officeart/2005/8/layout/orgChart1"/>
    <dgm:cxn modelId="{634D131B-673E-4D12-92DA-2D6B84E2E11A}" type="presOf" srcId="{EBDCB311-6252-4F7D-8D87-3C47CE6DBE2A}" destId="{04F836CF-1BF4-4599-B370-07CA6198EA2D}" srcOrd="0" destOrd="0" presId="urn:microsoft.com/office/officeart/2005/8/layout/orgChart1"/>
    <dgm:cxn modelId="{85930C1C-C0EE-4889-9871-C09725C37394}" srcId="{D81CE584-6CD0-4125-9575-405473F785F1}" destId="{79147C4E-B69A-4147-8ABE-BAC9F6776679}" srcOrd="1" destOrd="0" parTransId="{934F3DC4-CE51-464E-A033-8CFEA761B5B5}" sibTransId="{7F5C8F0E-4299-48D3-9055-E54C2318A40E}"/>
    <dgm:cxn modelId="{16C4EA3E-475F-4003-8269-0AC8742FC21A}" type="presOf" srcId="{D81CE584-6CD0-4125-9575-405473F785F1}" destId="{6ED69D42-19E0-45C6-B003-A5293FCD71A3}" srcOrd="0" destOrd="0" presId="urn:microsoft.com/office/officeart/2005/8/layout/orgChart1"/>
    <dgm:cxn modelId="{44637669-AC30-46B4-AC7E-BDDB96E26031}" type="presOf" srcId="{3B9B0BCB-EBD3-4EAF-A73B-99875F3EFD85}" destId="{82D61AC6-1341-4C4F-BCB2-C2DD2F4E9616}" srcOrd="1" destOrd="0" presId="urn:microsoft.com/office/officeart/2005/8/layout/orgChart1"/>
    <dgm:cxn modelId="{E89D7054-AC97-4569-930F-85D6CC3D6918}" type="presOf" srcId="{3B9B0BCB-EBD3-4EAF-A73B-99875F3EFD85}" destId="{81EC6B26-12FD-4DC6-A793-8B7E13480789}" srcOrd="0" destOrd="0" presId="urn:microsoft.com/office/officeart/2005/8/layout/orgChart1"/>
    <dgm:cxn modelId="{28CFAB78-D554-40DB-873D-06E99E0F89FE}" type="presOf" srcId="{C5FE0CE6-1A0F-4DC6-89C4-D5378D71F072}" destId="{FCF69FA8-D491-4C99-B9D0-65EAB32CC70D}" srcOrd="0" destOrd="0" presId="urn:microsoft.com/office/officeart/2005/8/layout/orgChart1"/>
    <dgm:cxn modelId="{ED7D3C95-DCB2-4829-8CF3-E463D7B70BA8}" type="presOf" srcId="{C5FE0CE6-1A0F-4DC6-89C4-D5378D71F072}" destId="{34500FFA-4A89-4F53-A04D-38D7268B974D}" srcOrd="1" destOrd="0" presId="urn:microsoft.com/office/officeart/2005/8/layout/orgChart1"/>
    <dgm:cxn modelId="{B632D595-FC18-4FAF-B8FF-3B9D6285B2D1}" srcId="{D81CE584-6CD0-4125-9575-405473F785F1}" destId="{3B9B0BCB-EBD3-4EAF-A73B-99875F3EFD85}" srcOrd="2" destOrd="0" parTransId="{3B94AAC3-ABAB-4580-ADC0-7BAECDD61CAB}" sibTransId="{B79445B9-6E9E-4B68-9E75-1F21984EC3D0}"/>
    <dgm:cxn modelId="{55A0449A-335D-4A8D-B282-1064F274BA13}" srcId="{D81CE584-6CD0-4125-9575-405473F785F1}" destId="{EBDCB311-6252-4F7D-8D87-3C47CE6DBE2A}" srcOrd="4" destOrd="0" parTransId="{4ADE8A5F-52D6-49F6-851B-2C6024860BE7}" sibTransId="{FC47E528-C5FF-4E3F-908F-F072CFD7B4D3}"/>
    <dgm:cxn modelId="{09A03BAA-C236-45F4-9215-C1D88B29150B}" type="presOf" srcId="{DAA778C8-F7BF-4D3B-B34E-CFD39F1140D5}" destId="{862079D4-3750-49C5-8030-207FC1ACBE33}" srcOrd="1" destOrd="0" presId="urn:microsoft.com/office/officeart/2005/8/layout/orgChart1"/>
    <dgm:cxn modelId="{D35897B8-E71C-4AEB-943B-38EB2FC77CF9}" type="presOf" srcId="{DAA778C8-F7BF-4D3B-B34E-CFD39F1140D5}" destId="{037468A1-E3FA-4A3A-A7F2-9FD2B2D670CD}" srcOrd="0" destOrd="0" presId="urn:microsoft.com/office/officeart/2005/8/layout/orgChart1"/>
    <dgm:cxn modelId="{E15947C1-03F0-4AC3-BF9A-02612F983045}" type="presOf" srcId="{79147C4E-B69A-4147-8ABE-BAC9F6776679}" destId="{05285C0C-E60B-459C-8DEF-3960464EB695}" srcOrd="0" destOrd="0" presId="urn:microsoft.com/office/officeart/2005/8/layout/orgChart1"/>
    <dgm:cxn modelId="{656C67C2-7934-4712-88C5-15B384A6ED6E}" srcId="{D81CE584-6CD0-4125-9575-405473F785F1}" destId="{C5FE0CE6-1A0F-4DC6-89C4-D5378D71F072}" srcOrd="0" destOrd="0" parTransId="{B9E7F4B3-6362-40B8-93B6-85B0385C711D}" sibTransId="{3E8391EC-F748-4E32-A5E1-0C377FE8895E}"/>
    <dgm:cxn modelId="{45B4AEC4-E4AE-4D50-81D3-A6095A03CB53}" srcId="{D81CE584-6CD0-4125-9575-405473F785F1}" destId="{DAA778C8-F7BF-4D3B-B34E-CFD39F1140D5}" srcOrd="3" destOrd="0" parTransId="{13718941-46E6-4147-91E3-A58605F3E6A6}" sibTransId="{AB4C2097-4724-40D6-AC16-11E59B6AD33C}"/>
    <dgm:cxn modelId="{F04795C9-9B45-463C-91BD-65A178B45046}" type="presOf" srcId="{EBDCB311-6252-4F7D-8D87-3C47CE6DBE2A}" destId="{27049903-333E-42DF-9AEA-E0F41C714221}" srcOrd="1" destOrd="0" presId="urn:microsoft.com/office/officeart/2005/8/layout/orgChart1"/>
    <dgm:cxn modelId="{2E8355A5-ACCE-4252-9407-3CB1E2A95E8A}" type="presParOf" srcId="{6ED69D42-19E0-45C6-B003-A5293FCD71A3}" destId="{6E7CD7D2-5348-4509-8B50-C5FE35F1DF83}" srcOrd="0" destOrd="0" presId="urn:microsoft.com/office/officeart/2005/8/layout/orgChart1"/>
    <dgm:cxn modelId="{633E38DD-235B-49C9-AE46-F77831748921}" type="presParOf" srcId="{6E7CD7D2-5348-4509-8B50-C5FE35F1DF83}" destId="{8C566FA3-E55C-4112-9272-4CEBE5B3A5F1}" srcOrd="0" destOrd="0" presId="urn:microsoft.com/office/officeart/2005/8/layout/orgChart1"/>
    <dgm:cxn modelId="{8D1C2109-D3DD-4948-AB84-962F99908D95}" type="presParOf" srcId="{8C566FA3-E55C-4112-9272-4CEBE5B3A5F1}" destId="{FCF69FA8-D491-4C99-B9D0-65EAB32CC70D}" srcOrd="0" destOrd="0" presId="urn:microsoft.com/office/officeart/2005/8/layout/orgChart1"/>
    <dgm:cxn modelId="{0443E4DB-CAC7-486E-BBFD-0ACE76A002A4}" type="presParOf" srcId="{8C566FA3-E55C-4112-9272-4CEBE5B3A5F1}" destId="{34500FFA-4A89-4F53-A04D-38D7268B974D}" srcOrd="1" destOrd="0" presId="urn:microsoft.com/office/officeart/2005/8/layout/orgChart1"/>
    <dgm:cxn modelId="{E611E21C-87E9-4A34-BC9F-7EA0102E6946}" type="presParOf" srcId="{6E7CD7D2-5348-4509-8B50-C5FE35F1DF83}" destId="{E711DAE9-0503-4A31-90EC-C33B1D632EE1}" srcOrd="1" destOrd="0" presId="urn:microsoft.com/office/officeart/2005/8/layout/orgChart1"/>
    <dgm:cxn modelId="{CCFCADCF-B3E3-489C-90AC-9A043ABF6BD4}" type="presParOf" srcId="{6E7CD7D2-5348-4509-8B50-C5FE35F1DF83}" destId="{66A9FA4C-B4FD-4E0E-8964-E38FF46BDAD3}" srcOrd="2" destOrd="0" presId="urn:microsoft.com/office/officeart/2005/8/layout/orgChart1"/>
    <dgm:cxn modelId="{87466874-E670-4304-A2AE-E1C8D0A4A3EC}" type="presParOf" srcId="{6ED69D42-19E0-45C6-B003-A5293FCD71A3}" destId="{6FCF2FB7-2FE6-4723-A149-9C94A19C27A7}" srcOrd="1" destOrd="0" presId="urn:microsoft.com/office/officeart/2005/8/layout/orgChart1"/>
    <dgm:cxn modelId="{B1CA6B07-81F5-45B3-B919-42DD3308235D}" type="presParOf" srcId="{6FCF2FB7-2FE6-4723-A149-9C94A19C27A7}" destId="{6F33C708-83C2-40E3-92EE-1438EE00EF10}" srcOrd="0" destOrd="0" presId="urn:microsoft.com/office/officeart/2005/8/layout/orgChart1"/>
    <dgm:cxn modelId="{356DD41E-53E6-4248-A818-244CDAFBE2A9}" type="presParOf" srcId="{6F33C708-83C2-40E3-92EE-1438EE00EF10}" destId="{05285C0C-E60B-459C-8DEF-3960464EB695}" srcOrd="0" destOrd="0" presId="urn:microsoft.com/office/officeart/2005/8/layout/orgChart1"/>
    <dgm:cxn modelId="{8E6B1F10-3BF0-4A67-B8F5-110E368D6263}" type="presParOf" srcId="{6F33C708-83C2-40E3-92EE-1438EE00EF10}" destId="{84071278-EC71-49B4-8ADE-16B9884F525F}" srcOrd="1" destOrd="0" presId="urn:microsoft.com/office/officeart/2005/8/layout/orgChart1"/>
    <dgm:cxn modelId="{FF6AA2C7-FD88-468B-A3AF-0E07436C7FC7}" type="presParOf" srcId="{6FCF2FB7-2FE6-4723-A149-9C94A19C27A7}" destId="{51770CB9-2A03-423B-97DF-502459A4BE09}" srcOrd="1" destOrd="0" presId="urn:microsoft.com/office/officeart/2005/8/layout/orgChart1"/>
    <dgm:cxn modelId="{1FA4BD6F-7898-4107-A9D3-130748B80C51}" type="presParOf" srcId="{6FCF2FB7-2FE6-4723-A149-9C94A19C27A7}" destId="{9B3132B9-FF92-4735-ABA8-BDB8D789D6A2}" srcOrd="2" destOrd="0" presId="urn:microsoft.com/office/officeart/2005/8/layout/orgChart1"/>
    <dgm:cxn modelId="{E052499B-7FD2-498E-8820-E4658E706CD7}" type="presParOf" srcId="{6ED69D42-19E0-45C6-B003-A5293FCD71A3}" destId="{A8B242A9-9765-4FDD-BE66-4DDD0BF9EC65}" srcOrd="2" destOrd="0" presId="urn:microsoft.com/office/officeart/2005/8/layout/orgChart1"/>
    <dgm:cxn modelId="{A0861DFA-E8BC-48FC-90B9-41D7A264CF3D}" type="presParOf" srcId="{A8B242A9-9765-4FDD-BE66-4DDD0BF9EC65}" destId="{4FDBC58F-03C6-422C-9EC9-E210E3469476}" srcOrd="0" destOrd="0" presId="urn:microsoft.com/office/officeart/2005/8/layout/orgChart1"/>
    <dgm:cxn modelId="{29A9CEE9-D1BA-4A66-A74C-0AAC09D93666}" type="presParOf" srcId="{4FDBC58F-03C6-422C-9EC9-E210E3469476}" destId="{81EC6B26-12FD-4DC6-A793-8B7E13480789}" srcOrd="0" destOrd="0" presId="urn:microsoft.com/office/officeart/2005/8/layout/orgChart1"/>
    <dgm:cxn modelId="{09B52A18-7DB4-4486-9DC4-E36E880E0267}" type="presParOf" srcId="{4FDBC58F-03C6-422C-9EC9-E210E3469476}" destId="{82D61AC6-1341-4C4F-BCB2-C2DD2F4E9616}" srcOrd="1" destOrd="0" presId="urn:microsoft.com/office/officeart/2005/8/layout/orgChart1"/>
    <dgm:cxn modelId="{3FEDC829-A8C3-42C3-903B-FCC3B6F5B502}" type="presParOf" srcId="{A8B242A9-9765-4FDD-BE66-4DDD0BF9EC65}" destId="{D36EF26C-3489-46A8-ADFB-317A9CA5B8E8}" srcOrd="1" destOrd="0" presId="urn:microsoft.com/office/officeart/2005/8/layout/orgChart1"/>
    <dgm:cxn modelId="{0086F30D-7286-4324-87AA-CC741B324340}" type="presParOf" srcId="{A8B242A9-9765-4FDD-BE66-4DDD0BF9EC65}" destId="{EA6133B4-853E-449E-83A2-87A774B3DA7B}" srcOrd="2" destOrd="0" presId="urn:microsoft.com/office/officeart/2005/8/layout/orgChart1"/>
    <dgm:cxn modelId="{08F2CC60-A596-4225-81E7-41B887ECF76F}" type="presParOf" srcId="{6ED69D42-19E0-45C6-B003-A5293FCD71A3}" destId="{C4440AB9-F642-4E75-90D4-28C60AA9C20F}" srcOrd="3" destOrd="0" presId="urn:microsoft.com/office/officeart/2005/8/layout/orgChart1"/>
    <dgm:cxn modelId="{B83934BB-015A-4CF3-B0A2-25073CE8139D}" type="presParOf" srcId="{C4440AB9-F642-4E75-90D4-28C60AA9C20F}" destId="{E73338D4-7C3A-424C-AB7C-CC703FBE886C}" srcOrd="0" destOrd="0" presId="urn:microsoft.com/office/officeart/2005/8/layout/orgChart1"/>
    <dgm:cxn modelId="{63A11E87-D14E-40EB-A8CC-52A8C8846887}" type="presParOf" srcId="{E73338D4-7C3A-424C-AB7C-CC703FBE886C}" destId="{037468A1-E3FA-4A3A-A7F2-9FD2B2D670CD}" srcOrd="0" destOrd="0" presId="urn:microsoft.com/office/officeart/2005/8/layout/orgChart1"/>
    <dgm:cxn modelId="{F5CABE37-C95A-4810-B19B-45B3156F8D67}" type="presParOf" srcId="{E73338D4-7C3A-424C-AB7C-CC703FBE886C}" destId="{862079D4-3750-49C5-8030-207FC1ACBE33}" srcOrd="1" destOrd="0" presId="urn:microsoft.com/office/officeart/2005/8/layout/orgChart1"/>
    <dgm:cxn modelId="{F9DB4B2D-ACD4-46F3-9C02-BA7792AE5044}" type="presParOf" srcId="{C4440AB9-F642-4E75-90D4-28C60AA9C20F}" destId="{252B1E66-1CD5-49AE-A833-AEF655E26586}" srcOrd="1" destOrd="0" presId="urn:microsoft.com/office/officeart/2005/8/layout/orgChart1"/>
    <dgm:cxn modelId="{6E65EF67-099D-4DDE-B5BD-1639E436A6BE}" type="presParOf" srcId="{C4440AB9-F642-4E75-90D4-28C60AA9C20F}" destId="{402048DB-C1F6-48A2-8C33-F5C9EAC53379}" srcOrd="2" destOrd="0" presId="urn:microsoft.com/office/officeart/2005/8/layout/orgChart1"/>
    <dgm:cxn modelId="{06C9FB4A-6C0F-448C-B410-BB36D3A5D732}" type="presParOf" srcId="{6ED69D42-19E0-45C6-B003-A5293FCD71A3}" destId="{20031E20-E1FB-4AB3-A301-9F8307774DA5}" srcOrd="4" destOrd="0" presId="urn:microsoft.com/office/officeart/2005/8/layout/orgChart1"/>
    <dgm:cxn modelId="{936F14EB-B171-4669-A2CF-252A5F2CD6E1}" type="presParOf" srcId="{20031E20-E1FB-4AB3-A301-9F8307774DA5}" destId="{50DCD0DE-AAD9-472A-9F22-D2526E0C2A39}" srcOrd="0" destOrd="0" presId="urn:microsoft.com/office/officeart/2005/8/layout/orgChart1"/>
    <dgm:cxn modelId="{082F1540-429A-456B-A76E-1B7F19B16E21}" type="presParOf" srcId="{50DCD0DE-AAD9-472A-9F22-D2526E0C2A39}" destId="{04F836CF-1BF4-4599-B370-07CA6198EA2D}" srcOrd="0" destOrd="0" presId="urn:microsoft.com/office/officeart/2005/8/layout/orgChart1"/>
    <dgm:cxn modelId="{3FC6B3C8-4EBA-491F-8FC7-AE72BD2F3E1C}" type="presParOf" srcId="{50DCD0DE-AAD9-472A-9F22-D2526E0C2A39}" destId="{27049903-333E-42DF-9AEA-E0F41C714221}" srcOrd="1" destOrd="0" presId="urn:microsoft.com/office/officeart/2005/8/layout/orgChart1"/>
    <dgm:cxn modelId="{EB019A95-1562-41A7-B845-62BF58A82ECF}" type="presParOf" srcId="{20031E20-E1FB-4AB3-A301-9F8307774DA5}" destId="{7655CB84-5FB4-48A2-B15B-64E155478987}" srcOrd="1" destOrd="0" presId="urn:microsoft.com/office/officeart/2005/8/layout/orgChart1"/>
    <dgm:cxn modelId="{3B4C4178-ED44-4484-9FDC-FB64D0D0146E}" type="presParOf" srcId="{20031E20-E1FB-4AB3-A301-9F8307774DA5}" destId="{542C2122-7FDF-4A46-8917-37BC606ADA1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D81CE584-6CD0-4125-9575-405473F785F1}" type="doc">
      <dgm:prSet loTypeId="urn:microsoft.com/office/officeart/2005/8/layout/orgChart1" loCatId="hierarchy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GB"/>
        </a:p>
      </dgm:t>
    </dgm:pt>
    <dgm:pt modelId="{FDABB928-C5C9-4EFB-B66F-6AF767AE1E56}">
      <dgm:prSet/>
      <dgm:spPr/>
      <dgm:t>
        <a:bodyPr/>
        <a:lstStyle/>
        <a:p>
          <a:r>
            <a:rPr lang="pl-PL" dirty="0"/>
            <a:t>3 Accelerators</a:t>
          </a:r>
          <a:endParaRPr lang="en-CH" dirty="0"/>
        </a:p>
      </dgm:t>
    </dgm:pt>
    <dgm:pt modelId="{EC630BEA-A804-482E-A515-5AB314B737A5}" type="parTrans" cxnId="{9D4304C6-3986-4D97-99D1-2E2C6296BB9B}">
      <dgm:prSet/>
      <dgm:spPr/>
      <dgm:t>
        <a:bodyPr/>
        <a:lstStyle/>
        <a:p>
          <a:endParaRPr lang="en-CH"/>
        </a:p>
      </dgm:t>
    </dgm:pt>
    <dgm:pt modelId="{6480DB1A-95DF-4D80-BCF6-A6D0D872210E}" type="sibTrans" cxnId="{9D4304C6-3986-4D97-99D1-2E2C6296BB9B}">
      <dgm:prSet/>
      <dgm:spPr/>
      <dgm:t>
        <a:bodyPr/>
        <a:lstStyle/>
        <a:p>
          <a:endParaRPr lang="en-CH"/>
        </a:p>
      </dgm:t>
    </dgm:pt>
    <dgm:pt modelId="{2FC7081C-CB79-4429-A73D-DC8721F96D8A}">
      <dgm:prSet/>
      <dgm:spPr/>
      <dgm:t>
        <a:bodyPr/>
        <a:lstStyle/>
        <a:p>
          <a:r>
            <a:rPr lang="pl-PL" dirty="0"/>
            <a:t>3.1 Accelerator coordination</a:t>
          </a:r>
          <a:endParaRPr lang="en-CH" dirty="0"/>
        </a:p>
      </dgm:t>
    </dgm:pt>
    <dgm:pt modelId="{BEB8712F-DFFF-4787-A75C-C9CC085B2449}" type="parTrans" cxnId="{C772ACC4-EDD9-4995-A63C-EED9436E8AB7}">
      <dgm:prSet/>
      <dgm:spPr/>
      <dgm:t>
        <a:bodyPr/>
        <a:lstStyle/>
        <a:p>
          <a:endParaRPr lang="en-CH"/>
        </a:p>
      </dgm:t>
    </dgm:pt>
    <dgm:pt modelId="{A4395C4A-B33E-4BDE-AA48-8477882201D5}" type="sibTrans" cxnId="{C772ACC4-EDD9-4995-A63C-EED9436E8AB7}">
      <dgm:prSet/>
      <dgm:spPr/>
      <dgm:t>
        <a:bodyPr/>
        <a:lstStyle/>
        <a:p>
          <a:endParaRPr lang="en-CH"/>
        </a:p>
      </dgm:t>
    </dgm:pt>
    <dgm:pt modelId="{D589CB83-2EC2-4D05-9F32-F775D93577A8}">
      <dgm:prSet/>
      <dgm:spPr/>
      <dgm:t>
        <a:bodyPr/>
        <a:lstStyle/>
        <a:p>
          <a:r>
            <a:rPr lang="pl-PL" dirty="0"/>
            <a:t>3.2 FCC-ee collider design</a:t>
          </a:r>
          <a:endParaRPr lang="en-CH" dirty="0"/>
        </a:p>
      </dgm:t>
    </dgm:pt>
    <dgm:pt modelId="{E73622AE-1564-40F5-821B-0F02B15C8528}" type="parTrans" cxnId="{D10F2400-5D1C-47C2-8D61-0C93004C02AD}">
      <dgm:prSet/>
      <dgm:spPr/>
      <dgm:t>
        <a:bodyPr/>
        <a:lstStyle/>
        <a:p>
          <a:endParaRPr lang="en-CH"/>
        </a:p>
      </dgm:t>
    </dgm:pt>
    <dgm:pt modelId="{BDA74ACB-5763-4E71-93BF-7F926F0D7229}" type="sibTrans" cxnId="{D10F2400-5D1C-47C2-8D61-0C93004C02AD}">
      <dgm:prSet/>
      <dgm:spPr/>
      <dgm:t>
        <a:bodyPr/>
        <a:lstStyle/>
        <a:p>
          <a:endParaRPr lang="en-CH"/>
        </a:p>
      </dgm:t>
    </dgm:pt>
    <dgm:pt modelId="{CFD1A171-EDE1-425B-8020-C885CF0BD877}">
      <dgm:prSet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pl-PL" dirty="0"/>
            <a:t>3.4 Accelerator Technolog</a:t>
          </a:r>
          <a:r>
            <a:rPr lang="fr-CH" dirty="0" err="1"/>
            <a:t>ies</a:t>
          </a:r>
          <a:endParaRPr lang="en-CH" dirty="0"/>
        </a:p>
      </dgm:t>
    </dgm:pt>
    <dgm:pt modelId="{23CB376D-A969-404D-BE80-60678F0EEFD6}" type="parTrans" cxnId="{633625F0-6AAF-4181-8542-6FE70F3B2E34}">
      <dgm:prSet/>
      <dgm:spPr/>
      <dgm:t>
        <a:bodyPr/>
        <a:lstStyle/>
        <a:p>
          <a:endParaRPr lang="en-CH"/>
        </a:p>
      </dgm:t>
    </dgm:pt>
    <dgm:pt modelId="{9BB0200F-2A4D-41EB-903F-2ADBEF15F60E}" type="sibTrans" cxnId="{633625F0-6AAF-4181-8542-6FE70F3B2E34}">
      <dgm:prSet/>
      <dgm:spPr/>
      <dgm:t>
        <a:bodyPr/>
        <a:lstStyle/>
        <a:p>
          <a:endParaRPr lang="en-CH"/>
        </a:p>
      </dgm:t>
    </dgm:pt>
    <dgm:pt modelId="{AFA30074-8E73-4BB6-82C2-27CAD10311EE}">
      <dgm:prSet/>
      <dgm:spPr>
        <a:solidFill>
          <a:schemeClr val="accent6"/>
        </a:solidFill>
      </dgm:spPr>
      <dgm:t>
        <a:bodyPr/>
        <a:lstStyle/>
        <a:p>
          <a:r>
            <a:rPr lang="pl-PL" dirty="0"/>
            <a:t>3.4.1 Beam </a:t>
          </a:r>
          <a:r>
            <a:rPr lang="en-US" dirty="0"/>
            <a:t>I</a:t>
          </a:r>
          <a:r>
            <a:rPr lang="pl-PL" dirty="0"/>
            <a:t>ntercepting </a:t>
          </a:r>
          <a:r>
            <a:rPr lang="en-US" dirty="0"/>
            <a:t>Devices and Machine Radiation Shielding</a:t>
          </a:r>
          <a:endParaRPr lang="en-CH" dirty="0"/>
        </a:p>
      </dgm:t>
    </dgm:pt>
    <dgm:pt modelId="{67083839-DC55-4C96-9C81-4E614A2ECA6F}" type="parTrans" cxnId="{8EED57EA-7079-473C-8E00-1E152FFBF9BD}">
      <dgm:prSet/>
      <dgm:spPr/>
      <dgm:t>
        <a:bodyPr/>
        <a:lstStyle/>
        <a:p>
          <a:endParaRPr lang="en-CH"/>
        </a:p>
      </dgm:t>
    </dgm:pt>
    <dgm:pt modelId="{C4982884-9693-4CA6-BA27-383FA13B6092}" type="sibTrans" cxnId="{8EED57EA-7079-473C-8E00-1E152FFBF9BD}">
      <dgm:prSet/>
      <dgm:spPr/>
      <dgm:t>
        <a:bodyPr/>
        <a:lstStyle/>
        <a:p>
          <a:endParaRPr lang="en-CH"/>
        </a:p>
      </dgm:t>
    </dgm:pt>
    <dgm:pt modelId="{8C185A09-2A58-4A2E-BAC4-6E20105F7B66}">
      <dgm:prSet/>
      <dgm:spPr/>
      <dgm:t>
        <a:bodyPr/>
        <a:lstStyle/>
        <a:p>
          <a:r>
            <a:rPr lang="pl-PL" dirty="0"/>
            <a:t>3.4.2 Injection and extraction devices</a:t>
          </a:r>
          <a:endParaRPr lang="en-CH" dirty="0"/>
        </a:p>
      </dgm:t>
    </dgm:pt>
    <dgm:pt modelId="{15773A3D-34BC-4CDB-A970-B31BDAB2EECF}" type="parTrans" cxnId="{1778FE78-9763-4ECE-828B-A8F4FB2C1609}">
      <dgm:prSet/>
      <dgm:spPr/>
      <dgm:t>
        <a:bodyPr/>
        <a:lstStyle/>
        <a:p>
          <a:endParaRPr lang="en-CH"/>
        </a:p>
      </dgm:t>
    </dgm:pt>
    <dgm:pt modelId="{EEEAB148-1C70-4AE1-8606-3D4BCB91864E}" type="sibTrans" cxnId="{1778FE78-9763-4ECE-828B-A8F4FB2C1609}">
      <dgm:prSet/>
      <dgm:spPr/>
      <dgm:t>
        <a:bodyPr/>
        <a:lstStyle/>
        <a:p>
          <a:endParaRPr lang="en-CH"/>
        </a:p>
      </dgm:t>
    </dgm:pt>
    <dgm:pt modelId="{08103549-CBC4-47EF-B357-9397D513B3B3}">
      <dgm:prSet/>
      <dgm:spPr/>
      <dgm:t>
        <a:bodyPr/>
        <a:lstStyle/>
        <a:p>
          <a:r>
            <a:rPr lang="en-GB" dirty="0"/>
            <a:t>3.4.3 Alignment and survey systems</a:t>
          </a:r>
          <a:endParaRPr lang="en-CH" dirty="0"/>
        </a:p>
      </dgm:t>
    </dgm:pt>
    <dgm:pt modelId="{EBB1BEE4-EC9D-4082-9764-B37F99FD0D48}" type="parTrans" cxnId="{DDE15C03-017E-4089-AD18-22944DE3EC66}">
      <dgm:prSet/>
      <dgm:spPr/>
      <dgm:t>
        <a:bodyPr/>
        <a:lstStyle/>
        <a:p>
          <a:endParaRPr lang="en-CH"/>
        </a:p>
      </dgm:t>
    </dgm:pt>
    <dgm:pt modelId="{D76180A6-26B9-4945-A3E4-0C03F7C3909F}" type="sibTrans" cxnId="{DDE15C03-017E-4089-AD18-22944DE3EC66}">
      <dgm:prSet/>
      <dgm:spPr/>
      <dgm:t>
        <a:bodyPr/>
        <a:lstStyle/>
        <a:p>
          <a:endParaRPr lang="en-CH"/>
        </a:p>
      </dgm:t>
    </dgm:pt>
    <dgm:pt modelId="{6A2246AD-0117-4E69-B405-7EAA0DF51E45}">
      <dgm:prSet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pl-PL" dirty="0"/>
            <a:t>3.4.4 </a:t>
          </a:r>
          <a:r>
            <a:rPr lang="en-US" dirty="0"/>
            <a:t>RF Design</a:t>
          </a:r>
          <a:endParaRPr lang="en-CH" dirty="0"/>
        </a:p>
      </dgm:t>
    </dgm:pt>
    <dgm:pt modelId="{FC0667A2-4D5C-42BE-ABA3-FC1DFDEC62FB}" type="parTrans" cxnId="{F1346570-828C-4229-A2AE-38088A0D4D2A}">
      <dgm:prSet/>
      <dgm:spPr/>
      <dgm:t>
        <a:bodyPr/>
        <a:lstStyle/>
        <a:p>
          <a:endParaRPr lang="en-CH"/>
        </a:p>
      </dgm:t>
    </dgm:pt>
    <dgm:pt modelId="{5714A749-387F-48FE-B1FC-EE0B8EE05307}" type="sibTrans" cxnId="{F1346570-828C-4229-A2AE-38088A0D4D2A}">
      <dgm:prSet/>
      <dgm:spPr/>
      <dgm:t>
        <a:bodyPr/>
        <a:lstStyle/>
        <a:p>
          <a:endParaRPr lang="en-CH"/>
        </a:p>
      </dgm:t>
    </dgm:pt>
    <dgm:pt modelId="{CCFDD567-061A-411C-9929-447DE5D5CD49}">
      <dgm:prSet/>
      <dgm:spPr/>
      <dgm:t>
        <a:bodyPr/>
        <a:lstStyle/>
        <a:p>
          <a:r>
            <a:rPr lang="pl-PL" dirty="0"/>
            <a:t>3.4.6 Vacuum system</a:t>
          </a:r>
          <a:endParaRPr lang="en-CH" dirty="0"/>
        </a:p>
      </dgm:t>
    </dgm:pt>
    <dgm:pt modelId="{0F0375AE-D5EE-4366-92F1-FAA19FFF726B}" type="parTrans" cxnId="{C7BE7E5B-4531-473C-A238-DF16DC69BFE9}">
      <dgm:prSet/>
      <dgm:spPr/>
      <dgm:t>
        <a:bodyPr/>
        <a:lstStyle/>
        <a:p>
          <a:endParaRPr lang="en-CH"/>
        </a:p>
      </dgm:t>
    </dgm:pt>
    <dgm:pt modelId="{D1AD747B-1BDD-44C7-86F5-6404CD9E0FB1}" type="sibTrans" cxnId="{C7BE7E5B-4531-473C-A238-DF16DC69BFE9}">
      <dgm:prSet/>
      <dgm:spPr/>
      <dgm:t>
        <a:bodyPr/>
        <a:lstStyle/>
        <a:p>
          <a:endParaRPr lang="en-CH"/>
        </a:p>
      </dgm:t>
    </dgm:pt>
    <dgm:pt modelId="{83D6460C-9BC7-44E7-AD4A-D35BE7991765}">
      <dgm:prSet/>
      <dgm:spPr/>
      <dgm:t>
        <a:bodyPr/>
        <a:lstStyle/>
        <a:p>
          <a:r>
            <a:rPr lang="pl-PL" dirty="0"/>
            <a:t>3.4.7 Beam instruments</a:t>
          </a:r>
          <a:endParaRPr lang="en-CH" dirty="0"/>
        </a:p>
      </dgm:t>
    </dgm:pt>
    <dgm:pt modelId="{788F0F91-27A7-4365-A4AA-C030D7DC005D}" type="parTrans" cxnId="{9DEB1EFA-9E0E-4DC5-8BDC-AF3A1618C566}">
      <dgm:prSet/>
      <dgm:spPr/>
      <dgm:t>
        <a:bodyPr/>
        <a:lstStyle/>
        <a:p>
          <a:endParaRPr lang="en-CH"/>
        </a:p>
      </dgm:t>
    </dgm:pt>
    <dgm:pt modelId="{69EFFC49-6DA6-4E6E-ABD6-8E69C5D48624}" type="sibTrans" cxnId="{9DEB1EFA-9E0E-4DC5-8BDC-AF3A1618C566}">
      <dgm:prSet/>
      <dgm:spPr/>
      <dgm:t>
        <a:bodyPr/>
        <a:lstStyle/>
        <a:p>
          <a:endParaRPr lang="en-CH"/>
        </a:p>
      </dgm:t>
    </dgm:pt>
    <dgm:pt modelId="{52FF3012-31FA-4979-B9F7-C679A055B741}">
      <dgm:prSet/>
      <dgm:spPr/>
      <dgm:t>
        <a:bodyPr/>
        <a:lstStyle/>
        <a:p>
          <a:r>
            <a:rPr lang="en-GB" dirty="0"/>
            <a:t>3.4.8 Collider and booster magnets</a:t>
          </a:r>
          <a:endParaRPr lang="en-CH" dirty="0"/>
        </a:p>
      </dgm:t>
    </dgm:pt>
    <dgm:pt modelId="{58D5863D-32FC-427E-B082-718E6B252D05}" type="parTrans" cxnId="{15E706D0-BAED-4DFA-A055-D6E5C15000C1}">
      <dgm:prSet/>
      <dgm:spPr/>
      <dgm:t>
        <a:bodyPr/>
        <a:lstStyle/>
        <a:p>
          <a:endParaRPr lang="en-CH"/>
        </a:p>
      </dgm:t>
    </dgm:pt>
    <dgm:pt modelId="{6874E49E-1362-418F-A565-61072B546D51}" type="sibTrans" cxnId="{15E706D0-BAED-4DFA-A055-D6E5C15000C1}">
      <dgm:prSet/>
      <dgm:spPr/>
      <dgm:t>
        <a:bodyPr/>
        <a:lstStyle/>
        <a:p>
          <a:endParaRPr lang="en-CH"/>
        </a:p>
      </dgm:t>
    </dgm:pt>
    <dgm:pt modelId="{5E3FDEB1-F27C-4A4A-A60A-47C8FBC3F3FC}">
      <dgm:prSet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pl-PL" dirty="0"/>
            <a:t>3.4.9 3.4.9 </a:t>
          </a:r>
          <a:r>
            <a:rPr lang="en-US" dirty="0"/>
            <a:t>Machine Protection and Availability</a:t>
          </a:r>
          <a:endParaRPr lang="en-CH" dirty="0"/>
        </a:p>
      </dgm:t>
    </dgm:pt>
    <dgm:pt modelId="{C8BAE4DF-9645-4356-A18B-ACE690D8F831}" type="parTrans" cxnId="{D520D90E-E4C2-4586-B577-BED828F34DE6}">
      <dgm:prSet/>
      <dgm:spPr/>
      <dgm:t>
        <a:bodyPr/>
        <a:lstStyle/>
        <a:p>
          <a:endParaRPr lang="en-CH"/>
        </a:p>
      </dgm:t>
    </dgm:pt>
    <dgm:pt modelId="{42854BF0-F17D-4FF5-99EC-5A908651A06C}" type="sibTrans" cxnId="{D520D90E-E4C2-4586-B577-BED828F34DE6}">
      <dgm:prSet/>
      <dgm:spPr/>
      <dgm:t>
        <a:bodyPr/>
        <a:lstStyle/>
        <a:p>
          <a:endParaRPr lang="en-CH"/>
        </a:p>
      </dgm:t>
    </dgm:pt>
    <dgm:pt modelId="{B0A26530-5204-40E7-84CA-BE828D2BFF68}">
      <dgm:prSet/>
      <dgm:spPr/>
      <dgm:t>
        <a:bodyPr/>
        <a:lstStyle/>
        <a:p>
          <a:r>
            <a:rPr lang="pl-PL" dirty="0"/>
            <a:t>3.5 FCC-ee booster design</a:t>
          </a:r>
          <a:endParaRPr lang="en-CH" dirty="0"/>
        </a:p>
      </dgm:t>
    </dgm:pt>
    <dgm:pt modelId="{6314ED7B-791C-4837-9124-3553A8107A21}" type="parTrans" cxnId="{390B1E72-AC29-434B-82E2-C80543BED8E5}">
      <dgm:prSet/>
      <dgm:spPr/>
      <dgm:t>
        <a:bodyPr/>
        <a:lstStyle/>
        <a:p>
          <a:endParaRPr lang="en-CH"/>
        </a:p>
      </dgm:t>
    </dgm:pt>
    <dgm:pt modelId="{14DA4352-249B-4AFD-85FB-778C866E3381}" type="sibTrans" cxnId="{390B1E72-AC29-434B-82E2-C80543BED8E5}">
      <dgm:prSet/>
      <dgm:spPr/>
      <dgm:t>
        <a:bodyPr/>
        <a:lstStyle/>
        <a:p>
          <a:endParaRPr lang="en-CH"/>
        </a:p>
      </dgm:t>
    </dgm:pt>
    <dgm:pt modelId="{46C569A1-D4D7-4E2B-9B54-1BFCD21BA72D}">
      <dgm:prSet/>
      <dgm:spPr/>
      <dgm:t>
        <a:bodyPr/>
        <a:lstStyle/>
        <a:p>
          <a:r>
            <a:rPr lang="en-GB" dirty="0"/>
            <a:t>3.7 FCC-ee energy calibration and polarization</a:t>
          </a:r>
          <a:endParaRPr lang="en-CH" dirty="0"/>
        </a:p>
      </dgm:t>
    </dgm:pt>
    <dgm:pt modelId="{BC5C8311-EAD1-4617-9922-644A045BC6A8}" type="parTrans" cxnId="{050A9F1C-B686-4EAF-A347-9485570C9F1D}">
      <dgm:prSet/>
      <dgm:spPr/>
      <dgm:t>
        <a:bodyPr/>
        <a:lstStyle/>
        <a:p>
          <a:endParaRPr lang="en-CH"/>
        </a:p>
      </dgm:t>
    </dgm:pt>
    <dgm:pt modelId="{535EE68F-4459-4858-A44E-9B486F15A836}" type="sibTrans" cxnId="{050A9F1C-B686-4EAF-A347-9485570C9F1D}">
      <dgm:prSet/>
      <dgm:spPr/>
      <dgm:t>
        <a:bodyPr/>
        <a:lstStyle/>
        <a:p>
          <a:endParaRPr lang="en-CH"/>
        </a:p>
      </dgm:t>
    </dgm:pt>
    <dgm:pt modelId="{F7F1A32B-8ECF-4DF7-879D-B51DB7B28EFD}">
      <dgm:prSet/>
      <dgm:spPr/>
      <dgm:t>
        <a:bodyPr/>
        <a:lstStyle/>
        <a:p>
          <a:r>
            <a:rPr lang="pl-PL" dirty="0"/>
            <a:t>3.</a:t>
          </a:r>
          <a:r>
            <a:rPr lang="en-US" dirty="0"/>
            <a:t>8</a:t>
          </a:r>
          <a:r>
            <a:rPr lang="pl-PL" dirty="0"/>
            <a:t> FCC-ee MDI</a:t>
          </a:r>
          <a:endParaRPr lang="en-CH" dirty="0"/>
        </a:p>
      </dgm:t>
    </dgm:pt>
    <dgm:pt modelId="{6914D68B-3D48-4AB5-8110-48BB2494033F}" type="parTrans" cxnId="{67A1BE3A-BB12-4E82-B48F-BC7CF041C9F7}">
      <dgm:prSet/>
      <dgm:spPr/>
      <dgm:t>
        <a:bodyPr/>
        <a:lstStyle/>
        <a:p>
          <a:endParaRPr lang="en-CH"/>
        </a:p>
      </dgm:t>
    </dgm:pt>
    <dgm:pt modelId="{3E95C4E9-ABBD-4202-AE59-73A9421B440A}" type="sibTrans" cxnId="{67A1BE3A-BB12-4E82-B48F-BC7CF041C9F7}">
      <dgm:prSet/>
      <dgm:spPr/>
      <dgm:t>
        <a:bodyPr/>
        <a:lstStyle/>
        <a:p>
          <a:endParaRPr lang="en-CH"/>
        </a:p>
      </dgm:t>
    </dgm:pt>
    <dgm:pt modelId="{193369C3-96E7-4A91-AA5C-AECD4F5F0F41}">
      <dgm:prSet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3.4.5 Magnet and RF Power Systems</a:t>
          </a:r>
          <a:endParaRPr lang="en-CH" dirty="0"/>
        </a:p>
      </dgm:t>
    </dgm:pt>
    <dgm:pt modelId="{F9D04104-1581-41A9-8FC9-7A851051B021}" type="parTrans" cxnId="{11FDCC49-7F5E-42CA-A2E7-A094B66EAB1E}">
      <dgm:prSet/>
      <dgm:spPr/>
      <dgm:t>
        <a:bodyPr/>
        <a:lstStyle/>
        <a:p>
          <a:endParaRPr lang="en-CH"/>
        </a:p>
      </dgm:t>
    </dgm:pt>
    <dgm:pt modelId="{1D4D47D8-43D3-4B72-A04F-E82C72F64F53}" type="sibTrans" cxnId="{11FDCC49-7F5E-42CA-A2E7-A094B66EAB1E}">
      <dgm:prSet/>
      <dgm:spPr/>
      <dgm:t>
        <a:bodyPr/>
        <a:lstStyle/>
        <a:p>
          <a:endParaRPr lang="en-CH"/>
        </a:p>
      </dgm:t>
    </dgm:pt>
    <dgm:pt modelId="{7F3D2257-6DAA-4934-B0AA-571978987894}">
      <dgm:prSet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pl-PL"/>
            <a:t>3.3 FCC-hh design</a:t>
          </a:r>
          <a:endParaRPr lang="en-CH" dirty="0"/>
        </a:p>
      </dgm:t>
    </dgm:pt>
    <dgm:pt modelId="{8AF67EE8-EDC4-4B27-8A10-9491F20299A1}" type="parTrans" cxnId="{1DF6F236-37D6-4AD2-8180-EA3E756EA490}">
      <dgm:prSet/>
      <dgm:spPr/>
      <dgm:t>
        <a:bodyPr/>
        <a:lstStyle/>
        <a:p>
          <a:endParaRPr lang="en-CH"/>
        </a:p>
      </dgm:t>
    </dgm:pt>
    <dgm:pt modelId="{82D14EEA-CEF9-49D6-8906-C461E03FA876}" type="sibTrans" cxnId="{1DF6F236-37D6-4AD2-8180-EA3E756EA490}">
      <dgm:prSet/>
      <dgm:spPr/>
      <dgm:t>
        <a:bodyPr/>
        <a:lstStyle/>
        <a:p>
          <a:endParaRPr lang="en-CH"/>
        </a:p>
      </dgm:t>
    </dgm:pt>
    <dgm:pt modelId="{32B41296-DB02-41F1-891B-3625BA200058}">
      <dgm:prSet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pl-PL"/>
            <a:t>3.6 FCC-ee injector</a:t>
          </a:r>
          <a:endParaRPr lang="en-CH" dirty="0"/>
        </a:p>
      </dgm:t>
    </dgm:pt>
    <dgm:pt modelId="{CCE763B5-E6C6-4F16-A0E4-53212436F004}" type="parTrans" cxnId="{5489C7C1-0C22-4B1A-8ABC-B7C8B6D2663D}">
      <dgm:prSet/>
      <dgm:spPr/>
      <dgm:t>
        <a:bodyPr/>
        <a:lstStyle/>
        <a:p>
          <a:endParaRPr lang="en-CH"/>
        </a:p>
      </dgm:t>
    </dgm:pt>
    <dgm:pt modelId="{DFA747B8-5170-4409-967F-694CF190CB60}" type="sibTrans" cxnId="{5489C7C1-0C22-4B1A-8ABC-B7C8B6D2663D}">
      <dgm:prSet/>
      <dgm:spPr/>
      <dgm:t>
        <a:bodyPr/>
        <a:lstStyle/>
        <a:p>
          <a:endParaRPr lang="en-CH"/>
        </a:p>
      </dgm:t>
    </dgm:pt>
    <dgm:pt modelId="{2146C9A1-45C9-4E17-A092-DE2C666DFE71}">
      <dgm:prSet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>
        <a:solidFill>
          <a:schemeClr val="accent2"/>
        </a:solidFill>
      </dgm:spPr>
      <dgm:t>
        <a:bodyPr/>
        <a:lstStyle/>
        <a:p>
          <a:r>
            <a:rPr lang="en-US"/>
            <a:t>3.4.10 Operation Model</a:t>
          </a:r>
          <a:endParaRPr lang="en-CH" dirty="0"/>
        </a:p>
      </dgm:t>
    </dgm:pt>
    <dgm:pt modelId="{E3D587B4-B3D4-4FC7-A0F1-9A029A31F8BB}" type="parTrans" cxnId="{84340D81-5F58-4DE0-97D6-B79EB78D4843}">
      <dgm:prSet/>
      <dgm:spPr/>
      <dgm:t>
        <a:bodyPr/>
        <a:lstStyle/>
        <a:p>
          <a:endParaRPr lang="en-CH"/>
        </a:p>
      </dgm:t>
    </dgm:pt>
    <dgm:pt modelId="{CCA6163E-360C-4B43-AB6F-F91F56C5C601}" type="sibTrans" cxnId="{84340D81-5F58-4DE0-97D6-B79EB78D4843}">
      <dgm:prSet/>
      <dgm:spPr/>
      <dgm:t>
        <a:bodyPr/>
        <a:lstStyle/>
        <a:p>
          <a:endParaRPr lang="en-CH"/>
        </a:p>
      </dgm:t>
    </dgm:pt>
    <dgm:pt modelId="{6ED69D42-19E0-45C6-B003-A5293FCD71A3}" type="pres">
      <dgm:prSet presAssocID="{D81CE584-6CD0-4125-9575-405473F785F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B4B2E647-FE03-4B69-A2B3-5E0BA940622C}" type="pres">
      <dgm:prSet presAssocID="{FDABB928-C5C9-4EFB-B66F-6AF767AE1E56}" presName="hierRoot1" presStyleCnt="0">
        <dgm:presLayoutVars>
          <dgm:hierBranch val="init"/>
        </dgm:presLayoutVars>
      </dgm:prSet>
      <dgm:spPr/>
    </dgm:pt>
    <dgm:pt modelId="{3B630028-CF5B-401B-9F8D-8A2F9FD67604}" type="pres">
      <dgm:prSet presAssocID="{FDABB928-C5C9-4EFB-B66F-6AF767AE1E56}" presName="rootComposite1" presStyleCnt="0"/>
      <dgm:spPr/>
    </dgm:pt>
    <dgm:pt modelId="{7350CEF3-A985-4C0F-B433-4EC051AF87A5}" type="pres">
      <dgm:prSet presAssocID="{FDABB928-C5C9-4EFB-B66F-6AF767AE1E56}" presName="rootText1" presStyleLbl="node0" presStyleIdx="0" presStyleCnt="1">
        <dgm:presLayoutVars>
          <dgm:chPref val="3"/>
        </dgm:presLayoutVars>
      </dgm:prSet>
      <dgm:spPr/>
    </dgm:pt>
    <dgm:pt modelId="{ACF1406B-FD04-4CFE-AA87-E4955551EA26}" type="pres">
      <dgm:prSet presAssocID="{FDABB928-C5C9-4EFB-B66F-6AF767AE1E56}" presName="rootConnector1" presStyleLbl="node1" presStyleIdx="0" presStyleCnt="0"/>
      <dgm:spPr/>
    </dgm:pt>
    <dgm:pt modelId="{61395300-1D5D-42D8-A727-5DA92C2269A7}" type="pres">
      <dgm:prSet presAssocID="{FDABB928-C5C9-4EFB-B66F-6AF767AE1E56}" presName="hierChild2" presStyleCnt="0"/>
      <dgm:spPr/>
    </dgm:pt>
    <dgm:pt modelId="{99A29711-D669-470A-B57D-14A80231227E}" type="pres">
      <dgm:prSet presAssocID="{BEB8712F-DFFF-4787-A75C-C9CC085B2449}" presName="Name37" presStyleLbl="parChTrans1D2" presStyleIdx="0" presStyleCnt="8"/>
      <dgm:spPr/>
    </dgm:pt>
    <dgm:pt modelId="{C9A3C95B-7893-40BD-BF1F-46A1B20B0766}" type="pres">
      <dgm:prSet presAssocID="{2FC7081C-CB79-4429-A73D-DC8721F96D8A}" presName="hierRoot2" presStyleCnt="0">
        <dgm:presLayoutVars>
          <dgm:hierBranch val="init"/>
        </dgm:presLayoutVars>
      </dgm:prSet>
      <dgm:spPr/>
    </dgm:pt>
    <dgm:pt modelId="{A9377BC3-9998-4B07-B6F7-D6A01FD0C92F}" type="pres">
      <dgm:prSet presAssocID="{2FC7081C-CB79-4429-A73D-DC8721F96D8A}" presName="rootComposite" presStyleCnt="0"/>
      <dgm:spPr/>
    </dgm:pt>
    <dgm:pt modelId="{B15DDD2D-06F7-4B0F-950E-2C86CF998FB7}" type="pres">
      <dgm:prSet presAssocID="{2FC7081C-CB79-4429-A73D-DC8721F96D8A}" presName="rootText" presStyleLbl="node2" presStyleIdx="0" presStyleCnt="8">
        <dgm:presLayoutVars>
          <dgm:chPref val="3"/>
        </dgm:presLayoutVars>
      </dgm:prSet>
      <dgm:spPr/>
    </dgm:pt>
    <dgm:pt modelId="{51DA4F6F-03CD-4A93-AE11-43FCAE90C25B}" type="pres">
      <dgm:prSet presAssocID="{2FC7081C-CB79-4429-A73D-DC8721F96D8A}" presName="rootConnector" presStyleLbl="node2" presStyleIdx="0" presStyleCnt="8"/>
      <dgm:spPr/>
    </dgm:pt>
    <dgm:pt modelId="{1AD1CDBB-7911-4AE1-9CE9-E930FF82D035}" type="pres">
      <dgm:prSet presAssocID="{2FC7081C-CB79-4429-A73D-DC8721F96D8A}" presName="hierChild4" presStyleCnt="0"/>
      <dgm:spPr/>
    </dgm:pt>
    <dgm:pt modelId="{CB9E320E-1359-4FF4-9B03-86488FD38F55}" type="pres">
      <dgm:prSet presAssocID="{2FC7081C-CB79-4429-A73D-DC8721F96D8A}" presName="hierChild5" presStyleCnt="0"/>
      <dgm:spPr/>
    </dgm:pt>
    <dgm:pt modelId="{B1862DDA-F2E4-40E9-823E-FD0A4543F2A1}" type="pres">
      <dgm:prSet presAssocID="{E73622AE-1564-40F5-821B-0F02B15C8528}" presName="Name37" presStyleLbl="parChTrans1D2" presStyleIdx="1" presStyleCnt="8"/>
      <dgm:spPr/>
    </dgm:pt>
    <dgm:pt modelId="{FFB5506F-AB3B-4E66-922B-189CC5AF913B}" type="pres">
      <dgm:prSet presAssocID="{D589CB83-2EC2-4D05-9F32-F775D93577A8}" presName="hierRoot2" presStyleCnt="0">
        <dgm:presLayoutVars>
          <dgm:hierBranch val="init"/>
        </dgm:presLayoutVars>
      </dgm:prSet>
      <dgm:spPr/>
    </dgm:pt>
    <dgm:pt modelId="{FE55731B-3582-48A7-BE4B-AEB17033ABDE}" type="pres">
      <dgm:prSet presAssocID="{D589CB83-2EC2-4D05-9F32-F775D93577A8}" presName="rootComposite" presStyleCnt="0"/>
      <dgm:spPr/>
    </dgm:pt>
    <dgm:pt modelId="{E1B86A4A-CBF7-4806-8E56-0EB3905E75B5}" type="pres">
      <dgm:prSet presAssocID="{D589CB83-2EC2-4D05-9F32-F775D93577A8}" presName="rootText" presStyleLbl="node2" presStyleIdx="1" presStyleCnt="8">
        <dgm:presLayoutVars>
          <dgm:chPref val="3"/>
        </dgm:presLayoutVars>
      </dgm:prSet>
      <dgm:spPr/>
    </dgm:pt>
    <dgm:pt modelId="{5E3E6DCA-FB94-429B-BC1E-10BB87A98084}" type="pres">
      <dgm:prSet presAssocID="{D589CB83-2EC2-4D05-9F32-F775D93577A8}" presName="rootConnector" presStyleLbl="node2" presStyleIdx="1" presStyleCnt="8"/>
      <dgm:spPr/>
    </dgm:pt>
    <dgm:pt modelId="{2FCDFAA2-BED4-4CAD-BB2B-55056ECD405C}" type="pres">
      <dgm:prSet presAssocID="{D589CB83-2EC2-4D05-9F32-F775D93577A8}" presName="hierChild4" presStyleCnt="0"/>
      <dgm:spPr/>
    </dgm:pt>
    <dgm:pt modelId="{079CF925-EF91-4ADC-A787-68D08AEF3B03}" type="pres">
      <dgm:prSet presAssocID="{D589CB83-2EC2-4D05-9F32-F775D93577A8}" presName="hierChild5" presStyleCnt="0"/>
      <dgm:spPr/>
    </dgm:pt>
    <dgm:pt modelId="{34A6660A-0EA1-469F-8A62-3ADE7F1B9767}" type="pres">
      <dgm:prSet presAssocID="{8AF67EE8-EDC4-4B27-8A10-9491F20299A1}" presName="Name37" presStyleLbl="parChTrans1D2" presStyleIdx="2" presStyleCnt="8"/>
      <dgm:spPr/>
    </dgm:pt>
    <dgm:pt modelId="{5D8D8DF0-3488-4D9B-BF9F-6E76688F4FF7}" type="pres">
      <dgm:prSet presAssocID="{7F3D2257-6DAA-4934-B0AA-571978987894}" presName="hierRoot2" presStyleCnt="0">
        <dgm:presLayoutVars>
          <dgm:hierBranch val="init"/>
        </dgm:presLayoutVars>
      </dgm:prSet>
      <dgm:spPr/>
    </dgm:pt>
    <dgm:pt modelId="{7B073CC7-25B5-4FF7-BD1E-954AD4D87DDE}" type="pres">
      <dgm:prSet presAssocID="{7F3D2257-6DAA-4934-B0AA-571978987894}" presName="rootComposite" presStyleCnt="0"/>
      <dgm:spPr/>
    </dgm:pt>
    <dgm:pt modelId="{D836B790-5A1E-4254-AFF9-FCD8991907D6}" type="pres">
      <dgm:prSet presAssocID="{7F3D2257-6DAA-4934-B0AA-571978987894}" presName="rootText" presStyleLbl="node2" presStyleIdx="2" presStyleCnt="8">
        <dgm:presLayoutVars>
          <dgm:chPref val="3"/>
        </dgm:presLayoutVars>
      </dgm:prSet>
      <dgm:spPr/>
    </dgm:pt>
    <dgm:pt modelId="{9258E7F5-43FB-48F1-8BF7-7C279B0D0970}" type="pres">
      <dgm:prSet presAssocID="{7F3D2257-6DAA-4934-B0AA-571978987894}" presName="rootConnector" presStyleLbl="node2" presStyleIdx="2" presStyleCnt="8"/>
      <dgm:spPr/>
    </dgm:pt>
    <dgm:pt modelId="{6CD530A6-510D-4BD4-BE39-E1C4B509FD51}" type="pres">
      <dgm:prSet presAssocID="{7F3D2257-6DAA-4934-B0AA-571978987894}" presName="hierChild4" presStyleCnt="0"/>
      <dgm:spPr/>
    </dgm:pt>
    <dgm:pt modelId="{345D1ADC-3E0B-4ABD-B40C-AA3462FA59D2}" type="pres">
      <dgm:prSet presAssocID="{7F3D2257-6DAA-4934-B0AA-571978987894}" presName="hierChild5" presStyleCnt="0"/>
      <dgm:spPr/>
    </dgm:pt>
    <dgm:pt modelId="{14FF8ECF-F737-4030-BBF9-AFCB185C5E8A}" type="pres">
      <dgm:prSet presAssocID="{23CB376D-A969-404D-BE80-60678F0EEFD6}" presName="Name37" presStyleLbl="parChTrans1D2" presStyleIdx="3" presStyleCnt="8"/>
      <dgm:spPr/>
    </dgm:pt>
    <dgm:pt modelId="{7F20B829-E788-4864-9A66-28B8B1CCADC4}" type="pres">
      <dgm:prSet presAssocID="{CFD1A171-EDE1-425B-8020-C885CF0BD877}" presName="hierRoot2" presStyleCnt="0">
        <dgm:presLayoutVars>
          <dgm:hierBranch val="init"/>
        </dgm:presLayoutVars>
      </dgm:prSet>
      <dgm:spPr/>
    </dgm:pt>
    <dgm:pt modelId="{014EA8D2-A0F3-4DEC-8212-B0268FA26F4A}" type="pres">
      <dgm:prSet presAssocID="{CFD1A171-EDE1-425B-8020-C885CF0BD877}" presName="rootComposite" presStyleCnt="0"/>
      <dgm:spPr/>
    </dgm:pt>
    <dgm:pt modelId="{4CAEB986-B9BA-4B92-9C59-6FA79858B7FB}" type="pres">
      <dgm:prSet presAssocID="{CFD1A171-EDE1-425B-8020-C885CF0BD877}" presName="rootText" presStyleLbl="node2" presStyleIdx="3" presStyleCnt="8">
        <dgm:presLayoutVars>
          <dgm:chPref val="3"/>
        </dgm:presLayoutVars>
      </dgm:prSet>
      <dgm:spPr/>
    </dgm:pt>
    <dgm:pt modelId="{BC4636ED-95F0-482E-A570-4AFE7F8DE909}" type="pres">
      <dgm:prSet presAssocID="{CFD1A171-EDE1-425B-8020-C885CF0BD877}" presName="rootConnector" presStyleLbl="node2" presStyleIdx="3" presStyleCnt="8"/>
      <dgm:spPr/>
    </dgm:pt>
    <dgm:pt modelId="{500E7DB6-A306-4212-BC43-DC4400E38CD1}" type="pres">
      <dgm:prSet presAssocID="{CFD1A171-EDE1-425B-8020-C885CF0BD877}" presName="hierChild4" presStyleCnt="0"/>
      <dgm:spPr/>
    </dgm:pt>
    <dgm:pt modelId="{5E91BE39-1ECC-4FCA-9A38-C5166484AE2E}" type="pres">
      <dgm:prSet presAssocID="{67083839-DC55-4C96-9C81-4E614A2ECA6F}" presName="Name37" presStyleLbl="parChTrans1D3" presStyleIdx="0" presStyleCnt="10"/>
      <dgm:spPr/>
    </dgm:pt>
    <dgm:pt modelId="{9643AED1-A69A-40D2-9B5A-ED6D243B4670}" type="pres">
      <dgm:prSet presAssocID="{AFA30074-8E73-4BB6-82C2-27CAD10311EE}" presName="hierRoot2" presStyleCnt="0">
        <dgm:presLayoutVars>
          <dgm:hierBranch val="init"/>
        </dgm:presLayoutVars>
      </dgm:prSet>
      <dgm:spPr/>
    </dgm:pt>
    <dgm:pt modelId="{DF5C150F-D6F1-4498-8F9C-410880E6DA7F}" type="pres">
      <dgm:prSet presAssocID="{AFA30074-8E73-4BB6-82C2-27CAD10311EE}" presName="rootComposite" presStyleCnt="0"/>
      <dgm:spPr/>
    </dgm:pt>
    <dgm:pt modelId="{ADEAD547-175E-4086-965F-A272C0E76812}" type="pres">
      <dgm:prSet presAssocID="{AFA30074-8E73-4BB6-82C2-27CAD10311EE}" presName="rootText" presStyleLbl="node3" presStyleIdx="0" presStyleCnt="10">
        <dgm:presLayoutVars>
          <dgm:chPref val="3"/>
        </dgm:presLayoutVars>
      </dgm:prSet>
      <dgm:spPr/>
    </dgm:pt>
    <dgm:pt modelId="{88251885-7BAE-40BC-81A6-E9F136844B64}" type="pres">
      <dgm:prSet presAssocID="{AFA30074-8E73-4BB6-82C2-27CAD10311EE}" presName="rootConnector" presStyleLbl="node3" presStyleIdx="0" presStyleCnt="10"/>
      <dgm:spPr/>
    </dgm:pt>
    <dgm:pt modelId="{C7C329F0-8692-4EE3-B407-3CEAB87F299A}" type="pres">
      <dgm:prSet presAssocID="{AFA30074-8E73-4BB6-82C2-27CAD10311EE}" presName="hierChild4" presStyleCnt="0"/>
      <dgm:spPr/>
    </dgm:pt>
    <dgm:pt modelId="{D1CD1808-D1E8-4E1B-B052-8716296A3810}" type="pres">
      <dgm:prSet presAssocID="{AFA30074-8E73-4BB6-82C2-27CAD10311EE}" presName="hierChild5" presStyleCnt="0"/>
      <dgm:spPr/>
    </dgm:pt>
    <dgm:pt modelId="{24B08205-A8D3-4FA1-AEF8-4E7D8DA56858}" type="pres">
      <dgm:prSet presAssocID="{15773A3D-34BC-4CDB-A970-B31BDAB2EECF}" presName="Name37" presStyleLbl="parChTrans1D3" presStyleIdx="1" presStyleCnt="10"/>
      <dgm:spPr/>
    </dgm:pt>
    <dgm:pt modelId="{6B39A34F-E719-4A90-BF24-F3CB817CFFCE}" type="pres">
      <dgm:prSet presAssocID="{8C185A09-2A58-4A2E-BAC4-6E20105F7B66}" presName="hierRoot2" presStyleCnt="0">
        <dgm:presLayoutVars>
          <dgm:hierBranch val="init"/>
        </dgm:presLayoutVars>
      </dgm:prSet>
      <dgm:spPr/>
    </dgm:pt>
    <dgm:pt modelId="{356895FF-D013-483B-9BE5-14CA8BD662AC}" type="pres">
      <dgm:prSet presAssocID="{8C185A09-2A58-4A2E-BAC4-6E20105F7B66}" presName="rootComposite" presStyleCnt="0"/>
      <dgm:spPr/>
    </dgm:pt>
    <dgm:pt modelId="{1D11D166-9CBA-4B70-AEF9-5957A6C55AFA}" type="pres">
      <dgm:prSet presAssocID="{8C185A09-2A58-4A2E-BAC4-6E20105F7B66}" presName="rootText" presStyleLbl="node3" presStyleIdx="1" presStyleCnt="10">
        <dgm:presLayoutVars>
          <dgm:chPref val="3"/>
        </dgm:presLayoutVars>
      </dgm:prSet>
      <dgm:spPr/>
    </dgm:pt>
    <dgm:pt modelId="{C6BBF5A9-374C-4E49-8B05-DD1159F3AA00}" type="pres">
      <dgm:prSet presAssocID="{8C185A09-2A58-4A2E-BAC4-6E20105F7B66}" presName="rootConnector" presStyleLbl="node3" presStyleIdx="1" presStyleCnt="10"/>
      <dgm:spPr/>
    </dgm:pt>
    <dgm:pt modelId="{75C33637-C531-4361-AD49-42FB926468D4}" type="pres">
      <dgm:prSet presAssocID="{8C185A09-2A58-4A2E-BAC4-6E20105F7B66}" presName="hierChild4" presStyleCnt="0"/>
      <dgm:spPr/>
    </dgm:pt>
    <dgm:pt modelId="{A071D06B-F82A-4213-A7CC-3AA2DC0B9E66}" type="pres">
      <dgm:prSet presAssocID="{8C185A09-2A58-4A2E-BAC4-6E20105F7B66}" presName="hierChild5" presStyleCnt="0"/>
      <dgm:spPr/>
    </dgm:pt>
    <dgm:pt modelId="{590249E8-2CDE-4219-8EFD-9BD74B6F6F12}" type="pres">
      <dgm:prSet presAssocID="{EBB1BEE4-EC9D-4082-9764-B37F99FD0D48}" presName="Name37" presStyleLbl="parChTrans1D3" presStyleIdx="2" presStyleCnt="10"/>
      <dgm:spPr/>
    </dgm:pt>
    <dgm:pt modelId="{8B18676B-26E5-410A-B524-3EF9CDC3F527}" type="pres">
      <dgm:prSet presAssocID="{08103549-CBC4-47EF-B357-9397D513B3B3}" presName="hierRoot2" presStyleCnt="0">
        <dgm:presLayoutVars>
          <dgm:hierBranch val="init"/>
        </dgm:presLayoutVars>
      </dgm:prSet>
      <dgm:spPr/>
    </dgm:pt>
    <dgm:pt modelId="{92B34B89-05FB-46AC-B3E7-535D41150277}" type="pres">
      <dgm:prSet presAssocID="{08103549-CBC4-47EF-B357-9397D513B3B3}" presName="rootComposite" presStyleCnt="0"/>
      <dgm:spPr/>
    </dgm:pt>
    <dgm:pt modelId="{4CE244A7-BE9B-4026-9364-F95D8BB61223}" type="pres">
      <dgm:prSet presAssocID="{08103549-CBC4-47EF-B357-9397D513B3B3}" presName="rootText" presStyleLbl="node3" presStyleIdx="2" presStyleCnt="10">
        <dgm:presLayoutVars>
          <dgm:chPref val="3"/>
        </dgm:presLayoutVars>
      </dgm:prSet>
      <dgm:spPr/>
    </dgm:pt>
    <dgm:pt modelId="{4CF79AD1-AF2A-4C9E-9F10-3D0904BFFA10}" type="pres">
      <dgm:prSet presAssocID="{08103549-CBC4-47EF-B357-9397D513B3B3}" presName="rootConnector" presStyleLbl="node3" presStyleIdx="2" presStyleCnt="10"/>
      <dgm:spPr/>
    </dgm:pt>
    <dgm:pt modelId="{C07194F4-29D8-4AB8-BC44-540F9DD29ACB}" type="pres">
      <dgm:prSet presAssocID="{08103549-CBC4-47EF-B357-9397D513B3B3}" presName="hierChild4" presStyleCnt="0"/>
      <dgm:spPr/>
    </dgm:pt>
    <dgm:pt modelId="{FC601A0A-75C8-4F27-BBA0-38B7229BCB8F}" type="pres">
      <dgm:prSet presAssocID="{08103549-CBC4-47EF-B357-9397D513B3B3}" presName="hierChild5" presStyleCnt="0"/>
      <dgm:spPr/>
    </dgm:pt>
    <dgm:pt modelId="{A02330AB-D7E8-452F-B8E2-EAB9950174B6}" type="pres">
      <dgm:prSet presAssocID="{FC0667A2-4D5C-42BE-ABA3-FC1DFDEC62FB}" presName="Name37" presStyleLbl="parChTrans1D3" presStyleIdx="3" presStyleCnt="10"/>
      <dgm:spPr/>
    </dgm:pt>
    <dgm:pt modelId="{BA20C508-3BA0-4989-AA3B-D931FAEAA1D3}" type="pres">
      <dgm:prSet presAssocID="{6A2246AD-0117-4E69-B405-7EAA0DF51E45}" presName="hierRoot2" presStyleCnt="0">
        <dgm:presLayoutVars>
          <dgm:hierBranch val="init"/>
        </dgm:presLayoutVars>
      </dgm:prSet>
      <dgm:spPr/>
    </dgm:pt>
    <dgm:pt modelId="{90637574-953C-4D19-B610-ABF5B88CAA55}" type="pres">
      <dgm:prSet presAssocID="{6A2246AD-0117-4E69-B405-7EAA0DF51E45}" presName="rootComposite" presStyleCnt="0"/>
      <dgm:spPr/>
    </dgm:pt>
    <dgm:pt modelId="{AA52EE80-955F-40F4-BBBF-D316B5ADA9DA}" type="pres">
      <dgm:prSet presAssocID="{6A2246AD-0117-4E69-B405-7EAA0DF51E45}" presName="rootText" presStyleLbl="node3" presStyleIdx="3" presStyleCnt="10">
        <dgm:presLayoutVars>
          <dgm:chPref val="3"/>
        </dgm:presLayoutVars>
      </dgm:prSet>
      <dgm:spPr/>
    </dgm:pt>
    <dgm:pt modelId="{5F2DAAD1-7C3B-4196-B298-0A24EA28B1B8}" type="pres">
      <dgm:prSet presAssocID="{6A2246AD-0117-4E69-B405-7EAA0DF51E45}" presName="rootConnector" presStyleLbl="node3" presStyleIdx="3" presStyleCnt="10"/>
      <dgm:spPr/>
    </dgm:pt>
    <dgm:pt modelId="{8CB34CF4-3224-4E9E-A413-A96077DE9C4F}" type="pres">
      <dgm:prSet presAssocID="{6A2246AD-0117-4E69-B405-7EAA0DF51E45}" presName="hierChild4" presStyleCnt="0"/>
      <dgm:spPr/>
    </dgm:pt>
    <dgm:pt modelId="{D8F89ACD-EABB-4680-8DD9-D078E783D7BF}" type="pres">
      <dgm:prSet presAssocID="{6A2246AD-0117-4E69-B405-7EAA0DF51E45}" presName="hierChild5" presStyleCnt="0"/>
      <dgm:spPr/>
    </dgm:pt>
    <dgm:pt modelId="{B607E990-E5D4-44CE-B064-47A20B722718}" type="pres">
      <dgm:prSet presAssocID="{F9D04104-1581-41A9-8FC9-7A851051B021}" presName="Name37" presStyleLbl="parChTrans1D3" presStyleIdx="4" presStyleCnt="10"/>
      <dgm:spPr/>
    </dgm:pt>
    <dgm:pt modelId="{BCF9D1B4-5A6D-4098-B138-859D7748C13A}" type="pres">
      <dgm:prSet presAssocID="{193369C3-96E7-4A91-AA5C-AECD4F5F0F41}" presName="hierRoot2" presStyleCnt="0">
        <dgm:presLayoutVars>
          <dgm:hierBranch val="init"/>
        </dgm:presLayoutVars>
      </dgm:prSet>
      <dgm:spPr/>
    </dgm:pt>
    <dgm:pt modelId="{C6F11388-342B-4DC2-94F7-034B67445D5B}" type="pres">
      <dgm:prSet presAssocID="{193369C3-96E7-4A91-AA5C-AECD4F5F0F41}" presName="rootComposite" presStyleCnt="0"/>
      <dgm:spPr/>
    </dgm:pt>
    <dgm:pt modelId="{89BBE294-9586-4539-96F9-073E5BDF0901}" type="pres">
      <dgm:prSet presAssocID="{193369C3-96E7-4A91-AA5C-AECD4F5F0F41}" presName="rootText" presStyleLbl="node3" presStyleIdx="4" presStyleCnt="10">
        <dgm:presLayoutVars>
          <dgm:chPref val="3"/>
        </dgm:presLayoutVars>
      </dgm:prSet>
      <dgm:spPr/>
    </dgm:pt>
    <dgm:pt modelId="{D6E4DDF6-8EDB-4432-B4B3-D2769DC2C0CB}" type="pres">
      <dgm:prSet presAssocID="{193369C3-96E7-4A91-AA5C-AECD4F5F0F41}" presName="rootConnector" presStyleLbl="node3" presStyleIdx="4" presStyleCnt="10"/>
      <dgm:spPr/>
    </dgm:pt>
    <dgm:pt modelId="{41CDF1B2-0CF3-4E22-8EEF-6B3E0267AA51}" type="pres">
      <dgm:prSet presAssocID="{193369C3-96E7-4A91-AA5C-AECD4F5F0F41}" presName="hierChild4" presStyleCnt="0"/>
      <dgm:spPr/>
    </dgm:pt>
    <dgm:pt modelId="{222629D1-49AB-4822-A955-90878D64E828}" type="pres">
      <dgm:prSet presAssocID="{193369C3-96E7-4A91-AA5C-AECD4F5F0F41}" presName="hierChild5" presStyleCnt="0"/>
      <dgm:spPr/>
    </dgm:pt>
    <dgm:pt modelId="{9C380896-A8CF-400E-B9D0-FA4D91756ED7}" type="pres">
      <dgm:prSet presAssocID="{0F0375AE-D5EE-4366-92F1-FAA19FFF726B}" presName="Name37" presStyleLbl="parChTrans1D3" presStyleIdx="5" presStyleCnt="10"/>
      <dgm:spPr/>
    </dgm:pt>
    <dgm:pt modelId="{CBA0ECFA-2A5A-44B6-8A27-D078D87DDDDE}" type="pres">
      <dgm:prSet presAssocID="{CCFDD567-061A-411C-9929-447DE5D5CD49}" presName="hierRoot2" presStyleCnt="0">
        <dgm:presLayoutVars>
          <dgm:hierBranch val="init"/>
        </dgm:presLayoutVars>
      </dgm:prSet>
      <dgm:spPr/>
    </dgm:pt>
    <dgm:pt modelId="{0F1759EE-36DA-4DAF-A396-F8ADC811805C}" type="pres">
      <dgm:prSet presAssocID="{CCFDD567-061A-411C-9929-447DE5D5CD49}" presName="rootComposite" presStyleCnt="0"/>
      <dgm:spPr/>
    </dgm:pt>
    <dgm:pt modelId="{69803287-B639-45DA-8C89-F2858AE9FBB6}" type="pres">
      <dgm:prSet presAssocID="{CCFDD567-061A-411C-9929-447DE5D5CD49}" presName="rootText" presStyleLbl="node3" presStyleIdx="5" presStyleCnt="10">
        <dgm:presLayoutVars>
          <dgm:chPref val="3"/>
        </dgm:presLayoutVars>
      </dgm:prSet>
      <dgm:spPr/>
    </dgm:pt>
    <dgm:pt modelId="{7AC55A37-DE15-416C-8FF2-C5EDC2543E71}" type="pres">
      <dgm:prSet presAssocID="{CCFDD567-061A-411C-9929-447DE5D5CD49}" presName="rootConnector" presStyleLbl="node3" presStyleIdx="5" presStyleCnt="10"/>
      <dgm:spPr/>
    </dgm:pt>
    <dgm:pt modelId="{57E09340-5B86-4B98-A3C6-80EB0880709F}" type="pres">
      <dgm:prSet presAssocID="{CCFDD567-061A-411C-9929-447DE5D5CD49}" presName="hierChild4" presStyleCnt="0"/>
      <dgm:spPr/>
    </dgm:pt>
    <dgm:pt modelId="{6E7DB25D-E77C-4404-B929-8941C9219E50}" type="pres">
      <dgm:prSet presAssocID="{CCFDD567-061A-411C-9929-447DE5D5CD49}" presName="hierChild5" presStyleCnt="0"/>
      <dgm:spPr/>
    </dgm:pt>
    <dgm:pt modelId="{E97429F2-2ED8-4C63-B06B-15C7A7E5E9CF}" type="pres">
      <dgm:prSet presAssocID="{788F0F91-27A7-4365-A4AA-C030D7DC005D}" presName="Name37" presStyleLbl="parChTrans1D3" presStyleIdx="6" presStyleCnt="10"/>
      <dgm:spPr/>
    </dgm:pt>
    <dgm:pt modelId="{33C9D3ED-9864-4DE4-8538-410051D892C0}" type="pres">
      <dgm:prSet presAssocID="{83D6460C-9BC7-44E7-AD4A-D35BE7991765}" presName="hierRoot2" presStyleCnt="0">
        <dgm:presLayoutVars>
          <dgm:hierBranch val="init"/>
        </dgm:presLayoutVars>
      </dgm:prSet>
      <dgm:spPr/>
    </dgm:pt>
    <dgm:pt modelId="{CEEB30AF-24C8-4A06-A92D-ABF1AF5FB66A}" type="pres">
      <dgm:prSet presAssocID="{83D6460C-9BC7-44E7-AD4A-D35BE7991765}" presName="rootComposite" presStyleCnt="0"/>
      <dgm:spPr/>
    </dgm:pt>
    <dgm:pt modelId="{B00A3FC0-D5E1-4311-9D17-D240C082C9CE}" type="pres">
      <dgm:prSet presAssocID="{83D6460C-9BC7-44E7-AD4A-D35BE7991765}" presName="rootText" presStyleLbl="node3" presStyleIdx="6" presStyleCnt="10">
        <dgm:presLayoutVars>
          <dgm:chPref val="3"/>
        </dgm:presLayoutVars>
      </dgm:prSet>
      <dgm:spPr/>
    </dgm:pt>
    <dgm:pt modelId="{435129D8-7161-47C9-A69D-BD3BC5B1DC65}" type="pres">
      <dgm:prSet presAssocID="{83D6460C-9BC7-44E7-AD4A-D35BE7991765}" presName="rootConnector" presStyleLbl="node3" presStyleIdx="6" presStyleCnt="10"/>
      <dgm:spPr/>
    </dgm:pt>
    <dgm:pt modelId="{A9DD941E-114D-4B67-9D8B-854682428861}" type="pres">
      <dgm:prSet presAssocID="{83D6460C-9BC7-44E7-AD4A-D35BE7991765}" presName="hierChild4" presStyleCnt="0"/>
      <dgm:spPr/>
    </dgm:pt>
    <dgm:pt modelId="{CD29A8EF-04FC-4979-A4C3-5AD515B4E598}" type="pres">
      <dgm:prSet presAssocID="{83D6460C-9BC7-44E7-AD4A-D35BE7991765}" presName="hierChild5" presStyleCnt="0"/>
      <dgm:spPr/>
    </dgm:pt>
    <dgm:pt modelId="{FA88EE79-F85F-4792-B4D2-F9519969836A}" type="pres">
      <dgm:prSet presAssocID="{58D5863D-32FC-427E-B082-718E6B252D05}" presName="Name37" presStyleLbl="parChTrans1D3" presStyleIdx="7" presStyleCnt="10"/>
      <dgm:spPr/>
    </dgm:pt>
    <dgm:pt modelId="{804719AB-FB8A-42A1-AFB7-366F2DE19605}" type="pres">
      <dgm:prSet presAssocID="{52FF3012-31FA-4979-B9F7-C679A055B741}" presName="hierRoot2" presStyleCnt="0">
        <dgm:presLayoutVars>
          <dgm:hierBranch val="init"/>
        </dgm:presLayoutVars>
      </dgm:prSet>
      <dgm:spPr/>
    </dgm:pt>
    <dgm:pt modelId="{7E9C3D34-E2C2-487C-86E8-E4CECBBD4D39}" type="pres">
      <dgm:prSet presAssocID="{52FF3012-31FA-4979-B9F7-C679A055B741}" presName="rootComposite" presStyleCnt="0"/>
      <dgm:spPr/>
    </dgm:pt>
    <dgm:pt modelId="{0DA7DFFB-9B73-4F1B-8BC8-D8F05F99B99A}" type="pres">
      <dgm:prSet presAssocID="{52FF3012-31FA-4979-B9F7-C679A055B741}" presName="rootText" presStyleLbl="node3" presStyleIdx="7" presStyleCnt="10">
        <dgm:presLayoutVars>
          <dgm:chPref val="3"/>
        </dgm:presLayoutVars>
      </dgm:prSet>
      <dgm:spPr/>
    </dgm:pt>
    <dgm:pt modelId="{7573343D-1A65-409C-9AD4-FB569727A723}" type="pres">
      <dgm:prSet presAssocID="{52FF3012-31FA-4979-B9F7-C679A055B741}" presName="rootConnector" presStyleLbl="node3" presStyleIdx="7" presStyleCnt="10"/>
      <dgm:spPr/>
    </dgm:pt>
    <dgm:pt modelId="{B9725ED9-DC7C-44A7-884C-7FC88219DD27}" type="pres">
      <dgm:prSet presAssocID="{52FF3012-31FA-4979-B9F7-C679A055B741}" presName="hierChild4" presStyleCnt="0"/>
      <dgm:spPr/>
    </dgm:pt>
    <dgm:pt modelId="{AF351819-5AD3-41D5-9D39-AC95329A82C4}" type="pres">
      <dgm:prSet presAssocID="{52FF3012-31FA-4979-B9F7-C679A055B741}" presName="hierChild5" presStyleCnt="0"/>
      <dgm:spPr/>
    </dgm:pt>
    <dgm:pt modelId="{516A7DD0-09FC-4558-9624-2762EA1F3493}" type="pres">
      <dgm:prSet presAssocID="{C8BAE4DF-9645-4356-A18B-ACE690D8F831}" presName="Name37" presStyleLbl="parChTrans1D3" presStyleIdx="8" presStyleCnt="10"/>
      <dgm:spPr/>
    </dgm:pt>
    <dgm:pt modelId="{BF16C2E0-6079-4E70-944F-99850D5B77D3}" type="pres">
      <dgm:prSet presAssocID="{5E3FDEB1-F27C-4A4A-A60A-47C8FBC3F3FC}" presName="hierRoot2" presStyleCnt="0">
        <dgm:presLayoutVars>
          <dgm:hierBranch val="init"/>
        </dgm:presLayoutVars>
      </dgm:prSet>
      <dgm:spPr/>
    </dgm:pt>
    <dgm:pt modelId="{57DDAF53-8369-4B21-9275-09E77F2751A3}" type="pres">
      <dgm:prSet presAssocID="{5E3FDEB1-F27C-4A4A-A60A-47C8FBC3F3FC}" presName="rootComposite" presStyleCnt="0"/>
      <dgm:spPr/>
    </dgm:pt>
    <dgm:pt modelId="{8F08FE6C-F96A-4270-8B77-C1FFE299BB12}" type="pres">
      <dgm:prSet presAssocID="{5E3FDEB1-F27C-4A4A-A60A-47C8FBC3F3FC}" presName="rootText" presStyleLbl="node3" presStyleIdx="8" presStyleCnt="10">
        <dgm:presLayoutVars>
          <dgm:chPref val="3"/>
        </dgm:presLayoutVars>
      </dgm:prSet>
      <dgm:spPr/>
    </dgm:pt>
    <dgm:pt modelId="{4F81C8A3-3766-40DC-A82E-6EA4EC813FF6}" type="pres">
      <dgm:prSet presAssocID="{5E3FDEB1-F27C-4A4A-A60A-47C8FBC3F3FC}" presName="rootConnector" presStyleLbl="node3" presStyleIdx="8" presStyleCnt="10"/>
      <dgm:spPr/>
    </dgm:pt>
    <dgm:pt modelId="{8A4E4976-4A8F-4481-A0E0-3DCFAB70A778}" type="pres">
      <dgm:prSet presAssocID="{5E3FDEB1-F27C-4A4A-A60A-47C8FBC3F3FC}" presName="hierChild4" presStyleCnt="0"/>
      <dgm:spPr/>
    </dgm:pt>
    <dgm:pt modelId="{8E9EC303-904D-46FE-9FAA-A87ADABCB0C5}" type="pres">
      <dgm:prSet presAssocID="{5E3FDEB1-F27C-4A4A-A60A-47C8FBC3F3FC}" presName="hierChild5" presStyleCnt="0"/>
      <dgm:spPr/>
    </dgm:pt>
    <dgm:pt modelId="{6BB2F3EB-77E5-4D1B-9F38-25A17EAD6C48}" type="pres">
      <dgm:prSet presAssocID="{E3D587B4-B3D4-4FC7-A0F1-9A029A31F8BB}" presName="Name37" presStyleLbl="parChTrans1D3" presStyleIdx="9" presStyleCnt="10"/>
      <dgm:spPr/>
    </dgm:pt>
    <dgm:pt modelId="{D9A83477-19B3-4F25-838A-6546E0ACB028}" type="pres">
      <dgm:prSet presAssocID="{2146C9A1-45C9-4E17-A092-DE2C666DFE71}" presName="hierRoot2" presStyleCnt="0">
        <dgm:presLayoutVars>
          <dgm:hierBranch val="init"/>
        </dgm:presLayoutVars>
      </dgm:prSet>
      <dgm:spPr/>
    </dgm:pt>
    <dgm:pt modelId="{65B0A131-E99D-4945-9A6E-81EB1448F768}" type="pres">
      <dgm:prSet presAssocID="{2146C9A1-45C9-4E17-A092-DE2C666DFE71}" presName="rootComposite" presStyleCnt="0"/>
      <dgm:spPr/>
    </dgm:pt>
    <dgm:pt modelId="{6AED0FF9-C1EF-429C-8ABA-A6CAF1091569}" type="pres">
      <dgm:prSet presAssocID="{2146C9A1-45C9-4E17-A092-DE2C666DFE71}" presName="rootText" presStyleLbl="node3" presStyleIdx="9" presStyleCnt="10">
        <dgm:presLayoutVars>
          <dgm:chPref val="3"/>
        </dgm:presLayoutVars>
      </dgm:prSet>
      <dgm:spPr/>
    </dgm:pt>
    <dgm:pt modelId="{E64AA1FE-C1FF-4846-B23B-033647B3F0EE}" type="pres">
      <dgm:prSet presAssocID="{2146C9A1-45C9-4E17-A092-DE2C666DFE71}" presName="rootConnector" presStyleLbl="node3" presStyleIdx="9" presStyleCnt="10"/>
      <dgm:spPr/>
    </dgm:pt>
    <dgm:pt modelId="{BEA311B8-6FC3-4C08-BA1D-F96CB6792256}" type="pres">
      <dgm:prSet presAssocID="{2146C9A1-45C9-4E17-A092-DE2C666DFE71}" presName="hierChild4" presStyleCnt="0"/>
      <dgm:spPr/>
    </dgm:pt>
    <dgm:pt modelId="{5AA322B8-035B-4669-B073-218FE709AF6D}" type="pres">
      <dgm:prSet presAssocID="{2146C9A1-45C9-4E17-A092-DE2C666DFE71}" presName="hierChild5" presStyleCnt="0"/>
      <dgm:spPr/>
    </dgm:pt>
    <dgm:pt modelId="{D6D94F3F-DA19-4E69-A76C-4B6354F43654}" type="pres">
      <dgm:prSet presAssocID="{CFD1A171-EDE1-425B-8020-C885CF0BD877}" presName="hierChild5" presStyleCnt="0"/>
      <dgm:spPr/>
    </dgm:pt>
    <dgm:pt modelId="{9BFB8E62-8118-4613-9A78-879901BE60C8}" type="pres">
      <dgm:prSet presAssocID="{6314ED7B-791C-4837-9124-3553A8107A21}" presName="Name37" presStyleLbl="parChTrans1D2" presStyleIdx="4" presStyleCnt="8"/>
      <dgm:spPr/>
    </dgm:pt>
    <dgm:pt modelId="{2996B1E5-099D-4F59-AA0E-FB8C7AB54070}" type="pres">
      <dgm:prSet presAssocID="{B0A26530-5204-40E7-84CA-BE828D2BFF68}" presName="hierRoot2" presStyleCnt="0">
        <dgm:presLayoutVars>
          <dgm:hierBranch val="init"/>
        </dgm:presLayoutVars>
      </dgm:prSet>
      <dgm:spPr/>
    </dgm:pt>
    <dgm:pt modelId="{AE264D6D-7BC0-4C19-9E23-4C380867DEA2}" type="pres">
      <dgm:prSet presAssocID="{B0A26530-5204-40E7-84CA-BE828D2BFF68}" presName="rootComposite" presStyleCnt="0"/>
      <dgm:spPr/>
    </dgm:pt>
    <dgm:pt modelId="{36041D9D-26EC-4FC4-A060-44F1DAF53C6A}" type="pres">
      <dgm:prSet presAssocID="{B0A26530-5204-40E7-84CA-BE828D2BFF68}" presName="rootText" presStyleLbl="node2" presStyleIdx="4" presStyleCnt="8">
        <dgm:presLayoutVars>
          <dgm:chPref val="3"/>
        </dgm:presLayoutVars>
      </dgm:prSet>
      <dgm:spPr/>
    </dgm:pt>
    <dgm:pt modelId="{814960CA-3763-44B8-9419-53D84CD96733}" type="pres">
      <dgm:prSet presAssocID="{B0A26530-5204-40E7-84CA-BE828D2BFF68}" presName="rootConnector" presStyleLbl="node2" presStyleIdx="4" presStyleCnt="8"/>
      <dgm:spPr/>
    </dgm:pt>
    <dgm:pt modelId="{31938BE3-C8BF-4F6E-B3E3-7A853243A464}" type="pres">
      <dgm:prSet presAssocID="{B0A26530-5204-40E7-84CA-BE828D2BFF68}" presName="hierChild4" presStyleCnt="0"/>
      <dgm:spPr/>
    </dgm:pt>
    <dgm:pt modelId="{F7E2A085-1018-4C69-BFFF-89B1B3A3FDE8}" type="pres">
      <dgm:prSet presAssocID="{B0A26530-5204-40E7-84CA-BE828D2BFF68}" presName="hierChild5" presStyleCnt="0"/>
      <dgm:spPr/>
    </dgm:pt>
    <dgm:pt modelId="{4F16898E-B0C6-48D8-AD72-61A33637C2F0}" type="pres">
      <dgm:prSet presAssocID="{CCE763B5-E6C6-4F16-A0E4-53212436F004}" presName="Name37" presStyleLbl="parChTrans1D2" presStyleIdx="5" presStyleCnt="8"/>
      <dgm:spPr/>
    </dgm:pt>
    <dgm:pt modelId="{3A6FBFB9-C414-4CA1-8FD3-D3162619DB5A}" type="pres">
      <dgm:prSet presAssocID="{32B41296-DB02-41F1-891B-3625BA200058}" presName="hierRoot2" presStyleCnt="0">
        <dgm:presLayoutVars>
          <dgm:hierBranch val="init"/>
        </dgm:presLayoutVars>
      </dgm:prSet>
      <dgm:spPr/>
    </dgm:pt>
    <dgm:pt modelId="{8CF7905D-C737-40B9-A7A4-669B9459DA8B}" type="pres">
      <dgm:prSet presAssocID="{32B41296-DB02-41F1-891B-3625BA200058}" presName="rootComposite" presStyleCnt="0"/>
      <dgm:spPr/>
    </dgm:pt>
    <dgm:pt modelId="{0073A57B-01E8-4EBB-9582-E5E383BBB3A0}" type="pres">
      <dgm:prSet presAssocID="{32B41296-DB02-41F1-891B-3625BA200058}" presName="rootText" presStyleLbl="node2" presStyleIdx="5" presStyleCnt="8">
        <dgm:presLayoutVars>
          <dgm:chPref val="3"/>
        </dgm:presLayoutVars>
      </dgm:prSet>
      <dgm:spPr/>
    </dgm:pt>
    <dgm:pt modelId="{CB0D955C-8804-4CD2-A4C7-EC0FCCAE8519}" type="pres">
      <dgm:prSet presAssocID="{32B41296-DB02-41F1-891B-3625BA200058}" presName="rootConnector" presStyleLbl="node2" presStyleIdx="5" presStyleCnt="8"/>
      <dgm:spPr/>
    </dgm:pt>
    <dgm:pt modelId="{E448F595-B299-4224-9B5E-2656D9D5D673}" type="pres">
      <dgm:prSet presAssocID="{32B41296-DB02-41F1-891B-3625BA200058}" presName="hierChild4" presStyleCnt="0"/>
      <dgm:spPr/>
    </dgm:pt>
    <dgm:pt modelId="{E1965CE4-C936-4418-9294-C8BF6744B835}" type="pres">
      <dgm:prSet presAssocID="{32B41296-DB02-41F1-891B-3625BA200058}" presName="hierChild5" presStyleCnt="0"/>
      <dgm:spPr/>
    </dgm:pt>
    <dgm:pt modelId="{BFBE5233-C2F1-4C0B-9AC4-C83F12134C41}" type="pres">
      <dgm:prSet presAssocID="{BC5C8311-EAD1-4617-9922-644A045BC6A8}" presName="Name37" presStyleLbl="parChTrans1D2" presStyleIdx="6" presStyleCnt="8"/>
      <dgm:spPr/>
    </dgm:pt>
    <dgm:pt modelId="{9B6D8EDB-3645-4A0A-B987-06B90EB9CB5D}" type="pres">
      <dgm:prSet presAssocID="{46C569A1-D4D7-4E2B-9B54-1BFCD21BA72D}" presName="hierRoot2" presStyleCnt="0">
        <dgm:presLayoutVars>
          <dgm:hierBranch val="init"/>
        </dgm:presLayoutVars>
      </dgm:prSet>
      <dgm:spPr/>
    </dgm:pt>
    <dgm:pt modelId="{F994C824-FDA2-4400-9986-FFF88BA92FB9}" type="pres">
      <dgm:prSet presAssocID="{46C569A1-D4D7-4E2B-9B54-1BFCD21BA72D}" presName="rootComposite" presStyleCnt="0"/>
      <dgm:spPr/>
    </dgm:pt>
    <dgm:pt modelId="{5E369812-DE74-41D4-A5E7-75CC66736C82}" type="pres">
      <dgm:prSet presAssocID="{46C569A1-D4D7-4E2B-9B54-1BFCD21BA72D}" presName="rootText" presStyleLbl="node2" presStyleIdx="6" presStyleCnt="8">
        <dgm:presLayoutVars>
          <dgm:chPref val="3"/>
        </dgm:presLayoutVars>
      </dgm:prSet>
      <dgm:spPr/>
    </dgm:pt>
    <dgm:pt modelId="{9B5DB2C0-16D5-4E5B-8066-DADFD8030AD7}" type="pres">
      <dgm:prSet presAssocID="{46C569A1-D4D7-4E2B-9B54-1BFCD21BA72D}" presName="rootConnector" presStyleLbl="node2" presStyleIdx="6" presStyleCnt="8"/>
      <dgm:spPr/>
    </dgm:pt>
    <dgm:pt modelId="{2B512364-845A-4E2B-BCB0-5A53D90539EB}" type="pres">
      <dgm:prSet presAssocID="{46C569A1-D4D7-4E2B-9B54-1BFCD21BA72D}" presName="hierChild4" presStyleCnt="0"/>
      <dgm:spPr/>
    </dgm:pt>
    <dgm:pt modelId="{85B5EF3F-473E-4B9F-A18B-62FB0D957629}" type="pres">
      <dgm:prSet presAssocID="{46C569A1-D4D7-4E2B-9B54-1BFCD21BA72D}" presName="hierChild5" presStyleCnt="0"/>
      <dgm:spPr/>
    </dgm:pt>
    <dgm:pt modelId="{3CC6033D-19AE-49AF-BB54-FF67CA76DF02}" type="pres">
      <dgm:prSet presAssocID="{6914D68B-3D48-4AB5-8110-48BB2494033F}" presName="Name37" presStyleLbl="parChTrans1D2" presStyleIdx="7" presStyleCnt="8"/>
      <dgm:spPr/>
    </dgm:pt>
    <dgm:pt modelId="{325C7C4A-367D-468B-88E9-A8DE19C7ADA3}" type="pres">
      <dgm:prSet presAssocID="{F7F1A32B-8ECF-4DF7-879D-B51DB7B28EFD}" presName="hierRoot2" presStyleCnt="0">
        <dgm:presLayoutVars>
          <dgm:hierBranch val="init"/>
        </dgm:presLayoutVars>
      </dgm:prSet>
      <dgm:spPr/>
    </dgm:pt>
    <dgm:pt modelId="{C73CC717-BC85-43F9-81EF-1BC731B96661}" type="pres">
      <dgm:prSet presAssocID="{F7F1A32B-8ECF-4DF7-879D-B51DB7B28EFD}" presName="rootComposite" presStyleCnt="0"/>
      <dgm:spPr/>
    </dgm:pt>
    <dgm:pt modelId="{BDE37AA1-6733-4676-A869-A59B795B15B6}" type="pres">
      <dgm:prSet presAssocID="{F7F1A32B-8ECF-4DF7-879D-B51DB7B28EFD}" presName="rootText" presStyleLbl="node2" presStyleIdx="7" presStyleCnt="8">
        <dgm:presLayoutVars>
          <dgm:chPref val="3"/>
        </dgm:presLayoutVars>
      </dgm:prSet>
      <dgm:spPr/>
    </dgm:pt>
    <dgm:pt modelId="{10D93573-52AC-4DA7-8488-5B46CAAF0190}" type="pres">
      <dgm:prSet presAssocID="{F7F1A32B-8ECF-4DF7-879D-B51DB7B28EFD}" presName="rootConnector" presStyleLbl="node2" presStyleIdx="7" presStyleCnt="8"/>
      <dgm:spPr/>
    </dgm:pt>
    <dgm:pt modelId="{EBFD95AD-0AFC-47BC-93EC-9BD40A972676}" type="pres">
      <dgm:prSet presAssocID="{F7F1A32B-8ECF-4DF7-879D-B51DB7B28EFD}" presName="hierChild4" presStyleCnt="0"/>
      <dgm:spPr/>
    </dgm:pt>
    <dgm:pt modelId="{5EB46680-4890-4A7E-837D-44F842856911}" type="pres">
      <dgm:prSet presAssocID="{F7F1A32B-8ECF-4DF7-879D-B51DB7B28EFD}" presName="hierChild5" presStyleCnt="0"/>
      <dgm:spPr/>
    </dgm:pt>
    <dgm:pt modelId="{9BE5356F-EBD4-45B5-85FB-F74618C7F4C0}" type="pres">
      <dgm:prSet presAssocID="{FDABB928-C5C9-4EFB-B66F-6AF767AE1E56}" presName="hierChild3" presStyleCnt="0"/>
      <dgm:spPr/>
    </dgm:pt>
  </dgm:ptLst>
  <dgm:cxnLst>
    <dgm:cxn modelId="{D10F2400-5D1C-47C2-8D61-0C93004C02AD}" srcId="{FDABB928-C5C9-4EFB-B66F-6AF767AE1E56}" destId="{D589CB83-2EC2-4D05-9F32-F775D93577A8}" srcOrd="1" destOrd="0" parTransId="{E73622AE-1564-40F5-821B-0F02B15C8528}" sibTransId="{BDA74ACB-5763-4E71-93BF-7F926F0D7229}"/>
    <dgm:cxn modelId="{674CA902-DE95-4600-B63C-666D92544D7E}" type="presOf" srcId="{32B41296-DB02-41F1-891B-3625BA200058}" destId="{CB0D955C-8804-4CD2-A4C7-EC0FCCAE8519}" srcOrd="1" destOrd="0" presId="urn:microsoft.com/office/officeart/2005/8/layout/orgChart1"/>
    <dgm:cxn modelId="{DDE15C03-017E-4089-AD18-22944DE3EC66}" srcId="{CFD1A171-EDE1-425B-8020-C885CF0BD877}" destId="{08103549-CBC4-47EF-B357-9397D513B3B3}" srcOrd="2" destOrd="0" parTransId="{EBB1BEE4-EC9D-4082-9764-B37F99FD0D48}" sibTransId="{D76180A6-26B9-4945-A3E4-0C03F7C3909F}"/>
    <dgm:cxn modelId="{CAA4AF07-D0C2-4810-84B7-5D76CB79F46F}" type="presOf" srcId="{BC5C8311-EAD1-4617-9922-644A045BC6A8}" destId="{BFBE5233-C2F1-4C0B-9AC4-C83F12134C41}" srcOrd="0" destOrd="0" presId="urn:microsoft.com/office/officeart/2005/8/layout/orgChart1"/>
    <dgm:cxn modelId="{5E30450A-BD9C-4615-A480-2BC344432460}" type="presOf" srcId="{2146C9A1-45C9-4E17-A092-DE2C666DFE71}" destId="{6AED0FF9-C1EF-429C-8ABA-A6CAF1091569}" srcOrd="0" destOrd="0" presId="urn:microsoft.com/office/officeart/2005/8/layout/orgChart1"/>
    <dgm:cxn modelId="{87B5B00A-BE99-421B-A31C-9A2BAEFF1C7B}" type="presOf" srcId="{CCFDD567-061A-411C-9929-447DE5D5CD49}" destId="{69803287-B639-45DA-8C89-F2858AE9FBB6}" srcOrd="0" destOrd="0" presId="urn:microsoft.com/office/officeart/2005/8/layout/orgChart1"/>
    <dgm:cxn modelId="{A501300C-ED49-495D-8409-853557B84A0C}" type="presOf" srcId="{FDABB928-C5C9-4EFB-B66F-6AF767AE1E56}" destId="{ACF1406B-FD04-4CFE-AA87-E4955551EA26}" srcOrd="1" destOrd="0" presId="urn:microsoft.com/office/officeart/2005/8/layout/orgChart1"/>
    <dgm:cxn modelId="{D520D90E-E4C2-4586-B577-BED828F34DE6}" srcId="{CFD1A171-EDE1-425B-8020-C885CF0BD877}" destId="{5E3FDEB1-F27C-4A4A-A60A-47C8FBC3F3FC}" srcOrd="8" destOrd="0" parTransId="{C8BAE4DF-9645-4356-A18B-ACE690D8F831}" sibTransId="{42854BF0-F17D-4FF5-99EC-5A908651A06C}"/>
    <dgm:cxn modelId="{44FF0C18-F719-45AF-9DF6-7E7E78C523BE}" type="presOf" srcId="{08103549-CBC4-47EF-B357-9397D513B3B3}" destId="{4CE244A7-BE9B-4026-9364-F95D8BB61223}" srcOrd="0" destOrd="0" presId="urn:microsoft.com/office/officeart/2005/8/layout/orgChart1"/>
    <dgm:cxn modelId="{5484DB18-D8CD-4617-9AB6-4BEC7FD957B8}" type="presOf" srcId="{52FF3012-31FA-4979-B9F7-C679A055B741}" destId="{7573343D-1A65-409C-9AD4-FB569727A723}" srcOrd="1" destOrd="0" presId="urn:microsoft.com/office/officeart/2005/8/layout/orgChart1"/>
    <dgm:cxn modelId="{050A9F1C-B686-4EAF-A347-9485570C9F1D}" srcId="{FDABB928-C5C9-4EFB-B66F-6AF767AE1E56}" destId="{46C569A1-D4D7-4E2B-9B54-1BFCD21BA72D}" srcOrd="6" destOrd="0" parTransId="{BC5C8311-EAD1-4617-9922-644A045BC6A8}" sibTransId="{535EE68F-4459-4858-A44E-9B486F15A836}"/>
    <dgm:cxn modelId="{45FEFB1C-DFCA-43BE-AA62-E2CED60541E8}" type="presOf" srcId="{8C185A09-2A58-4A2E-BAC4-6E20105F7B66}" destId="{C6BBF5A9-374C-4E49-8B05-DD1159F3AA00}" srcOrd="1" destOrd="0" presId="urn:microsoft.com/office/officeart/2005/8/layout/orgChart1"/>
    <dgm:cxn modelId="{E35CA421-A8F9-4990-B659-6A9C98821AD7}" type="presOf" srcId="{2146C9A1-45C9-4E17-A092-DE2C666DFE71}" destId="{E64AA1FE-C1FF-4846-B23B-033647B3F0EE}" srcOrd="1" destOrd="0" presId="urn:microsoft.com/office/officeart/2005/8/layout/orgChart1"/>
    <dgm:cxn modelId="{59D0D426-3B10-4A5E-87A5-A5D94848F388}" type="presOf" srcId="{7F3D2257-6DAA-4934-B0AA-571978987894}" destId="{D836B790-5A1E-4254-AFF9-FCD8991907D6}" srcOrd="0" destOrd="0" presId="urn:microsoft.com/office/officeart/2005/8/layout/orgChart1"/>
    <dgm:cxn modelId="{1516E433-DC58-41F2-AC60-CC34911D6F3E}" type="presOf" srcId="{0F0375AE-D5EE-4366-92F1-FAA19FFF726B}" destId="{9C380896-A8CF-400E-B9D0-FA4D91756ED7}" srcOrd="0" destOrd="0" presId="urn:microsoft.com/office/officeart/2005/8/layout/orgChart1"/>
    <dgm:cxn modelId="{1DF6F236-37D6-4AD2-8180-EA3E756EA490}" srcId="{FDABB928-C5C9-4EFB-B66F-6AF767AE1E56}" destId="{7F3D2257-6DAA-4934-B0AA-571978987894}" srcOrd="2" destOrd="0" parTransId="{8AF67EE8-EDC4-4B27-8A10-9491F20299A1}" sibTransId="{82D14EEA-CEF9-49D6-8906-C461E03FA876}"/>
    <dgm:cxn modelId="{67A1BE3A-BB12-4E82-B48F-BC7CF041C9F7}" srcId="{FDABB928-C5C9-4EFB-B66F-6AF767AE1E56}" destId="{F7F1A32B-8ECF-4DF7-879D-B51DB7B28EFD}" srcOrd="7" destOrd="0" parTransId="{6914D68B-3D48-4AB5-8110-48BB2494033F}" sibTransId="{3E95C4E9-ABBD-4202-AE59-73A9421B440A}"/>
    <dgm:cxn modelId="{D642393E-C940-4AC4-B197-9D3BFF44A467}" type="presOf" srcId="{B0A26530-5204-40E7-84CA-BE828D2BFF68}" destId="{36041D9D-26EC-4FC4-A060-44F1DAF53C6A}" srcOrd="0" destOrd="0" presId="urn:microsoft.com/office/officeart/2005/8/layout/orgChart1"/>
    <dgm:cxn modelId="{16C4EA3E-475F-4003-8269-0AC8742FC21A}" type="presOf" srcId="{D81CE584-6CD0-4125-9575-405473F785F1}" destId="{6ED69D42-19E0-45C6-B003-A5293FCD71A3}" srcOrd="0" destOrd="0" presId="urn:microsoft.com/office/officeart/2005/8/layout/orgChart1"/>
    <dgm:cxn modelId="{C7BE7E5B-4531-473C-A238-DF16DC69BFE9}" srcId="{CFD1A171-EDE1-425B-8020-C885CF0BD877}" destId="{CCFDD567-061A-411C-9929-447DE5D5CD49}" srcOrd="5" destOrd="0" parTransId="{0F0375AE-D5EE-4366-92F1-FAA19FFF726B}" sibTransId="{D1AD747B-1BDD-44C7-86F5-6404CD9E0FB1}"/>
    <dgm:cxn modelId="{F9D23242-49D6-4DE5-9F67-F1A62766C4BE}" type="presOf" srcId="{83D6460C-9BC7-44E7-AD4A-D35BE7991765}" destId="{435129D8-7161-47C9-A69D-BD3BC5B1DC65}" srcOrd="1" destOrd="0" presId="urn:microsoft.com/office/officeart/2005/8/layout/orgChart1"/>
    <dgm:cxn modelId="{2F12BA65-1A2D-4CB8-9102-CA4674812285}" type="presOf" srcId="{D589CB83-2EC2-4D05-9F32-F775D93577A8}" destId="{5E3E6DCA-FB94-429B-BC1E-10BB87A98084}" srcOrd="1" destOrd="0" presId="urn:microsoft.com/office/officeart/2005/8/layout/orgChart1"/>
    <dgm:cxn modelId="{63471068-C075-4B0E-A1D8-C1A771C56046}" type="presOf" srcId="{E3D587B4-B3D4-4FC7-A0F1-9A029A31F8BB}" destId="{6BB2F3EB-77E5-4D1B-9F38-25A17EAD6C48}" srcOrd="0" destOrd="0" presId="urn:microsoft.com/office/officeart/2005/8/layout/orgChart1"/>
    <dgm:cxn modelId="{11FDCC49-7F5E-42CA-A2E7-A094B66EAB1E}" srcId="{CFD1A171-EDE1-425B-8020-C885CF0BD877}" destId="{193369C3-96E7-4A91-AA5C-AECD4F5F0F41}" srcOrd="4" destOrd="0" parTransId="{F9D04104-1581-41A9-8FC9-7A851051B021}" sibTransId="{1D4D47D8-43D3-4B72-A04F-E82C72F64F53}"/>
    <dgm:cxn modelId="{A70ABD6A-3436-4247-89B6-B664E625AE88}" type="presOf" srcId="{CFD1A171-EDE1-425B-8020-C885CF0BD877}" destId="{4CAEB986-B9BA-4B92-9C59-6FA79858B7FB}" srcOrd="0" destOrd="0" presId="urn:microsoft.com/office/officeart/2005/8/layout/orgChart1"/>
    <dgm:cxn modelId="{1A3B316E-52D1-4A87-8E0F-1F63F47B444F}" type="presOf" srcId="{08103549-CBC4-47EF-B357-9397D513B3B3}" destId="{4CF79AD1-AF2A-4C9E-9F10-3D0904BFFA10}" srcOrd="1" destOrd="0" presId="urn:microsoft.com/office/officeart/2005/8/layout/orgChart1"/>
    <dgm:cxn modelId="{60FB6D6E-3E7D-4437-8DD5-112F57B0A4C0}" type="presOf" srcId="{6914D68B-3D48-4AB5-8110-48BB2494033F}" destId="{3CC6033D-19AE-49AF-BB54-FF67CA76DF02}" srcOrd="0" destOrd="0" presId="urn:microsoft.com/office/officeart/2005/8/layout/orgChart1"/>
    <dgm:cxn modelId="{47A0FD4E-A81E-4DF0-AF17-0371AEA91BB2}" type="presOf" srcId="{CFD1A171-EDE1-425B-8020-C885CF0BD877}" destId="{BC4636ED-95F0-482E-A570-4AFE7F8DE909}" srcOrd="1" destOrd="0" presId="urn:microsoft.com/office/officeart/2005/8/layout/orgChart1"/>
    <dgm:cxn modelId="{F1346570-828C-4229-A2AE-38088A0D4D2A}" srcId="{CFD1A171-EDE1-425B-8020-C885CF0BD877}" destId="{6A2246AD-0117-4E69-B405-7EAA0DF51E45}" srcOrd="3" destOrd="0" parTransId="{FC0667A2-4D5C-42BE-ABA3-FC1DFDEC62FB}" sibTransId="{5714A749-387F-48FE-B1FC-EE0B8EE05307}"/>
    <dgm:cxn modelId="{390B1E72-AC29-434B-82E2-C80543BED8E5}" srcId="{FDABB928-C5C9-4EFB-B66F-6AF767AE1E56}" destId="{B0A26530-5204-40E7-84CA-BE828D2BFF68}" srcOrd="4" destOrd="0" parTransId="{6314ED7B-791C-4837-9124-3553A8107A21}" sibTransId="{14DA4352-249B-4AFD-85FB-778C866E3381}"/>
    <dgm:cxn modelId="{19E75054-F597-443E-82EB-6217D2568C08}" type="presOf" srcId="{193369C3-96E7-4A91-AA5C-AECD4F5F0F41}" destId="{89BBE294-9586-4539-96F9-073E5BDF0901}" srcOrd="0" destOrd="0" presId="urn:microsoft.com/office/officeart/2005/8/layout/orgChart1"/>
    <dgm:cxn modelId="{85261878-7CE9-485E-A7AB-B10BC2DFDCFB}" type="presOf" srcId="{32B41296-DB02-41F1-891B-3625BA200058}" destId="{0073A57B-01E8-4EBB-9582-E5E383BBB3A0}" srcOrd="0" destOrd="0" presId="urn:microsoft.com/office/officeart/2005/8/layout/orgChart1"/>
    <dgm:cxn modelId="{252F3278-CEDB-4C6B-A31B-DFBA0EE39578}" type="presOf" srcId="{F7F1A32B-8ECF-4DF7-879D-B51DB7B28EFD}" destId="{10D93573-52AC-4DA7-8488-5B46CAAF0190}" srcOrd="1" destOrd="0" presId="urn:microsoft.com/office/officeart/2005/8/layout/orgChart1"/>
    <dgm:cxn modelId="{DF607D58-3883-447F-A7B3-9F80D7A1EA5A}" type="presOf" srcId="{5E3FDEB1-F27C-4A4A-A60A-47C8FBC3F3FC}" destId="{4F81C8A3-3766-40DC-A82E-6EA4EC813FF6}" srcOrd="1" destOrd="0" presId="urn:microsoft.com/office/officeart/2005/8/layout/orgChart1"/>
    <dgm:cxn modelId="{1778FE78-9763-4ECE-828B-A8F4FB2C1609}" srcId="{CFD1A171-EDE1-425B-8020-C885CF0BD877}" destId="{8C185A09-2A58-4A2E-BAC4-6E20105F7B66}" srcOrd="1" destOrd="0" parTransId="{15773A3D-34BC-4CDB-A970-B31BDAB2EECF}" sibTransId="{EEEAB148-1C70-4AE1-8606-3D4BCB91864E}"/>
    <dgm:cxn modelId="{0459357B-BEBA-473B-A62A-685C78527E88}" type="presOf" srcId="{BEB8712F-DFFF-4787-A75C-C9CC085B2449}" destId="{99A29711-D669-470A-B57D-14A80231227E}" srcOrd="0" destOrd="0" presId="urn:microsoft.com/office/officeart/2005/8/layout/orgChart1"/>
    <dgm:cxn modelId="{4C100D7C-973F-444C-A8A1-595DB8A6F080}" type="presOf" srcId="{CCFDD567-061A-411C-9929-447DE5D5CD49}" destId="{7AC55A37-DE15-416C-8FF2-C5EDC2543E71}" srcOrd="1" destOrd="0" presId="urn:microsoft.com/office/officeart/2005/8/layout/orgChart1"/>
    <dgm:cxn modelId="{1AECE27C-8315-413D-B1FE-22DFA82E0310}" type="presOf" srcId="{6A2246AD-0117-4E69-B405-7EAA0DF51E45}" destId="{5F2DAAD1-7C3B-4196-B298-0A24EA28B1B8}" srcOrd="1" destOrd="0" presId="urn:microsoft.com/office/officeart/2005/8/layout/orgChart1"/>
    <dgm:cxn modelId="{030EC87F-1B1A-427E-83AC-94FB148D2120}" type="presOf" srcId="{FDABB928-C5C9-4EFB-B66F-6AF767AE1E56}" destId="{7350CEF3-A985-4C0F-B433-4EC051AF87A5}" srcOrd="0" destOrd="0" presId="urn:microsoft.com/office/officeart/2005/8/layout/orgChart1"/>
    <dgm:cxn modelId="{84340D81-5F58-4DE0-97D6-B79EB78D4843}" srcId="{CFD1A171-EDE1-425B-8020-C885CF0BD877}" destId="{2146C9A1-45C9-4E17-A092-DE2C666DFE71}" srcOrd="9" destOrd="0" parTransId="{E3D587B4-B3D4-4FC7-A0F1-9A029A31F8BB}" sibTransId="{CCA6163E-360C-4B43-AB6F-F91F56C5C601}"/>
    <dgm:cxn modelId="{FC710987-E56E-4723-AA28-B990F995CD9D}" type="presOf" srcId="{83D6460C-9BC7-44E7-AD4A-D35BE7991765}" destId="{B00A3FC0-D5E1-4311-9D17-D240C082C9CE}" srcOrd="0" destOrd="0" presId="urn:microsoft.com/office/officeart/2005/8/layout/orgChart1"/>
    <dgm:cxn modelId="{9A5F0F87-0ED1-4A96-AC02-9A26281FB800}" type="presOf" srcId="{6314ED7B-791C-4837-9124-3553A8107A21}" destId="{9BFB8E62-8118-4613-9A78-879901BE60C8}" srcOrd="0" destOrd="0" presId="urn:microsoft.com/office/officeart/2005/8/layout/orgChart1"/>
    <dgm:cxn modelId="{8ECC9688-C353-4831-BC18-18098ED529D6}" type="presOf" srcId="{2FC7081C-CB79-4429-A73D-DC8721F96D8A}" destId="{51DA4F6F-03CD-4A93-AE11-43FCAE90C25B}" srcOrd="1" destOrd="0" presId="urn:microsoft.com/office/officeart/2005/8/layout/orgChart1"/>
    <dgm:cxn modelId="{659B6689-8390-4CAD-8FBD-B3AD2DF2DBB7}" type="presOf" srcId="{AFA30074-8E73-4BB6-82C2-27CAD10311EE}" destId="{ADEAD547-175E-4086-965F-A272C0E76812}" srcOrd="0" destOrd="0" presId="urn:microsoft.com/office/officeart/2005/8/layout/orgChart1"/>
    <dgm:cxn modelId="{15F6178D-76E4-4684-9442-ED3FF769871A}" type="presOf" srcId="{F7F1A32B-8ECF-4DF7-879D-B51DB7B28EFD}" destId="{BDE37AA1-6733-4676-A869-A59B795B15B6}" srcOrd="0" destOrd="0" presId="urn:microsoft.com/office/officeart/2005/8/layout/orgChart1"/>
    <dgm:cxn modelId="{7A97BC8D-8D96-4CE2-AC35-0DA00E22A732}" type="presOf" srcId="{46C569A1-D4D7-4E2B-9B54-1BFCD21BA72D}" destId="{9B5DB2C0-16D5-4E5B-8066-DADFD8030AD7}" srcOrd="1" destOrd="0" presId="urn:microsoft.com/office/officeart/2005/8/layout/orgChart1"/>
    <dgm:cxn modelId="{6C38108F-9830-455C-BA33-6B76442A516F}" type="presOf" srcId="{E73622AE-1564-40F5-821B-0F02B15C8528}" destId="{B1862DDA-F2E4-40E9-823E-FD0A4543F2A1}" srcOrd="0" destOrd="0" presId="urn:microsoft.com/office/officeart/2005/8/layout/orgChart1"/>
    <dgm:cxn modelId="{89815795-D9F8-4A01-8D15-07319E0E62CD}" type="presOf" srcId="{58D5863D-32FC-427E-B082-718E6B252D05}" destId="{FA88EE79-F85F-4792-B4D2-F9519969836A}" srcOrd="0" destOrd="0" presId="urn:microsoft.com/office/officeart/2005/8/layout/orgChart1"/>
    <dgm:cxn modelId="{7364B2A1-DFB1-4C04-B707-A2163752588D}" type="presOf" srcId="{B0A26530-5204-40E7-84CA-BE828D2BFF68}" destId="{814960CA-3763-44B8-9419-53D84CD96733}" srcOrd="1" destOrd="0" presId="urn:microsoft.com/office/officeart/2005/8/layout/orgChart1"/>
    <dgm:cxn modelId="{A4C9ADA2-5FDD-427C-8E53-DC83D38842D8}" type="presOf" srcId="{5E3FDEB1-F27C-4A4A-A60A-47C8FBC3F3FC}" destId="{8F08FE6C-F96A-4270-8B77-C1FFE299BB12}" srcOrd="0" destOrd="0" presId="urn:microsoft.com/office/officeart/2005/8/layout/orgChart1"/>
    <dgm:cxn modelId="{FA9B11A5-417C-43EF-91C7-4732BC0765DB}" type="presOf" srcId="{46C569A1-D4D7-4E2B-9B54-1BFCD21BA72D}" destId="{5E369812-DE74-41D4-A5E7-75CC66736C82}" srcOrd="0" destOrd="0" presId="urn:microsoft.com/office/officeart/2005/8/layout/orgChart1"/>
    <dgm:cxn modelId="{6883BBB1-3092-46EF-BED2-D37B0BFC605D}" type="presOf" srcId="{193369C3-96E7-4A91-AA5C-AECD4F5F0F41}" destId="{D6E4DDF6-8EDB-4432-B4B3-D2769DC2C0CB}" srcOrd="1" destOrd="0" presId="urn:microsoft.com/office/officeart/2005/8/layout/orgChart1"/>
    <dgm:cxn modelId="{B2AFDBB7-0490-44C9-9403-EE30E8814CA7}" type="presOf" srcId="{52FF3012-31FA-4979-B9F7-C679A055B741}" destId="{0DA7DFFB-9B73-4F1B-8BC8-D8F05F99B99A}" srcOrd="0" destOrd="0" presId="urn:microsoft.com/office/officeart/2005/8/layout/orgChart1"/>
    <dgm:cxn modelId="{D05B82B9-C1C2-4FFA-AC8D-38892FD8B778}" type="presOf" srcId="{7F3D2257-6DAA-4934-B0AA-571978987894}" destId="{9258E7F5-43FB-48F1-8BF7-7C279B0D0970}" srcOrd="1" destOrd="0" presId="urn:microsoft.com/office/officeart/2005/8/layout/orgChart1"/>
    <dgm:cxn modelId="{386285BF-B3CD-464A-B242-97D4002D81C5}" type="presOf" srcId="{D589CB83-2EC2-4D05-9F32-F775D93577A8}" destId="{E1B86A4A-CBF7-4806-8E56-0EB3905E75B5}" srcOrd="0" destOrd="0" presId="urn:microsoft.com/office/officeart/2005/8/layout/orgChart1"/>
    <dgm:cxn modelId="{5489C7C1-0C22-4B1A-8ABC-B7C8B6D2663D}" srcId="{FDABB928-C5C9-4EFB-B66F-6AF767AE1E56}" destId="{32B41296-DB02-41F1-891B-3625BA200058}" srcOrd="5" destOrd="0" parTransId="{CCE763B5-E6C6-4F16-A0E4-53212436F004}" sibTransId="{DFA747B8-5170-4409-967F-694CF190CB60}"/>
    <dgm:cxn modelId="{C772ACC4-EDD9-4995-A63C-EED9436E8AB7}" srcId="{FDABB928-C5C9-4EFB-B66F-6AF767AE1E56}" destId="{2FC7081C-CB79-4429-A73D-DC8721F96D8A}" srcOrd="0" destOrd="0" parTransId="{BEB8712F-DFFF-4787-A75C-C9CC085B2449}" sibTransId="{A4395C4A-B33E-4BDE-AA48-8477882201D5}"/>
    <dgm:cxn modelId="{9D4304C6-3986-4D97-99D1-2E2C6296BB9B}" srcId="{D81CE584-6CD0-4125-9575-405473F785F1}" destId="{FDABB928-C5C9-4EFB-B66F-6AF767AE1E56}" srcOrd="0" destOrd="0" parTransId="{EC630BEA-A804-482E-A515-5AB314B737A5}" sibTransId="{6480DB1A-95DF-4D80-BCF6-A6D0D872210E}"/>
    <dgm:cxn modelId="{77270AC6-9D4F-4A51-8F6E-296E20F2E1E4}" type="presOf" srcId="{15773A3D-34BC-4CDB-A970-B31BDAB2EECF}" destId="{24B08205-A8D3-4FA1-AEF8-4E7D8DA56858}" srcOrd="0" destOrd="0" presId="urn:microsoft.com/office/officeart/2005/8/layout/orgChart1"/>
    <dgm:cxn modelId="{FED0E2C9-C1EF-4EBD-A1DA-3B76569C1373}" type="presOf" srcId="{EBB1BEE4-EC9D-4082-9764-B37F99FD0D48}" destId="{590249E8-2CDE-4219-8EFD-9BD74B6F6F12}" srcOrd="0" destOrd="0" presId="urn:microsoft.com/office/officeart/2005/8/layout/orgChart1"/>
    <dgm:cxn modelId="{B347E0CE-66E1-46F8-8AC5-D9D848E3EF81}" type="presOf" srcId="{CCE763B5-E6C6-4F16-A0E4-53212436F004}" destId="{4F16898E-B0C6-48D8-AD72-61A33637C2F0}" srcOrd="0" destOrd="0" presId="urn:microsoft.com/office/officeart/2005/8/layout/orgChart1"/>
    <dgm:cxn modelId="{B8551FCF-966A-4432-943E-CE7971A7C6F8}" type="presOf" srcId="{FC0667A2-4D5C-42BE-ABA3-FC1DFDEC62FB}" destId="{A02330AB-D7E8-452F-B8E2-EAB9950174B6}" srcOrd="0" destOrd="0" presId="urn:microsoft.com/office/officeart/2005/8/layout/orgChart1"/>
    <dgm:cxn modelId="{1A1AD4CF-EE56-465C-837A-3B8BBBA688A4}" type="presOf" srcId="{C8BAE4DF-9645-4356-A18B-ACE690D8F831}" destId="{516A7DD0-09FC-4558-9624-2762EA1F3493}" srcOrd="0" destOrd="0" presId="urn:microsoft.com/office/officeart/2005/8/layout/orgChart1"/>
    <dgm:cxn modelId="{15E706D0-BAED-4DFA-A055-D6E5C15000C1}" srcId="{CFD1A171-EDE1-425B-8020-C885CF0BD877}" destId="{52FF3012-31FA-4979-B9F7-C679A055B741}" srcOrd="7" destOrd="0" parTransId="{58D5863D-32FC-427E-B082-718E6B252D05}" sibTransId="{6874E49E-1362-418F-A565-61072B546D51}"/>
    <dgm:cxn modelId="{D8A1CAD0-BC80-4A1A-8088-0B3E33007710}" type="presOf" srcId="{788F0F91-27A7-4365-A4AA-C030D7DC005D}" destId="{E97429F2-2ED8-4C63-B06B-15C7A7E5E9CF}" srcOrd="0" destOrd="0" presId="urn:microsoft.com/office/officeart/2005/8/layout/orgChart1"/>
    <dgm:cxn modelId="{228FD5D0-C608-438C-AA4E-44154148103E}" type="presOf" srcId="{6A2246AD-0117-4E69-B405-7EAA0DF51E45}" destId="{AA52EE80-955F-40F4-BBBF-D316B5ADA9DA}" srcOrd="0" destOrd="0" presId="urn:microsoft.com/office/officeart/2005/8/layout/orgChart1"/>
    <dgm:cxn modelId="{5038C8D3-2AD6-40B9-9AC9-69BB5052B927}" type="presOf" srcId="{8C185A09-2A58-4A2E-BAC4-6E20105F7B66}" destId="{1D11D166-9CBA-4B70-AEF9-5957A6C55AFA}" srcOrd="0" destOrd="0" presId="urn:microsoft.com/office/officeart/2005/8/layout/orgChart1"/>
    <dgm:cxn modelId="{ED0795DB-A7E2-4194-B8D6-E8DCF14C9072}" type="presOf" srcId="{F9D04104-1581-41A9-8FC9-7A851051B021}" destId="{B607E990-E5D4-44CE-B064-47A20B722718}" srcOrd="0" destOrd="0" presId="urn:microsoft.com/office/officeart/2005/8/layout/orgChart1"/>
    <dgm:cxn modelId="{46EEF8E9-B589-4168-A8E7-ED5E4265AF41}" type="presOf" srcId="{8AF67EE8-EDC4-4B27-8A10-9491F20299A1}" destId="{34A6660A-0EA1-469F-8A62-3ADE7F1B9767}" srcOrd="0" destOrd="0" presId="urn:microsoft.com/office/officeart/2005/8/layout/orgChart1"/>
    <dgm:cxn modelId="{2D6343EA-2C1F-49B4-AA43-72180DDDA4A9}" type="presOf" srcId="{23CB376D-A969-404D-BE80-60678F0EEFD6}" destId="{14FF8ECF-F737-4030-BBF9-AFCB185C5E8A}" srcOrd="0" destOrd="0" presId="urn:microsoft.com/office/officeart/2005/8/layout/orgChart1"/>
    <dgm:cxn modelId="{8EED57EA-7079-473C-8E00-1E152FFBF9BD}" srcId="{CFD1A171-EDE1-425B-8020-C885CF0BD877}" destId="{AFA30074-8E73-4BB6-82C2-27CAD10311EE}" srcOrd="0" destOrd="0" parTransId="{67083839-DC55-4C96-9C81-4E614A2ECA6F}" sibTransId="{C4982884-9693-4CA6-BA27-383FA13B6092}"/>
    <dgm:cxn modelId="{633625F0-6AAF-4181-8542-6FE70F3B2E34}" srcId="{FDABB928-C5C9-4EFB-B66F-6AF767AE1E56}" destId="{CFD1A171-EDE1-425B-8020-C885CF0BD877}" srcOrd="3" destOrd="0" parTransId="{23CB376D-A969-404D-BE80-60678F0EEFD6}" sibTransId="{9BB0200F-2A4D-41EB-903F-2ADBEF15F60E}"/>
    <dgm:cxn modelId="{CE9DB4F1-C201-44CC-8180-7764866C344F}" type="presOf" srcId="{AFA30074-8E73-4BB6-82C2-27CAD10311EE}" destId="{88251885-7BAE-40BC-81A6-E9F136844B64}" srcOrd="1" destOrd="0" presId="urn:microsoft.com/office/officeart/2005/8/layout/orgChart1"/>
    <dgm:cxn modelId="{AF0630F5-D5FA-48F4-8817-1579F5D5AD15}" type="presOf" srcId="{2FC7081C-CB79-4429-A73D-DC8721F96D8A}" destId="{B15DDD2D-06F7-4B0F-950E-2C86CF998FB7}" srcOrd="0" destOrd="0" presId="urn:microsoft.com/office/officeart/2005/8/layout/orgChart1"/>
    <dgm:cxn modelId="{9DEB1EFA-9E0E-4DC5-8BDC-AF3A1618C566}" srcId="{CFD1A171-EDE1-425B-8020-C885CF0BD877}" destId="{83D6460C-9BC7-44E7-AD4A-D35BE7991765}" srcOrd="6" destOrd="0" parTransId="{788F0F91-27A7-4365-A4AA-C030D7DC005D}" sibTransId="{69EFFC49-6DA6-4E6E-ABD6-8E69C5D48624}"/>
    <dgm:cxn modelId="{345A76FD-589C-4029-A332-A5413E2578F9}" type="presOf" srcId="{67083839-DC55-4C96-9C81-4E614A2ECA6F}" destId="{5E91BE39-1ECC-4FCA-9A38-C5166484AE2E}" srcOrd="0" destOrd="0" presId="urn:microsoft.com/office/officeart/2005/8/layout/orgChart1"/>
    <dgm:cxn modelId="{3767223C-C403-4005-AC7D-A078E7084C56}" type="presParOf" srcId="{6ED69D42-19E0-45C6-B003-A5293FCD71A3}" destId="{B4B2E647-FE03-4B69-A2B3-5E0BA940622C}" srcOrd="0" destOrd="0" presId="urn:microsoft.com/office/officeart/2005/8/layout/orgChart1"/>
    <dgm:cxn modelId="{6A727328-3118-4ED1-8108-76A80BC28000}" type="presParOf" srcId="{B4B2E647-FE03-4B69-A2B3-5E0BA940622C}" destId="{3B630028-CF5B-401B-9F8D-8A2F9FD67604}" srcOrd="0" destOrd="0" presId="urn:microsoft.com/office/officeart/2005/8/layout/orgChart1"/>
    <dgm:cxn modelId="{75F0F5D6-3167-4492-8CB8-12329B850B6E}" type="presParOf" srcId="{3B630028-CF5B-401B-9F8D-8A2F9FD67604}" destId="{7350CEF3-A985-4C0F-B433-4EC051AF87A5}" srcOrd="0" destOrd="0" presId="urn:microsoft.com/office/officeart/2005/8/layout/orgChart1"/>
    <dgm:cxn modelId="{9A540C74-F885-4B52-B4AE-C6079592B405}" type="presParOf" srcId="{3B630028-CF5B-401B-9F8D-8A2F9FD67604}" destId="{ACF1406B-FD04-4CFE-AA87-E4955551EA26}" srcOrd="1" destOrd="0" presId="urn:microsoft.com/office/officeart/2005/8/layout/orgChart1"/>
    <dgm:cxn modelId="{63E413EC-9D17-4902-9648-04FC40982BE8}" type="presParOf" srcId="{B4B2E647-FE03-4B69-A2B3-5E0BA940622C}" destId="{61395300-1D5D-42D8-A727-5DA92C2269A7}" srcOrd="1" destOrd="0" presId="urn:microsoft.com/office/officeart/2005/8/layout/orgChart1"/>
    <dgm:cxn modelId="{0CF98983-12C2-4EAC-B9E5-02B5C601D660}" type="presParOf" srcId="{61395300-1D5D-42D8-A727-5DA92C2269A7}" destId="{99A29711-D669-470A-B57D-14A80231227E}" srcOrd="0" destOrd="0" presId="urn:microsoft.com/office/officeart/2005/8/layout/orgChart1"/>
    <dgm:cxn modelId="{510DC4F2-D447-4C01-A0E1-8BD1D27ACE82}" type="presParOf" srcId="{61395300-1D5D-42D8-A727-5DA92C2269A7}" destId="{C9A3C95B-7893-40BD-BF1F-46A1B20B0766}" srcOrd="1" destOrd="0" presId="urn:microsoft.com/office/officeart/2005/8/layout/orgChart1"/>
    <dgm:cxn modelId="{263A5DA5-B63E-452D-A8F5-B782DA9FC6DD}" type="presParOf" srcId="{C9A3C95B-7893-40BD-BF1F-46A1B20B0766}" destId="{A9377BC3-9998-4B07-B6F7-D6A01FD0C92F}" srcOrd="0" destOrd="0" presId="urn:microsoft.com/office/officeart/2005/8/layout/orgChart1"/>
    <dgm:cxn modelId="{2B798A3E-7501-4A1B-BBC5-A1501553BE47}" type="presParOf" srcId="{A9377BC3-9998-4B07-B6F7-D6A01FD0C92F}" destId="{B15DDD2D-06F7-4B0F-950E-2C86CF998FB7}" srcOrd="0" destOrd="0" presId="urn:microsoft.com/office/officeart/2005/8/layout/orgChart1"/>
    <dgm:cxn modelId="{1D5F32CC-4E5A-42AD-9D0A-1E4B111C83B1}" type="presParOf" srcId="{A9377BC3-9998-4B07-B6F7-D6A01FD0C92F}" destId="{51DA4F6F-03CD-4A93-AE11-43FCAE90C25B}" srcOrd="1" destOrd="0" presId="urn:microsoft.com/office/officeart/2005/8/layout/orgChart1"/>
    <dgm:cxn modelId="{96491DFF-56ED-4394-AC0D-3D8E740E1BBA}" type="presParOf" srcId="{C9A3C95B-7893-40BD-BF1F-46A1B20B0766}" destId="{1AD1CDBB-7911-4AE1-9CE9-E930FF82D035}" srcOrd="1" destOrd="0" presId="urn:microsoft.com/office/officeart/2005/8/layout/orgChart1"/>
    <dgm:cxn modelId="{4E3F405D-14B8-4CB2-8FC7-F6775ABD255B}" type="presParOf" srcId="{C9A3C95B-7893-40BD-BF1F-46A1B20B0766}" destId="{CB9E320E-1359-4FF4-9B03-86488FD38F55}" srcOrd="2" destOrd="0" presId="urn:microsoft.com/office/officeart/2005/8/layout/orgChart1"/>
    <dgm:cxn modelId="{64600340-F9F4-4D67-B896-F7A18448D056}" type="presParOf" srcId="{61395300-1D5D-42D8-A727-5DA92C2269A7}" destId="{B1862DDA-F2E4-40E9-823E-FD0A4543F2A1}" srcOrd="2" destOrd="0" presId="urn:microsoft.com/office/officeart/2005/8/layout/orgChart1"/>
    <dgm:cxn modelId="{B04A510C-E443-4D14-A6CC-E0890B634D5C}" type="presParOf" srcId="{61395300-1D5D-42D8-A727-5DA92C2269A7}" destId="{FFB5506F-AB3B-4E66-922B-189CC5AF913B}" srcOrd="3" destOrd="0" presId="urn:microsoft.com/office/officeart/2005/8/layout/orgChart1"/>
    <dgm:cxn modelId="{F8ACE2BF-CDB4-4B9F-9485-F85B3CAD9449}" type="presParOf" srcId="{FFB5506F-AB3B-4E66-922B-189CC5AF913B}" destId="{FE55731B-3582-48A7-BE4B-AEB17033ABDE}" srcOrd="0" destOrd="0" presId="urn:microsoft.com/office/officeart/2005/8/layout/orgChart1"/>
    <dgm:cxn modelId="{256D29C1-DA87-4B23-866E-186F4CAAA1D7}" type="presParOf" srcId="{FE55731B-3582-48A7-BE4B-AEB17033ABDE}" destId="{E1B86A4A-CBF7-4806-8E56-0EB3905E75B5}" srcOrd="0" destOrd="0" presId="urn:microsoft.com/office/officeart/2005/8/layout/orgChart1"/>
    <dgm:cxn modelId="{D0FAFD0E-DD81-47CA-9910-786F9BF361FB}" type="presParOf" srcId="{FE55731B-3582-48A7-BE4B-AEB17033ABDE}" destId="{5E3E6DCA-FB94-429B-BC1E-10BB87A98084}" srcOrd="1" destOrd="0" presId="urn:microsoft.com/office/officeart/2005/8/layout/orgChart1"/>
    <dgm:cxn modelId="{CFFBFD45-84AB-413D-AA16-543045237E00}" type="presParOf" srcId="{FFB5506F-AB3B-4E66-922B-189CC5AF913B}" destId="{2FCDFAA2-BED4-4CAD-BB2B-55056ECD405C}" srcOrd="1" destOrd="0" presId="urn:microsoft.com/office/officeart/2005/8/layout/orgChart1"/>
    <dgm:cxn modelId="{ED1B169B-5367-48B1-B355-07DA40AF014A}" type="presParOf" srcId="{FFB5506F-AB3B-4E66-922B-189CC5AF913B}" destId="{079CF925-EF91-4ADC-A787-68D08AEF3B03}" srcOrd="2" destOrd="0" presId="urn:microsoft.com/office/officeart/2005/8/layout/orgChart1"/>
    <dgm:cxn modelId="{DD291542-8A82-4B6D-B1C3-66EF3ACBD95B}" type="presParOf" srcId="{61395300-1D5D-42D8-A727-5DA92C2269A7}" destId="{34A6660A-0EA1-469F-8A62-3ADE7F1B9767}" srcOrd="4" destOrd="0" presId="urn:microsoft.com/office/officeart/2005/8/layout/orgChart1"/>
    <dgm:cxn modelId="{E53C4564-2D3B-4D4E-A9EF-9DEA5FBC440B}" type="presParOf" srcId="{61395300-1D5D-42D8-A727-5DA92C2269A7}" destId="{5D8D8DF0-3488-4D9B-BF9F-6E76688F4FF7}" srcOrd="5" destOrd="0" presId="urn:microsoft.com/office/officeart/2005/8/layout/orgChart1"/>
    <dgm:cxn modelId="{1861F98B-83CE-4AE4-8A15-5680D816EF90}" type="presParOf" srcId="{5D8D8DF0-3488-4D9B-BF9F-6E76688F4FF7}" destId="{7B073CC7-25B5-4FF7-BD1E-954AD4D87DDE}" srcOrd="0" destOrd="0" presId="urn:microsoft.com/office/officeart/2005/8/layout/orgChart1"/>
    <dgm:cxn modelId="{7AFEE865-0CCF-4FDC-92F4-8BFBB7C5EBF2}" type="presParOf" srcId="{7B073CC7-25B5-4FF7-BD1E-954AD4D87DDE}" destId="{D836B790-5A1E-4254-AFF9-FCD8991907D6}" srcOrd="0" destOrd="0" presId="urn:microsoft.com/office/officeart/2005/8/layout/orgChart1"/>
    <dgm:cxn modelId="{A9F13004-CF05-411E-AE97-7DB6E31DBED2}" type="presParOf" srcId="{7B073CC7-25B5-4FF7-BD1E-954AD4D87DDE}" destId="{9258E7F5-43FB-48F1-8BF7-7C279B0D0970}" srcOrd="1" destOrd="0" presId="urn:microsoft.com/office/officeart/2005/8/layout/orgChart1"/>
    <dgm:cxn modelId="{B4B0496D-9F69-42DB-BEBF-C6B3A15D21BF}" type="presParOf" srcId="{5D8D8DF0-3488-4D9B-BF9F-6E76688F4FF7}" destId="{6CD530A6-510D-4BD4-BE39-E1C4B509FD51}" srcOrd="1" destOrd="0" presId="urn:microsoft.com/office/officeart/2005/8/layout/orgChart1"/>
    <dgm:cxn modelId="{E261F37E-9C7B-4D9D-90B1-3785A5D507B7}" type="presParOf" srcId="{5D8D8DF0-3488-4D9B-BF9F-6E76688F4FF7}" destId="{345D1ADC-3E0B-4ABD-B40C-AA3462FA59D2}" srcOrd="2" destOrd="0" presId="urn:microsoft.com/office/officeart/2005/8/layout/orgChart1"/>
    <dgm:cxn modelId="{D7A3ADB3-C4AC-44C5-8C08-09A4910FD6F5}" type="presParOf" srcId="{61395300-1D5D-42D8-A727-5DA92C2269A7}" destId="{14FF8ECF-F737-4030-BBF9-AFCB185C5E8A}" srcOrd="6" destOrd="0" presId="urn:microsoft.com/office/officeart/2005/8/layout/orgChart1"/>
    <dgm:cxn modelId="{8C294ACE-CD01-4D29-AB70-8CD3EA071F12}" type="presParOf" srcId="{61395300-1D5D-42D8-A727-5DA92C2269A7}" destId="{7F20B829-E788-4864-9A66-28B8B1CCADC4}" srcOrd="7" destOrd="0" presId="urn:microsoft.com/office/officeart/2005/8/layout/orgChart1"/>
    <dgm:cxn modelId="{4A18AC30-AADD-43AD-85A3-0E4635D901A5}" type="presParOf" srcId="{7F20B829-E788-4864-9A66-28B8B1CCADC4}" destId="{014EA8D2-A0F3-4DEC-8212-B0268FA26F4A}" srcOrd="0" destOrd="0" presId="urn:microsoft.com/office/officeart/2005/8/layout/orgChart1"/>
    <dgm:cxn modelId="{2E742BE8-BF88-4903-A57F-17E6594C4B20}" type="presParOf" srcId="{014EA8D2-A0F3-4DEC-8212-B0268FA26F4A}" destId="{4CAEB986-B9BA-4B92-9C59-6FA79858B7FB}" srcOrd="0" destOrd="0" presId="urn:microsoft.com/office/officeart/2005/8/layout/orgChart1"/>
    <dgm:cxn modelId="{B22E3877-80B2-4FE4-9741-78D0C71E4476}" type="presParOf" srcId="{014EA8D2-A0F3-4DEC-8212-B0268FA26F4A}" destId="{BC4636ED-95F0-482E-A570-4AFE7F8DE909}" srcOrd="1" destOrd="0" presId="urn:microsoft.com/office/officeart/2005/8/layout/orgChart1"/>
    <dgm:cxn modelId="{6E85FB0F-27A2-42FA-9EEF-D53C06A37205}" type="presParOf" srcId="{7F20B829-E788-4864-9A66-28B8B1CCADC4}" destId="{500E7DB6-A306-4212-BC43-DC4400E38CD1}" srcOrd="1" destOrd="0" presId="urn:microsoft.com/office/officeart/2005/8/layout/orgChart1"/>
    <dgm:cxn modelId="{90036BE0-88F0-457C-926A-5728DC432B08}" type="presParOf" srcId="{500E7DB6-A306-4212-BC43-DC4400E38CD1}" destId="{5E91BE39-1ECC-4FCA-9A38-C5166484AE2E}" srcOrd="0" destOrd="0" presId="urn:microsoft.com/office/officeart/2005/8/layout/orgChart1"/>
    <dgm:cxn modelId="{B7305224-3081-4C1C-A617-FB015A9B7943}" type="presParOf" srcId="{500E7DB6-A306-4212-BC43-DC4400E38CD1}" destId="{9643AED1-A69A-40D2-9B5A-ED6D243B4670}" srcOrd="1" destOrd="0" presId="urn:microsoft.com/office/officeart/2005/8/layout/orgChart1"/>
    <dgm:cxn modelId="{B1230980-8A7D-4905-8B16-17B4B18DAF83}" type="presParOf" srcId="{9643AED1-A69A-40D2-9B5A-ED6D243B4670}" destId="{DF5C150F-D6F1-4498-8F9C-410880E6DA7F}" srcOrd="0" destOrd="0" presId="urn:microsoft.com/office/officeart/2005/8/layout/orgChart1"/>
    <dgm:cxn modelId="{2A9F7B7A-62A0-4FE9-BD97-89E1C6C24867}" type="presParOf" srcId="{DF5C150F-D6F1-4498-8F9C-410880E6DA7F}" destId="{ADEAD547-175E-4086-965F-A272C0E76812}" srcOrd="0" destOrd="0" presId="urn:microsoft.com/office/officeart/2005/8/layout/orgChart1"/>
    <dgm:cxn modelId="{1916FF6D-FFB4-4973-8C89-111B7BE3CA27}" type="presParOf" srcId="{DF5C150F-D6F1-4498-8F9C-410880E6DA7F}" destId="{88251885-7BAE-40BC-81A6-E9F136844B64}" srcOrd="1" destOrd="0" presId="urn:microsoft.com/office/officeart/2005/8/layout/orgChart1"/>
    <dgm:cxn modelId="{1057A40F-188F-4619-8113-94365F0055AF}" type="presParOf" srcId="{9643AED1-A69A-40D2-9B5A-ED6D243B4670}" destId="{C7C329F0-8692-4EE3-B407-3CEAB87F299A}" srcOrd="1" destOrd="0" presId="urn:microsoft.com/office/officeart/2005/8/layout/orgChart1"/>
    <dgm:cxn modelId="{F48A1A09-58BF-449A-91FC-7F674D552DA2}" type="presParOf" srcId="{9643AED1-A69A-40D2-9B5A-ED6D243B4670}" destId="{D1CD1808-D1E8-4E1B-B052-8716296A3810}" srcOrd="2" destOrd="0" presId="urn:microsoft.com/office/officeart/2005/8/layout/orgChart1"/>
    <dgm:cxn modelId="{41D70364-DEBD-4959-ACA1-47130D5BD9EE}" type="presParOf" srcId="{500E7DB6-A306-4212-BC43-DC4400E38CD1}" destId="{24B08205-A8D3-4FA1-AEF8-4E7D8DA56858}" srcOrd="2" destOrd="0" presId="urn:microsoft.com/office/officeart/2005/8/layout/orgChart1"/>
    <dgm:cxn modelId="{36E11753-18BA-4522-80B4-117D3AAA12EF}" type="presParOf" srcId="{500E7DB6-A306-4212-BC43-DC4400E38CD1}" destId="{6B39A34F-E719-4A90-BF24-F3CB817CFFCE}" srcOrd="3" destOrd="0" presId="urn:microsoft.com/office/officeart/2005/8/layout/orgChart1"/>
    <dgm:cxn modelId="{81F14911-D453-4F9B-AD43-D34BCDA6FC83}" type="presParOf" srcId="{6B39A34F-E719-4A90-BF24-F3CB817CFFCE}" destId="{356895FF-D013-483B-9BE5-14CA8BD662AC}" srcOrd="0" destOrd="0" presId="urn:microsoft.com/office/officeart/2005/8/layout/orgChart1"/>
    <dgm:cxn modelId="{E7E7228E-79D2-4860-AAE0-C382C1B26877}" type="presParOf" srcId="{356895FF-D013-483B-9BE5-14CA8BD662AC}" destId="{1D11D166-9CBA-4B70-AEF9-5957A6C55AFA}" srcOrd="0" destOrd="0" presId="urn:microsoft.com/office/officeart/2005/8/layout/orgChart1"/>
    <dgm:cxn modelId="{49590B8C-15D6-4E1B-9896-4AEA378904B8}" type="presParOf" srcId="{356895FF-D013-483B-9BE5-14CA8BD662AC}" destId="{C6BBF5A9-374C-4E49-8B05-DD1159F3AA00}" srcOrd="1" destOrd="0" presId="urn:microsoft.com/office/officeart/2005/8/layout/orgChart1"/>
    <dgm:cxn modelId="{4C6B4F40-78DE-44DC-B724-96A6BD317B84}" type="presParOf" srcId="{6B39A34F-E719-4A90-BF24-F3CB817CFFCE}" destId="{75C33637-C531-4361-AD49-42FB926468D4}" srcOrd="1" destOrd="0" presId="urn:microsoft.com/office/officeart/2005/8/layout/orgChart1"/>
    <dgm:cxn modelId="{64CCE247-6C00-4116-A877-5A66004A2188}" type="presParOf" srcId="{6B39A34F-E719-4A90-BF24-F3CB817CFFCE}" destId="{A071D06B-F82A-4213-A7CC-3AA2DC0B9E66}" srcOrd="2" destOrd="0" presId="urn:microsoft.com/office/officeart/2005/8/layout/orgChart1"/>
    <dgm:cxn modelId="{A0AA82D1-A223-4425-91B2-FE4FAB415801}" type="presParOf" srcId="{500E7DB6-A306-4212-BC43-DC4400E38CD1}" destId="{590249E8-2CDE-4219-8EFD-9BD74B6F6F12}" srcOrd="4" destOrd="0" presId="urn:microsoft.com/office/officeart/2005/8/layout/orgChart1"/>
    <dgm:cxn modelId="{FD76B44E-DB11-46C1-A526-8D8DA39D03FA}" type="presParOf" srcId="{500E7DB6-A306-4212-BC43-DC4400E38CD1}" destId="{8B18676B-26E5-410A-B524-3EF9CDC3F527}" srcOrd="5" destOrd="0" presId="urn:microsoft.com/office/officeart/2005/8/layout/orgChart1"/>
    <dgm:cxn modelId="{FE33C3FA-0186-4219-BEAE-842EF926334F}" type="presParOf" srcId="{8B18676B-26E5-410A-B524-3EF9CDC3F527}" destId="{92B34B89-05FB-46AC-B3E7-535D41150277}" srcOrd="0" destOrd="0" presId="urn:microsoft.com/office/officeart/2005/8/layout/orgChart1"/>
    <dgm:cxn modelId="{2E4E7193-CA93-452C-9DBF-1288AE6CA6D7}" type="presParOf" srcId="{92B34B89-05FB-46AC-B3E7-535D41150277}" destId="{4CE244A7-BE9B-4026-9364-F95D8BB61223}" srcOrd="0" destOrd="0" presId="urn:microsoft.com/office/officeart/2005/8/layout/orgChart1"/>
    <dgm:cxn modelId="{2B5CDC6C-89D7-49E4-86D9-26365EEB1AE2}" type="presParOf" srcId="{92B34B89-05FB-46AC-B3E7-535D41150277}" destId="{4CF79AD1-AF2A-4C9E-9F10-3D0904BFFA10}" srcOrd="1" destOrd="0" presId="urn:microsoft.com/office/officeart/2005/8/layout/orgChart1"/>
    <dgm:cxn modelId="{044D5760-F965-4AAF-8AF5-D4CC24732CB8}" type="presParOf" srcId="{8B18676B-26E5-410A-B524-3EF9CDC3F527}" destId="{C07194F4-29D8-4AB8-BC44-540F9DD29ACB}" srcOrd="1" destOrd="0" presId="urn:microsoft.com/office/officeart/2005/8/layout/orgChart1"/>
    <dgm:cxn modelId="{1954D076-B195-47EE-8F9C-0E4ABEC672A2}" type="presParOf" srcId="{8B18676B-26E5-410A-B524-3EF9CDC3F527}" destId="{FC601A0A-75C8-4F27-BBA0-38B7229BCB8F}" srcOrd="2" destOrd="0" presId="urn:microsoft.com/office/officeart/2005/8/layout/orgChart1"/>
    <dgm:cxn modelId="{2F04294C-1F0A-48CF-A381-D73BC86DF8BD}" type="presParOf" srcId="{500E7DB6-A306-4212-BC43-DC4400E38CD1}" destId="{A02330AB-D7E8-452F-B8E2-EAB9950174B6}" srcOrd="6" destOrd="0" presId="urn:microsoft.com/office/officeart/2005/8/layout/orgChart1"/>
    <dgm:cxn modelId="{7D171698-1777-48EF-8B1D-37CE97ACFF71}" type="presParOf" srcId="{500E7DB6-A306-4212-BC43-DC4400E38CD1}" destId="{BA20C508-3BA0-4989-AA3B-D931FAEAA1D3}" srcOrd="7" destOrd="0" presId="urn:microsoft.com/office/officeart/2005/8/layout/orgChart1"/>
    <dgm:cxn modelId="{B3941E51-27EE-4239-B77A-298D611743A3}" type="presParOf" srcId="{BA20C508-3BA0-4989-AA3B-D931FAEAA1D3}" destId="{90637574-953C-4D19-B610-ABF5B88CAA55}" srcOrd="0" destOrd="0" presId="urn:microsoft.com/office/officeart/2005/8/layout/orgChart1"/>
    <dgm:cxn modelId="{3CDB2830-2A0F-4F67-824E-E6CE3064B792}" type="presParOf" srcId="{90637574-953C-4D19-B610-ABF5B88CAA55}" destId="{AA52EE80-955F-40F4-BBBF-D316B5ADA9DA}" srcOrd="0" destOrd="0" presId="urn:microsoft.com/office/officeart/2005/8/layout/orgChart1"/>
    <dgm:cxn modelId="{FC8FCAC8-EDE8-46DB-AAAA-1CA45AA0763A}" type="presParOf" srcId="{90637574-953C-4D19-B610-ABF5B88CAA55}" destId="{5F2DAAD1-7C3B-4196-B298-0A24EA28B1B8}" srcOrd="1" destOrd="0" presId="urn:microsoft.com/office/officeart/2005/8/layout/orgChart1"/>
    <dgm:cxn modelId="{3FE91A11-47E1-4D9F-BCA8-5D69CBEBB8A4}" type="presParOf" srcId="{BA20C508-3BA0-4989-AA3B-D931FAEAA1D3}" destId="{8CB34CF4-3224-4E9E-A413-A96077DE9C4F}" srcOrd="1" destOrd="0" presId="urn:microsoft.com/office/officeart/2005/8/layout/orgChart1"/>
    <dgm:cxn modelId="{17C27E0F-3ADD-4941-82BD-F01F544D6BE0}" type="presParOf" srcId="{BA20C508-3BA0-4989-AA3B-D931FAEAA1D3}" destId="{D8F89ACD-EABB-4680-8DD9-D078E783D7BF}" srcOrd="2" destOrd="0" presId="urn:microsoft.com/office/officeart/2005/8/layout/orgChart1"/>
    <dgm:cxn modelId="{7A8A307B-28B1-4B94-8FF4-0254C8BC83BF}" type="presParOf" srcId="{500E7DB6-A306-4212-BC43-DC4400E38CD1}" destId="{B607E990-E5D4-44CE-B064-47A20B722718}" srcOrd="8" destOrd="0" presId="urn:microsoft.com/office/officeart/2005/8/layout/orgChart1"/>
    <dgm:cxn modelId="{D7F076DC-46A3-4A5C-A131-E52DB0FFDF4E}" type="presParOf" srcId="{500E7DB6-A306-4212-BC43-DC4400E38CD1}" destId="{BCF9D1B4-5A6D-4098-B138-859D7748C13A}" srcOrd="9" destOrd="0" presId="urn:microsoft.com/office/officeart/2005/8/layout/orgChart1"/>
    <dgm:cxn modelId="{882DB064-92EB-43F7-A522-FDD6CC80F8B5}" type="presParOf" srcId="{BCF9D1B4-5A6D-4098-B138-859D7748C13A}" destId="{C6F11388-342B-4DC2-94F7-034B67445D5B}" srcOrd="0" destOrd="0" presId="urn:microsoft.com/office/officeart/2005/8/layout/orgChart1"/>
    <dgm:cxn modelId="{D9D0D510-007E-45ED-9DA5-8353CEEFA64C}" type="presParOf" srcId="{C6F11388-342B-4DC2-94F7-034B67445D5B}" destId="{89BBE294-9586-4539-96F9-073E5BDF0901}" srcOrd="0" destOrd="0" presId="urn:microsoft.com/office/officeart/2005/8/layout/orgChart1"/>
    <dgm:cxn modelId="{465D03D9-9454-4AF7-84EB-D1DF86149C3C}" type="presParOf" srcId="{C6F11388-342B-4DC2-94F7-034B67445D5B}" destId="{D6E4DDF6-8EDB-4432-B4B3-D2769DC2C0CB}" srcOrd="1" destOrd="0" presId="urn:microsoft.com/office/officeart/2005/8/layout/orgChart1"/>
    <dgm:cxn modelId="{F27A32F1-2966-4F0E-AED4-4B85779F0585}" type="presParOf" srcId="{BCF9D1B4-5A6D-4098-B138-859D7748C13A}" destId="{41CDF1B2-0CF3-4E22-8EEF-6B3E0267AA51}" srcOrd="1" destOrd="0" presId="urn:microsoft.com/office/officeart/2005/8/layout/orgChart1"/>
    <dgm:cxn modelId="{5AF9A1A9-E8CB-423F-8921-BD9574851697}" type="presParOf" srcId="{BCF9D1B4-5A6D-4098-B138-859D7748C13A}" destId="{222629D1-49AB-4822-A955-90878D64E828}" srcOrd="2" destOrd="0" presId="urn:microsoft.com/office/officeart/2005/8/layout/orgChart1"/>
    <dgm:cxn modelId="{295E6206-D3F6-4F8C-A209-0D13E9EB4FA6}" type="presParOf" srcId="{500E7DB6-A306-4212-BC43-DC4400E38CD1}" destId="{9C380896-A8CF-400E-B9D0-FA4D91756ED7}" srcOrd="10" destOrd="0" presId="urn:microsoft.com/office/officeart/2005/8/layout/orgChart1"/>
    <dgm:cxn modelId="{268C00CB-DE30-4EC8-A18C-D67A158A37ED}" type="presParOf" srcId="{500E7DB6-A306-4212-BC43-DC4400E38CD1}" destId="{CBA0ECFA-2A5A-44B6-8A27-D078D87DDDDE}" srcOrd="11" destOrd="0" presId="urn:microsoft.com/office/officeart/2005/8/layout/orgChart1"/>
    <dgm:cxn modelId="{5CF80C3E-B516-4E96-A453-0BBA6A8B4828}" type="presParOf" srcId="{CBA0ECFA-2A5A-44B6-8A27-D078D87DDDDE}" destId="{0F1759EE-36DA-4DAF-A396-F8ADC811805C}" srcOrd="0" destOrd="0" presId="urn:microsoft.com/office/officeart/2005/8/layout/orgChart1"/>
    <dgm:cxn modelId="{021D337B-82CB-4ABE-A0A0-9400058A184A}" type="presParOf" srcId="{0F1759EE-36DA-4DAF-A396-F8ADC811805C}" destId="{69803287-B639-45DA-8C89-F2858AE9FBB6}" srcOrd="0" destOrd="0" presId="urn:microsoft.com/office/officeart/2005/8/layout/orgChart1"/>
    <dgm:cxn modelId="{B47363FA-4C30-473C-BD05-BC7F5CACF1A1}" type="presParOf" srcId="{0F1759EE-36DA-4DAF-A396-F8ADC811805C}" destId="{7AC55A37-DE15-416C-8FF2-C5EDC2543E71}" srcOrd="1" destOrd="0" presId="urn:microsoft.com/office/officeart/2005/8/layout/orgChart1"/>
    <dgm:cxn modelId="{6435B7B4-B894-4981-9A56-4A3AD91A74FB}" type="presParOf" srcId="{CBA0ECFA-2A5A-44B6-8A27-D078D87DDDDE}" destId="{57E09340-5B86-4B98-A3C6-80EB0880709F}" srcOrd="1" destOrd="0" presId="urn:microsoft.com/office/officeart/2005/8/layout/orgChart1"/>
    <dgm:cxn modelId="{CACBF037-DEB7-4ECA-A80F-6184D7383950}" type="presParOf" srcId="{CBA0ECFA-2A5A-44B6-8A27-D078D87DDDDE}" destId="{6E7DB25D-E77C-4404-B929-8941C9219E50}" srcOrd="2" destOrd="0" presId="urn:microsoft.com/office/officeart/2005/8/layout/orgChart1"/>
    <dgm:cxn modelId="{E43F591A-A9BD-406A-A57D-F78D40B6979C}" type="presParOf" srcId="{500E7DB6-A306-4212-BC43-DC4400E38CD1}" destId="{E97429F2-2ED8-4C63-B06B-15C7A7E5E9CF}" srcOrd="12" destOrd="0" presId="urn:microsoft.com/office/officeart/2005/8/layout/orgChart1"/>
    <dgm:cxn modelId="{ECB1240D-6610-4033-BE11-06DC72C9B7FE}" type="presParOf" srcId="{500E7DB6-A306-4212-BC43-DC4400E38CD1}" destId="{33C9D3ED-9864-4DE4-8538-410051D892C0}" srcOrd="13" destOrd="0" presId="urn:microsoft.com/office/officeart/2005/8/layout/orgChart1"/>
    <dgm:cxn modelId="{B7244B37-DEE5-4509-A6CB-8D31505BCC23}" type="presParOf" srcId="{33C9D3ED-9864-4DE4-8538-410051D892C0}" destId="{CEEB30AF-24C8-4A06-A92D-ABF1AF5FB66A}" srcOrd="0" destOrd="0" presId="urn:microsoft.com/office/officeart/2005/8/layout/orgChart1"/>
    <dgm:cxn modelId="{20D9BBCB-6C2B-46DF-BCEE-6F6D7F0CB25A}" type="presParOf" srcId="{CEEB30AF-24C8-4A06-A92D-ABF1AF5FB66A}" destId="{B00A3FC0-D5E1-4311-9D17-D240C082C9CE}" srcOrd="0" destOrd="0" presId="urn:microsoft.com/office/officeart/2005/8/layout/orgChart1"/>
    <dgm:cxn modelId="{B0E20872-A424-451D-A9E7-21B026D0FE47}" type="presParOf" srcId="{CEEB30AF-24C8-4A06-A92D-ABF1AF5FB66A}" destId="{435129D8-7161-47C9-A69D-BD3BC5B1DC65}" srcOrd="1" destOrd="0" presId="urn:microsoft.com/office/officeart/2005/8/layout/orgChart1"/>
    <dgm:cxn modelId="{F95862B5-9887-4AF7-8D40-F8D54B38AB4E}" type="presParOf" srcId="{33C9D3ED-9864-4DE4-8538-410051D892C0}" destId="{A9DD941E-114D-4B67-9D8B-854682428861}" srcOrd="1" destOrd="0" presId="urn:microsoft.com/office/officeart/2005/8/layout/orgChart1"/>
    <dgm:cxn modelId="{2F09FF04-AE9F-42B1-9E17-58BC6655C8E2}" type="presParOf" srcId="{33C9D3ED-9864-4DE4-8538-410051D892C0}" destId="{CD29A8EF-04FC-4979-A4C3-5AD515B4E598}" srcOrd="2" destOrd="0" presId="urn:microsoft.com/office/officeart/2005/8/layout/orgChart1"/>
    <dgm:cxn modelId="{17A17CEE-5D40-43EF-8952-BF43C70C9ED2}" type="presParOf" srcId="{500E7DB6-A306-4212-BC43-DC4400E38CD1}" destId="{FA88EE79-F85F-4792-B4D2-F9519969836A}" srcOrd="14" destOrd="0" presId="urn:microsoft.com/office/officeart/2005/8/layout/orgChart1"/>
    <dgm:cxn modelId="{71CA8B4E-1D4D-404C-88CB-95ACF971987E}" type="presParOf" srcId="{500E7DB6-A306-4212-BC43-DC4400E38CD1}" destId="{804719AB-FB8A-42A1-AFB7-366F2DE19605}" srcOrd="15" destOrd="0" presId="urn:microsoft.com/office/officeart/2005/8/layout/orgChart1"/>
    <dgm:cxn modelId="{514BF4F3-A3E7-4460-B8ED-9A1C3AFEB615}" type="presParOf" srcId="{804719AB-FB8A-42A1-AFB7-366F2DE19605}" destId="{7E9C3D34-E2C2-487C-86E8-E4CECBBD4D39}" srcOrd="0" destOrd="0" presId="urn:microsoft.com/office/officeart/2005/8/layout/orgChart1"/>
    <dgm:cxn modelId="{1AF1436E-EAC0-48D1-851B-D0D3935AF543}" type="presParOf" srcId="{7E9C3D34-E2C2-487C-86E8-E4CECBBD4D39}" destId="{0DA7DFFB-9B73-4F1B-8BC8-D8F05F99B99A}" srcOrd="0" destOrd="0" presId="urn:microsoft.com/office/officeart/2005/8/layout/orgChart1"/>
    <dgm:cxn modelId="{E7E7F1F4-38B6-4DB4-950D-BF897EA1662A}" type="presParOf" srcId="{7E9C3D34-E2C2-487C-86E8-E4CECBBD4D39}" destId="{7573343D-1A65-409C-9AD4-FB569727A723}" srcOrd="1" destOrd="0" presId="urn:microsoft.com/office/officeart/2005/8/layout/orgChart1"/>
    <dgm:cxn modelId="{3D3BB009-1DCF-473B-A6D0-D5ABF00B925D}" type="presParOf" srcId="{804719AB-FB8A-42A1-AFB7-366F2DE19605}" destId="{B9725ED9-DC7C-44A7-884C-7FC88219DD27}" srcOrd="1" destOrd="0" presId="urn:microsoft.com/office/officeart/2005/8/layout/orgChart1"/>
    <dgm:cxn modelId="{0B5ABBC2-44E7-41B2-B79D-4239C5D1398C}" type="presParOf" srcId="{804719AB-FB8A-42A1-AFB7-366F2DE19605}" destId="{AF351819-5AD3-41D5-9D39-AC95329A82C4}" srcOrd="2" destOrd="0" presId="urn:microsoft.com/office/officeart/2005/8/layout/orgChart1"/>
    <dgm:cxn modelId="{B7BFBBF6-9ADC-4857-8FA6-B4C6B8B29DE6}" type="presParOf" srcId="{500E7DB6-A306-4212-BC43-DC4400E38CD1}" destId="{516A7DD0-09FC-4558-9624-2762EA1F3493}" srcOrd="16" destOrd="0" presId="urn:microsoft.com/office/officeart/2005/8/layout/orgChart1"/>
    <dgm:cxn modelId="{4E0BA7F3-CFB6-48C2-94B2-72254E63383B}" type="presParOf" srcId="{500E7DB6-A306-4212-BC43-DC4400E38CD1}" destId="{BF16C2E0-6079-4E70-944F-99850D5B77D3}" srcOrd="17" destOrd="0" presId="urn:microsoft.com/office/officeart/2005/8/layout/orgChart1"/>
    <dgm:cxn modelId="{EA03A7D0-1A95-4AB2-A902-B9A43AA6A567}" type="presParOf" srcId="{BF16C2E0-6079-4E70-944F-99850D5B77D3}" destId="{57DDAF53-8369-4B21-9275-09E77F2751A3}" srcOrd="0" destOrd="0" presId="urn:microsoft.com/office/officeart/2005/8/layout/orgChart1"/>
    <dgm:cxn modelId="{22CCB217-CAB7-439B-BE58-2D69697EBC09}" type="presParOf" srcId="{57DDAF53-8369-4B21-9275-09E77F2751A3}" destId="{8F08FE6C-F96A-4270-8B77-C1FFE299BB12}" srcOrd="0" destOrd="0" presId="urn:microsoft.com/office/officeart/2005/8/layout/orgChart1"/>
    <dgm:cxn modelId="{24E63DEF-A3E9-439C-8E77-4540EF87C557}" type="presParOf" srcId="{57DDAF53-8369-4B21-9275-09E77F2751A3}" destId="{4F81C8A3-3766-40DC-A82E-6EA4EC813FF6}" srcOrd="1" destOrd="0" presId="urn:microsoft.com/office/officeart/2005/8/layout/orgChart1"/>
    <dgm:cxn modelId="{F454EEE2-E328-4E92-A20A-3FAD0CF4A786}" type="presParOf" srcId="{BF16C2E0-6079-4E70-944F-99850D5B77D3}" destId="{8A4E4976-4A8F-4481-A0E0-3DCFAB70A778}" srcOrd="1" destOrd="0" presId="urn:microsoft.com/office/officeart/2005/8/layout/orgChart1"/>
    <dgm:cxn modelId="{891D9433-5FCF-4BEC-B29B-2D6D39DE2A45}" type="presParOf" srcId="{BF16C2E0-6079-4E70-944F-99850D5B77D3}" destId="{8E9EC303-904D-46FE-9FAA-A87ADABCB0C5}" srcOrd="2" destOrd="0" presId="urn:microsoft.com/office/officeart/2005/8/layout/orgChart1"/>
    <dgm:cxn modelId="{032215D5-F96D-4024-96ED-E56846BDB2E6}" type="presParOf" srcId="{500E7DB6-A306-4212-BC43-DC4400E38CD1}" destId="{6BB2F3EB-77E5-4D1B-9F38-25A17EAD6C48}" srcOrd="18" destOrd="0" presId="urn:microsoft.com/office/officeart/2005/8/layout/orgChart1"/>
    <dgm:cxn modelId="{A9B99DB9-9057-43CE-8455-413D0AA48E00}" type="presParOf" srcId="{500E7DB6-A306-4212-BC43-DC4400E38CD1}" destId="{D9A83477-19B3-4F25-838A-6546E0ACB028}" srcOrd="19" destOrd="0" presId="urn:microsoft.com/office/officeart/2005/8/layout/orgChart1"/>
    <dgm:cxn modelId="{E503682A-3EA0-44B2-A91F-AF0E9E1FF43A}" type="presParOf" srcId="{D9A83477-19B3-4F25-838A-6546E0ACB028}" destId="{65B0A131-E99D-4945-9A6E-81EB1448F768}" srcOrd="0" destOrd="0" presId="urn:microsoft.com/office/officeart/2005/8/layout/orgChart1"/>
    <dgm:cxn modelId="{ED02263A-8846-4671-8D2A-EC4C2ECDA266}" type="presParOf" srcId="{65B0A131-E99D-4945-9A6E-81EB1448F768}" destId="{6AED0FF9-C1EF-429C-8ABA-A6CAF1091569}" srcOrd="0" destOrd="0" presId="urn:microsoft.com/office/officeart/2005/8/layout/orgChart1"/>
    <dgm:cxn modelId="{F3D3235B-DF2A-412F-A252-4F816367346F}" type="presParOf" srcId="{65B0A131-E99D-4945-9A6E-81EB1448F768}" destId="{E64AA1FE-C1FF-4846-B23B-033647B3F0EE}" srcOrd="1" destOrd="0" presId="urn:microsoft.com/office/officeart/2005/8/layout/orgChart1"/>
    <dgm:cxn modelId="{34988F07-FAA5-4E4C-A9AA-5DA4E1C44FFD}" type="presParOf" srcId="{D9A83477-19B3-4F25-838A-6546E0ACB028}" destId="{BEA311B8-6FC3-4C08-BA1D-F96CB6792256}" srcOrd="1" destOrd="0" presId="urn:microsoft.com/office/officeart/2005/8/layout/orgChart1"/>
    <dgm:cxn modelId="{418089EA-98E7-408E-B680-4F52F03FE082}" type="presParOf" srcId="{D9A83477-19B3-4F25-838A-6546E0ACB028}" destId="{5AA322B8-035B-4669-B073-218FE709AF6D}" srcOrd="2" destOrd="0" presId="urn:microsoft.com/office/officeart/2005/8/layout/orgChart1"/>
    <dgm:cxn modelId="{CD0921D9-174A-49AA-AB9B-4DA76DEAC641}" type="presParOf" srcId="{7F20B829-E788-4864-9A66-28B8B1CCADC4}" destId="{D6D94F3F-DA19-4E69-A76C-4B6354F43654}" srcOrd="2" destOrd="0" presId="urn:microsoft.com/office/officeart/2005/8/layout/orgChart1"/>
    <dgm:cxn modelId="{A04CED6D-2D2F-4DF1-82FA-4FB07FFC8B6D}" type="presParOf" srcId="{61395300-1D5D-42D8-A727-5DA92C2269A7}" destId="{9BFB8E62-8118-4613-9A78-879901BE60C8}" srcOrd="8" destOrd="0" presId="urn:microsoft.com/office/officeart/2005/8/layout/orgChart1"/>
    <dgm:cxn modelId="{0F76BEB1-8212-4301-9807-8C36AB27D5A4}" type="presParOf" srcId="{61395300-1D5D-42D8-A727-5DA92C2269A7}" destId="{2996B1E5-099D-4F59-AA0E-FB8C7AB54070}" srcOrd="9" destOrd="0" presId="urn:microsoft.com/office/officeart/2005/8/layout/orgChart1"/>
    <dgm:cxn modelId="{6404EFCC-4BA2-4F2B-82AE-4ED3C558CF85}" type="presParOf" srcId="{2996B1E5-099D-4F59-AA0E-FB8C7AB54070}" destId="{AE264D6D-7BC0-4C19-9E23-4C380867DEA2}" srcOrd="0" destOrd="0" presId="urn:microsoft.com/office/officeart/2005/8/layout/orgChart1"/>
    <dgm:cxn modelId="{CA92AB96-464A-4228-938E-A68A36F69C27}" type="presParOf" srcId="{AE264D6D-7BC0-4C19-9E23-4C380867DEA2}" destId="{36041D9D-26EC-4FC4-A060-44F1DAF53C6A}" srcOrd="0" destOrd="0" presId="urn:microsoft.com/office/officeart/2005/8/layout/orgChart1"/>
    <dgm:cxn modelId="{98713F96-A64A-4BC4-B965-E6F09A0AECE5}" type="presParOf" srcId="{AE264D6D-7BC0-4C19-9E23-4C380867DEA2}" destId="{814960CA-3763-44B8-9419-53D84CD96733}" srcOrd="1" destOrd="0" presId="urn:microsoft.com/office/officeart/2005/8/layout/orgChart1"/>
    <dgm:cxn modelId="{E946A550-D8A4-4FFC-82B8-EE134697E37A}" type="presParOf" srcId="{2996B1E5-099D-4F59-AA0E-FB8C7AB54070}" destId="{31938BE3-C8BF-4F6E-B3E3-7A853243A464}" srcOrd="1" destOrd="0" presId="urn:microsoft.com/office/officeart/2005/8/layout/orgChart1"/>
    <dgm:cxn modelId="{D6DDD9CF-AB4B-48AF-BEE0-2E15BA8D3FED}" type="presParOf" srcId="{2996B1E5-099D-4F59-AA0E-FB8C7AB54070}" destId="{F7E2A085-1018-4C69-BFFF-89B1B3A3FDE8}" srcOrd="2" destOrd="0" presId="urn:microsoft.com/office/officeart/2005/8/layout/orgChart1"/>
    <dgm:cxn modelId="{A0E660B3-D411-4C67-AD21-5A019D383B2B}" type="presParOf" srcId="{61395300-1D5D-42D8-A727-5DA92C2269A7}" destId="{4F16898E-B0C6-48D8-AD72-61A33637C2F0}" srcOrd="10" destOrd="0" presId="urn:microsoft.com/office/officeart/2005/8/layout/orgChart1"/>
    <dgm:cxn modelId="{FF791E78-D98A-4734-A31F-CD9367D13C72}" type="presParOf" srcId="{61395300-1D5D-42D8-A727-5DA92C2269A7}" destId="{3A6FBFB9-C414-4CA1-8FD3-D3162619DB5A}" srcOrd="11" destOrd="0" presId="urn:microsoft.com/office/officeart/2005/8/layout/orgChart1"/>
    <dgm:cxn modelId="{7958F50B-7158-442F-B531-05613FB7EB4B}" type="presParOf" srcId="{3A6FBFB9-C414-4CA1-8FD3-D3162619DB5A}" destId="{8CF7905D-C737-40B9-A7A4-669B9459DA8B}" srcOrd="0" destOrd="0" presId="urn:microsoft.com/office/officeart/2005/8/layout/orgChart1"/>
    <dgm:cxn modelId="{4E8F7E11-31E3-4E9C-B0DF-DAFEF0C9CA02}" type="presParOf" srcId="{8CF7905D-C737-40B9-A7A4-669B9459DA8B}" destId="{0073A57B-01E8-4EBB-9582-E5E383BBB3A0}" srcOrd="0" destOrd="0" presId="urn:microsoft.com/office/officeart/2005/8/layout/orgChart1"/>
    <dgm:cxn modelId="{FA7CE6D9-D4F5-426C-9E86-FED456AD0E1B}" type="presParOf" srcId="{8CF7905D-C737-40B9-A7A4-669B9459DA8B}" destId="{CB0D955C-8804-4CD2-A4C7-EC0FCCAE8519}" srcOrd="1" destOrd="0" presId="urn:microsoft.com/office/officeart/2005/8/layout/orgChart1"/>
    <dgm:cxn modelId="{5F9FDA16-2AFA-4B1D-95AA-EF193EE9CD96}" type="presParOf" srcId="{3A6FBFB9-C414-4CA1-8FD3-D3162619DB5A}" destId="{E448F595-B299-4224-9B5E-2656D9D5D673}" srcOrd="1" destOrd="0" presId="urn:microsoft.com/office/officeart/2005/8/layout/orgChart1"/>
    <dgm:cxn modelId="{AFAD8DF4-3F13-410F-A00B-35A18042D85F}" type="presParOf" srcId="{3A6FBFB9-C414-4CA1-8FD3-D3162619DB5A}" destId="{E1965CE4-C936-4418-9294-C8BF6744B835}" srcOrd="2" destOrd="0" presId="urn:microsoft.com/office/officeart/2005/8/layout/orgChart1"/>
    <dgm:cxn modelId="{0005D20B-3838-4EF1-B3CF-57501E69CC0F}" type="presParOf" srcId="{61395300-1D5D-42D8-A727-5DA92C2269A7}" destId="{BFBE5233-C2F1-4C0B-9AC4-C83F12134C41}" srcOrd="12" destOrd="0" presId="urn:microsoft.com/office/officeart/2005/8/layout/orgChart1"/>
    <dgm:cxn modelId="{5FDAB0B1-1A85-4966-BA62-4AAE8F981018}" type="presParOf" srcId="{61395300-1D5D-42D8-A727-5DA92C2269A7}" destId="{9B6D8EDB-3645-4A0A-B987-06B90EB9CB5D}" srcOrd="13" destOrd="0" presId="urn:microsoft.com/office/officeart/2005/8/layout/orgChart1"/>
    <dgm:cxn modelId="{11675A1A-B4B4-4BD3-B15B-D2C003FE8667}" type="presParOf" srcId="{9B6D8EDB-3645-4A0A-B987-06B90EB9CB5D}" destId="{F994C824-FDA2-4400-9986-FFF88BA92FB9}" srcOrd="0" destOrd="0" presId="urn:microsoft.com/office/officeart/2005/8/layout/orgChart1"/>
    <dgm:cxn modelId="{081AAA95-6946-4007-AD0B-16E2D4EC9F98}" type="presParOf" srcId="{F994C824-FDA2-4400-9986-FFF88BA92FB9}" destId="{5E369812-DE74-41D4-A5E7-75CC66736C82}" srcOrd="0" destOrd="0" presId="urn:microsoft.com/office/officeart/2005/8/layout/orgChart1"/>
    <dgm:cxn modelId="{4DBE8C28-68E8-4B8C-83F6-0B91DD39D371}" type="presParOf" srcId="{F994C824-FDA2-4400-9986-FFF88BA92FB9}" destId="{9B5DB2C0-16D5-4E5B-8066-DADFD8030AD7}" srcOrd="1" destOrd="0" presId="urn:microsoft.com/office/officeart/2005/8/layout/orgChart1"/>
    <dgm:cxn modelId="{60B6C3CC-4E14-4F6B-B8A0-2ADAEB95ACCD}" type="presParOf" srcId="{9B6D8EDB-3645-4A0A-B987-06B90EB9CB5D}" destId="{2B512364-845A-4E2B-BCB0-5A53D90539EB}" srcOrd="1" destOrd="0" presId="urn:microsoft.com/office/officeart/2005/8/layout/orgChart1"/>
    <dgm:cxn modelId="{423C40B3-3803-4D10-9C65-B7E76959E053}" type="presParOf" srcId="{9B6D8EDB-3645-4A0A-B987-06B90EB9CB5D}" destId="{85B5EF3F-473E-4B9F-A18B-62FB0D957629}" srcOrd="2" destOrd="0" presId="urn:microsoft.com/office/officeart/2005/8/layout/orgChart1"/>
    <dgm:cxn modelId="{7F330DA2-9DCC-4316-84F8-3AF42CAFA0E6}" type="presParOf" srcId="{61395300-1D5D-42D8-A727-5DA92C2269A7}" destId="{3CC6033D-19AE-49AF-BB54-FF67CA76DF02}" srcOrd="14" destOrd="0" presId="urn:microsoft.com/office/officeart/2005/8/layout/orgChart1"/>
    <dgm:cxn modelId="{DBCFF751-EBC7-4FB4-96A8-045BD3A98CA6}" type="presParOf" srcId="{61395300-1D5D-42D8-A727-5DA92C2269A7}" destId="{325C7C4A-367D-468B-88E9-A8DE19C7ADA3}" srcOrd="15" destOrd="0" presId="urn:microsoft.com/office/officeart/2005/8/layout/orgChart1"/>
    <dgm:cxn modelId="{9F5A64AA-5D8E-4F04-8E92-E67DCBA5CD49}" type="presParOf" srcId="{325C7C4A-367D-468B-88E9-A8DE19C7ADA3}" destId="{C73CC717-BC85-43F9-81EF-1BC731B96661}" srcOrd="0" destOrd="0" presId="urn:microsoft.com/office/officeart/2005/8/layout/orgChart1"/>
    <dgm:cxn modelId="{609E490C-86D6-4AB4-8166-DCB23381A4EF}" type="presParOf" srcId="{C73CC717-BC85-43F9-81EF-1BC731B96661}" destId="{BDE37AA1-6733-4676-A869-A59B795B15B6}" srcOrd="0" destOrd="0" presId="urn:microsoft.com/office/officeart/2005/8/layout/orgChart1"/>
    <dgm:cxn modelId="{F6019132-A1E5-476A-A14E-237ACA694F8B}" type="presParOf" srcId="{C73CC717-BC85-43F9-81EF-1BC731B96661}" destId="{10D93573-52AC-4DA7-8488-5B46CAAF0190}" srcOrd="1" destOrd="0" presId="urn:microsoft.com/office/officeart/2005/8/layout/orgChart1"/>
    <dgm:cxn modelId="{176AED4C-CCDD-4D5A-ACC7-F5AD23BE97CC}" type="presParOf" srcId="{325C7C4A-367D-468B-88E9-A8DE19C7ADA3}" destId="{EBFD95AD-0AFC-47BC-93EC-9BD40A972676}" srcOrd="1" destOrd="0" presId="urn:microsoft.com/office/officeart/2005/8/layout/orgChart1"/>
    <dgm:cxn modelId="{9E348989-F97A-4EA4-9774-D6A217DA8F71}" type="presParOf" srcId="{325C7C4A-367D-468B-88E9-A8DE19C7ADA3}" destId="{5EB46680-4890-4A7E-837D-44F842856911}" srcOrd="2" destOrd="0" presId="urn:microsoft.com/office/officeart/2005/8/layout/orgChart1"/>
    <dgm:cxn modelId="{2D443B67-3A25-45A2-A982-DA348B4C5B9D}" type="presParOf" srcId="{B4B2E647-FE03-4B69-A2B3-5E0BA940622C}" destId="{9BE5356F-EBD4-45B5-85FB-F74618C7F4C0}" srcOrd="2" destOrd="0" presId="urn:microsoft.com/office/officeart/2005/8/layout/orgChart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D81CE584-6CD0-4125-9575-405473F785F1}" type="doc">
      <dgm:prSet loTypeId="urn:microsoft.com/office/officeart/2005/8/layout/orgChart1" loCatId="hierarchy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GB"/>
        </a:p>
      </dgm:t>
    </dgm:pt>
    <dgm:pt modelId="{C5FE0CE6-1A0F-4DC6-89C4-D5378D71F072}">
      <dgm:prSet/>
      <dgm:spPr/>
      <dgm:t>
        <a:bodyPr/>
        <a:lstStyle/>
        <a:p>
          <a:r>
            <a:rPr lang="en-US" dirty="0"/>
            <a:t>No changes</a:t>
          </a:r>
          <a:endParaRPr lang="en-CH" dirty="0"/>
        </a:p>
      </dgm:t>
    </dgm:pt>
    <dgm:pt modelId="{B9E7F4B3-6362-40B8-93B6-85B0385C711D}" type="parTrans" cxnId="{656C67C2-7934-4712-88C5-15B384A6ED6E}">
      <dgm:prSet/>
      <dgm:spPr/>
      <dgm:t>
        <a:bodyPr/>
        <a:lstStyle/>
        <a:p>
          <a:endParaRPr lang="en-CH"/>
        </a:p>
      </dgm:t>
    </dgm:pt>
    <dgm:pt modelId="{3E8391EC-F748-4E32-A5E1-0C377FE8895E}" type="sibTrans" cxnId="{656C67C2-7934-4712-88C5-15B384A6ED6E}">
      <dgm:prSet/>
      <dgm:spPr/>
      <dgm:t>
        <a:bodyPr/>
        <a:lstStyle/>
        <a:p>
          <a:endParaRPr lang="en-CH"/>
        </a:p>
      </dgm:t>
    </dgm:pt>
    <dgm:pt modelId="{79147C4E-B69A-4147-8ABE-BAC9F6776679}">
      <dgm:prSet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Name change</a:t>
          </a:r>
          <a:endParaRPr lang="en-CH" dirty="0"/>
        </a:p>
      </dgm:t>
    </dgm:pt>
    <dgm:pt modelId="{934F3DC4-CE51-464E-A033-8CFEA761B5B5}" type="parTrans" cxnId="{85930C1C-C0EE-4889-9871-C09725C37394}">
      <dgm:prSet/>
      <dgm:spPr/>
      <dgm:t>
        <a:bodyPr/>
        <a:lstStyle/>
        <a:p>
          <a:endParaRPr lang="en-CH"/>
        </a:p>
      </dgm:t>
    </dgm:pt>
    <dgm:pt modelId="{7F5C8F0E-4299-48D3-9055-E54C2318A40E}" type="sibTrans" cxnId="{85930C1C-C0EE-4889-9871-C09725C37394}">
      <dgm:prSet/>
      <dgm:spPr/>
      <dgm:t>
        <a:bodyPr/>
        <a:lstStyle/>
        <a:p>
          <a:endParaRPr lang="en-CH"/>
        </a:p>
      </dgm:t>
    </dgm:pt>
    <dgm:pt modelId="{3B9B0BCB-EBD3-4EAF-A73B-99875F3EFD85}">
      <dgm:prSet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New location</a:t>
          </a:r>
          <a:endParaRPr lang="en-CH" dirty="0"/>
        </a:p>
      </dgm:t>
    </dgm:pt>
    <dgm:pt modelId="{3B94AAC3-ABAB-4580-ADC0-7BAECDD61CAB}" type="parTrans" cxnId="{B632D595-FC18-4FAF-B8FF-3B9D6285B2D1}">
      <dgm:prSet/>
      <dgm:spPr/>
      <dgm:t>
        <a:bodyPr/>
        <a:lstStyle/>
        <a:p>
          <a:endParaRPr lang="en-CH"/>
        </a:p>
      </dgm:t>
    </dgm:pt>
    <dgm:pt modelId="{B79445B9-6E9E-4B68-9E75-1F21984EC3D0}" type="sibTrans" cxnId="{B632D595-FC18-4FAF-B8FF-3B9D6285B2D1}">
      <dgm:prSet/>
      <dgm:spPr/>
      <dgm:t>
        <a:bodyPr/>
        <a:lstStyle/>
        <a:p>
          <a:endParaRPr lang="en-CH"/>
        </a:p>
      </dgm:t>
    </dgm:pt>
    <dgm:pt modelId="{EBDCB311-6252-4F7D-8D87-3C47CE6DBE2A}">
      <dgm:prSet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New Work Package</a:t>
          </a:r>
          <a:endParaRPr lang="en-CH" dirty="0"/>
        </a:p>
      </dgm:t>
    </dgm:pt>
    <dgm:pt modelId="{4ADE8A5F-52D6-49F6-851B-2C6024860BE7}" type="parTrans" cxnId="{55A0449A-335D-4A8D-B282-1064F274BA13}">
      <dgm:prSet/>
      <dgm:spPr/>
      <dgm:t>
        <a:bodyPr/>
        <a:lstStyle/>
        <a:p>
          <a:endParaRPr lang="en-CH"/>
        </a:p>
      </dgm:t>
    </dgm:pt>
    <dgm:pt modelId="{FC47E528-C5FF-4E3F-908F-F072CFD7B4D3}" type="sibTrans" cxnId="{55A0449A-335D-4A8D-B282-1064F274BA13}">
      <dgm:prSet/>
      <dgm:spPr/>
      <dgm:t>
        <a:bodyPr/>
        <a:lstStyle/>
        <a:p>
          <a:endParaRPr lang="en-CH"/>
        </a:p>
      </dgm:t>
    </dgm:pt>
    <dgm:pt modelId="{DAA778C8-F7BF-4D3B-B34E-CFD39F1140D5}">
      <dgm:prSet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Removed location</a:t>
          </a:r>
          <a:endParaRPr lang="en-CH" dirty="0"/>
        </a:p>
      </dgm:t>
    </dgm:pt>
    <dgm:pt modelId="{13718941-46E6-4147-91E3-A58605F3E6A6}" type="parTrans" cxnId="{45B4AEC4-E4AE-4D50-81D3-A6095A03CB53}">
      <dgm:prSet/>
      <dgm:spPr/>
      <dgm:t>
        <a:bodyPr/>
        <a:lstStyle/>
        <a:p>
          <a:endParaRPr lang="en-CH"/>
        </a:p>
      </dgm:t>
    </dgm:pt>
    <dgm:pt modelId="{AB4C2097-4724-40D6-AC16-11E59B6AD33C}" type="sibTrans" cxnId="{45B4AEC4-E4AE-4D50-81D3-A6095A03CB53}">
      <dgm:prSet/>
      <dgm:spPr/>
      <dgm:t>
        <a:bodyPr/>
        <a:lstStyle/>
        <a:p>
          <a:endParaRPr lang="en-CH"/>
        </a:p>
      </dgm:t>
    </dgm:pt>
    <dgm:pt modelId="{6ED69D42-19E0-45C6-B003-A5293FCD71A3}" type="pres">
      <dgm:prSet presAssocID="{D81CE584-6CD0-4125-9575-405473F785F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E7CD7D2-5348-4509-8B50-C5FE35F1DF83}" type="pres">
      <dgm:prSet presAssocID="{C5FE0CE6-1A0F-4DC6-89C4-D5378D71F072}" presName="hierRoot1" presStyleCnt="0">
        <dgm:presLayoutVars>
          <dgm:hierBranch val="init"/>
        </dgm:presLayoutVars>
      </dgm:prSet>
      <dgm:spPr/>
    </dgm:pt>
    <dgm:pt modelId="{8C566FA3-E55C-4112-9272-4CEBE5B3A5F1}" type="pres">
      <dgm:prSet presAssocID="{C5FE0CE6-1A0F-4DC6-89C4-D5378D71F072}" presName="rootComposite1" presStyleCnt="0"/>
      <dgm:spPr/>
    </dgm:pt>
    <dgm:pt modelId="{FCF69FA8-D491-4C99-B9D0-65EAB32CC70D}" type="pres">
      <dgm:prSet presAssocID="{C5FE0CE6-1A0F-4DC6-89C4-D5378D71F072}" presName="rootText1" presStyleLbl="node0" presStyleIdx="0" presStyleCnt="5">
        <dgm:presLayoutVars>
          <dgm:chPref val="3"/>
        </dgm:presLayoutVars>
      </dgm:prSet>
      <dgm:spPr/>
    </dgm:pt>
    <dgm:pt modelId="{34500FFA-4A89-4F53-A04D-38D7268B974D}" type="pres">
      <dgm:prSet presAssocID="{C5FE0CE6-1A0F-4DC6-89C4-D5378D71F072}" presName="rootConnector1" presStyleLbl="node1" presStyleIdx="0" presStyleCnt="0"/>
      <dgm:spPr/>
    </dgm:pt>
    <dgm:pt modelId="{E711DAE9-0503-4A31-90EC-C33B1D632EE1}" type="pres">
      <dgm:prSet presAssocID="{C5FE0CE6-1A0F-4DC6-89C4-D5378D71F072}" presName="hierChild2" presStyleCnt="0"/>
      <dgm:spPr/>
    </dgm:pt>
    <dgm:pt modelId="{66A9FA4C-B4FD-4E0E-8964-E38FF46BDAD3}" type="pres">
      <dgm:prSet presAssocID="{C5FE0CE6-1A0F-4DC6-89C4-D5378D71F072}" presName="hierChild3" presStyleCnt="0"/>
      <dgm:spPr/>
    </dgm:pt>
    <dgm:pt modelId="{6FCF2FB7-2FE6-4723-A149-9C94A19C27A7}" type="pres">
      <dgm:prSet presAssocID="{79147C4E-B69A-4147-8ABE-BAC9F6776679}" presName="hierRoot1" presStyleCnt="0">
        <dgm:presLayoutVars>
          <dgm:hierBranch val="init"/>
        </dgm:presLayoutVars>
      </dgm:prSet>
      <dgm:spPr/>
    </dgm:pt>
    <dgm:pt modelId="{6F33C708-83C2-40E3-92EE-1438EE00EF10}" type="pres">
      <dgm:prSet presAssocID="{79147C4E-B69A-4147-8ABE-BAC9F6776679}" presName="rootComposite1" presStyleCnt="0"/>
      <dgm:spPr/>
    </dgm:pt>
    <dgm:pt modelId="{05285C0C-E60B-459C-8DEF-3960464EB695}" type="pres">
      <dgm:prSet presAssocID="{79147C4E-B69A-4147-8ABE-BAC9F6776679}" presName="rootText1" presStyleLbl="node0" presStyleIdx="1" presStyleCnt="5">
        <dgm:presLayoutVars>
          <dgm:chPref val="3"/>
        </dgm:presLayoutVars>
      </dgm:prSet>
      <dgm:spPr/>
    </dgm:pt>
    <dgm:pt modelId="{84071278-EC71-49B4-8ADE-16B9884F525F}" type="pres">
      <dgm:prSet presAssocID="{79147C4E-B69A-4147-8ABE-BAC9F6776679}" presName="rootConnector1" presStyleLbl="node1" presStyleIdx="0" presStyleCnt="0"/>
      <dgm:spPr/>
    </dgm:pt>
    <dgm:pt modelId="{51770CB9-2A03-423B-97DF-502459A4BE09}" type="pres">
      <dgm:prSet presAssocID="{79147C4E-B69A-4147-8ABE-BAC9F6776679}" presName="hierChild2" presStyleCnt="0"/>
      <dgm:spPr/>
    </dgm:pt>
    <dgm:pt modelId="{9B3132B9-FF92-4735-ABA8-BDB8D789D6A2}" type="pres">
      <dgm:prSet presAssocID="{79147C4E-B69A-4147-8ABE-BAC9F6776679}" presName="hierChild3" presStyleCnt="0"/>
      <dgm:spPr/>
    </dgm:pt>
    <dgm:pt modelId="{A8B242A9-9765-4FDD-BE66-4DDD0BF9EC65}" type="pres">
      <dgm:prSet presAssocID="{3B9B0BCB-EBD3-4EAF-A73B-99875F3EFD85}" presName="hierRoot1" presStyleCnt="0">
        <dgm:presLayoutVars>
          <dgm:hierBranch val="init"/>
        </dgm:presLayoutVars>
      </dgm:prSet>
      <dgm:spPr/>
    </dgm:pt>
    <dgm:pt modelId="{4FDBC58F-03C6-422C-9EC9-E210E3469476}" type="pres">
      <dgm:prSet presAssocID="{3B9B0BCB-EBD3-4EAF-A73B-99875F3EFD85}" presName="rootComposite1" presStyleCnt="0"/>
      <dgm:spPr/>
    </dgm:pt>
    <dgm:pt modelId="{81EC6B26-12FD-4DC6-A793-8B7E13480789}" type="pres">
      <dgm:prSet presAssocID="{3B9B0BCB-EBD3-4EAF-A73B-99875F3EFD85}" presName="rootText1" presStyleLbl="node0" presStyleIdx="2" presStyleCnt="5">
        <dgm:presLayoutVars>
          <dgm:chPref val="3"/>
        </dgm:presLayoutVars>
      </dgm:prSet>
      <dgm:spPr/>
    </dgm:pt>
    <dgm:pt modelId="{82D61AC6-1341-4C4F-BCB2-C2DD2F4E9616}" type="pres">
      <dgm:prSet presAssocID="{3B9B0BCB-EBD3-4EAF-A73B-99875F3EFD85}" presName="rootConnector1" presStyleLbl="node1" presStyleIdx="0" presStyleCnt="0"/>
      <dgm:spPr/>
    </dgm:pt>
    <dgm:pt modelId="{D36EF26C-3489-46A8-ADFB-317A9CA5B8E8}" type="pres">
      <dgm:prSet presAssocID="{3B9B0BCB-EBD3-4EAF-A73B-99875F3EFD85}" presName="hierChild2" presStyleCnt="0"/>
      <dgm:spPr/>
    </dgm:pt>
    <dgm:pt modelId="{EA6133B4-853E-449E-83A2-87A774B3DA7B}" type="pres">
      <dgm:prSet presAssocID="{3B9B0BCB-EBD3-4EAF-A73B-99875F3EFD85}" presName="hierChild3" presStyleCnt="0"/>
      <dgm:spPr/>
    </dgm:pt>
    <dgm:pt modelId="{C4440AB9-F642-4E75-90D4-28C60AA9C20F}" type="pres">
      <dgm:prSet presAssocID="{DAA778C8-F7BF-4D3B-B34E-CFD39F1140D5}" presName="hierRoot1" presStyleCnt="0">
        <dgm:presLayoutVars>
          <dgm:hierBranch val="init"/>
        </dgm:presLayoutVars>
      </dgm:prSet>
      <dgm:spPr/>
    </dgm:pt>
    <dgm:pt modelId="{E73338D4-7C3A-424C-AB7C-CC703FBE886C}" type="pres">
      <dgm:prSet presAssocID="{DAA778C8-F7BF-4D3B-B34E-CFD39F1140D5}" presName="rootComposite1" presStyleCnt="0"/>
      <dgm:spPr/>
    </dgm:pt>
    <dgm:pt modelId="{037468A1-E3FA-4A3A-A7F2-9FD2B2D670CD}" type="pres">
      <dgm:prSet presAssocID="{DAA778C8-F7BF-4D3B-B34E-CFD39F1140D5}" presName="rootText1" presStyleLbl="node0" presStyleIdx="3" presStyleCnt="5">
        <dgm:presLayoutVars>
          <dgm:chPref val="3"/>
        </dgm:presLayoutVars>
      </dgm:prSet>
      <dgm:spPr/>
    </dgm:pt>
    <dgm:pt modelId="{862079D4-3750-49C5-8030-207FC1ACBE33}" type="pres">
      <dgm:prSet presAssocID="{DAA778C8-F7BF-4D3B-B34E-CFD39F1140D5}" presName="rootConnector1" presStyleLbl="node1" presStyleIdx="0" presStyleCnt="0"/>
      <dgm:spPr/>
    </dgm:pt>
    <dgm:pt modelId="{252B1E66-1CD5-49AE-A833-AEF655E26586}" type="pres">
      <dgm:prSet presAssocID="{DAA778C8-F7BF-4D3B-B34E-CFD39F1140D5}" presName="hierChild2" presStyleCnt="0"/>
      <dgm:spPr/>
    </dgm:pt>
    <dgm:pt modelId="{402048DB-C1F6-48A2-8C33-F5C9EAC53379}" type="pres">
      <dgm:prSet presAssocID="{DAA778C8-F7BF-4D3B-B34E-CFD39F1140D5}" presName="hierChild3" presStyleCnt="0"/>
      <dgm:spPr/>
    </dgm:pt>
    <dgm:pt modelId="{20031E20-E1FB-4AB3-A301-9F8307774DA5}" type="pres">
      <dgm:prSet presAssocID="{EBDCB311-6252-4F7D-8D87-3C47CE6DBE2A}" presName="hierRoot1" presStyleCnt="0">
        <dgm:presLayoutVars>
          <dgm:hierBranch val="init"/>
        </dgm:presLayoutVars>
      </dgm:prSet>
      <dgm:spPr/>
    </dgm:pt>
    <dgm:pt modelId="{50DCD0DE-AAD9-472A-9F22-D2526E0C2A39}" type="pres">
      <dgm:prSet presAssocID="{EBDCB311-6252-4F7D-8D87-3C47CE6DBE2A}" presName="rootComposite1" presStyleCnt="0"/>
      <dgm:spPr/>
    </dgm:pt>
    <dgm:pt modelId="{04F836CF-1BF4-4599-B370-07CA6198EA2D}" type="pres">
      <dgm:prSet presAssocID="{EBDCB311-6252-4F7D-8D87-3C47CE6DBE2A}" presName="rootText1" presStyleLbl="node0" presStyleIdx="4" presStyleCnt="5">
        <dgm:presLayoutVars>
          <dgm:chPref val="3"/>
        </dgm:presLayoutVars>
      </dgm:prSet>
      <dgm:spPr/>
    </dgm:pt>
    <dgm:pt modelId="{27049903-333E-42DF-9AEA-E0F41C714221}" type="pres">
      <dgm:prSet presAssocID="{EBDCB311-6252-4F7D-8D87-3C47CE6DBE2A}" presName="rootConnector1" presStyleLbl="node1" presStyleIdx="0" presStyleCnt="0"/>
      <dgm:spPr/>
    </dgm:pt>
    <dgm:pt modelId="{7655CB84-5FB4-48A2-B15B-64E155478987}" type="pres">
      <dgm:prSet presAssocID="{EBDCB311-6252-4F7D-8D87-3C47CE6DBE2A}" presName="hierChild2" presStyleCnt="0"/>
      <dgm:spPr/>
    </dgm:pt>
    <dgm:pt modelId="{542C2122-7FDF-4A46-8917-37BC606ADA1B}" type="pres">
      <dgm:prSet presAssocID="{EBDCB311-6252-4F7D-8D87-3C47CE6DBE2A}" presName="hierChild3" presStyleCnt="0"/>
      <dgm:spPr/>
    </dgm:pt>
  </dgm:ptLst>
  <dgm:cxnLst>
    <dgm:cxn modelId="{42A04D12-3A0B-493A-895C-183A8BF8154C}" type="presOf" srcId="{79147C4E-B69A-4147-8ABE-BAC9F6776679}" destId="{84071278-EC71-49B4-8ADE-16B9884F525F}" srcOrd="1" destOrd="0" presId="urn:microsoft.com/office/officeart/2005/8/layout/orgChart1"/>
    <dgm:cxn modelId="{634D131B-673E-4D12-92DA-2D6B84E2E11A}" type="presOf" srcId="{EBDCB311-6252-4F7D-8D87-3C47CE6DBE2A}" destId="{04F836CF-1BF4-4599-B370-07CA6198EA2D}" srcOrd="0" destOrd="0" presId="urn:microsoft.com/office/officeart/2005/8/layout/orgChart1"/>
    <dgm:cxn modelId="{85930C1C-C0EE-4889-9871-C09725C37394}" srcId="{D81CE584-6CD0-4125-9575-405473F785F1}" destId="{79147C4E-B69A-4147-8ABE-BAC9F6776679}" srcOrd="1" destOrd="0" parTransId="{934F3DC4-CE51-464E-A033-8CFEA761B5B5}" sibTransId="{7F5C8F0E-4299-48D3-9055-E54C2318A40E}"/>
    <dgm:cxn modelId="{16C4EA3E-475F-4003-8269-0AC8742FC21A}" type="presOf" srcId="{D81CE584-6CD0-4125-9575-405473F785F1}" destId="{6ED69D42-19E0-45C6-B003-A5293FCD71A3}" srcOrd="0" destOrd="0" presId="urn:microsoft.com/office/officeart/2005/8/layout/orgChart1"/>
    <dgm:cxn modelId="{44637669-AC30-46B4-AC7E-BDDB96E26031}" type="presOf" srcId="{3B9B0BCB-EBD3-4EAF-A73B-99875F3EFD85}" destId="{82D61AC6-1341-4C4F-BCB2-C2DD2F4E9616}" srcOrd="1" destOrd="0" presId="urn:microsoft.com/office/officeart/2005/8/layout/orgChart1"/>
    <dgm:cxn modelId="{E89D7054-AC97-4569-930F-85D6CC3D6918}" type="presOf" srcId="{3B9B0BCB-EBD3-4EAF-A73B-99875F3EFD85}" destId="{81EC6B26-12FD-4DC6-A793-8B7E13480789}" srcOrd="0" destOrd="0" presId="urn:microsoft.com/office/officeart/2005/8/layout/orgChart1"/>
    <dgm:cxn modelId="{28CFAB78-D554-40DB-873D-06E99E0F89FE}" type="presOf" srcId="{C5FE0CE6-1A0F-4DC6-89C4-D5378D71F072}" destId="{FCF69FA8-D491-4C99-B9D0-65EAB32CC70D}" srcOrd="0" destOrd="0" presId="urn:microsoft.com/office/officeart/2005/8/layout/orgChart1"/>
    <dgm:cxn modelId="{ED7D3C95-DCB2-4829-8CF3-E463D7B70BA8}" type="presOf" srcId="{C5FE0CE6-1A0F-4DC6-89C4-D5378D71F072}" destId="{34500FFA-4A89-4F53-A04D-38D7268B974D}" srcOrd="1" destOrd="0" presId="urn:microsoft.com/office/officeart/2005/8/layout/orgChart1"/>
    <dgm:cxn modelId="{B632D595-FC18-4FAF-B8FF-3B9D6285B2D1}" srcId="{D81CE584-6CD0-4125-9575-405473F785F1}" destId="{3B9B0BCB-EBD3-4EAF-A73B-99875F3EFD85}" srcOrd="2" destOrd="0" parTransId="{3B94AAC3-ABAB-4580-ADC0-7BAECDD61CAB}" sibTransId="{B79445B9-6E9E-4B68-9E75-1F21984EC3D0}"/>
    <dgm:cxn modelId="{55A0449A-335D-4A8D-B282-1064F274BA13}" srcId="{D81CE584-6CD0-4125-9575-405473F785F1}" destId="{EBDCB311-6252-4F7D-8D87-3C47CE6DBE2A}" srcOrd="4" destOrd="0" parTransId="{4ADE8A5F-52D6-49F6-851B-2C6024860BE7}" sibTransId="{FC47E528-C5FF-4E3F-908F-F072CFD7B4D3}"/>
    <dgm:cxn modelId="{09A03BAA-C236-45F4-9215-C1D88B29150B}" type="presOf" srcId="{DAA778C8-F7BF-4D3B-B34E-CFD39F1140D5}" destId="{862079D4-3750-49C5-8030-207FC1ACBE33}" srcOrd="1" destOrd="0" presId="urn:microsoft.com/office/officeart/2005/8/layout/orgChart1"/>
    <dgm:cxn modelId="{D35897B8-E71C-4AEB-943B-38EB2FC77CF9}" type="presOf" srcId="{DAA778C8-F7BF-4D3B-B34E-CFD39F1140D5}" destId="{037468A1-E3FA-4A3A-A7F2-9FD2B2D670CD}" srcOrd="0" destOrd="0" presId="urn:microsoft.com/office/officeart/2005/8/layout/orgChart1"/>
    <dgm:cxn modelId="{E15947C1-03F0-4AC3-BF9A-02612F983045}" type="presOf" srcId="{79147C4E-B69A-4147-8ABE-BAC9F6776679}" destId="{05285C0C-E60B-459C-8DEF-3960464EB695}" srcOrd="0" destOrd="0" presId="urn:microsoft.com/office/officeart/2005/8/layout/orgChart1"/>
    <dgm:cxn modelId="{656C67C2-7934-4712-88C5-15B384A6ED6E}" srcId="{D81CE584-6CD0-4125-9575-405473F785F1}" destId="{C5FE0CE6-1A0F-4DC6-89C4-D5378D71F072}" srcOrd="0" destOrd="0" parTransId="{B9E7F4B3-6362-40B8-93B6-85B0385C711D}" sibTransId="{3E8391EC-F748-4E32-A5E1-0C377FE8895E}"/>
    <dgm:cxn modelId="{45B4AEC4-E4AE-4D50-81D3-A6095A03CB53}" srcId="{D81CE584-6CD0-4125-9575-405473F785F1}" destId="{DAA778C8-F7BF-4D3B-B34E-CFD39F1140D5}" srcOrd="3" destOrd="0" parTransId="{13718941-46E6-4147-91E3-A58605F3E6A6}" sibTransId="{AB4C2097-4724-40D6-AC16-11E59B6AD33C}"/>
    <dgm:cxn modelId="{F04795C9-9B45-463C-91BD-65A178B45046}" type="presOf" srcId="{EBDCB311-6252-4F7D-8D87-3C47CE6DBE2A}" destId="{27049903-333E-42DF-9AEA-E0F41C714221}" srcOrd="1" destOrd="0" presId="urn:microsoft.com/office/officeart/2005/8/layout/orgChart1"/>
    <dgm:cxn modelId="{2E8355A5-ACCE-4252-9407-3CB1E2A95E8A}" type="presParOf" srcId="{6ED69D42-19E0-45C6-B003-A5293FCD71A3}" destId="{6E7CD7D2-5348-4509-8B50-C5FE35F1DF83}" srcOrd="0" destOrd="0" presId="urn:microsoft.com/office/officeart/2005/8/layout/orgChart1"/>
    <dgm:cxn modelId="{633E38DD-235B-49C9-AE46-F77831748921}" type="presParOf" srcId="{6E7CD7D2-5348-4509-8B50-C5FE35F1DF83}" destId="{8C566FA3-E55C-4112-9272-4CEBE5B3A5F1}" srcOrd="0" destOrd="0" presId="urn:microsoft.com/office/officeart/2005/8/layout/orgChart1"/>
    <dgm:cxn modelId="{8D1C2109-D3DD-4948-AB84-962F99908D95}" type="presParOf" srcId="{8C566FA3-E55C-4112-9272-4CEBE5B3A5F1}" destId="{FCF69FA8-D491-4C99-B9D0-65EAB32CC70D}" srcOrd="0" destOrd="0" presId="urn:microsoft.com/office/officeart/2005/8/layout/orgChart1"/>
    <dgm:cxn modelId="{0443E4DB-CAC7-486E-BBFD-0ACE76A002A4}" type="presParOf" srcId="{8C566FA3-E55C-4112-9272-4CEBE5B3A5F1}" destId="{34500FFA-4A89-4F53-A04D-38D7268B974D}" srcOrd="1" destOrd="0" presId="urn:microsoft.com/office/officeart/2005/8/layout/orgChart1"/>
    <dgm:cxn modelId="{E611E21C-87E9-4A34-BC9F-7EA0102E6946}" type="presParOf" srcId="{6E7CD7D2-5348-4509-8B50-C5FE35F1DF83}" destId="{E711DAE9-0503-4A31-90EC-C33B1D632EE1}" srcOrd="1" destOrd="0" presId="urn:microsoft.com/office/officeart/2005/8/layout/orgChart1"/>
    <dgm:cxn modelId="{CCFCADCF-B3E3-489C-90AC-9A043ABF6BD4}" type="presParOf" srcId="{6E7CD7D2-5348-4509-8B50-C5FE35F1DF83}" destId="{66A9FA4C-B4FD-4E0E-8964-E38FF46BDAD3}" srcOrd="2" destOrd="0" presId="urn:microsoft.com/office/officeart/2005/8/layout/orgChart1"/>
    <dgm:cxn modelId="{87466874-E670-4304-A2AE-E1C8D0A4A3EC}" type="presParOf" srcId="{6ED69D42-19E0-45C6-B003-A5293FCD71A3}" destId="{6FCF2FB7-2FE6-4723-A149-9C94A19C27A7}" srcOrd="1" destOrd="0" presId="urn:microsoft.com/office/officeart/2005/8/layout/orgChart1"/>
    <dgm:cxn modelId="{B1CA6B07-81F5-45B3-B919-42DD3308235D}" type="presParOf" srcId="{6FCF2FB7-2FE6-4723-A149-9C94A19C27A7}" destId="{6F33C708-83C2-40E3-92EE-1438EE00EF10}" srcOrd="0" destOrd="0" presId="urn:microsoft.com/office/officeart/2005/8/layout/orgChart1"/>
    <dgm:cxn modelId="{356DD41E-53E6-4248-A818-244CDAFBE2A9}" type="presParOf" srcId="{6F33C708-83C2-40E3-92EE-1438EE00EF10}" destId="{05285C0C-E60B-459C-8DEF-3960464EB695}" srcOrd="0" destOrd="0" presId="urn:microsoft.com/office/officeart/2005/8/layout/orgChart1"/>
    <dgm:cxn modelId="{8E6B1F10-3BF0-4A67-B8F5-110E368D6263}" type="presParOf" srcId="{6F33C708-83C2-40E3-92EE-1438EE00EF10}" destId="{84071278-EC71-49B4-8ADE-16B9884F525F}" srcOrd="1" destOrd="0" presId="urn:microsoft.com/office/officeart/2005/8/layout/orgChart1"/>
    <dgm:cxn modelId="{FF6AA2C7-FD88-468B-A3AF-0E07436C7FC7}" type="presParOf" srcId="{6FCF2FB7-2FE6-4723-A149-9C94A19C27A7}" destId="{51770CB9-2A03-423B-97DF-502459A4BE09}" srcOrd="1" destOrd="0" presId="urn:microsoft.com/office/officeart/2005/8/layout/orgChart1"/>
    <dgm:cxn modelId="{1FA4BD6F-7898-4107-A9D3-130748B80C51}" type="presParOf" srcId="{6FCF2FB7-2FE6-4723-A149-9C94A19C27A7}" destId="{9B3132B9-FF92-4735-ABA8-BDB8D789D6A2}" srcOrd="2" destOrd="0" presId="urn:microsoft.com/office/officeart/2005/8/layout/orgChart1"/>
    <dgm:cxn modelId="{E052499B-7FD2-498E-8820-E4658E706CD7}" type="presParOf" srcId="{6ED69D42-19E0-45C6-B003-A5293FCD71A3}" destId="{A8B242A9-9765-4FDD-BE66-4DDD0BF9EC65}" srcOrd="2" destOrd="0" presId="urn:microsoft.com/office/officeart/2005/8/layout/orgChart1"/>
    <dgm:cxn modelId="{A0861DFA-E8BC-48FC-90B9-41D7A264CF3D}" type="presParOf" srcId="{A8B242A9-9765-4FDD-BE66-4DDD0BF9EC65}" destId="{4FDBC58F-03C6-422C-9EC9-E210E3469476}" srcOrd="0" destOrd="0" presId="urn:microsoft.com/office/officeart/2005/8/layout/orgChart1"/>
    <dgm:cxn modelId="{29A9CEE9-D1BA-4A66-A74C-0AAC09D93666}" type="presParOf" srcId="{4FDBC58F-03C6-422C-9EC9-E210E3469476}" destId="{81EC6B26-12FD-4DC6-A793-8B7E13480789}" srcOrd="0" destOrd="0" presId="urn:microsoft.com/office/officeart/2005/8/layout/orgChart1"/>
    <dgm:cxn modelId="{09B52A18-7DB4-4486-9DC4-E36E880E0267}" type="presParOf" srcId="{4FDBC58F-03C6-422C-9EC9-E210E3469476}" destId="{82D61AC6-1341-4C4F-BCB2-C2DD2F4E9616}" srcOrd="1" destOrd="0" presId="urn:microsoft.com/office/officeart/2005/8/layout/orgChart1"/>
    <dgm:cxn modelId="{3FEDC829-A8C3-42C3-903B-FCC3B6F5B502}" type="presParOf" srcId="{A8B242A9-9765-4FDD-BE66-4DDD0BF9EC65}" destId="{D36EF26C-3489-46A8-ADFB-317A9CA5B8E8}" srcOrd="1" destOrd="0" presId="urn:microsoft.com/office/officeart/2005/8/layout/orgChart1"/>
    <dgm:cxn modelId="{0086F30D-7286-4324-87AA-CC741B324340}" type="presParOf" srcId="{A8B242A9-9765-4FDD-BE66-4DDD0BF9EC65}" destId="{EA6133B4-853E-449E-83A2-87A774B3DA7B}" srcOrd="2" destOrd="0" presId="urn:microsoft.com/office/officeart/2005/8/layout/orgChart1"/>
    <dgm:cxn modelId="{08F2CC60-A596-4225-81E7-41B887ECF76F}" type="presParOf" srcId="{6ED69D42-19E0-45C6-B003-A5293FCD71A3}" destId="{C4440AB9-F642-4E75-90D4-28C60AA9C20F}" srcOrd="3" destOrd="0" presId="urn:microsoft.com/office/officeart/2005/8/layout/orgChart1"/>
    <dgm:cxn modelId="{B83934BB-015A-4CF3-B0A2-25073CE8139D}" type="presParOf" srcId="{C4440AB9-F642-4E75-90D4-28C60AA9C20F}" destId="{E73338D4-7C3A-424C-AB7C-CC703FBE886C}" srcOrd="0" destOrd="0" presId="urn:microsoft.com/office/officeart/2005/8/layout/orgChart1"/>
    <dgm:cxn modelId="{63A11E87-D14E-40EB-A8CC-52A8C8846887}" type="presParOf" srcId="{E73338D4-7C3A-424C-AB7C-CC703FBE886C}" destId="{037468A1-E3FA-4A3A-A7F2-9FD2B2D670CD}" srcOrd="0" destOrd="0" presId="urn:microsoft.com/office/officeart/2005/8/layout/orgChart1"/>
    <dgm:cxn modelId="{F5CABE37-C95A-4810-B19B-45B3156F8D67}" type="presParOf" srcId="{E73338D4-7C3A-424C-AB7C-CC703FBE886C}" destId="{862079D4-3750-49C5-8030-207FC1ACBE33}" srcOrd="1" destOrd="0" presId="urn:microsoft.com/office/officeart/2005/8/layout/orgChart1"/>
    <dgm:cxn modelId="{F9DB4B2D-ACD4-46F3-9C02-BA7792AE5044}" type="presParOf" srcId="{C4440AB9-F642-4E75-90D4-28C60AA9C20F}" destId="{252B1E66-1CD5-49AE-A833-AEF655E26586}" srcOrd="1" destOrd="0" presId="urn:microsoft.com/office/officeart/2005/8/layout/orgChart1"/>
    <dgm:cxn modelId="{6E65EF67-099D-4DDE-B5BD-1639E436A6BE}" type="presParOf" srcId="{C4440AB9-F642-4E75-90D4-28C60AA9C20F}" destId="{402048DB-C1F6-48A2-8C33-F5C9EAC53379}" srcOrd="2" destOrd="0" presId="urn:microsoft.com/office/officeart/2005/8/layout/orgChart1"/>
    <dgm:cxn modelId="{06C9FB4A-6C0F-448C-B410-BB36D3A5D732}" type="presParOf" srcId="{6ED69D42-19E0-45C6-B003-A5293FCD71A3}" destId="{20031E20-E1FB-4AB3-A301-9F8307774DA5}" srcOrd="4" destOrd="0" presId="urn:microsoft.com/office/officeart/2005/8/layout/orgChart1"/>
    <dgm:cxn modelId="{936F14EB-B171-4669-A2CF-252A5F2CD6E1}" type="presParOf" srcId="{20031E20-E1FB-4AB3-A301-9F8307774DA5}" destId="{50DCD0DE-AAD9-472A-9F22-D2526E0C2A39}" srcOrd="0" destOrd="0" presId="urn:microsoft.com/office/officeart/2005/8/layout/orgChart1"/>
    <dgm:cxn modelId="{082F1540-429A-456B-A76E-1B7F19B16E21}" type="presParOf" srcId="{50DCD0DE-AAD9-472A-9F22-D2526E0C2A39}" destId="{04F836CF-1BF4-4599-B370-07CA6198EA2D}" srcOrd="0" destOrd="0" presId="urn:microsoft.com/office/officeart/2005/8/layout/orgChart1"/>
    <dgm:cxn modelId="{3FC6B3C8-4EBA-491F-8FC7-AE72BD2F3E1C}" type="presParOf" srcId="{50DCD0DE-AAD9-472A-9F22-D2526E0C2A39}" destId="{27049903-333E-42DF-9AEA-E0F41C714221}" srcOrd="1" destOrd="0" presId="urn:microsoft.com/office/officeart/2005/8/layout/orgChart1"/>
    <dgm:cxn modelId="{EB019A95-1562-41A7-B845-62BF58A82ECF}" type="presParOf" srcId="{20031E20-E1FB-4AB3-A301-9F8307774DA5}" destId="{7655CB84-5FB4-48A2-B15B-64E155478987}" srcOrd="1" destOrd="0" presId="urn:microsoft.com/office/officeart/2005/8/layout/orgChart1"/>
    <dgm:cxn modelId="{3B4C4178-ED44-4484-9FDC-FB64D0D0146E}" type="presParOf" srcId="{20031E20-E1FB-4AB3-A301-9F8307774DA5}" destId="{542C2122-7FDF-4A46-8917-37BC606ADA1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D81CE584-6CD0-4125-9575-405473F785F1}" type="doc">
      <dgm:prSet loTypeId="urn:microsoft.com/office/officeart/2005/8/layout/orgChart1" loCatId="hierarchy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GB"/>
        </a:p>
      </dgm:t>
    </dgm:pt>
    <dgm:pt modelId="{B7B7C36C-9595-4790-9E5D-17A8031872B7}">
      <dgm:prSet/>
      <dgm:spPr/>
      <dgm:t>
        <a:bodyPr/>
        <a:lstStyle/>
        <a:p>
          <a:r>
            <a:rPr lang="pl-PL" dirty="0"/>
            <a:t>4 Technical infrastructure</a:t>
          </a:r>
          <a:endParaRPr lang="en-CH" dirty="0"/>
        </a:p>
      </dgm:t>
    </dgm:pt>
    <dgm:pt modelId="{BDC79313-D571-4541-A8F6-FA4352C40316}" type="parTrans" cxnId="{35E0354A-B3B4-4F90-A72C-6492F123041A}">
      <dgm:prSet/>
      <dgm:spPr/>
      <dgm:t>
        <a:bodyPr/>
        <a:lstStyle/>
        <a:p>
          <a:endParaRPr lang="en-CH"/>
        </a:p>
      </dgm:t>
    </dgm:pt>
    <dgm:pt modelId="{1B7C424B-D0E1-4C51-A4EF-21455522687D}" type="sibTrans" cxnId="{35E0354A-B3B4-4F90-A72C-6492F123041A}">
      <dgm:prSet/>
      <dgm:spPr/>
      <dgm:t>
        <a:bodyPr/>
        <a:lstStyle/>
        <a:p>
          <a:endParaRPr lang="en-CH"/>
        </a:p>
      </dgm:t>
    </dgm:pt>
    <dgm:pt modelId="{6DF7DC08-682C-4722-A208-DA6E1FBC312A}">
      <dgm:prSet/>
      <dgm:spPr/>
      <dgm:t>
        <a:bodyPr/>
        <a:lstStyle/>
        <a:p>
          <a:r>
            <a:rPr lang="pl-PL" dirty="0"/>
            <a:t>4.1 TI Coordination</a:t>
          </a:r>
          <a:endParaRPr lang="en-CH" dirty="0"/>
        </a:p>
      </dgm:t>
    </dgm:pt>
    <dgm:pt modelId="{59C7EA7D-CE67-4BC0-A40C-D67F7CA8664D}" type="parTrans" cxnId="{96FBCD1C-353C-48B3-BDC6-DD4D433F3EC5}">
      <dgm:prSet/>
      <dgm:spPr/>
      <dgm:t>
        <a:bodyPr/>
        <a:lstStyle/>
        <a:p>
          <a:endParaRPr lang="en-CH"/>
        </a:p>
      </dgm:t>
    </dgm:pt>
    <dgm:pt modelId="{DAC13125-07C2-491F-B3BF-858E6CF443D5}" type="sibTrans" cxnId="{96FBCD1C-353C-48B3-BDC6-DD4D433F3EC5}">
      <dgm:prSet/>
      <dgm:spPr/>
      <dgm:t>
        <a:bodyPr/>
        <a:lstStyle/>
        <a:p>
          <a:endParaRPr lang="en-CH"/>
        </a:p>
      </dgm:t>
    </dgm:pt>
    <dgm:pt modelId="{F1B4DC90-58DE-4FA4-8975-CDC0353C2AAD}">
      <dgm:prSet/>
      <dgm:spPr/>
      <dgm:t>
        <a:bodyPr/>
        <a:lstStyle/>
        <a:p>
          <a:r>
            <a:rPr lang="pl-PL" dirty="0"/>
            <a:t>4.2 Integration</a:t>
          </a:r>
          <a:endParaRPr lang="en-CH" dirty="0"/>
        </a:p>
      </dgm:t>
    </dgm:pt>
    <dgm:pt modelId="{134D4BA8-E2DE-4898-ABFE-5831A96BC712}" type="parTrans" cxnId="{D19C420F-6ABA-4E1A-8B71-77E79D9C9D0B}">
      <dgm:prSet/>
      <dgm:spPr/>
      <dgm:t>
        <a:bodyPr/>
        <a:lstStyle/>
        <a:p>
          <a:endParaRPr lang="en-CH"/>
        </a:p>
      </dgm:t>
    </dgm:pt>
    <dgm:pt modelId="{C525CD64-977C-4485-A0EB-7B0A33217FAD}" type="sibTrans" cxnId="{D19C420F-6ABA-4E1A-8B71-77E79D9C9D0B}">
      <dgm:prSet/>
      <dgm:spPr/>
      <dgm:t>
        <a:bodyPr/>
        <a:lstStyle/>
        <a:p>
          <a:endParaRPr lang="en-CH"/>
        </a:p>
      </dgm:t>
    </dgm:pt>
    <dgm:pt modelId="{3FD7A31A-C0DC-4F55-AA90-1017A02A0EEE}">
      <dgm:prSet/>
      <dgm:spPr/>
      <dgm:t>
        <a:bodyPr/>
        <a:lstStyle/>
        <a:p>
          <a:r>
            <a:rPr lang="pl-PL" dirty="0"/>
            <a:t>4.3 Geodesy &amp; Alignement</a:t>
          </a:r>
          <a:endParaRPr lang="en-CH" dirty="0"/>
        </a:p>
      </dgm:t>
    </dgm:pt>
    <dgm:pt modelId="{F58CF440-53BB-43F7-A2CB-4437996E2ED4}" type="parTrans" cxnId="{AB6873B5-601A-4C7B-9C7C-621A86DE76AF}">
      <dgm:prSet/>
      <dgm:spPr/>
      <dgm:t>
        <a:bodyPr/>
        <a:lstStyle/>
        <a:p>
          <a:endParaRPr lang="en-CH"/>
        </a:p>
      </dgm:t>
    </dgm:pt>
    <dgm:pt modelId="{2CBE09B2-0946-4C10-AEF0-2289F670F613}" type="sibTrans" cxnId="{AB6873B5-601A-4C7B-9C7C-621A86DE76AF}">
      <dgm:prSet/>
      <dgm:spPr/>
      <dgm:t>
        <a:bodyPr/>
        <a:lstStyle/>
        <a:p>
          <a:endParaRPr lang="en-CH"/>
        </a:p>
      </dgm:t>
    </dgm:pt>
    <dgm:pt modelId="{CC4B284D-1042-4AE9-8B55-4AC137410C3F}">
      <dgm:prSet/>
      <dgm:spPr/>
      <dgm:t>
        <a:bodyPr/>
        <a:lstStyle/>
        <a:p>
          <a:r>
            <a:rPr lang="en-GB" dirty="0"/>
            <a:t>4.4 Electricity and energy management</a:t>
          </a:r>
          <a:endParaRPr lang="en-CH" dirty="0"/>
        </a:p>
      </dgm:t>
    </dgm:pt>
    <dgm:pt modelId="{3F344C29-72F9-4ABE-B4A0-13865856B894}" type="parTrans" cxnId="{8DEFB3F0-F4E6-4B03-B074-E412CAA42641}">
      <dgm:prSet/>
      <dgm:spPr/>
      <dgm:t>
        <a:bodyPr/>
        <a:lstStyle/>
        <a:p>
          <a:endParaRPr lang="en-CH"/>
        </a:p>
      </dgm:t>
    </dgm:pt>
    <dgm:pt modelId="{4A8EDC57-C7A0-4EE9-9F20-41B421AD27EE}" type="sibTrans" cxnId="{8DEFB3F0-F4E6-4B03-B074-E412CAA42641}">
      <dgm:prSet/>
      <dgm:spPr/>
      <dgm:t>
        <a:bodyPr/>
        <a:lstStyle/>
        <a:p>
          <a:endParaRPr lang="en-CH"/>
        </a:p>
      </dgm:t>
    </dgm:pt>
    <dgm:pt modelId="{CBBF9709-27CD-4A52-9FEB-4CB021270E9F}">
      <dgm:prSet/>
      <dgm:spPr/>
      <dgm:t>
        <a:bodyPr/>
        <a:lstStyle/>
        <a:p>
          <a:r>
            <a:rPr lang="pl-PL" dirty="0"/>
            <a:t>4.5 Cooling and ventilation</a:t>
          </a:r>
          <a:endParaRPr lang="en-CH" dirty="0"/>
        </a:p>
      </dgm:t>
    </dgm:pt>
    <dgm:pt modelId="{93189C70-4459-42CE-B25C-4202249EA362}" type="parTrans" cxnId="{3D937FF5-02F1-41B9-98DD-DC0F40A3A198}">
      <dgm:prSet/>
      <dgm:spPr/>
      <dgm:t>
        <a:bodyPr/>
        <a:lstStyle/>
        <a:p>
          <a:endParaRPr lang="en-CH"/>
        </a:p>
      </dgm:t>
    </dgm:pt>
    <dgm:pt modelId="{54E894B6-B79F-44EB-A504-850B6ABEEA53}" type="sibTrans" cxnId="{3D937FF5-02F1-41B9-98DD-DC0F40A3A198}">
      <dgm:prSet/>
      <dgm:spPr/>
      <dgm:t>
        <a:bodyPr/>
        <a:lstStyle/>
        <a:p>
          <a:endParaRPr lang="en-CH"/>
        </a:p>
      </dgm:t>
    </dgm:pt>
    <dgm:pt modelId="{C15F39E7-D4C7-43B8-9158-F1EE3D8A73CF}">
      <dgm:prSet/>
      <dgm:spPr/>
      <dgm:t>
        <a:bodyPr/>
        <a:lstStyle/>
        <a:p>
          <a:r>
            <a:rPr lang="pl-PL" dirty="0"/>
            <a:t>4.6 Cryogenics systems</a:t>
          </a:r>
          <a:endParaRPr lang="en-CH" dirty="0"/>
        </a:p>
      </dgm:t>
    </dgm:pt>
    <dgm:pt modelId="{B9919354-F88A-43E0-9997-917668D2F9E4}" type="parTrans" cxnId="{AEBD0E0C-EB0E-4A26-9356-DF47950D2AA9}">
      <dgm:prSet/>
      <dgm:spPr/>
      <dgm:t>
        <a:bodyPr/>
        <a:lstStyle/>
        <a:p>
          <a:endParaRPr lang="en-CH"/>
        </a:p>
      </dgm:t>
    </dgm:pt>
    <dgm:pt modelId="{EC6D6D57-4CE2-4CD8-BE06-8E913EDD8CEC}" type="sibTrans" cxnId="{AEBD0E0C-EB0E-4A26-9356-DF47950D2AA9}">
      <dgm:prSet/>
      <dgm:spPr/>
      <dgm:t>
        <a:bodyPr/>
        <a:lstStyle/>
        <a:p>
          <a:endParaRPr lang="en-CH"/>
        </a:p>
      </dgm:t>
    </dgm:pt>
    <dgm:pt modelId="{014E2CE6-B96F-4E72-B50F-DA8DB9EB2B0D}">
      <dgm:prSet/>
      <dgm:spPr/>
      <dgm:t>
        <a:bodyPr/>
        <a:lstStyle/>
        <a:p>
          <a:r>
            <a:rPr lang="en-GB" dirty="0"/>
            <a:t>4.7 Computing and controls infrastructure, communication and network</a:t>
          </a:r>
          <a:endParaRPr lang="en-CH" dirty="0"/>
        </a:p>
      </dgm:t>
    </dgm:pt>
    <dgm:pt modelId="{E403FAEA-B2D6-4C53-81AE-D2033A8258EB}" type="parTrans" cxnId="{55670CBA-5657-47D5-946E-24095A45B966}">
      <dgm:prSet/>
      <dgm:spPr/>
      <dgm:t>
        <a:bodyPr/>
        <a:lstStyle/>
        <a:p>
          <a:endParaRPr lang="en-CH"/>
        </a:p>
      </dgm:t>
    </dgm:pt>
    <dgm:pt modelId="{2421FD8E-9BB3-45AA-8775-91446AE129FA}" type="sibTrans" cxnId="{55670CBA-5657-47D5-946E-24095A45B966}">
      <dgm:prSet/>
      <dgm:spPr/>
      <dgm:t>
        <a:bodyPr/>
        <a:lstStyle/>
        <a:p>
          <a:endParaRPr lang="en-CH"/>
        </a:p>
      </dgm:t>
    </dgm:pt>
    <dgm:pt modelId="{2BEE8CD5-DA2D-4AE0-84FA-06D5CFB1FBD8}">
      <dgm:prSet/>
      <dgm:spPr/>
      <dgm:t>
        <a:bodyPr/>
        <a:lstStyle/>
        <a:p>
          <a:r>
            <a:rPr lang="pl-PL" dirty="0"/>
            <a:t>4.8 Safety</a:t>
          </a:r>
          <a:endParaRPr lang="en-CH" dirty="0"/>
        </a:p>
      </dgm:t>
    </dgm:pt>
    <dgm:pt modelId="{C8BA58B7-8819-4AAA-AEBE-902A5EBD925E}" type="parTrans" cxnId="{25DCDFDA-D0AC-480A-9F8A-45544498FD0F}">
      <dgm:prSet/>
      <dgm:spPr/>
      <dgm:t>
        <a:bodyPr/>
        <a:lstStyle/>
        <a:p>
          <a:endParaRPr lang="en-CH"/>
        </a:p>
      </dgm:t>
    </dgm:pt>
    <dgm:pt modelId="{709B306F-D091-47C9-8BAB-9DC41FC039C4}" type="sibTrans" cxnId="{25DCDFDA-D0AC-480A-9F8A-45544498FD0F}">
      <dgm:prSet/>
      <dgm:spPr/>
      <dgm:t>
        <a:bodyPr/>
        <a:lstStyle/>
        <a:p>
          <a:endParaRPr lang="en-CH"/>
        </a:p>
      </dgm:t>
    </dgm:pt>
    <dgm:pt modelId="{E78C0DC2-027B-4AD6-8A0D-F397D2B01C18}">
      <dgm:prSet/>
      <dgm:spPr/>
      <dgm:t>
        <a:bodyPr/>
        <a:lstStyle/>
        <a:p>
          <a:r>
            <a:rPr lang="pl-PL" dirty="0"/>
            <a:t>4.9 Operation, maintenance, availability, reliability</a:t>
          </a:r>
          <a:endParaRPr lang="en-CH" dirty="0"/>
        </a:p>
      </dgm:t>
    </dgm:pt>
    <dgm:pt modelId="{A7395E2E-A2A4-4291-867B-BF9978863BB5}" type="parTrans" cxnId="{ACE668D6-6897-4880-AC6F-FE67DE43777E}">
      <dgm:prSet/>
      <dgm:spPr/>
      <dgm:t>
        <a:bodyPr/>
        <a:lstStyle/>
        <a:p>
          <a:endParaRPr lang="en-CH"/>
        </a:p>
      </dgm:t>
    </dgm:pt>
    <dgm:pt modelId="{57D36ECD-EA1D-474C-999B-F0BE18CCE56C}" type="sibTrans" cxnId="{ACE668D6-6897-4880-AC6F-FE67DE43777E}">
      <dgm:prSet/>
      <dgm:spPr/>
      <dgm:t>
        <a:bodyPr/>
        <a:lstStyle/>
        <a:p>
          <a:endParaRPr lang="en-CH"/>
        </a:p>
      </dgm:t>
    </dgm:pt>
    <dgm:pt modelId="{51FCE0FA-25D9-4383-B4CF-3C258B045D32}">
      <dgm:prSet/>
      <dgm:spPr/>
      <dgm:t>
        <a:bodyPr/>
        <a:lstStyle/>
        <a:p>
          <a:r>
            <a:rPr lang="pl-PL" dirty="0"/>
            <a:t>4.10 Transport &amp; handling, installation concepts, logistics</a:t>
          </a:r>
          <a:endParaRPr lang="en-CH" dirty="0"/>
        </a:p>
      </dgm:t>
    </dgm:pt>
    <dgm:pt modelId="{39332784-35F7-44BB-8E4B-BC28714C8663}" type="parTrans" cxnId="{32FA1DC3-08F3-482F-B676-B96E55F0D060}">
      <dgm:prSet/>
      <dgm:spPr/>
      <dgm:t>
        <a:bodyPr/>
        <a:lstStyle/>
        <a:p>
          <a:endParaRPr lang="en-CH"/>
        </a:p>
      </dgm:t>
    </dgm:pt>
    <dgm:pt modelId="{9CC1298D-E7FE-40E0-95B3-9498CDB22138}" type="sibTrans" cxnId="{32FA1DC3-08F3-482F-B676-B96E55F0D060}">
      <dgm:prSet/>
      <dgm:spPr/>
      <dgm:t>
        <a:bodyPr/>
        <a:lstStyle/>
        <a:p>
          <a:endParaRPr lang="en-CH"/>
        </a:p>
      </dgm:t>
    </dgm:pt>
    <dgm:pt modelId="{6ED69D42-19E0-45C6-B003-A5293FCD71A3}" type="pres">
      <dgm:prSet presAssocID="{D81CE584-6CD0-4125-9575-405473F785F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C0763D7-83B4-442A-B1FE-12F039610E65}" type="pres">
      <dgm:prSet presAssocID="{B7B7C36C-9595-4790-9E5D-17A8031872B7}" presName="hierRoot1" presStyleCnt="0">
        <dgm:presLayoutVars>
          <dgm:hierBranch val="init"/>
        </dgm:presLayoutVars>
      </dgm:prSet>
      <dgm:spPr/>
    </dgm:pt>
    <dgm:pt modelId="{CEB2C68D-380A-48D0-A12F-6CD44529A5F9}" type="pres">
      <dgm:prSet presAssocID="{B7B7C36C-9595-4790-9E5D-17A8031872B7}" presName="rootComposite1" presStyleCnt="0"/>
      <dgm:spPr/>
    </dgm:pt>
    <dgm:pt modelId="{C8D04F20-D6B2-4DD8-B840-F35734A9D921}" type="pres">
      <dgm:prSet presAssocID="{B7B7C36C-9595-4790-9E5D-17A8031872B7}" presName="rootText1" presStyleLbl="node0" presStyleIdx="0" presStyleCnt="1">
        <dgm:presLayoutVars>
          <dgm:chPref val="3"/>
        </dgm:presLayoutVars>
      </dgm:prSet>
      <dgm:spPr/>
    </dgm:pt>
    <dgm:pt modelId="{26AC1AA9-9C0B-484A-99E3-28D244BC8D6C}" type="pres">
      <dgm:prSet presAssocID="{B7B7C36C-9595-4790-9E5D-17A8031872B7}" presName="rootConnector1" presStyleLbl="node1" presStyleIdx="0" presStyleCnt="0"/>
      <dgm:spPr/>
    </dgm:pt>
    <dgm:pt modelId="{C4F140CB-9BEE-4446-B2F8-5DB5D042F384}" type="pres">
      <dgm:prSet presAssocID="{B7B7C36C-9595-4790-9E5D-17A8031872B7}" presName="hierChild2" presStyleCnt="0"/>
      <dgm:spPr/>
    </dgm:pt>
    <dgm:pt modelId="{62353D1B-6ABA-4923-A314-AFF512ECF46D}" type="pres">
      <dgm:prSet presAssocID="{59C7EA7D-CE67-4BC0-A40C-D67F7CA8664D}" presName="Name37" presStyleLbl="parChTrans1D2" presStyleIdx="0" presStyleCnt="10"/>
      <dgm:spPr/>
    </dgm:pt>
    <dgm:pt modelId="{AF45EF34-3457-4D79-AEF7-28E201D5A269}" type="pres">
      <dgm:prSet presAssocID="{6DF7DC08-682C-4722-A208-DA6E1FBC312A}" presName="hierRoot2" presStyleCnt="0">
        <dgm:presLayoutVars>
          <dgm:hierBranch val="init"/>
        </dgm:presLayoutVars>
      </dgm:prSet>
      <dgm:spPr/>
    </dgm:pt>
    <dgm:pt modelId="{D328BF58-F86D-48D8-9336-8F675C88F518}" type="pres">
      <dgm:prSet presAssocID="{6DF7DC08-682C-4722-A208-DA6E1FBC312A}" presName="rootComposite" presStyleCnt="0"/>
      <dgm:spPr/>
    </dgm:pt>
    <dgm:pt modelId="{68BBAAF0-E692-4F8C-9E40-6279C5FF9174}" type="pres">
      <dgm:prSet presAssocID="{6DF7DC08-682C-4722-A208-DA6E1FBC312A}" presName="rootText" presStyleLbl="node2" presStyleIdx="0" presStyleCnt="10">
        <dgm:presLayoutVars>
          <dgm:chPref val="3"/>
        </dgm:presLayoutVars>
      </dgm:prSet>
      <dgm:spPr/>
    </dgm:pt>
    <dgm:pt modelId="{E63EC9F4-744D-4722-898A-545E105E793B}" type="pres">
      <dgm:prSet presAssocID="{6DF7DC08-682C-4722-A208-DA6E1FBC312A}" presName="rootConnector" presStyleLbl="node2" presStyleIdx="0" presStyleCnt="10"/>
      <dgm:spPr/>
    </dgm:pt>
    <dgm:pt modelId="{21E79F08-C9C2-4365-8B54-F9C450877AF6}" type="pres">
      <dgm:prSet presAssocID="{6DF7DC08-682C-4722-A208-DA6E1FBC312A}" presName="hierChild4" presStyleCnt="0"/>
      <dgm:spPr/>
    </dgm:pt>
    <dgm:pt modelId="{02CA1105-BA93-496A-9E53-ABE156E92976}" type="pres">
      <dgm:prSet presAssocID="{6DF7DC08-682C-4722-A208-DA6E1FBC312A}" presName="hierChild5" presStyleCnt="0"/>
      <dgm:spPr/>
    </dgm:pt>
    <dgm:pt modelId="{A69B2F27-42A8-4AD0-95E7-E6FFF7934E44}" type="pres">
      <dgm:prSet presAssocID="{134D4BA8-E2DE-4898-ABFE-5831A96BC712}" presName="Name37" presStyleLbl="parChTrans1D2" presStyleIdx="1" presStyleCnt="10"/>
      <dgm:spPr/>
    </dgm:pt>
    <dgm:pt modelId="{6B8277D5-326D-44A1-A35F-492C83406C63}" type="pres">
      <dgm:prSet presAssocID="{F1B4DC90-58DE-4FA4-8975-CDC0353C2AAD}" presName="hierRoot2" presStyleCnt="0">
        <dgm:presLayoutVars>
          <dgm:hierBranch val="init"/>
        </dgm:presLayoutVars>
      </dgm:prSet>
      <dgm:spPr/>
    </dgm:pt>
    <dgm:pt modelId="{3C3E9D14-50AD-4898-BD24-A085A89DD19D}" type="pres">
      <dgm:prSet presAssocID="{F1B4DC90-58DE-4FA4-8975-CDC0353C2AAD}" presName="rootComposite" presStyleCnt="0"/>
      <dgm:spPr/>
    </dgm:pt>
    <dgm:pt modelId="{A01515FE-F32B-49B5-A687-EA3E4779E7BA}" type="pres">
      <dgm:prSet presAssocID="{F1B4DC90-58DE-4FA4-8975-CDC0353C2AAD}" presName="rootText" presStyleLbl="node2" presStyleIdx="1" presStyleCnt="10">
        <dgm:presLayoutVars>
          <dgm:chPref val="3"/>
        </dgm:presLayoutVars>
      </dgm:prSet>
      <dgm:spPr/>
    </dgm:pt>
    <dgm:pt modelId="{699CB771-FF58-47B2-8479-79C4C48AF1CC}" type="pres">
      <dgm:prSet presAssocID="{F1B4DC90-58DE-4FA4-8975-CDC0353C2AAD}" presName="rootConnector" presStyleLbl="node2" presStyleIdx="1" presStyleCnt="10"/>
      <dgm:spPr/>
    </dgm:pt>
    <dgm:pt modelId="{45FDAE23-9436-4C00-BC59-7DB870C175E6}" type="pres">
      <dgm:prSet presAssocID="{F1B4DC90-58DE-4FA4-8975-CDC0353C2AAD}" presName="hierChild4" presStyleCnt="0"/>
      <dgm:spPr/>
    </dgm:pt>
    <dgm:pt modelId="{DF12F1EC-6E12-4A0B-85E6-44662317CBF4}" type="pres">
      <dgm:prSet presAssocID="{F1B4DC90-58DE-4FA4-8975-CDC0353C2AAD}" presName="hierChild5" presStyleCnt="0"/>
      <dgm:spPr/>
    </dgm:pt>
    <dgm:pt modelId="{C872106C-1558-40D9-9D73-4EB1A721AB8C}" type="pres">
      <dgm:prSet presAssocID="{F58CF440-53BB-43F7-A2CB-4437996E2ED4}" presName="Name37" presStyleLbl="parChTrans1D2" presStyleIdx="2" presStyleCnt="10"/>
      <dgm:spPr/>
    </dgm:pt>
    <dgm:pt modelId="{B240109E-B667-407F-897C-E3D4056966AE}" type="pres">
      <dgm:prSet presAssocID="{3FD7A31A-C0DC-4F55-AA90-1017A02A0EEE}" presName="hierRoot2" presStyleCnt="0">
        <dgm:presLayoutVars>
          <dgm:hierBranch val="init"/>
        </dgm:presLayoutVars>
      </dgm:prSet>
      <dgm:spPr/>
    </dgm:pt>
    <dgm:pt modelId="{B1EACA9B-783E-4A4E-8A39-5745F3706983}" type="pres">
      <dgm:prSet presAssocID="{3FD7A31A-C0DC-4F55-AA90-1017A02A0EEE}" presName="rootComposite" presStyleCnt="0"/>
      <dgm:spPr/>
    </dgm:pt>
    <dgm:pt modelId="{BDDEDCC8-5971-4C66-90CF-97F3D83CDCBA}" type="pres">
      <dgm:prSet presAssocID="{3FD7A31A-C0DC-4F55-AA90-1017A02A0EEE}" presName="rootText" presStyleLbl="node2" presStyleIdx="2" presStyleCnt="10">
        <dgm:presLayoutVars>
          <dgm:chPref val="3"/>
        </dgm:presLayoutVars>
      </dgm:prSet>
      <dgm:spPr/>
    </dgm:pt>
    <dgm:pt modelId="{CA2DC9A0-1449-4B07-8F3D-96EFC22B9DDD}" type="pres">
      <dgm:prSet presAssocID="{3FD7A31A-C0DC-4F55-AA90-1017A02A0EEE}" presName="rootConnector" presStyleLbl="node2" presStyleIdx="2" presStyleCnt="10"/>
      <dgm:spPr/>
    </dgm:pt>
    <dgm:pt modelId="{6412FAA8-2BD3-4E90-885C-4779903BD0FD}" type="pres">
      <dgm:prSet presAssocID="{3FD7A31A-C0DC-4F55-AA90-1017A02A0EEE}" presName="hierChild4" presStyleCnt="0"/>
      <dgm:spPr/>
    </dgm:pt>
    <dgm:pt modelId="{9506D74B-961A-4733-A4E5-0750676E0CF4}" type="pres">
      <dgm:prSet presAssocID="{3FD7A31A-C0DC-4F55-AA90-1017A02A0EEE}" presName="hierChild5" presStyleCnt="0"/>
      <dgm:spPr/>
    </dgm:pt>
    <dgm:pt modelId="{150C3C73-0E2A-47DC-A3FA-4B01F15643A4}" type="pres">
      <dgm:prSet presAssocID="{3F344C29-72F9-4ABE-B4A0-13865856B894}" presName="Name37" presStyleLbl="parChTrans1D2" presStyleIdx="3" presStyleCnt="10"/>
      <dgm:spPr/>
    </dgm:pt>
    <dgm:pt modelId="{746ACCC2-BC21-4802-AE6B-819D4765A786}" type="pres">
      <dgm:prSet presAssocID="{CC4B284D-1042-4AE9-8B55-4AC137410C3F}" presName="hierRoot2" presStyleCnt="0">
        <dgm:presLayoutVars>
          <dgm:hierBranch val="init"/>
        </dgm:presLayoutVars>
      </dgm:prSet>
      <dgm:spPr/>
    </dgm:pt>
    <dgm:pt modelId="{A55B913D-54F1-4514-9FF8-94D118E4CE88}" type="pres">
      <dgm:prSet presAssocID="{CC4B284D-1042-4AE9-8B55-4AC137410C3F}" presName="rootComposite" presStyleCnt="0"/>
      <dgm:spPr/>
    </dgm:pt>
    <dgm:pt modelId="{0ED96039-C06C-4934-8269-B5955A93EC6B}" type="pres">
      <dgm:prSet presAssocID="{CC4B284D-1042-4AE9-8B55-4AC137410C3F}" presName="rootText" presStyleLbl="node2" presStyleIdx="3" presStyleCnt="10">
        <dgm:presLayoutVars>
          <dgm:chPref val="3"/>
        </dgm:presLayoutVars>
      </dgm:prSet>
      <dgm:spPr/>
    </dgm:pt>
    <dgm:pt modelId="{A26C7BCB-68EA-480F-9462-651687B61097}" type="pres">
      <dgm:prSet presAssocID="{CC4B284D-1042-4AE9-8B55-4AC137410C3F}" presName="rootConnector" presStyleLbl="node2" presStyleIdx="3" presStyleCnt="10"/>
      <dgm:spPr/>
    </dgm:pt>
    <dgm:pt modelId="{426711C7-EEB7-4060-BD87-AF44D429FA04}" type="pres">
      <dgm:prSet presAssocID="{CC4B284D-1042-4AE9-8B55-4AC137410C3F}" presName="hierChild4" presStyleCnt="0"/>
      <dgm:spPr/>
    </dgm:pt>
    <dgm:pt modelId="{931C0870-FF53-4036-942E-FFD89374F6F7}" type="pres">
      <dgm:prSet presAssocID="{CC4B284D-1042-4AE9-8B55-4AC137410C3F}" presName="hierChild5" presStyleCnt="0"/>
      <dgm:spPr/>
    </dgm:pt>
    <dgm:pt modelId="{E6979896-47C2-4141-B3D1-9BE2F8652A8E}" type="pres">
      <dgm:prSet presAssocID="{93189C70-4459-42CE-B25C-4202249EA362}" presName="Name37" presStyleLbl="parChTrans1D2" presStyleIdx="4" presStyleCnt="10"/>
      <dgm:spPr/>
    </dgm:pt>
    <dgm:pt modelId="{7F8DCB1E-075A-4D26-AEBF-55261291C439}" type="pres">
      <dgm:prSet presAssocID="{CBBF9709-27CD-4A52-9FEB-4CB021270E9F}" presName="hierRoot2" presStyleCnt="0">
        <dgm:presLayoutVars>
          <dgm:hierBranch val="init"/>
        </dgm:presLayoutVars>
      </dgm:prSet>
      <dgm:spPr/>
    </dgm:pt>
    <dgm:pt modelId="{C5059E86-837A-4D6F-A433-576B98E147D2}" type="pres">
      <dgm:prSet presAssocID="{CBBF9709-27CD-4A52-9FEB-4CB021270E9F}" presName="rootComposite" presStyleCnt="0"/>
      <dgm:spPr/>
    </dgm:pt>
    <dgm:pt modelId="{E2978BFF-B6AA-403B-B3EC-7C3126FB4B66}" type="pres">
      <dgm:prSet presAssocID="{CBBF9709-27CD-4A52-9FEB-4CB021270E9F}" presName="rootText" presStyleLbl="node2" presStyleIdx="4" presStyleCnt="10">
        <dgm:presLayoutVars>
          <dgm:chPref val="3"/>
        </dgm:presLayoutVars>
      </dgm:prSet>
      <dgm:spPr/>
    </dgm:pt>
    <dgm:pt modelId="{29FDFB10-6A59-465D-B9BA-73ECFCE3C62B}" type="pres">
      <dgm:prSet presAssocID="{CBBF9709-27CD-4A52-9FEB-4CB021270E9F}" presName="rootConnector" presStyleLbl="node2" presStyleIdx="4" presStyleCnt="10"/>
      <dgm:spPr/>
    </dgm:pt>
    <dgm:pt modelId="{E2042F0B-991A-437A-88B6-8623C96BDE3B}" type="pres">
      <dgm:prSet presAssocID="{CBBF9709-27CD-4A52-9FEB-4CB021270E9F}" presName="hierChild4" presStyleCnt="0"/>
      <dgm:spPr/>
    </dgm:pt>
    <dgm:pt modelId="{BFE8ABB7-FE59-416C-B7F9-D76B80982AE3}" type="pres">
      <dgm:prSet presAssocID="{CBBF9709-27CD-4A52-9FEB-4CB021270E9F}" presName="hierChild5" presStyleCnt="0"/>
      <dgm:spPr/>
    </dgm:pt>
    <dgm:pt modelId="{C62CCB50-F56B-4742-88B3-42BA10EF894A}" type="pres">
      <dgm:prSet presAssocID="{B9919354-F88A-43E0-9997-917668D2F9E4}" presName="Name37" presStyleLbl="parChTrans1D2" presStyleIdx="5" presStyleCnt="10"/>
      <dgm:spPr/>
    </dgm:pt>
    <dgm:pt modelId="{3ED5A8E0-CBCD-48DB-8312-C19821FB3E45}" type="pres">
      <dgm:prSet presAssocID="{C15F39E7-D4C7-43B8-9158-F1EE3D8A73CF}" presName="hierRoot2" presStyleCnt="0">
        <dgm:presLayoutVars>
          <dgm:hierBranch val="init"/>
        </dgm:presLayoutVars>
      </dgm:prSet>
      <dgm:spPr/>
    </dgm:pt>
    <dgm:pt modelId="{FE28965D-57E7-41A7-BD26-319255CEB255}" type="pres">
      <dgm:prSet presAssocID="{C15F39E7-D4C7-43B8-9158-F1EE3D8A73CF}" presName="rootComposite" presStyleCnt="0"/>
      <dgm:spPr/>
    </dgm:pt>
    <dgm:pt modelId="{BFA3ACE3-FA07-4EC7-B785-1C91369D190E}" type="pres">
      <dgm:prSet presAssocID="{C15F39E7-D4C7-43B8-9158-F1EE3D8A73CF}" presName="rootText" presStyleLbl="node2" presStyleIdx="5" presStyleCnt="10">
        <dgm:presLayoutVars>
          <dgm:chPref val="3"/>
        </dgm:presLayoutVars>
      </dgm:prSet>
      <dgm:spPr/>
    </dgm:pt>
    <dgm:pt modelId="{E0658887-2F32-4FB4-AD86-3CC734D05F84}" type="pres">
      <dgm:prSet presAssocID="{C15F39E7-D4C7-43B8-9158-F1EE3D8A73CF}" presName="rootConnector" presStyleLbl="node2" presStyleIdx="5" presStyleCnt="10"/>
      <dgm:spPr/>
    </dgm:pt>
    <dgm:pt modelId="{BBFFB115-BE0D-402D-A4D9-4BA7A130E20D}" type="pres">
      <dgm:prSet presAssocID="{C15F39E7-D4C7-43B8-9158-F1EE3D8A73CF}" presName="hierChild4" presStyleCnt="0"/>
      <dgm:spPr/>
    </dgm:pt>
    <dgm:pt modelId="{9BFE7CB3-BCAF-47A5-BF02-BD6F9F70AE4B}" type="pres">
      <dgm:prSet presAssocID="{C15F39E7-D4C7-43B8-9158-F1EE3D8A73CF}" presName="hierChild5" presStyleCnt="0"/>
      <dgm:spPr/>
    </dgm:pt>
    <dgm:pt modelId="{68EF1733-8BB5-450B-822B-E81D8B34D54A}" type="pres">
      <dgm:prSet presAssocID="{E403FAEA-B2D6-4C53-81AE-D2033A8258EB}" presName="Name37" presStyleLbl="parChTrans1D2" presStyleIdx="6" presStyleCnt="10"/>
      <dgm:spPr/>
    </dgm:pt>
    <dgm:pt modelId="{8548270C-AAB0-4FF5-85D5-88939283A612}" type="pres">
      <dgm:prSet presAssocID="{014E2CE6-B96F-4E72-B50F-DA8DB9EB2B0D}" presName="hierRoot2" presStyleCnt="0">
        <dgm:presLayoutVars>
          <dgm:hierBranch val="init"/>
        </dgm:presLayoutVars>
      </dgm:prSet>
      <dgm:spPr/>
    </dgm:pt>
    <dgm:pt modelId="{BAB0F8AA-FA03-45CD-93C9-1FA4C42466E5}" type="pres">
      <dgm:prSet presAssocID="{014E2CE6-B96F-4E72-B50F-DA8DB9EB2B0D}" presName="rootComposite" presStyleCnt="0"/>
      <dgm:spPr/>
    </dgm:pt>
    <dgm:pt modelId="{9949E6B5-1661-46FC-9D75-D6B42B8D3A34}" type="pres">
      <dgm:prSet presAssocID="{014E2CE6-B96F-4E72-B50F-DA8DB9EB2B0D}" presName="rootText" presStyleLbl="node2" presStyleIdx="6" presStyleCnt="10">
        <dgm:presLayoutVars>
          <dgm:chPref val="3"/>
        </dgm:presLayoutVars>
      </dgm:prSet>
      <dgm:spPr/>
    </dgm:pt>
    <dgm:pt modelId="{1269DCCC-6B79-429F-AC95-0C0BE4914E07}" type="pres">
      <dgm:prSet presAssocID="{014E2CE6-B96F-4E72-B50F-DA8DB9EB2B0D}" presName="rootConnector" presStyleLbl="node2" presStyleIdx="6" presStyleCnt="10"/>
      <dgm:spPr/>
    </dgm:pt>
    <dgm:pt modelId="{C1FA55BD-0F25-461F-B048-EC8731545696}" type="pres">
      <dgm:prSet presAssocID="{014E2CE6-B96F-4E72-B50F-DA8DB9EB2B0D}" presName="hierChild4" presStyleCnt="0"/>
      <dgm:spPr/>
    </dgm:pt>
    <dgm:pt modelId="{482822DA-7237-42A3-8609-EC87E5B7F910}" type="pres">
      <dgm:prSet presAssocID="{014E2CE6-B96F-4E72-B50F-DA8DB9EB2B0D}" presName="hierChild5" presStyleCnt="0"/>
      <dgm:spPr/>
    </dgm:pt>
    <dgm:pt modelId="{76B7D3C7-8F35-4394-9539-608E15B76B25}" type="pres">
      <dgm:prSet presAssocID="{C8BA58B7-8819-4AAA-AEBE-902A5EBD925E}" presName="Name37" presStyleLbl="parChTrans1D2" presStyleIdx="7" presStyleCnt="10"/>
      <dgm:spPr/>
    </dgm:pt>
    <dgm:pt modelId="{4B63D659-5E86-4C33-B300-D10AC8B2D468}" type="pres">
      <dgm:prSet presAssocID="{2BEE8CD5-DA2D-4AE0-84FA-06D5CFB1FBD8}" presName="hierRoot2" presStyleCnt="0">
        <dgm:presLayoutVars>
          <dgm:hierBranch val="init"/>
        </dgm:presLayoutVars>
      </dgm:prSet>
      <dgm:spPr/>
    </dgm:pt>
    <dgm:pt modelId="{6CADF00F-2C5C-4C65-8DB9-3CCE0C2588D7}" type="pres">
      <dgm:prSet presAssocID="{2BEE8CD5-DA2D-4AE0-84FA-06D5CFB1FBD8}" presName="rootComposite" presStyleCnt="0"/>
      <dgm:spPr/>
    </dgm:pt>
    <dgm:pt modelId="{20B79FEF-0222-4905-8694-8879D58518B6}" type="pres">
      <dgm:prSet presAssocID="{2BEE8CD5-DA2D-4AE0-84FA-06D5CFB1FBD8}" presName="rootText" presStyleLbl="node2" presStyleIdx="7" presStyleCnt="10">
        <dgm:presLayoutVars>
          <dgm:chPref val="3"/>
        </dgm:presLayoutVars>
      </dgm:prSet>
      <dgm:spPr/>
    </dgm:pt>
    <dgm:pt modelId="{6B9E4DD1-E452-4CFE-8AF8-6ED31DE93DF1}" type="pres">
      <dgm:prSet presAssocID="{2BEE8CD5-DA2D-4AE0-84FA-06D5CFB1FBD8}" presName="rootConnector" presStyleLbl="node2" presStyleIdx="7" presStyleCnt="10"/>
      <dgm:spPr/>
    </dgm:pt>
    <dgm:pt modelId="{FCB03BBA-1BB3-49B2-9318-5DE6FECC60C3}" type="pres">
      <dgm:prSet presAssocID="{2BEE8CD5-DA2D-4AE0-84FA-06D5CFB1FBD8}" presName="hierChild4" presStyleCnt="0"/>
      <dgm:spPr/>
    </dgm:pt>
    <dgm:pt modelId="{D800E49C-4C8E-4475-9079-EA2832E5EA08}" type="pres">
      <dgm:prSet presAssocID="{2BEE8CD5-DA2D-4AE0-84FA-06D5CFB1FBD8}" presName="hierChild5" presStyleCnt="0"/>
      <dgm:spPr/>
    </dgm:pt>
    <dgm:pt modelId="{DB1F1DBE-0830-46A7-A2E1-4CA64A6B8DAA}" type="pres">
      <dgm:prSet presAssocID="{A7395E2E-A2A4-4291-867B-BF9978863BB5}" presName="Name37" presStyleLbl="parChTrans1D2" presStyleIdx="8" presStyleCnt="10"/>
      <dgm:spPr/>
    </dgm:pt>
    <dgm:pt modelId="{BBECF7E8-886E-4CA7-90D1-9BF109C41C24}" type="pres">
      <dgm:prSet presAssocID="{E78C0DC2-027B-4AD6-8A0D-F397D2B01C18}" presName="hierRoot2" presStyleCnt="0">
        <dgm:presLayoutVars>
          <dgm:hierBranch val="init"/>
        </dgm:presLayoutVars>
      </dgm:prSet>
      <dgm:spPr/>
    </dgm:pt>
    <dgm:pt modelId="{C54181DF-7FE9-4014-83B2-4A1A16EF6DA1}" type="pres">
      <dgm:prSet presAssocID="{E78C0DC2-027B-4AD6-8A0D-F397D2B01C18}" presName="rootComposite" presStyleCnt="0"/>
      <dgm:spPr/>
    </dgm:pt>
    <dgm:pt modelId="{43380AB9-73F6-462E-A730-BF62A3669C8C}" type="pres">
      <dgm:prSet presAssocID="{E78C0DC2-027B-4AD6-8A0D-F397D2B01C18}" presName="rootText" presStyleLbl="node2" presStyleIdx="8" presStyleCnt="10">
        <dgm:presLayoutVars>
          <dgm:chPref val="3"/>
        </dgm:presLayoutVars>
      </dgm:prSet>
      <dgm:spPr/>
    </dgm:pt>
    <dgm:pt modelId="{7532B60C-2E5E-42AA-8571-738B2C424D55}" type="pres">
      <dgm:prSet presAssocID="{E78C0DC2-027B-4AD6-8A0D-F397D2B01C18}" presName="rootConnector" presStyleLbl="node2" presStyleIdx="8" presStyleCnt="10"/>
      <dgm:spPr/>
    </dgm:pt>
    <dgm:pt modelId="{6869CF88-6A33-4700-A69C-D6AC1665AEE7}" type="pres">
      <dgm:prSet presAssocID="{E78C0DC2-027B-4AD6-8A0D-F397D2B01C18}" presName="hierChild4" presStyleCnt="0"/>
      <dgm:spPr/>
    </dgm:pt>
    <dgm:pt modelId="{F5DD8DD7-D81A-4162-9710-364E49E953CB}" type="pres">
      <dgm:prSet presAssocID="{E78C0DC2-027B-4AD6-8A0D-F397D2B01C18}" presName="hierChild5" presStyleCnt="0"/>
      <dgm:spPr/>
    </dgm:pt>
    <dgm:pt modelId="{B38C2987-4516-409C-B705-2172EF78F364}" type="pres">
      <dgm:prSet presAssocID="{39332784-35F7-44BB-8E4B-BC28714C8663}" presName="Name37" presStyleLbl="parChTrans1D2" presStyleIdx="9" presStyleCnt="10"/>
      <dgm:spPr/>
    </dgm:pt>
    <dgm:pt modelId="{22D7F957-DC1F-44C6-9B08-E11DA523B533}" type="pres">
      <dgm:prSet presAssocID="{51FCE0FA-25D9-4383-B4CF-3C258B045D32}" presName="hierRoot2" presStyleCnt="0">
        <dgm:presLayoutVars>
          <dgm:hierBranch val="init"/>
        </dgm:presLayoutVars>
      </dgm:prSet>
      <dgm:spPr/>
    </dgm:pt>
    <dgm:pt modelId="{5DCD0524-BDBA-4154-A5E8-E29EC2DB9BD5}" type="pres">
      <dgm:prSet presAssocID="{51FCE0FA-25D9-4383-B4CF-3C258B045D32}" presName="rootComposite" presStyleCnt="0"/>
      <dgm:spPr/>
    </dgm:pt>
    <dgm:pt modelId="{0C734671-14AA-4EAE-88E2-B1A12A808D57}" type="pres">
      <dgm:prSet presAssocID="{51FCE0FA-25D9-4383-B4CF-3C258B045D32}" presName="rootText" presStyleLbl="node2" presStyleIdx="9" presStyleCnt="10">
        <dgm:presLayoutVars>
          <dgm:chPref val="3"/>
        </dgm:presLayoutVars>
      </dgm:prSet>
      <dgm:spPr/>
    </dgm:pt>
    <dgm:pt modelId="{614F4548-D3B7-43E0-9B54-DB67F444F5C6}" type="pres">
      <dgm:prSet presAssocID="{51FCE0FA-25D9-4383-B4CF-3C258B045D32}" presName="rootConnector" presStyleLbl="node2" presStyleIdx="9" presStyleCnt="10"/>
      <dgm:spPr/>
    </dgm:pt>
    <dgm:pt modelId="{AC9175E1-38A9-49A6-9CA1-6086F053082F}" type="pres">
      <dgm:prSet presAssocID="{51FCE0FA-25D9-4383-B4CF-3C258B045D32}" presName="hierChild4" presStyleCnt="0"/>
      <dgm:spPr/>
    </dgm:pt>
    <dgm:pt modelId="{1933F160-7174-4AAB-9C54-D1061A6113BB}" type="pres">
      <dgm:prSet presAssocID="{51FCE0FA-25D9-4383-B4CF-3C258B045D32}" presName="hierChild5" presStyleCnt="0"/>
      <dgm:spPr/>
    </dgm:pt>
    <dgm:pt modelId="{926F9B05-6FDC-4045-BD04-3102B60C8F0D}" type="pres">
      <dgm:prSet presAssocID="{B7B7C36C-9595-4790-9E5D-17A8031872B7}" presName="hierChild3" presStyleCnt="0"/>
      <dgm:spPr/>
    </dgm:pt>
  </dgm:ptLst>
  <dgm:cxnLst>
    <dgm:cxn modelId="{85096901-426B-404F-B909-16F1C45BBE9C}" type="presOf" srcId="{59C7EA7D-CE67-4BC0-A40C-D67F7CA8664D}" destId="{62353D1B-6ABA-4923-A314-AFF512ECF46D}" srcOrd="0" destOrd="0" presId="urn:microsoft.com/office/officeart/2005/8/layout/orgChart1"/>
    <dgm:cxn modelId="{7A18FD0A-8467-45D2-9A30-FA436C1D45D6}" type="presOf" srcId="{C15F39E7-D4C7-43B8-9158-F1EE3D8A73CF}" destId="{E0658887-2F32-4FB4-AD86-3CC734D05F84}" srcOrd="1" destOrd="0" presId="urn:microsoft.com/office/officeart/2005/8/layout/orgChart1"/>
    <dgm:cxn modelId="{F2376A0B-8649-4701-BA41-6099EDBBF5F2}" type="presOf" srcId="{B7B7C36C-9595-4790-9E5D-17A8031872B7}" destId="{C8D04F20-D6B2-4DD8-B840-F35734A9D921}" srcOrd="0" destOrd="0" presId="urn:microsoft.com/office/officeart/2005/8/layout/orgChart1"/>
    <dgm:cxn modelId="{AEBD0E0C-EB0E-4A26-9356-DF47950D2AA9}" srcId="{B7B7C36C-9595-4790-9E5D-17A8031872B7}" destId="{C15F39E7-D4C7-43B8-9158-F1EE3D8A73CF}" srcOrd="5" destOrd="0" parTransId="{B9919354-F88A-43E0-9997-917668D2F9E4}" sibTransId="{EC6D6D57-4CE2-4CD8-BE06-8E913EDD8CEC}"/>
    <dgm:cxn modelId="{45D8DA0D-856A-4313-A86A-2501FBF0125A}" type="presOf" srcId="{2BEE8CD5-DA2D-4AE0-84FA-06D5CFB1FBD8}" destId="{20B79FEF-0222-4905-8694-8879D58518B6}" srcOrd="0" destOrd="0" presId="urn:microsoft.com/office/officeart/2005/8/layout/orgChart1"/>
    <dgm:cxn modelId="{D19C420F-6ABA-4E1A-8B71-77E79D9C9D0B}" srcId="{B7B7C36C-9595-4790-9E5D-17A8031872B7}" destId="{F1B4DC90-58DE-4FA4-8975-CDC0353C2AAD}" srcOrd="1" destOrd="0" parTransId="{134D4BA8-E2DE-4898-ABFE-5831A96BC712}" sibTransId="{C525CD64-977C-4485-A0EB-7B0A33217FAD}"/>
    <dgm:cxn modelId="{7A2BEB11-794F-4DA7-878D-91762FC68EFB}" type="presOf" srcId="{51FCE0FA-25D9-4383-B4CF-3C258B045D32}" destId="{614F4548-D3B7-43E0-9B54-DB67F444F5C6}" srcOrd="1" destOrd="0" presId="urn:microsoft.com/office/officeart/2005/8/layout/orgChart1"/>
    <dgm:cxn modelId="{D11D1416-E170-47C1-93D3-36764E0ACD8D}" type="presOf" srcId="{134D4BA8-E2DE-4898-ABFE-5831A96BC712}" destId="{A69B2F27-42A8-4AD0-95E7-E6FFF7934E44}" srcOrd="0" destOrd="0" presId="urn:microsoft.com/office/officeart/2005/8/layout/orgChart1"/>
    <dgm:cxn modelId="{1B7D441A-7D7C-41B1-8130-6D5C76A3C0FE}" type="presOf" srcId="{3FD7A31A-C0DC-4F55-AA90-1017A02A0EEE}" destId="{BDDEDCC8-5971-4C66-90CF-97F3D83CDCBA}" srcOrd="0" destOrd="0" presId="urn:microsoft.com/office/officeart/2005/8/layout/orgChart1"/>
    <dgm:cxn modelId="{5246611B-F600-4D03-8C78-49EA46C0CD07}" type="presOf" srcId="{2BEE8CD5-DA2D-4AE0-84FA-06D5CFB1FBD8}" destId="{6B9E4DD1-E452-4CFE-8AF8-6ED31DE93DF1}" srcOrd="1" destOrd="0" presId="urn:microsoft.com/office/officeart/2005/8/layout/orgChart1"/>
    <dgm:cxn modelId="{96FBCD1C-353C-48B3-BDC6-DD4D433F3EC5}" srcId="{B7B7C36C-9595-4790-9E5D-17A8031872B7}" destId="{6DF7DC08-682C-4722-A208-DA6E1FBC312A}" srcOrd="0" destOrd="0" parTransId="{59C7EA7D-CE67-4BC0-A40C-D67F7CA8664D}" sibTransId="{DAC13125-07C2-491F-B3BF-858E6CF443D5}"/>
    <dgm:cxn modelId="{F4E36C33-CE76-414A-8491-5555843E15C8}" type="presOf" srcId="{B7B7C36C-9595-4790-9E5D-17A8031872B7}" destId="{26AC1AA9-9C0B-484A-99E3-28D244BC8D6C}" srcOrd="1" destOrd="0" presId="urn:microsoft.com/office/officeart/2005/8/layout/orgChart1"/>
    <dgm:cxn modelId="{16C4EA3E-475F-4003-8269-0AC8742FC21A}" type="presOf" srcId="{D81CE584-6CD0-4125-9575-405473F785F1}" destId="{6ED69D42-19E0-45C6-B003-A5293FCD71A3}" srcOrd="0" destOrd="0" presId="urn:microsoft.com/office/officeart/2005/8/layout/orgChart1"/>
    <dgm:cxn modelId="{25DE4D40-512B-48FA-B205-0B59A750653B}" type="presOf" srcId="{B9919354-F88A-43E0-9997-917668D2F9E4}" destId="{C62CCB50-F56B-4742-88B3-42BA10EF894A}" srcOrd="0" destOrd="0" presId="urn:microsoft.com/office/officeart/2005/8/layout/orgChart1"/>
    <dgm:cxn modelId="{7A37DB42-6F29-47EB-93FC-B858EC246E75}" type="presOf" srcId="{CBBF9709-27CD-4A52-9FEB-4CB021270E9F}" destId="{29FDFB10-6A59-465D-B9BA-73ECFCE3C62B}" srcOrd="1" destOrd="0" presId="urn:microsoft.com/office/officeart/2005/8/layout/orgChart1"/>
    <dgm:cxn modelId="{25FE0E66-A4AB-4CAD-8609-C7891182402B}" type="presOf" srcId="{51FCE0FA-25D9-4383-B4CF-3C258B045D32}" destId="{0C734671-14AA-4EAE-88E2-B1A12A808D57}" srcOrd="0" destOrd="0" presId="urn:microsoft.com/office/officeart/2005/8/layout/orgChart1"/>
    <dgm:cxn modelId="{C245FF49-0A8F-448B-8CDE-1541776C45F9}" type="presOf" srcId="{F1B4DC90-58DE-4FA4-8975-CDC0353C2AAD}" destId="{699CB771-FF58-47B2-8479-79C4C48AF1CC}" srcOrd="1" destOrd="0" presId="urn:microsoft.com/office/officeart/2005/8/layout/orgChart1"/>
    <dgm:cxn modelId="{35E0354A-B3B4-4F90-A72C-6492F123041A}" srcId="{D81CE584-6CD0-4125-9575-405473F785F1}" destId="{B7B7C36C-9595-4790-9E5D-17A8031872B7}" srcOrd="0" destOrd="0" parTransId="{BDC79313-D571-4541-A8F6-FA4352C40316}" sibTransId="{1B7C424B-D0E1-4C51-A4EF-21455522687D}"/>
    <dgm:cxn modelId="{BD152252-A285-431A-A283-95B779FAF8CF}" type="presOf" srcId="{6DF7DC08-682C-4722-A208-DA6E1FBC312A}" destId="{E63EC9F4-744D-4722-898A-545E105E793B}" srcOrd="1" destOrd="0" presId="urn:microsoft.com/office/officeart/2005/8/layout/orgChart1"/>
    <dgm:cxn modelId="{99802878-D2B2-4DDC-9E25-D4967984E7DB}" type="presOf" srcId="{E403FAEA-B2D6-4C53-81AE-D2033A8258EB}" destId="{68EF1733-8BB5-450B-822B-E81D8B34D54A}" srcOrd="0" destOrd="0" presId="urn:microsoft.com/office/officeart/2005/8/layout/orgChart1"/>
    <dgm:cxn modelId="{075B065A-25EE-4616-A9F3-A4B58F9BCE41}" type="presOf" srcId="{39332784-35F7-44BB-8E4B-BC28714C8663}" destId="{B38C2987-4516-409C-B705-2172EF78F364}" srcOrd="0" destOrd="0" presId="urn:microsoft.com/office/officeart/2005/8/layout/orgChart1"/>
    <dgm:cxn modelId="{AE91445A-DE42-4BE4-A50D-124044EEED8B}" type="presOf" srcId="{014E2CE6-B96F-4E72-B50F-DA8DB9EB2B0D}" destId="{9949E6B5-1661-46FC-9D75-D6B42B8D3A34}" srcOrd="0" destOrd="0" presId="urn:microsoft.com/office/officeart/2005/8/layout/orgChart1"/>
    <dgm:cxn modelId="{0887708E-6CF5-41D7-9F88-A45FF4C2600F}" type="presOf" srcId="{CC4B284D-1042-4AE9-8B55-4AC137410C3F}" destId="{A26C7BCB-68EA-480F-9462-651687B61097}" srcOrd="1" destOrd="0" presId="urn:microsoft.com/office/officeart/2005/8/layout/orgChart1"/>
    <dgm:cxn modelId="{5D1AB28F-81C1-47E1-B6F5-EF5F50B34959}" type="presOf" srcId="{C15F39E7-D4C7-43B8-9158-F1EE3D8A73CF}" destId="{BFA3ACE3-FA07-4EC7-B785-1C91369D190E}" srcOrd="0" destOrd="0" presId="urn:microsoft.com/office/officeart/2005/8/layout/orgChart1"/>
    <dgm:cxn modelId="{E9973A99-8352-4930-89F7-FB9C05588B90}" type="presOf" srcId="{014E2CE6-B96F-4E72-B50F-DA8DB9EB2B0D}" destId="{1269DCCC-6B79-429F-AC95-0C0BE4914E07}" srcOrd="1" destOrd="0" presId="urn:microsoft.com/office/officeart/2005/8/layout/orgChart1"/>
    <dgm:cxn modelId="{EBC6BE9B-FA64-49A9-8372-13ED77625927}" type="presOf" srcId="{F1B4DC90-58DE-4FA4-8975-CDC0353C2AAD}" destId="{A01515FE-F32B-49B5-A687-EA3E4779E7BA}" srcOrd="0" destOrd="0" presId="urn:microsoft.com/office/officeart/2005/8/layout/orgChart1"/>
    <dgm:cxn modelId="{EBA25C9D-9F01-4ACB-8942-2C6D4F5FDDD2}" type="presOf" srcId="{CBBF9709-27CD-4A52-9FEB-4CB021270E9F}" destId="{E2978BFF-B6AA-403B-B3EC-7C3126FB4B66}" srcOrd="0" destOrd="0" presId="urn:microsoft.com/office/officeart/2005/8/layout/orgChart1"/>
    <dgm:cxn modelId="{53A62D9F-2876-43C8-8605-AF7F77EB6BA3}" type="presOf" srcId="{3FD7A31A-C0DC-4F55-AA90-1017A02A0EEE}" destId="{CA2DC9A0-1449-4B07-8F3D-96EFC22B9DDD}" srcOrd="1" destOrd="0" presId="urn:microsoft.com/office/officeart/2005/8/layout/orgChart1"/>
    <dgm:cxn modelId="{6BF0EFA0-E364-4569-8DBA-F750F1083D64}" type="presOf" srcId="{E78C0DC2-027B-4AD6-8A0D-F397D2B01C18}" destId="{43380AB9-73F6-462E-A730-BF62A3669C8C}" srcOrd="0" destOrd="0" presId="urn:microsoft.com/office/officeart/2005/8/layout/orgChart1"/>
    <dgm:cxn modelId="{AB6873B5-601A-4C7B-9C7C-621A86DE76AF}" srcId="{B7B7C36C-9595-4790-9E5D-17A8031872B7}" destId="{3FD7A31A-C0DC-4F55-AA90-1017A02A0EEE}" srcOrd="2" destOrd="0" parTransId="{F58CF440-53BB-43F7-A2CB-4437996E2ED4}" sibTransId="{2CBE09B2-0946-4C10-AEF0-2289F670F613}"/>
    <dgm:cxn modelId="{286FE4B6-D64B-4A44-B409-82DF2629F53D}" type="presOf" srcId="{CC4B284D-1042-4AE9-8B55-4AC137410C3F}" destId="{0ED96039-C06C-4934-8269-B5955A93EC6B}" srcOrd="0" destOrd="0" presId="urn:microsoft.com/office/officeart/2005/8/layout/orgChart1"/>
    <dgm:cxn modelId="{55670CBA-5657-47D5-946E-24095A45B966}" srcId="{B7B7C36C-9595-4790-9E5D-17A8031872B7}" destId="{014E2CE6-B96F-4E72-B50F-DA8DB9EB2B0D}" srcOrd="6" destOrd="0" parTransId="{E403FAEA-B2D6-4C53-81AE-D2033A8258EB}" sibTransId="{2421FD8E-9BB3-45AA-8775-91446AE129FA}"/>
    <dgm:cxn modelId="{076892BD-074B-4D87-8710-D960E39FCAA6}" type="presOf" srcId="{C8BA58B7-8819-4AAA-AEBE-902A5EBD925E}" destId="{76B7D3C7-8F35-4394-9539-608E15B76B25}" srcOrd="0" destOrd="0" presId="urn:microsoft.com/office/officeart/2005/8/layout/orgChart1"/>
    <dgm:cxn modelId="{067072C1-9A02-4546-A23F-DD7A04A07449}" type="presOf" srcId="{A7395E2E-A2A4-4291-867B-BF9978863BB5}" destId="{DB1F1DBE-0830-46A7-A2E1-4CA64A6B8DAA}" srcOrd="0" destOrd="0" presId="urn:microsoft.com/office/officeart/2005/8/layout/orgChart1"/>
    <dgm:cxn modelId="{32FA1DC3-08F3-482F-B676-B96E55F0D060}" srcId="{B7B7C36C-9595-4790-9E5D-17A8031872B7}" destId="{51FCE0FA-25D9-4383-B4CF-3C258B045D32}" srcOrd="9" destOrd="0" parTransId="{39332784-35F7-44BB-8E4B-BC28714C8663}" sibTransId="{9CC1298D-E7FE-40E0-95B3-9498CDB22138}"/>
    <dgm:cxn modelId="{3587A5C9-A18C-475E-A67F-F9996DD70279}" type="presOf" srcId="{6DF7DC08-682C-4722-A208-DA6E1FBC312A}" destId="{68BBAAF0-E692-4F8C-9E40-6279C5FF9174}" srcOrd="0" destOrd="0" presId="urn:microsoft.com/office/officeart/2005/8/layout/orgChart1"/>
    <dgm:cxn modelId="{491B79CA-DB4E-4592-95F2-2CF94693C724}" type="presOf" srcId="{E78C0DC2-027B-4AD6-8A0D-F397D2B01C18}" destId="{7532B60C-2E5E-42AA-8571-738B2C424D55}" srcOrd="1" destOrd="0" presId="urn:microsoft.com/office/officeart/2005/8/layout/orgChart1"/>
    <dgm:cxn modelId="{ACE668D6-6897-4880-AC6F-FE67DE43777E}" srcId="{B7B7C36C-9595-4790-9E5D-17A8031872B7}" destId="{E78C0DC2-027B-4AD6-8A0D-F397D2B01C18}" srcOrd="8" destOrd="0" parTransId="{A7395E2E-A2A4-4291-867B-BF9978863BB5}" sibTransId="{57D36ECD-EA1D-474C-999B-F0BE18CCE56C}"/>
    <dgm:cxn modelId="{81C0D7DA-47F6-4F9C-80EE-FEC8141F8A17}" type="presOf" srcId="{93189C70-4459-42CE-B25C-4202249EA362}" destId="{E6979896-47C2-4141-B3D1-9BE2F8652A8E}" srcOrd="0" destOrd="0" presId="urn:microsoft.com/office/officeart/2005/8/layout/orgChart1"/>
    <dgm:cxn modelId="{25DCDFDA-D0AC-480A-9F8A-45544498FD0F}" srcId="{B7B7C36C-9595-4790-9E5D-17A8031872B7}" destId="{2BEE8CD5-DA2D-4AE0-84FA-06D5CFB1FBD8}" srcOrd="7" destOrd="0" parTransId="{C8BA58B7-8819-4AAA-AEBE-902A5EBD925E}" sibTransId="{709B306F-D091-47C9-8BAB-9DC41FC039C4}"/>
    <dgm:cxn modelId="{B34329EE-0335-477B-87F2-4CAC3951174B}" type="presOf" srcId="{3F344C29-72F9-4ABE-B4A0-13865856B894}" destId="{150C3C73-0E2A-47DC-A3FA-4B01F15643A4}" srcOrd="0" destOrd="0" presId="urn:microsoft.com/office/officeart/2005/8/layout/orgChart1"/>
    <dgm:cxn modelId="{8DEFB3F0-F4E6-4B03-B074-E412CAA42641}" srcId="{B7B7C36C-9595-4790-9E5D-17A8031872B7}" destId="{CC4B284D-1042-4AE9-8B55-4AC137410C3F}" srcOrd="3" destOrd="0" parTransId="{3F344C29-72F9-4ABE-B4A0-13865856B894}" sibTransId="{4A8EDC57-C7A0-4EE9-9F20-41B421AD27EE}"/>
    <dgm:cxn modelId="{3D937FF5-02F1-41B9-98DD-DC0F40A3A198}" srcId="{B7B7C36C-9595-4790-9E5D-17A8031872B7}" destId="{CBBF9709-27CD-4A52-9FEB-4CB021270E9F}" srcOrd="4" destOrd="0" parTransId="{93189C70-4459-42CE-B25C-4202249EA362}" sibTransId="{54E894B6-B79F-44EB-A504-850B6ABEEA53}"/>
    <dgm:cxn modelId="{7C2C6EF6-2BED-4C6E-8883-676A02E8AC10}" type="presOf" srcId="{F58CF440-53BB-43F7-A2CB-4437996E2ED4}" destId="{C872106C-1558-40D9-9D73-4EB1A721AB8C}" srcOrd="0" destOrd="0" presId="urn:microsoft.com/office/officeart/2005/8/layout/orgChart1"/>
    <dgm:cxn modelId="{DE792126-A73D-426B-A235-4DA307B4E078}" type="presParOf" srcId="{6ED69D42-19E0-45C6-B003-A5293FCD71A3}" destId="{EC0763D7-83B4-442A-B1FE-12F039610E65}" srcOrd="0" destOrd="0" presId="urn:microsoft.com/office/officeart/2005/8/layout/orgChart1"/>
    <dgm:cxn modelId="{357E62CC-7314-4C04-A205-1BC7CD51404D}" type="presParOf" srcId="{EC0763D7-83B4-442A-B1FE-12F039610E65}" destId="{CEB2C68D-380A-48D0-A12F-6CD44529A5F9}" srcOrd="0" destOrd="0" presId="urn:microsoft.com/office/officeart/2005/8/layout/orgChart1"/>
    <dgm:cxn modelId="{24FAD12E-CC0D-46DC-8274-9AFEFA796EBA}" type="presParOf" srcId="{CEB2C68D-380A-48D0-A12F-6CD44529A5F9}" destId="{C8D04F20-D6B2-4DD8-B840-F35734A9D921}" srcOrd="0" destOrd="0" presId="urn:microsoft.com/office/officeart/2005/8/layout/orgChart1"/>
    <dgm:cxn modelId="{BC7DC13B-D4B6-45F5-A546-EAE97B14AD65}" type="presParOf" srcId="{CEB2C68D-380A-48D0-A12F-6CD44529A5F9}" destId="{26AC1AA9-9C0B-484A-99E3-28D244BC8D6C}" srcOrd="1" destOrd="0" presId="urn:microsoft.com/office/officeart/2005/8/layout/orgChart1"/>
    <dgm:cxn modelId="{8DC0523B-47CF-4C66-ACBB-071130608D81}" type="presParOf" srcId="{EC0763D7-83B4-442A-B1FE-12F039610E65}" destId="{C4F140CB-9BEE-4446-B2F8-5DB5D042F384}" srcOrd="1" destOrd="0" presId="urn:microsoft.com/office/officeart/2005/8/layout/orgChart1"/>
    <dgm:cxn modelId="{04B44FA9-FCB3-4643-9124-BF25EEA89468}" type="presParOf" srcId="{C4F140CB-9BEE-4446-B2F8-5DB5D042F384}" destId="{62353D1B-6ABA-4923-A314-AFF512ECF46D}" srcOrd="0" destOrd="0" presId="urn:microsoft.com/office/officeart/2005/8/layout/orgChart1"/>
    <dgm:cxn modelId="{226D4512-1450-47FC-9B75-9369024F81BE}" type="presParOf" srcId="{C4F140CB-9BEE-4446-B2F8-5DB5D042F384}" destId="{AF45EF34-3457-4D79-AEF7-28E201D5A269}" srcOrd="1" destOrd="0" presId="urn:microsoft.com/office/officeart/2005/8/layout/orgChart1"/>
    <dgm:cxn modelId="{E99FF486-1C63-412A-8DAC-600170324086}" type="presParOf" srcId="{AF45EF34-3457-4D79-AEF7-28E201D5A269}" destId="{D328BF58-F86D-48D8-9336-8F675C88F518}" srcOrd="0" destOrd="0" presId="urn:microsoft.com/office/officeart/2005/8/layout/orgChart1"/>
    <dgm:cxn modelId="{E3EB0C17-9F33-47D2-AB6D-883F8B9B75D6}" type="presParOf" srcId="{D328BF58-F86D-48D8-9336-8F675C88F518}" destId="{68BBAAF0-E692-4F8C-9E40-6279C5FF9174}" srcOrd="0" destOrd="0" presId="urn:microsoft.com/office/officeart/2005/8/layout/orgChart1"/>
    <dgm:cxn modelId="{C9C2010C-70A4-4117-A7D8-D156658AB540}" type="presParOf" srcId="{D328BF58-F86D-48D8-9336-8F675C88F518}" destId="{E63EC9F4-744D-4722-898A-545E105E793B}" srcOrd="1" destOrd="0" presId="urn:microsoft.com/office/officeart/2005/8/layout/orgChart1"/>
    <dgm:cxn modelId="{E24106E7-03B4-4F79-BA67-7BC45D318BAD}" type="presParOf" srcId="{AF45EF34-3457-4D79-AEF7-28E201D5A269}" destId="{21E79F08-C9C2-4365-8B54-F9C450877AF6}" srcOrd="1" destOrd="0" presId="urn:microsoft.com/office/officeart/2005/8/layout/orgChart1"/>
    <dgm:cxn modelId="{8D9E8BBE-6FD9-42D7-9D3B-AC6CCF9C97CE}" type="presParOf" srcId="{AF45EF34-3457-4D79-AEF7-28E201D5A269}" destId="{02CA1105-BA93-496A-9E53-ABE156E92976}" srcOrd="2" destOrd="0" presId="urn:microsoft.com/office/officeart/2005/8/layout/orgChart1"/>
    <dgm:cxn modelId="{37802212-E2D1-4DD5-8671-C9360F13A2B6}" type="presParOf" srcId="{C4F140CB-9BEE-4446-B2F8-5DB5D042F384}" destId="{A69B2F27-42A8-4AD0-95E7-E6FFF7934E44}" srcOrd="2" destOrd="0" presId="urn:microsoft.com/office/officeart/2005/8/layout/orgChart1"/>
    <dgm:cxn modelId="{962788FE-9042-4BB4-8718-553AB8B61039}" type="presParOf" srcId="{C4F140CB-9BEE-4446-B2F8-5DB5D042F384}" destId="{6B8277D5-326D-44A1-A35F-492C83406C63}" srcOrd="3" destOrd="0" presId="urn:microsoft.com/office/officeart/2005/8/layout/orgChart1"/>
    <dgm:cxn modelId="{F0CCC5F9-C589-4F2A-B110-980E4C2C661A}" type="presParOf" srcId="{6B8277D5-326D-44A1-A35F-492C83406C63}" destId="{3C3E9D14-50AD-4898-BD24-A085A89DD19D}" srcOrd="0" destOrd="0" presId="urn:microsoft.com/office/officeart/2005/8/layout/orgChart1"/>
    <dgm:cxn modelId="{F5B21658-3EF8-4B92-8567-BBCDF5394FCC}" type="presParOf" srcId="{3C3E9D14-50AD-4898-BD24-A085A89DD19D}" destId="{A01515FE-F32B-49B5-A687-EA3E4779E7BA}" srcOrd="0" destOrd="0" presId="urn:microsoft.com/office/officeart/2005/8/layout/orgChart1"/>
    <dgm:cxn modelId="{9F38F328-987B-4212-B713-3A93668298E9}" type="presParOf" srcId="{3C3E9D14-50AD-4898-BD24-A085A89DD19D}" destId="{699CB771-FF58-47B2-8479-79C4C48AF1CC}" srcOrd="1" destOrd="0" presId="urn:microsoft.com/office/officeart/2005/8/layout/orgChart1"/>
    <dgm:cxn modelId="{B6319CC0-FD26-4677-BC20-B21D806EC7CB}" type="presParOf" srcId="{6B8277D5-326D-44A1-A35F-492C83406C63}" destId="{45FDAE23-9436-4C00-BC59-7DB870C175E6}" srcOrd="1" destOrd="0" presId="urn:microsoft.com/office/officeart/2005/8/layout/orgChart1"/>
    <dgm:cxn modelId="{1BA6E15C-26C9-448D-BC3C-1F5082929E38}" type="presParOf" srcId="{6B8277D5-326D-44A1-A35F-492C83406C63}" destId="{DF12F1EC-6E12-4A0B-85E6-44662317CBF4}" srcOrd="2" destOrd="0" presId="urn:microsoft.com/office/officeart/2005/8/layout/orgChart1"/>
    <dgm:cxn modelId="{94711FE2-FBED-4478-BA69-29E2BBAC70FC}" type="presParOf" srcId="{C4F140CB-9BEE-4446-B2F8-5DB5D042F384}" destId="{C872106C-1558-40D9-9D73-4EB1A721AB8C}" srcOrd="4" destOrd="0" presId="urn:microsoft.com/office/officeart/2005/8/layout/orgChart1"/>
    <dgm:cxn modelId="{80025533-A700-490B-A875-438501991A8F}" type="presParOf" srcId="{C4F140CB-9BEE-4446-B2F8-5DB5D042F384}" destId="{B240109E-B667-407F-897C-E3D4056966AE}" srcOrd="5" destOrd="0" presId="urn:microsoft.com/office/officeart/2005/8/layout/orgChart1"/>
    <dgm:cxn modelId="{95D75CF8-063F-4343-9D25-30B9BF6F44BC}" type="presParOf" srcId="{B240109E-B667-407F-897C-E3D4056966AE}" destId="{B1EACA9B-783E-4A4E-8A39-5745F3706983}" srcOrd="0" destOrd="0" presId="urn:microsoft.com/office/officeart/2005/8/layout/orgChart1"/>
    <dgm:cxn modelId="{597286C8-D537-4A07-991F-7927362CC90F}" type="presParOf" srcId="{B1EACA9B-783E-4A4E-8A39-5745F3706983}" destId="{BDDEDCC8-5971-4C66-90CF-97F3D83CDCBA}" srcOrd="0" destOrd="0" presId="urn:microsoft.com/office/officeart/2005/8/layout/orgChart1"/>
    <dgm:cxn modelId="{8A04F20C-F1C8-415A-9C4A-BAEE4879A026}" type="presParOf" srcId="{B1EACA9B-783E-4A4E-8A39-5745F3706983}" destId="{CA2DC9A0-1449-4B07-8F3D-96EFC22B9DDD}" srcOrd="1" destOrd="0" presId="urn:microsoft.com/office/officeart/2005/8/layout/orgChart1"/>
    <dgm:cxn modelId="{38233678-7FFE-4739-8B3D-DCF63E437158}" type="presParOf" srcId="{B240109E-B667-407F-897C-E3D4056966AE}" destId="{6412FAA8-2BD3-4E90-885C-4779903BD0FD}" srcOrd="1" destOrd="0" presId="urn:microsoft.com/office/officeart/2005/8/layout/orgChart1"/>
    <dgm:cxn modelId="{753585CF-585E-4613-B21D-E40150FAD99A}" type="presParOf" srcId="{B240109E-B667-407F-897C-E3D4056966AE}" destId="{9506D74B-961A-4733-A4E5-0750676E0CF4}" srcOrd="2" destOrd="0" presId="urn:microsoft.com/office/officeart/2005/8/layout/orgChart1"/>
    <dgm:cxn modelId="{707D98FD-5A49-4C9D-B6E2-0A6B4F8235BB}" type="presParOf" srcId="{C4F140CB-9BEE-4446-B2F8-5DB5D042F384}" destId="{150C3C73-0E2A-47DC-A3FA-4B01F15643A4}" srcOrd="6" destOrd="0" presId="urn:microsoft.com/office/officeart/2005/8/layout/orgChart1"/>
    <dgm:cxn modelId="{92858CDC-A00D-437D-BF0E-07F033134AE0}" type="presParOf" srcId="{C4F140CB-9BEE-4446-B2F8-5DB5D042F384}" destId="{746ACCC2-BC21-4802-AE6B-819D4765A786}" srcOrd="7" destOrd="0" presId="urn:microsoft.com/office/officeart/2005/8/layout/orgChart1"/>
    <dgm:cxn modelId="{C6F71845-6D6E-4B35-AEFB-5A93AE0D0327}" type="presParOf" srcId="{746ACCC2-BC21-4802-AE6B-819D4765A786}" destId="{A55B913D-54F1-4514-9FF8-94D118E4CE88}" srcOrd="0" destOrd="0" presId="urn:microsoft.com/office/officeart/2005/8/layout/orgChart1"/>
    <dgm:cxn modelId="{7EA6B3A2-1C35-4976-ACAA-7F690263D2D9}" type="presParOf" srcId="{A55B913D-54F1-4514-9FF8-94D118E4CE88}" destId="{0ED96039-C06C-4934-8269-B5955A93EC6B}" srcOrd="0" destOrd="0" presId="urn:microsoft.com/office/officeart/2005/8/layout/orgChart1"/>
    <dgm:cxn modelId="{946E5FE8-27D7-4F06-91E0-5E25277B9A02}" type="presParOf" srcId="{A55B913D-54F1-4514-9FF8-94D118E4CE88}" destId="{A26C7BCB-68EA-480F-9462-651687B61097}" srcOrd="1" destOrd="0" presId="urn:microsoft.com/office/officeart/2005/8/layout/orgChart1"/>
    <dgm:cxn modelId="{F188CFEB-528C-4310-8ED7-95F4B9906D27}" type="presParOf" srcId="{746ACCC2-BC21-4802-AE6B-819D4765A786}" destId="{426711C7-EEB7-4060-BD87-AF44D429FA04}" srcOrd="1" destOrd="0" presId="urn:microsoft.com/office/officeart/2005/8/layout/orgChart1"/>
    <dgm:cxn modelId="{EC967E4A-C320-4BB0-968C-249FD546807C}" type="presParOf" srcId="{746ACCC2-BC21-4802-AE6B-819D4765A786}" destId="{931C0870-FF53-4036-942E-FFD89374F6F7}" srcOrd="2" destOrd="0" presId="urn:microsoft.com/office/officeart/2005/8/layout/orgChart1"/>
    <dgm:cxn modelId="{8403409A-D46E-4AD2-A480-B396E891326A}" type="presParOf" srcId="{C4F140CB-9BEE-4446-B2F8-5DB5D042F384}" destId="{E6979896-47C2-4141-B3D1-9BE2F8652A8E}" srcOrd="8" destOrd="0" presId="urn:microsoft.com/office/officeart/2005/8/layout/orgChart1"/>
    <dgm:cxn modelId="{8D5FA72B-FDA2-4A9E-92E1-4E71769E0FFA}" type="presParOf" srcId="{C4F140CB-9BEE-4446-B2F8-5DB5D042F384}" destId="{7F8DCB1E-075A-4D26-AEBF-55261291C439}" srcOrd="9" destOrd="0" presId="urn:microsoft.com/office/officeart/2005/8/layout/orgChart1"/>
    <dgm:cxn modelId="{88CFAD0B-9C5C-45CD-BD57-B9573B5388A9}" type="presParOf" srcId="{7F8DCB1E-075A-4D26-AEBF-55261291C439}" destId="{C5059E86-837A-4D6F-A433-576B98E147D2}" srcOrd="0" destOrd="0" presId="urn:microsoft.com/office/officeart/2005/8/layout/orgChart1"/>
    <dgm:cxn modelId="{9594A2B7-8425-410D-BA9A-EB95F8B5F070}" type="presParOf" srcId="{C5059E86-837A-4D6F-A433-576B98E147D2}" destId="{E2978BFF-B6AA-403B-B3EC-7C3126FB4B66}" srcOrd="0" destOrd="0" presId="urn:microsoft.com/office/officeart/2005/8/layout/orgChart1"/>
    <dgm:cxn modelId="{DEC013BF-AC67-4E86-9F7B-92DD87ADF1E1}" type="presParOf" srcId="{C5059E86-837A-4D6F-A433-576B98E147D2}" destId="{29FDFB10-6A59-465D-B9BA-73ECFCE3C62B}" srcOrd="1" destOrd="0" presId="urn:microsoft.com/office/officeart/2005/8/layout/orgChart1"/>
    <dgm:cxn modelId="{DA2CDFD6-4490-4E43-A33F-8EC46CC43830}" type="presParOf" srcId="{7F8DCB1E-075A-4D26-AEBF-55261291C439}" destId="{E2042F0B-991A-437A-88B6-8623C96BDE3B}" srcOrd="1" destOrd="0" presId="urn:microsoft.com/office/officeart/2005/8/layout/orgChart1"/>
    <dgm:cxn modelId="{2BA85F16-557A-4ACD-AB3D-5D762EA4BE8E}" type="presParOf" srcId="{7F8DCB1E-075A-4D26-AEBF-55261291C439}" destId="{BFE8ABB7-FE59-416C-B7F9-D76B80982AE3}" srcOrd="2" destOrd="0" presId="urn:microsoft.com/office/officeart/2005/8/layout/orgChart1"/>
    <dgm:cxn modelId="{B5CA421C-76FB-4145-A91A-3C31869A874E}" type="presParOf" srcId="{C4F140CB-9BEE-4446-B2F8-5DB5D042F384}" destId="{C62CCB50-F56B-4742-88B3-42BA10EF894A}" srcOrd="10" destOrd="0" presId="urn:microsoft.com/office/officeart/2005/8/layout/orgChart1"/>
    <dgm:cxn modelId="{F790A059-3EAA-4FBD-882A-0E1D930C5B15}" type="presParOf" srcId="{C4F140CB-9BEE-4446-B2F8-5DB5D042F384}" destId="{3ED5A8E0-CBCD-48DB-8312-C19821FB3E45}" srcOrd="11" destOrd="0" presId="urn:microsoft.com/office/officeart/2005/8/layout/orgChart1"/>
    <dgm:cxn modelId="{58A47C0D-31A2-4362-BA3C-ECD89855C9F9}" type="presParOf" srcId="{3ED5A8E0-CBCD-48DB-8312-C19821FB3E45}" destId="{FE28965D-57E7-41A7-BD26-319255CEB255}" srcOrd="0" destOrd="0" presId="urn:microsoft.com/office/officeart/2005/8/layout/orgChart1"/>
    <dgm:cxn modelId="{D0A7DE0B-AC0E-40E2-9D61-CD5598A2881A}" type="presParOf" srcId="{FE28965D-57E7-41A7-BD26-319255CEB255}" destId="{BFA3ACE3-FA07-4EC7-B785-1C91369D190E}" srcOrd="0" destOrd="0" presId="urn:microsoft.com/office/officeart/2005/8/layout/orgChart1"/>
    <dgm:cxn modelId="{BD372965-B77F-408D-8D62-F7A804656677}" type="presParOf" srcId="{FE28965D-57E7-41A7-BD26-319255CEB255}" destId="{E0658887-2F32-4FB4-AD86-3CC734D05F84}" srcOrd="1" destOrd="0" presId="urn:microsoft.com/office/officeart/2005/8/layout/orgChart1"/>
    <dgm:cxn modelId="{7385C989-13A1-4CF2-A1C6-81EB83F6BA2A}" type="presParOf" srcId="{3ED5A8E0-CBCD-48DB-8312-C19821FB3E45}" destId="{BBFFB115-BE0D-402D-A4D9-4BA7A130E20D}" srcOrd="1" destOrd="0" presId="urn:microsoft.com/office/officeart/2005/8/layout/orgChart1"/>
    <dgm:cxn modelId="{F0823FA6-AA1C-40BE-89DB-81574FEB4807}" type="presParOf" srcId="{3ED5A8E0-CBCD-48DB-8312-C19821FB3E45}" destId="{9BFE7CB3-BCAF-47A5-BF02-BD6F9F70AE4B}" srcOrd="2" destOrd="0" presId="urn:microsoft.com/office/officeart/2005/8/layout/orgChart1"/>
    <dgm:cxn modelId="{D42AFBBC-A9CD-462A-9134-2F401C4D166C}" type="presParOf" srcId="{C4F140CB-9BEE-4446-B2F8-5DB5D042F384}" destId="{68EF1733-8BB5-450B-822B-E81D8B34D54A}" srcOrd="12" destOrd="0" presId="urn:microsoft.com/office/officeart/2005/8/layout/orgChart1"/>
    <dgm:cxn modelId="{AD217C0D-350F-4D60-AD6C-A733B67CBE71}" type="presParOf" srcId="{C4F140CB-9BEE-4446-B2F8-5DB5D042F384}" destId="{8548270C-AAB0-4FF5-85D5-88939283A612}" srcOrd="13" destOrd="0" presId="urn:microsoft.com/office/officeart/2005/8/layout/orgChart1"/>
    <dgm:cxn modelId="{C898674C-076F-4974-B9F1-05956A36DA52}" type="presParOf" srcId="{8548270C-AAB0-4FF5-85D5-88939283A612}" destId="{BAB0F8AA-FA03-45CD-93C9-1FA4C42466E5}" srcOrd="0" destOrd="0" presId="urn:microsoft.com/office/officeart/2005/8/layout/orgChart1"/>
    <dgm:cxn modelId="{C8AE6D28-0F80-47CA-948B-20C60551BFF1}" type="presParOf" srcId="{BAB0F8AA-FA03-45CD-93C9-1FA4C42466E5}" destId="{9949E6B5-1661-46FC-9D75-D6B42B8D3A34}" srcOrd="0" destOrd="0" presId="urn:microsoft.com/office/officeart/2005/8/layout/orgChart1"/>
    <dgm:cxn modelId="{725AACB6-9A3F-42FA-9F2D-F79F1446BFCB}" type="presParOf" srcId="{BAB0F8AA-FA03-45CD-93C9-1FA4C42466E5}" destId="{1269DCCC-6B79-429F-AC95-0C0BE4914E07}" srcOrd="1" destOrd="0" presId="urn:microsoft.com/office/officeart/2005/8/layout/orgChart1"/>
    <dgm:cxn modelId="{A61AB5E6-2DA7-4D7E-B6FE-2D44DB347A0D}" type="presParOf" srcId="{8548270C-AAB0-4FF5-85D5-88939283A612}" destId="{C1FA55BD-0F25-461F-B048-EC8731545696}" srcOrd="1" destOrd="0" presId="urn:microsoft.com/office/officeart/2005/8/layout/orgChart1"/>
    <dgm:cxn modelId="{7081C994-896B-4948-964F-1D57E48D216C}" type="presParOf" srcId="{8548270C-AAB0-4FF5-85D5-88939283A612}" destId="{482822DA-7237-42A3-8609-EC87E5B7F910}" srcOrd="2" destOrd="0" presId="urn:microsoft.com/office/officeart/2005/8/layout/orgChart1"/>
    <dgm:cxn modelId="{D6965B79-B5B5-4B4F-B172-67BAD4A74C28}" type="presParOf" srcId="{C4F140CB-9BEE-4446-B2F8-5DB5D042F384}" destId="{76B7D3C7-8F35-4394-9539-608E15B76B25}" srcOrd="14" destOrd="0" presId="urn:microsoft.com/office/officeart/2005/8/layout/orgChart1"/>
    <dgm:cxn modelId="{8FCBD0CF-87BD-4006-9883-E958D1EC9B2C}" type="presParOf" srcId="{C4F140CB-9BEE-4446-B2F8-5DB5D042F384}" destId="{4B63D659-5E86-4C33-B300-D10AC8B2D468}" srcOrd="15" destOrd="0" presId="urn:microsoft.com/office/officeart/2005/8/layout/orgChart1"/>
    <dgm:cxn modelId="{253FE618-9778-4781-9C80-7C716437376E}" type="presParOf" srcId="{4B63D659-5E86-4C33-B300-D10AC8B2D468}" destId="{6CADF00F-2C5C-4C65-8DB9-3CCE0C2588D7}" srcOrd="0" destOrd="0" presId="urn:microsoft.com/office/officeart/2005/8/layout/orgChart1"/>
    <dgm:cxn modelId="{39B2B7AC-3341-4B6D-8625-11225CB92C0D}" type="presParOf" srcId="{6CADF00F-2C5C-4C65-8DB9-3CCE0C2588D7}" destId="{20B79FEF-0222-4905-8694-8879D58518B6}" srcOrd="0" destOrd="0" presId="urn:microsoft.com/office/officeart/2005/8/layout/orgChart1"/>
    <dgm:cxn modelId="{B616455F-7C54-422C-B8AC-BBE783AE7665}" type="presParOf" srcId="{6CADF00F-2C5C-4C65-8DB9-3CCE0C2588D7}" destId="{6B9E4DD1-E452-4CFE-8AF8-6ED31DE93DF1}" srcOrd="1" destOrd="0" presId="urn:microsoft.com/office/officeart/2005/8/layout/orgChart1"/>
    <dgm:cxn modelId="{69DC8438-671C-4B5A-A136-C8A02AFBD0A0}" type="presParOf" srcId="{4B63D659-5E86-4C33-B300-D10AC8B2D468}" destId="{FCB03BBA-1BB3-49B2-9318-5DE6FECC60C3}" srcOrd="1" destOrd="0" presId="urn:microsoft.com/office/officeart/2005/8/layout/orgChart1"/>
    <dgm:cxn modelId="{966351B2-592F-4303-AA76-B33B3B9E11F4}" type="presParOf" srcId="{4B63D659-5E86-4C33-B300-D10AC8B2D468}" destId="{D800E49C-4C8E-4475-9079-EA2832E5EA08}" srcOrd="2" destOrd="0" presId="urn:microsoft.com/office/officeart/2005/8/layout/orgChart1"/>
    <dgm:cxn modelId="{05C53D19-A7EF-43C9-864B-3DECAA7BD31C}" type="presParOf" srcId="{C4F140CB-9BEE-4446-B2F8-5DB5D042F384}" destId="{DB1F1DBE-0830-46A7-A2E1-4CA64A6B8DAA}" srcOrd="16" destOrd="0" presId="urn:microsoft.com/office/officeart/2005/8/layout/orgChart1"/>
    <dgm:cxn modelId="{31C505B0-E50A-4519-A313-BEED59615F08}" type="presParOf" srcId="{C4F140CB-9BEE-4446-B2F8-5DB5D042F384}" destId="{BBECF7E8-886E-4CA7-90D1-9BF109C41C24}" srcOrd="17" destOrd="0" presId="urn:microsoft.com/office/officeart/2005/8/layout/orgChart1"/>
    <dgm:cxn modelId="{3B5B6819-53A9-473A-8CFA-30203B999A41}" type="presParOf" srcId="{BBECF7E8-886E-4CA7-90D1-9BF109C41C24}" destId="{C54181DF-7FE9-4014-83B2-4A1A16EF6DA1}" srcOrd="0" destOrd="0" presId="urn:microsoft.com/office/officeart/2005/8/layout/orgChart1"/>
    <dgm:cxn modelId="{C997438A-3240-4789-B3AF-946B306E3780}" type="presParOf" srcId="{C54181DF-7FE9-4014-83B2-4A1A16EF6DA1}" destId="{43380AB9-73F6-462E-A730-BF62A3669C8C}" srcOrd="0" destOrd="0" presId="urn:microsoft.com/office/officeart/2005/8/layout/orgChart1"/>
    <dgm:cxn modelId="{5C748793-44B9-4B5E-A624-F7B79F960A97}" type="presParOf" srcId="{C54181DF-7FE9-4014-83B2-4A1A16EF6DA1}" destId="{7532B60C-2E5E-42AA-8571-738B2C424D55}" srcOrd="1" destOrd="0" presId="urn:microsoft.com/office/officeart/2005/8/layout/orgChart1"/>
    <dgm:cxn modelId="{F23929FF-4B0A-4FB4-A1B9-2756B7472325}" type="presParOf" srcId="{BBECF7E8-886E-4CA7-90D1-9BF109C41C24}" destId="{6869CF88-6A33-4700-A69C-D6AC1665AEE7}" srcOrd="1" destOrd="0" presId="urn:microsoft.com/office/officeart/2005/8/layout/orgChart1"/>
    <dgm:cxn modelId="{0D13493F-3AA2-43FB-A65C-BCF1F1A53305}" type="presParOf" srcId="{BBECF7E8-886E-4CA7-90D1-9BF109C41C24}" destId="{F5DD8DD7-D81A-4162-9710-364E49E953CB}" srcOrd="2" destOrd="0" presId="urn:microsoft.com/office/officeart/2005/8/layout/orgChart1"/>
    <dgm:cxn modelId="{EE60431E-02FA-477B-9C34-10FC463228D3}" type="presParOf" srcId="{C4F140CB-9BEE-4446-B2F8-5DB5D042F384}" destId="{B38C2987-4516-409C-B705-2172EF78F364}" srcOrd="18" destOrd="0" presId="urn:microsoft.com/office/officeart/2005/8/layout/orgChart1"/>
    <dgm:cxn modelId="{F179DA40-5977-45A8-968C-8ABF5A39C7DD}" type="presParOf" srcId="{C4F140CB-9BEE-4446-B2F8-5DB5D042F384}" destId="{22D7F957-DC1F-44C6-9B08-E11DA523B533}" srcOrd="19" destOrd="0" presId="urn:microsoft.com/office/officeart/2005/8/layout/orgChart1"/>
    <dgm:cxn modelId="{2B89441A-2B58-4077-824C-72E571552806}" type="presParOf" srcId="{22D7F957-DC1F-44C6-9B08-E11DA523B533}" destId="{5DCD0524-BDBA-4154-A5E8-E29EC2DB9BD5}" srcOrd="0" destOrd="0" presId="urn:microsoft.com/office/officeart/2005/8/layout/orgChart1"/>
    <dgm:cxn modelId="{1C8BDA7B-768D-4FA7-8139-6B1011FA64A3}" type="presParOf" srcId="{5DCD0524-BDBA-4154-A5E8-E29EC2DB9BD5}" destId="{0C734671-14AA-4EAE-88E2-B1A12A808D57}" srcOrd="0" destOrd="0" presId="urn:microsoft.com/office/officeart/2005/8/layout/orgChart1"/>
    <dgm:cxn modelId="{4CFBB7B6-D13C-4EA2-8ABE-598B260F9DB9}" type="presParOf" srcId="{5DCD0524-BDBA-4154-A5E8-E29EC2DB9BD5}" destId="{614F4548-D3B7-43E0-9B54-DB67F444F5C6}" srcOrd="1" destOrd="0" presId="urn:microsoft.com/office/officeart/2005/8/layout/orgChart1"/>
    <dgm:cxn modelId="{30239561-D3A4-423D-BA1D-D857502B5F2A}" type="presParOf" srcId="{22D7F957-DC1F-44C6-9B08-E11DA523B533}" destId="{AC9175E1-38A9-49A6-9CA1-6086F053082F}" srcOrd="1" destOrd="0" presId="urn:microsoft.com/office/officeart/2005/8/layout/orgChart1"/>
    <dgm:cxn modelId="{32B022F5-A0FD-4919-A033-C7B2D35E6B46}" type="presParOf" srcId="{22D7F957-DC1F-44C6-9B08-E11DA523B533}" destId="{1933F160-7174-4AAB-9C54-D1061A6113BB}" srcOrd="2" destOrd="0" presId="urn:microsoft.com/office/officeart/2005/8/layout/orgChart1"/>
    <dgm:cxn modelId="{91C2B3A8-9430-4E69-BEFE-63E02F27C3E0}" type="presParOf" srcId="{EC0763D7-83B4-442A-B1FE-12F039610E65}" destId="{926F9B05-6FDC-4045-BD04-3102B60C8F0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D81CE584-6CD0-4125-9575-405473F785F1}" type="doc">
      <dgm:prSet loTypeId="urn:microsoft.com/office/officeart/2005/8/layout/orgChart1" loCatId="hierarchy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GB"/>
        </a:p>
      </dgm:t>
    </dgm:pt>
    <dgm:pt modelId="{C5FE0CE6-1A0F-4DC6-89C4-D5378D71F072}">
      <dgm:prSet/>
      <dgm:spPr/>
      <dgm:t>
        <a:bodyPr/>
        <a:lstStyle/>
        <a:p>
          <a:r>
            <a:rPr lang="en-US" dirty="0"/>
            <a:t>No changes</a:t>
          </a:r>
          <a:endParaRPr lang="en-CH" dirty="0"/>
        </a:p>
      </dgm:t>
    </dgm:pt>
    <dgm:pt modelId="{B9E7F4B3-6362-40B8-93B6-85B0385C711D}" type="parTrans" cxnId="{656C67C2-7934-4712-88C5-15B384A6ED6E}">
      <dgm:prSet/>
      <dgm:spPr/>
      <dgm:t>
        <a:bodyPr/>
        <a:lstStyle/>
        <a:p>
          <a:endParaRPr lang="en-CH"/>
        </a:p>
      </dgm:t>
    </dgm:pt>
    <dgm:pt modelId="{3E8391EC-F748-4E32-A5E1-0C377FE8895E}" type="sibTrans" cxnId="{656C67C2-7934-4712-88C5-15B384A6ED6E}">
      <dgm:prSet/>
      <dgm:spPr/>
      <dgm:t>
        <a:bodyPr/>
        <a:lstStyle/>
        <a:p>
          <a:endParaRPr lang="en-CH"/>
        </a:p>
      </dgm:t>
    </dgm:pt>
    <dgm:pt modelId="{79147C4E-B69A-4147-8ABE-BAC9F6776679}">
      <dgm:prSet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Name change</a:t>
          </a:r>
          <a:endParaRPr lang="en-CH" dirty="0"/>
        </a:p>
      </dgm:t>
    </dgm:pt>
    <dgm:pt modelId="{934F3DC4-CE51-464E-A033-8CFEA761B5B5}" type="parTrans" cxnId="{85930C1C-C0EE-4889-9871-C09725C37394}">
      <dgm:prSet/>
      <dgm:spPr/>
      <dgm:t>
        <a:bodyPr/>
        <a:lstStyle/>
        <a:p>
          <a:endParaRPr lang="en-CH"/>
        </a:p>
      </dgm:t>
    </dgm:pt>
    <dgm:pt modelId="{7F5C8F0E-4299-48D3-9055-E54C2318A40E}" type="sibTrans" cxnId="{85930C1C-C0EE-4889-9871-C09725C37394}">
      <dgm:prSet/>
      <dgm:spPr/>
      <dgm:t>
        <a:bodyPr/>
        <a:lstStyle/>
        <a:p>
          <a:endParaRPr lang="en-CH"/>
        </a:p>
      </dgm:t>
    </dgm:pt>
    <dgm:pt modelId="{3B9B0BCB-EBD3-4EAF-A73B-99875F3EFD85}">
      <dgm:prSet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New location</a:t>
          </a:r>
          <a:endParaRPr lang="en-CH" dirty="0"/>
        </a:p>
      </dgm:t>
    </dgm:pt>
    <dgm:pt modelId="{3B94AAC3-ABAB-4580-ADC0-7BAECDD61CAB}" type="parTrans" cxnId="{B632D595-FC18-4FAF-B8FF-3B9D6285B2D1}">
      <dgm:prSet/>
      <dgm:spPr/>
      <dgm:t>
        <a:bodyPr/>
        <a:lstStyle/>
        <a:p>
          <a:endParaRPr lang="en-CH"/>
        </a:p>
      </dgm:t>
    </dgm:pt>
    <dgm:pt modelId="{B79445B9-6E9E-4B68-9E75-1F21984EC3D0}" type="sibTrans" cxnId="{B632D595-FC18-4FAF-B8FF-3B9D6285B2D1}">
      <dgm:prSet/>
      <dgm:spPr/>
      <dgm:t>
        <a:bodyPr/>
        <a:lstStyle/>
        <a:p>
          <a:endParaRPr lang="en-CH"/>
        </a:p>
      </dgm:t>
    </dgm:pt>
    <dgm:pt modelId="{EBDCB311-6252-4F7D-8D87-3C47CE6DBE2A}">
      <dgm:prSet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New Work Package</a:t>
          </a:r>
          <a:endParaRPr lang="en-CH" dirty="0"/>
        </a:p>
      </dgm:t>
    </dgm:pt>
    <dgm:pt modelId="{4ADE8A5F-52D6-49F6-851B-2C6024860BE7}" type="parTrans" cxnId="{55A0449A-335D-4A8D-B282-1064F274BA13}">
      <dgm:prSet/>
      <dgm:spPr/>
      <dgm:t>
        <a:bodyPr/>
        <a:lstStyle/>
        <a:p>
          <a:endParaRPr lang="en-CH"/>
        </a:p>
      </dgm:t>
    </dgm:pt>
    <dgm:pt modelId="{FC47E528-C5FF-4E3F-908F-F072CFD7B4D3}" type="sibTrans" cxnId="{55A0449A-335D-4A8D-B282-1064F274BA13}">
      <dgm:prSet/>
      <dgm:spPr/>
      <dgm:t>
        <a:bodyPr/>
        <a:lstStyle/>
        <a:p>
          <a:endParaRPr lang="en-CH"/>
        </a:p>
      </dgm:t>
    </dgm:pt>
    <dgm:pt modelId="{DAA778C8-F7BF-4D3B-B34E-CFD39F1140D5}">
      <dgm:prSet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Removed location</a:t>
          </a:r>
          <a:endParaRPr lang="en-CH" dirty="0"/>
        </a:p>
      </dgm:t>
    </dgm:pt>
    <dgm:pt modelId="{13718941-46E6-4147-91E3-A58605F3E6A6}" type="parTrans" cxnId="{45B4AEC4-E4AE-4D50-81D3-A6095A03CB53}">
      <dgm:prSet/>
      <dgm:spPr/>
      <dgm:t>
        <a:bodyPr/>
        <a:lstStyle/>
        <a:p>
          <a:endParaRPr lang="en-CH"/>
        </a:p>
      </dgm:t>
    </dgm:pt>
    <dgm:pt modelId="{AB4C2097-4724-40D6-AC16-11E59B6AD33C}" type="sibTrans" cxnId="{45B4AEC4-E4AE-4D50-81D3-A6095A03CB53}">
      <dgm:prSet/>
      <dgm:spPr/>
      <dgm:t>
        <a:bodyPr/>
        <a:lstStyle/>
        <a:p>
          <a:endParaRPr lang="en-CH"/>
        </a:p>
      </dgm:t>
    </dgm:pt>
    <dgm:pt modelId="{6ED69D42-19E0-45C6-B003-A5293FCD71A3}" type="pres">
      <dgm:prSet presAssocID="{D81CE584-6CD0-4125-9575-405473F785F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E7CD7D2-5348-4509-8B50-C5FE35F1DF83}" type="pres">
      <dgm:prSet presAssocID="{C5FE0CE6-1A0F-4DC6-89C4-D5378D71F072}" presName="hierRoot1" presStyleCnt="0">
        <dgm:presLayoutVars>
          <dgm:hierBranch val="init"/>
        </dgm:presLayoutVars>
      </dgm:prSet>
      <dgm:spPr/>
    </dgm:pt>
    <dgm:pt modelId="{8C566FA3-E55C-4112-9272-4CEBE5B3A5F1}" type="pres">
      <dgm:prSet presAssocID="{C5FE0CE6-1A0F-4DC6-89C4-D5378D71F072}" presName="rootComposite1" presStyleCnt="0"/>
      <dgm:spPr/>
    </dgm:pt>
    <dgm:pt modelId="{FCF69FA8-D491-4C99-B9D0-65EAB32CC70D}" type="pres">
      <dgm:prSet presAssocID="{C5FE0CE6-1A0F-4DC6-89C4-D5378D71F072}" presName="rootText1" presStyleLbl="node0" presStyleIdx="0" presStyleCnt="5">
        <dgm:presLayoutVars>
          <dgm:chPref val="3"/>
        </dgm:presLayoutVars>
      </dgm:prSet>
      <dgm:spPr/>
    </dgm:pt>
    <dgm:pt modelId="{34500FFA-4A89-4F53-A04D-38D7268B974D}" type="pres">
      <dgm:prSet presAssocID="{C5FE0CE6-1A0F-4DC6-89C4-D5378D71F072}" presName="rootConnector1" presStyleLbl="node1" presStyleIdx="0" presStyleCnt="0"/>
      <dgm:spPr/>
    </dgm:pt>
    <dgm:pt modelId="{E711DAE9-0503-4A31-90EC-C33B1D632EE1}" type="pres">
      <dgm:prSet presAssocID="{C5FE0CE6-1A0F-4DC6-89C4-D5378D71F072}" presName="hierChild2" presStyleCnt="0"/>
      <dgm:spPr/>
    </dgm:pt>
    <dgm:pt modelId="{66A9FA4C-B4FD-4E0E-8964-E38FF46BDAD3}" type="pres">
      <dgm:prSet presAssocID="{C5FE0CE6-1A0F-4DC6-89C4-D5378D71F072}" presName="hierChild3" presStyleCnt="0"/>
      <dgm:spPr/>
    </dgm:pt>
    <dgm:pt modelId="{6FCF2FB7-2FE6-4723-A149-9C94A19C27A7}" type="pres">
      <dgm:prSet presAssocID="{79147C4E-B69A-4147-8ABE-BAC9F6776679}" presName="hierRoot1" presStyleCnt="0">
        <dgm:presLayoutVars>
          <dgm:hierBranch val="init"/>
        </dgm:presLayoutVars>
      </dgm:prSet>
      <dgm:spPr/>
    </dgm:pt>
    <dgm:pt modelId="{6F33C708-83C2-40E3-92EE-1438EE00EF10}" type="pres">
      <dgm:prSet presAssocID="{79147C4E-B69A-4147-8ABE-BAC9F6776679}" presName="rootComposite1" presStyleCnt="0"/>
      <dgm:spPr/>
    </dgm:pt>
    <dgm:pt modelId="{05285C0C-E60B-459C-8DEF-3960464EB695}" type="pres">
      <dgm:prSet presAssocID="{79147C4E-B69A-4147-8ABE-BAC9F6776679}" presName="rootText1" presStyleLbl="node0" presStyleIdx="1" presStyleCnt="5">
        <dgm:presLayoutVars>
          <dgm:chPref val="3"/>
        </dgm:presLayoutVars>
      </dgm:prSet>
      <dgm:spPr/>
    </dgm:pt>
    <dgm:pt modelId="{84071278-EC71-49B4-8ADE-16B9884F525F}" type="pres">
      <dgm:prSet presAssocID="{79147C4E-B69A-4147-8ABE-BAC9F6776679}" presName="rootConnector1" presStyleLbl="node1" presStyleIdx="0" presStyleCnt="0"/>
      <dgm:spPr/>
    </dgm:pt>
    <dgm:pt modelId="{51770CB9-2A03-423B-97DF-502459A4BE09}" type="pres">
      <dgm:prSet presAssocID="{79147C4E-B69A-4147-8ABE-BAC9F6776679}" presName="hierChild2" presStyleCnt="0"/>
      <dgm:spPr/>
    </dgm:pt>
    <dgm:pt modelId="{9B3132B9-FF92-4735-ABA8-BDB8D789D6A2}" type="pres">
      <dgm:prSet presAssocID="{79147C4E-B69A-4147-8ABE-BAC9F6776679}" presName="hierChild3" presStyleCnt="0"/>
      <dgm:spPr/>
    </dgm:pt>
    <dgm:pt modelId="{A8B242A9-9765-4FDD-BE66-4DDD0BF9EC65}" type="pres">
      <dgm:prSet presAssocID="{3B9B0BCB-EBD3-4EAF-A73B-99875F3EFD85}" presName="hierRoot1" presStyleCnt="0">
        <dgm:presLayoutVars>
          <dgm:hierBranch val="init"/>
        </dgm:presLayoutVars>
      </dgm:prSet>
      <dgm:spPr/>
    </dgm:pt>
    <dgm:pt modelId="{4FDBC58F-03C6-422C-9EC9-E210E3469476}" type="pres">
      <dgm:prSet presAssocID="{3B9B0BCB-EBD3-4EAF-A73B-99875F3EFD85}" presName="rootComposite1" presStyleCnt="0"/>
      <dgm:spPr/>
    </dgm:pt>
    <dgm:pt modelId="{81EC6B26-12FD-4DC6-A793-8B7E13480789}" type="pres">
      <dgm:prSet presAssocID="{3B9B0BCB-EBD3-4EAF-A73B-99875F3EFD85}" presName="rootText1" presStyleLbl="node0" presStyleIdx="2" presStyleCnt="5">
        <dgm:presLayoutVars>
          <dgm:chPref val="3"/>
        </dgm:presLayoutVars>
      </dgm:prSet>
      <dgm:spPr/>
    </dgm:pt>
    <dgm:pt modelId="{82D61AC6-1341-4C4F-BCB2-C2DD2F4E9616}" type="pres">
      <dgm:prSet presAssocID="{3B9B0BCB-EBD3-4EAF-A73B-99875F3EFD85}" presName="rootConnector1" presStyleLbl="node1" presStyleIdx="0" presStyleCnt="0"/>
      <dgm:spPr/>
    </dgm:pt>
    <dgm:pt modelId="{D36EF26C-3489-46A8-ADFB-317A9CA5B8E8}" type="pres">
      <dgm:prSet presAssocID="{3B9B0BCB-EBD3-4EAF-A73B-99875F3EFD85}" presName="hierChild2" presStyleCnt="0"/>
      <dgm:spPr/>
    </dgm:pt>
    <dgm:pt modelId="{EA6133B4-853E-449E-83A2-87A774B3DA7B}" type="pres">
      <dgm:prSet presAssocID="{3B9B0BCB-EBD3-4EAF-A73B-99875F3EFD85}" presName="hierChild3" presStyleCnt="0"/>
      <dgm:spPr/>
    </dgm:pt>
    <dgm:pt modelId="{C4440AB9-F642-4E75-90D4-28C60AA9C20F}" type="pres">
      <dgm:prSet presAssocID="{DAA778C8-F7BF-4D3B-B34E-CFD39F1140D5}" presName="hierRoot1" presStyleCnt="0">
        <dgm:presLayoutVars>
          <dgm:hierBranch val="init"/>
        </dgm:presLayoutVars>
      </dgm:prSet>
      <dgm:spPr/>
    </dgm:pt>
    <dgm:pt modelId="{E73338D4-7C3A-424C-AB7C-CC703FBE886C}" type="pres">
      <dgm:prSet presAssocID="{DAA778C8-F7BF-4D3B-B34E-CFD39F1140D5}" presName="rootComposite1" presStyleCnt="0"/>
      <dgm:spPr/>
    </dgm:pt>
    <dgm:pt modelId="{037468A1-E3FA-4A3A-A7F2-9FD2B2D670CD}" type="pres">
      <dgm:prSet presAssocID="{DAA778C8-F7BF-4D3B-B34E-CFD39F1140D5}" presName="rootText1" presStyleLbl="node0" presStyleIdx="3" presStyleCnt="5">
        <dgm:presLayoutVars>
          <dgm:chPref val="3"/>
        </dgm:presLayoutVars>
      </dgm:prSet>
      <dgm:spPr/>
    </dgm:pt>
    <dgm:pt modelId="{862079D4-3750-49C5-8030-207FC1ACBE33}" type="pres">
      <dgm:prSet presAssocID="{DAA778C8-F7BF-4D3B-B34E-CFD39F1140D5}" presName="rootConnector1" presStyleLbl="node1" presStyleIdx="0" presStyleCnt="0"/>
      <dgm:spPr/>
    </dgm:pt>
    <dgm:pt modelId="{252B1E66-1CD5-49AE-A833-AEF655E26586}" type="pres">
      <dgm:prSet presAssocID="{DAA778C8-F7BF-4D3B-B34E-CFD39F1140D5}" presName="hierChild2" presStyleCnt="0"/>
      <dgm:spPr/>
    </dgm:pt>
    <dgm:pt modelId="{402048DB-C1F6-48A2-8C33-F5C9EAC53379}" type="pres">
      <dgm:prSet presAssocID="{DAA778C8-F7BF-4D3B-B34E-CFD39F1140D5}" presName="hierChild3" presStyleCnt="0"/>
      <dgm:spPr/>
    </dgm:pt>
    <dgm:pt modelId="{20031E20-E1FB-4AB3-A301-9F8307774DA5}" type="pres">
      <dgm:prSet presAssocID="{EBDCB311-6252-4F7D-8D87-3C47CE6DBE2A}" presName="hierRoot1" presStyleCnt="0">
        <dgm:presLayoutVars>
          <dgm:hierBranch val="init"/>
        </dgm:presLayoutVars>
      </dgm:prSet>
      <dgm:spPr/>
    </dgm:pt>
    <dgm:pt modelId="{50DCD0DE-AAD9-472A-9F22-D2526E0C2A39}" type="pres">
      <dgm:prSet presAssocID="{EBDCB311-6252-4F7D-8D87-3C47CE6DBE2A}" presName="rootComposite1" presStyleCnt="0"/>
      <dgm:spPr/>
    </dgm:pt>
    <dgm:pt modelId="{04F836CF-1BF4-4599-B370-07CA6198EA2D}" type="pres">
      <dgm:prSet presAssocID="{EBDCB311-6252-4F7D-8D87-3C47CE6DBE2A}" presName="rootText1" presStyleLbl="node0" presStyleIdx="4" presStyleCnt="5">
        <dgm:presLayoutVars>
          <dgm:chPref val="3"/>
        </dgm:presLayoutVars>
      </dgm:prSet>
      <dgm:spPr/>
    </dgm:pt>
    <dgm:pt modelId="{27049903-333E-42DF-9AEA-E0F41C714221}" type="pres">
      <dgm:prSet presAssocID="{EBDCB311-6252-4F7D-8D87-3C47CE6DBE2A}" presName="rootConnector1" presStyleLbl="node1" presStyleIdx="0" presStyleCnt="0"/>
      <dgm:spPr/>
    </dgm:pt>
    <dgm:pt modelId="{7655CB84-5FB4-48A2-B15B-64E155478987}" type="pres">
      <dgm:prSet presAssocID="{EBDCB311-6252-4F7D-8D87-3C47CE6DBE2A}" presName="hierChild2" presStyleCnt="0"/>
      <dgm:spPr/>
    </dgm:pt>
    <dgm:pt modelId="{542C2122-7FDF-4A46-8917-37BC606ADA1B}" type="pres">
      <dgm:prSet presAssocID="{EBDCB311-6252-4F7D-8D87-3C47CE6DBE2A}" presName="hierChild3" presStyleCnt="0"/>
      <dgm:spPr/>
    </dgm:pt>
  </dgm:ptLst>
  <dgm:cxnLst>
    <dgm:cxn modelId="{42A04D12-3A0B-493A-895C-183A8BF8154C}" type="presOf" srcId="{79147C4E-B69A-4147-8ABE-BAC9F6776679}" destId="{84071278-EC71-49B4-8ADE-16B9884F525F}" srcOrd="1" destOrd="0" presId="urn:microsoft.com/office/officeart/2005/8/layout/orgChart1"/>
    <dgm:cxn modelId="{634D131B-673E-4D12-92DA-2D6B84E2E11A}" type="presOf" srcId="{EBDCB311-6252-4F7D-8D87-3C47CE6DBE2A}" destId="{04F836CF-1BF4-4599-B370-07CA6198EA2D}" srcOrd="0" destOrd="0" presId="urn:microsoft.com/office/officeart/2005/8/layout/orgChart1"/>
    <dgm:cxn modelId="{85930C1C-C0EE-4889-9871-C09725C37394}" srcId="{D81CE584-6CD0-4125-9575-405473F785F1}" destId="{79147C4E-B69A-4147-8ABE-BAC9F6776679}" srcOrd="1" destOrd="0" parTransId="{934F3DC4-CE51-464E-A033-8CFEA761B5B5}" sibTransId="{7F5C8F0E-4299-48D3-9055-E54C2318A40E}"/>
    <dgm:cxn modelId="{16C4EA3E-475F-4003-8269-0AC8742FC21A}" type="presOf" srcId="{D81CE584-6CD0-4125-9575-405473F785F1}" destId="{6ED69D42-19E0-45C6-B003-A5293FCD71A3}" srcOrd="0" destOrd="0" presId="urn:microsoft.com/office/officeart/2005/8/layout/orgChart1"/>
    <dgm:cxn modelId="{44637669-AC30-46B4-AC7E-BDDB96E26031}" type="presOf" srcId="{3B9B0BCB-EBD3-4EAF-A73B-99875F3EFD85}" destId="{82D61AC6-1341-4C4F-BCB2-C2DD2F4E9616}" srcOrd="1" destOrd="0" presId="urn:microsoft.com/office/officeart/2005/8/layout/orgChart1"/>
    <dgm:cxn modelId="{E89D7054-AC97-4569-930F-85D6CC3D6918}" type="presOf" srcId="{3B9B0BCB-EBD3-4EAF-A73B-99875F3EFD85}" destId="{81EC6B26-12FD-4DC6-A793-8B7E13480789}" srcOrd="0" destOrd="0" presId="urn:microsoft.com/office/officeart/2005/8/layout/orgChart1"/>
    <dgm:cxn modelId="{28CFAB78-D554-40DB-873D-06E99E0F89FE}" type="presOf" srcId="{C5FE0CE6-1A0F-4DC6-89C4-D5378D71F072}" destId="{FCF69FA8-D491-4C99-B9D0-65EAB32CC70D}" srcOrd="0" destOrd="0" presId="urn:microsoft.com/office/officeart/2005/8/layout/orgChart1"/>
    <dgm:cxn modelId="{ED7D3C95-DCB2-4829-8CF3-E463D7B70BA8}" type="presOf" srcId="{C5FE0CE6-1A0F-4DC6-89C4-D5378D71F072}" destId="{34500FFA-4A89-4F53-A04D-38D7268B974D}" srcOrd="1" destOrd="0" presId="urn:microsoft.com/office/officeart/2005/8/layout/orgChart1"/>
    <dgm:cxn modelId="{B632D595-FC18-4FAF-B8FF-3B9D6285B2D1}" srcId="{D81CE584-6CD0-4125-9575-405473F785F1}" destId="{3B9B0BCB-EBD3-4EAF-A73B-99875F3EFD85}" srcOrd="2" destOrd="0" parTransId="{3B94AAC3-ABAB-4580-ADC0-7BAECDD61CAB}" sibTransId="{B79445B9-6E9E-4B68-9E75-1F21984EC3D0}"/>
    <dgm:cxn modelId="{55A0449A-335D-4A8D-B282-1064F274BA13}" srcId="{D81CE584-6CD0-4125-9575-405473F785F1}" destId="{EBDCB311-6252-4F7D-8D87-3C47CE6DBE2A}" srcOrd="4" destOrd="0" parTransId="{4ADE8A5F-52D6-49F6-851B-2C6024860BE7}" sibTransId="{FC47E528-C5FF-4E3F-908F-F072CFD7B4D3}"/>
    <dgm:cxn modelId="{09A03BAA-C236-45F4-9215-C1D88B29150B}" type="presOf" srcId="{DAA778C8-F7BF-4D3B-B34E-CFD39F1140D5}" destId="{862079D4-3750-49C5-8030-207FC1ACBE33}" srcOrd="1" destOrd="0" presId="urn:microsoft.com/office/officeart/2005/8/layout/orgChart1"/>
    <dgm:cxn modelId="{D35897B8-E71C-4AEB-943B-38EB2FC77CF9}" type="presOf" srcId="{DAA778C8-F7BF-4D3B-B34E-CFD39F1140D5}" destId="{037468A1-E3FA-4A3A-A7F2-9FD2B2D670CD}" srcOrd="0" destOrd="0" presId="urn:microsoft.com/office/officeart/2005/8/layout/orgChart1"/>
    <dgm:cxn modelId="{E15947C1-03F0-4AC3-BF9A-02612F983045}" type="presOf" srcId="{79147C4E-B69A-4147-8ABE-BAC9F6776679}" destId="{05285C0C-E60B-459C-8DEF-3960464EB695}" srcOrd="0" destOrd="0" presId="urn:microsoft.com/office/officeart/2005/8/layout/orgChart1"/>
    <dgm:cxn modelId="{656C67C2-7934-4712-88C5-15B384A6ED6E}" srcId="{D81CE584-6CD0-4125-9575-405473F785F1}" destId="{C5FE0CE6-1A0F-4DC6-89C4-D5378D71F072}" srcOrd="0" destOrd="0" parTransId="{B9E7F4B3-6362-40B8-93B6-85B0385C711D}" sibTransId="{3E8391EC-F748-4E32-A5E1-0C377FE8895E}"/>
    <dgm:cxn modelId="{45B4AEC4-E4AE-4D50-81D3-A6095A03CB53}" srcId="{D81CE584-6CD0-4125-9575-405473F785F1}" destId="{DAA778C8-F7BF-4D3B-B34E-CFD39F1140D5}" srcOrd="3" destOrd="0" parTransId="{13718941-46E6-4147-91E3-A58605F3E6A6}" sibTransId="{AB4C2097-4724-40D6-AC16-11E59B6AD33C}"/>
    <dgm:cxn modelId="{F04795C9-9B45-463C-91BD-65A178B45046}" type="presOf" srcId="{EBDCB311-6252-4F7D-8D87-3C47CE6DBE2A}" destId="{27049903-333E-42DF-9AEA-E0F41C714221}" srcOrd="1" destOrd="0" presId="urn:microsoft.com/office/officeart/2005/8/layout/orgChart1"/>
    <dgm:cxn modelId="{2E8355A5-ACCE-4252-9407-3CB1E2A95E8A}" type="presParOf" srcId="{6ED69D42-19E0-45C6-B003-A5293FCD71A3}" destId="{6E7CD7D2-5348-4509-8B50-C5FE35F1DF83}" srcOrd="0" destOrd="0" presId="urn:microsoft.com/office/officeart/2005/8/layout/orgChart1"/>
    <dgm:cxn modelId="{633E38DD-235B-49C9-AE46-F77831748921}" type="presParOf" srcId="{6E7CD7D2-5348-4509-8B50-C5FE35F1DF83}" destId="{8C566FA3-E55C-4112-9272-4CEBE5B3A5F1}" srcOrd="0" destOrd="0" presId="urn:microsoft.com/office/officeart/2005/8/layout/orgChart1"/>
    <dgm:cxn modelId="{8D1C2109-D3DD-4948-AB84-962F99908D95}" type="presParOf" srcId="{8C566FA3-E55C-4112-9272-4CEBE5B3A5F1}" destId="{FCF69FA8-D491-4C99-B9D0-65EAB32CC70D}" srcOrd="0" destOrd="0" presId="urn:microsoft.com/office/officeart/2005/8/layout/orgChart1"/>
    <dgm:cxn modelId="{0443E4DB-CAC7-486E-BBFD-0ACE76A002A4}" type="presParOf" srcId="{8C566FA3-E55C-4112-9272-4CEBE5B3A5F1}" destId="{34500FFA-4A89-4F53-A04D-38D7268B974D}" srcOrd="1" destOrd="0" presId="urn:microsoft.com/office/officeart/2005/8/layout/orgChart1"/>
    <dgm:cxn modelId="{E611E21C-87E9-4A34-BC9F-7EA0102E6946}" type="presParOf" srcId="{6E7CD7D2-5348-4509-8B50-C5FE35F1DF83}" destId="{E711DAE9-0503-4A31-90EC-C33B1D632EE1}" srcOrd="1" destOrd="0" presId="urn:microsoft.com/office/officeart/2005/8/layout/orgChart1"/>
    <dgm:cxn modelId="{CCFCADCF-B3E3-489C-90AC-9A043ABF6BD4}" type="presParOf" srcId="{6E7CD7D2-5348-4509-8B50-C5FE35F1DF83}" destId="{66A9FA4C-B4FD-4E0E-8964-E38FF46BDAD3}" srcOrd="2" destOrd="0" presId="urn:microsoft.com/office/officeart/2005/8/layout/orgChart1"/>
    <dgm:cxn modelId="{87466874-E670-4304-A2AE-E1C8D0A4A3EC}" type="presParOf" srcId="{6ED69D42-19E0-45C6-B003-A5293FCD71A3}" destId="{6FCF2FB7-2FE6-4723-A149-9C94A19C27A7}" srcOrd="1" destOrd="0" presId="urn:microsoft.com/office/officeart/2005/8/layout/orgChart1"/>
    <dgm:cxn modelId="{B1CA6B07-81F5-45B3-B919-42DD3308235D}" type="presParOf" srcId="{6FCF2FB7-2FE6-4723-A149-9C94A19C27A7}" destId="{6F33C708-83C2-40E3-92EE-1438EE00EF10}" srcOrd="0" destOrd="0" presId="urn:microsoft.com/office/officeart/2005/8/layout/orgChart1"/>
    <dgm:cxn modelId="{356DD41E-53E6-4248-A818-244CDAFBE2A9}" type="presParOf" srcId="{6F33C708-83C2-40E3-92EE-1438EE00EF10}" destId="{05285C0C-E60B-459C-8DEF-3960464EB695}" srcOrd="0" destOrd="0" presId="urn:microsoft.com/office/officeart/2005/8/layout/orgChart1"/>
    <dgm:cxn modelId="{8E6B1F10-3BF0-4A67-B8F5-110E368D6263}" type="presParOf" srcId="{6F33C708-83C2-40E3-92EE-1438EE00EF10}" destId="{84071278-EC71-49B4-8ADE-16B9884F525F}" srcOrd="1" destOrd="0" presId="urn:microsoft.com/office/officeart/2005/8/layout/orgChart1"/>
    <dgm:cxn modelId="{FF6AA2C7-FD88-468B-A3AF-0E07436C7FC7}" type="presParOf" srcId="{6FCF2FB7-2FE6-4723-A149-9C94A19C27A7}" destId="{51770CB9-2A03-423B-97DF-502459A4BE09}" srcOrd="1" destOrd="0" presId="urn:microsoft.com/office/officeart/2005/8/layout/orgChart1"/>
    <dgm:cxn modelId="{1FA4BD6F-7898-4107-A9D3-130748B80C51}" type="presParOf" srcId="{6FCF2FB7-2FE6-4723-A149-9C94A19C27A7}" destId="{9B3132B9-FF92-4735-ABA8-BDB8D789D6A2}" srcOrd="2" destOrd="0" presId="urn:microsoft.com/office/officeart/2005/8/layout/orgChart1"/>
    <dgm:cxn modelId="{E052499B-7FD2-498E-8820-E4658E706CD7}" type="presParOf" srcId="{6ED69D42-19E0-45C6-B003-A5293FCD71A3}" destId="{A8B242A9-9765-4FDD-BE66-4DDD0BF9EC65}" srcOrd="2" destOrd="0" presId="urn:microsoft.com/office/officeart/2005/8/layout/orgChart1"/>
    <dgm:cxn modelId="{A0861DFA-E8BC-48FC-90B9-41D7A264CF3D}" type="presParOf" srcId="{A8B242A9-9765-4FDD-BE66-4DDD0BF9EC65}" destId="{4FDBC58F-03C6-422C-9EC9-E210E3469476}" srcOrd="0" destOrd="0" presId="urn:microsoft.com/office/officeart/2005/8/layout/orgChart1"/>
    <dgm:cxn modelId="{29A9CEE9-D1BA-4A66-A74C-0AAC09D93666}" type="presParOf" srcId="{4FDBC58F-03C6-422C-9EC9-E210E3469476}" destId="{81EC6B26-12FD-4DC6-A793-8B7E13480789}" srcOrd="0" destOrd="0" presId="urn:microsoft.com/office/officeart/2005/8/layout/orgChart1"/>
    <dgm:cxn modelId="{09B52A18-7DB4-4486-9DC4-E36E880E0267}" type="presParOf" srcId="{4FDBC58F-03C6-422C-9EC9-E210E3469476}" destId="{82D61AC6-1341-4C4F-BCB2-C2DD2F4E9616}" srcOrd="1" destOrd="0" presId="urn:microsoft.com/office/officeart/2005/8/layout/orgChart1"/>
    <dgm:cxn modelId="{3FEDC829-A8C3-42C3-903B-FCC3B6F5B502}" type="presParOf" srcId="{A8B242A9-9765-4FDD-BE66-4DDD0BF9EC65}" destId="{D36EF26C-3489-46A8-ADFB-317A9CA5B8E8}" srcOrd="1" destOrd="0" presId="urn:microsoft.com/office/officeart/2005/8/layout/orgChart1"/>
    <dgm:cxn modelId="{0086F30D-7286-4324-87AA-CC741B324340}" type="presParOf" srcId="{A8B242A9-9765-4FDD-BE66-4DDD0BF9EC65}" destId="{EA6133B4-853E-449E-83A2-87A774B3DA7B}" srcOrd="2" destOrd="0" presId="urn:microsoft.com/office/officeart/2005/8/layout/orgChart1"/>
    <dgm:cxn modelId="{08F2CC60-A596-4225-81E7-41B887ECF76F}" type="presParOf" srcId="{6ED69D42-19E0-45C6-B003-A5293FCD71A3}" destId="{C4440AB9-F642-4E75-90D4-28C60AA9C20F}" srcOrd="3" destOrd="0" presId="urn:microsoft.com/office/officeart/2005/8/layout/orgChart1"/>
    <dgm:cxn modelId="{B83934BB-015A-4CF3-B0A2-25073CE8139D}" type="presParOf" srcId="{C4440AB9-F642-4E75-90D4-28C60AA9C20F}" destId="{E73338D4-7C3A-424C-AB7C-CC703FBE886C}" srcOrd="0" destOrd="0" presId="urn:microsoft.com/office/officeart/2005/8/layout/orgChart1"/>
    <dgm:cxn modelId="{63A11E87-D14E-40EB-A8CC-52A8C8846887}" type="presParOf" srcId="{E73338D4-7C3A-424C-AB7C-CC703FBE886C}" destId="{037468A1-E3FA-4A3A-A7F2-9FD2B2D670CD}" srcOrd="0" destOrd="0" presId="urn:microsoft.com/office/officeart/2005/8/layout/orgChart1"/>
    <dgm:cxn modelId="{F5CABE37-C95A-4810-B19B-45B3156F8D67}" type="presParOf" srcId="{E73338D4-7C3A-424C-AB7C-CC703FBE886C}" destId="{862079D4-3750-49C5-8030-207FC1ACBE33}" srcOrd="1" destOrd="0" presId="urn:microsoft.com/office/officeart/2005/8/layout/orgChart1"/>
    <dgm:cxn modelId="{F9DB4B2D-ACD4-46F3-9C02-BA7792AE5044}" type="presParOf" srcId="{C4440AB9-F642-4E75-90D4-28C60AA9C20F}" destId="{252B1E66-1CD5-49AE-A833-AEF655E26586}" srcOrd="1" destOrd="0" presId="urn:microsoft.com/office/officeart/2005/8/layout/orgChart1"/>
    <dgm:cxn modelId="{6E65EF67-099D-4DDE-B5BD-1639E436A6BE}" type="presParOf" srcId="{C4440AB9-F642-4E75-90D4-28C60AA9C20F}" destId="{402048DB-C1F6-48A2-8C33-F5C9EAC53379}" srcOrd="2" destOrd="0" presId="urn:microsoft.com/office/officeart/2005/8/layout/orgChart1"/>
    <dgm:cxn modelId="{06C9FB4A-6C0F-448C-B410-BB36D3A5D732}" type="presParOf" srcId="{6ED69D42-19E0-45C6-B003-A5293FCD71A3}" destId="{20031E20-E1FB-4AB3-A301-9F8307774DA5}" srcOrd="4" destOrd="0" presId="urn:microsoft.com/office/officeart/2005/8/layout/orgChart1"/>
    <dgm:cxn modelId="{936F14EB-B171-4669-A2CF-252A5F2CD6E1}" type="presParOf" srcId="{20031E20-E1FB-4AB3-A301-9F8307774DA5}" destId="{50DCD0DE-AAD9-472A-9F22-D2526E0C2A39}" srcOrd="0" destOrd="0" presId="urn:microsoft.com/office/officeart/2005/8/layout/orgChart1"/>
    <dgm:cxn modelId="{082F1540-429A-456B-A76E-1B7F19B16E21}" type="presParOf" srcId="{50DCD0DE-AAD9-472A-9F22-D2526E0C2A39}" destId="{04F836CF-1BF4-4599-B370-07CA6198EA2D}" srcOrd="0" destOrd="0" presId="urn:microsoft.com/office/officeart/2005/8/layout/orgChart1"/>
    <dgm:cxn modelId="{3FC6B3C8-4EBA-491F-8FC7-AE72BD2F3E1C}" type="presParOf" srcId="{50DCD0DE-AAD9-472A-9F22-D2526E0C2A39}" destId="{27049903-333E-42DF-9AEA-E0F41C714221}" srcOrd="1" destOrd="0" presId="urn:microsoft.com/office/officeart/2005/8/layout/orgChart1"/>
    <dgm:cxn modelId="{EB019A95-1562-41A7-B845-62BF58A82ECF}" type="presParOf" srcId="{20031E20-E1FB-4AB3-A301-9F8307774DA5}" destId="{7655CB84-5FB4-48A2-B15B-64E155478987}" srcOrd="1" destOrd="0" presId="urn:microsoft.com/office/officeart/2005/8/layout/orgChart1"/>
    <dgm:cxn modelId="{3B4C4178-ED44-4484-9FDC-FB64D0D0146E}" type="presParOf" srcId="{20031E20-E1FB-4AB3-A301-9F8307774DA5}" destId="{542C2122-7FDF-4A46-8917-37BC606ADA1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D81CE584-6CD0-4125-9575-405473F785F1}" type="doc">
      <dgm:prSet loTypeId="urn:microsoft.com/office/officeart/2005/8/layout/orgChart1" loCatId="hierarchy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GB"/>
        </a:p>
      </dgm:t>
    </dgm:pt>
    <dgm:pt modelId="{B7B7C36C-9595-4790-9E5D-17A8031872B7}">
      <dgm:prSet/>
      <dgm:spPr/>
      <dgm:t>
        <a:bodyPr/>
        <a:lstStyle/>
        <a:p>
          <a:r>
            <a:rPr lang="pl-PL" dirty="0"/>
            <a:t>4 Technical infrastructure</a:t>
          </a:r>
          <a:endParaRPr lang="en-CH" dirty="0"/>
        </a:p>
      </dgm:t>
    </dgm:pt>
    <dgm:pt modelId="{BDC79313-D571-4541-A8F6-FA4352C40316}" type="parTrans" cxnId="{35E0354A-B3B4-4F90-A72C-6492F123041A}">
      <dgm:prSet/>
      <dgm:spPr/>
      <dgm:t>
        <a:bodyPr/>
        <a:lstStyle/>
        <a:p>
          <a:endParaRPr lang="en-CH"/>
        </a:p>
      </dgm:t>
    </dgm:pt>
    <dgm:pt modelId="{1B7C424B-D0E1-4C51-A4EF-21455522687D}" type="sibTrans" cxnId="{35E0354A-B3B4-4F90-A72C-6492F123041A}">
      <dgm:prSet/>
      <dgm:spPr/>
      <dgm:t>
        <a:bodyPr/>
        <a:lstStyle/>
        <a:p>
          <a:endParaRPr lang="en-CH"/>
        </a:p>
      </dgm:t>
    </dgm:pt>
    <dgm:pt modelId="{6DF7DC08-682C-4722-A208-DA6E1FBC312A}">
      <dgm:prSet/>
      <dgm:spPr/>
      <dgm:t>
        <a:bodyPr/>
        <a:lstStyle/>
        <a:p>
          <a:r>
            <a:rPr lang="pl-PL" dirty="0"/>
            <a:t>4.1 TI Coordination</a:t>
          </a:r>
          <a:endParaRPr lang="en-CH" dirty="0"/>
        </a:p>
      </dgm:t>
    </dgm:pt>
    <dgm:pt modelId="{59C7EA7D-CE67-4BC0-A40C-D67F7CA8664D}" type="parTrans" cxnId="{96FBCD1C-353C-48B3-BDC6-DD4D433F3EC5}">
      <dgm:prSet/>
      <dgm:spPr/>
      <dgm:t>
        <a:bodyPr/>
        <a:lstStyle/>
        <a:p>
          <a:endParaRPr lang="en-CH"/>
        </a:p>
      </dgm:t>
    </dgm:pt>
    <dgm:pt modelId="{DAC13125-07C2-491F-B3BF-858E6CF443D5}" type="sibTrans" cxnId="{96FBCD1C-353C-48B3-BDC6-DD4D433F3EC5}">
      <dgm:prSet/>
      <dgm:spPr/>
      <dgm:t>
        <a:bodyPr/>
        <a:lstStyle/>
        <a:p>
          <a:endParaRPr lang="en-CH"/>
        </a:p>
      </dgm:t>
    </dgm:pt>
    <dgm:pt modelId="{F1B4DC90-58DE-4FA4-8975-CDC0353C2AAD}">
      <dgm:prSet/>
      <dgm:spPr>
        <a:solidFill>
          <a:schemeClr val="accent6"/>
        </a:solidFill>
      </dgm:spPr>
      <dgm:t>
        <a:bodyPr/>
        <a:lstStyle/>
        <a:p>
          <a:r>
            <a:rPr lang="pl-PL" dirty="0"/>
            <a:t>4.2  Integration</a:t>
          </a:r>
          <a:r>
            <a:rPr lang="en-US" dirty="0"/>
            <a:t>, Scheduling and Configuration</a:t>
          </a:r>
          <a:endParaRPr lang="en-CH" dirty="0"/>
        </a:p>
      </dgm:t>
    </dgm:pt>
    <dgm:pt modelId="{134D4BA8-E2DE-4898-ABFE-5831A96BC712}" type="parTrans" cxnId="{D19C420F-6ABA-4E1A-8B71-77E79D9C9D0B}">
      <dgm:prSet/>
      <dgm:spPr/>
      <dgm:t>
        <a:bodyPr/>
        <a:lstStyle/>
        <a:p>
          <a:endParaRPr lang="en-CH"/>
        </a:p>
      </dgm:t>
    </dgm:pt>
    <dgm:pt modelId="{C525CD64-977C-4485-A0EB-7B0A33217FAD}" type="sibTrans" cxnId="{D19C420F-6ABA-4E1A-8B71-77E79D9C9D0B}">
      <dgm:prSet/>
      <dgm:spPr/>
      <dgm:t>
        <a:bodyPr/>
        <a:lstStyle/>
        <a:p>
          <a:endParaRPr lang="en-CH"/>
        </a:p>
      </dgm:t>
    </dgm:pt>
    <dgm:pt modelId="{3FD7A31A-C0DC-4F55-AA90-1017A02A0EEE}">
      <dgm:prSet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pl-PL" dirty="0"/>
            <a:t>4.3 Geodesy</a:t>
          </a:r>
          <a:endParaRPr lang="en-CH" dirty="0"/>
        </a:p>
      </dgm:t>
    </dgm:pt>
    <dgm:pt modelId="{F58CF440-53BB-43F7-A2CB-4437996E2ED4}" type="parTrans" cxnId="{AB6873B5-601A-4C7B-9C7C-621A86DE76AF}">
      <dgm:prSet/>
      <dgm:spPr/>
      <dgm:t>
        <a:bodyPr/>
        <a:lstStyle/>
        <a:p>
          <a:endParaRPr lang="en-CH"/>
        </a:p>
      </dgm:t>
    </dgm:pt>
    <dgm:pt modelId="{2CBE09B2-0946-4C10-AEF0-2289F670F613}" type="sibTrans" cxnId="{AB6873B5-601A-4C7B-9C7C-621A86DE76AF}">
      <dgm:prSet/>
      <dgm:spPr/>
      <dgm:t>
        <a:bodyPr/>
        <a:lstStyle/>
        <a:p>
          <a:endParaRPr lang="en-CH"/>
        </a:p>
      </dgm:t>
    </dgm:pt>
    <dgm:pt modelId="{CC4B284D-1042-4AE9-8B55-4AC137410C3F}">
      <dgm:prSet/>
      <dgm:spPr/>
      <dgm:t>
        <a:bodyPr/>
        <a:lstStyle/>
        <a:p>
          <a:r>
            <a:rPr lang="en-GB" dirty="0"/>
            <a:t>4.4 Electricity and energy management</a:t>
          </a:r>
          <a:endParaRPr lang="en-CH" dirty="0"/>
        </a:p>
      </dgm:t>
    </dgm:pt>
    <dgm:pt modelId="{3F344C29-72F9-4ABE-B4A0-13865856B894}" type="parTrans" cxnId="{8DEFB3F0-F4E6-4B03-B074-E412CAA42641}">
      <dgm:prSet/>
      <dgm:spPr/>
      <dgm:t>
        <a:bodyPr/>
        <a:lstStyle/>
        <a:p>
          <a:endParaRPr lang="en-CH"/>
        </a:p>
      </dgm:t>
    </dgm:pt>
    <dgm:pt modelId="{4A8EDC57-C7A0-4EE9-9F20-41B421AD27EE}" type="sibTrans" cxnId="{8DEFB3F0-F4E6-4B03-B074-E412CAA42641}">
      <dgm:prSet/>
      <dgm:spPr/>
      <dgm:t>
        <a:bodyPr/>
        <a:lstStyle/>
        <a:p>
          <a:endParaRPr lang="en-CH"/>
        </a:p>
      </dgm:t>
    </dgm:pt>
    <dgm:pt modelId="{CBBF9709-27CD-4A52-9FEB-4CB021270E9F}">
      <dgm:prSet/>
      <dgm:spPr/>
      <dgm:t>
        <a:bodyPr/>
        <a:lstStyle/>
        <a:p>
          <a:r>
            <a:rPr lang="pl-PL" dirty="0"/>
            <a:t>4.5 Cooling and ventilation</a:t>
          </a:r>
          <a:endParaRPr lang="en-CH" dirty="0"/>
        </a:p>
      </dgm:t>
    </dgm:pt>
    <dgm:pt modelId="{93189C70-4459-42CE-B25C-4202249EA362}" type="parTrans" cxnId="{3D937FF5-02F1-41B9-98DD-DC0F40A3A198}">
      <dgm:prSet/>
      <dgm:spPr/>
      <dgm:t>
        <a:bodyPr/>
        <a:lstStyle/>
        <a:p>
          <a:endParaRPr lang="en-CH"/>
        </a:p>
      </dgm:t>
    </dgm:pt>
    <dgm:pt modelId="{54E894B6-B79F-44EB-A504-850B6ABEEA53}" type="sibTrans" cxnId="{3D937FF5-02F1-41B9-98DD-DC0F40A3A198}">
      <dgm:prSet/>
      <dgm:spPr/>
      <dgm:t>
        <a:bodyPr/>
        <a:lstStyle/>
        <a:p>
          <a:endParaRPr lang="en-CH"/>
        </a:p>
      </dgm:t>
    </dgm:pt>
    <dgm:pt modelId="{C15F39E7-D4C7-43B8-9158-F1EE3D8A73CF}">
      <dgm:prSet/>
      <dgm:spPr/>
      <dgm:t>
        <a:bodyPr/>
        <a:lstStyle/>
        <a:p>
          <a:r>
            <a:rPr lang="pl-PL" dirty="0"/>
            <a:t>4.6 Cryogenics systems</a:t>
          </a:r>
          <a:endParaRPr lang="en-CH" dirty="0"/>
        </a:p>
      </dgm:t>
    </dgm:pt>
    <dgm:pt modelId="{B9919354-F88A-43E0-9997-917668D2F9E4}" type="parTrans" cxnId="{AEBD0E0C-EB0E-4A26-9356-DF47950D2AA9}">
      <dgm:prSet/>
      <dgm:spPr/>
      <dgm:t>
        <a:bodyPr/>
        <a:lstStyle/>
        <a:p>
          <a:endParaRPr lang="en-CH"/>
        </a:p>
      </dgm:t>
    </dgm:pt>
    <dgm:pt modelId="{EC6D6D57-4CE2-4CD8-BE06-8E913EDD8CEC}" type="sibTrans" cxnId="{AEBD0E0C-EB0E-4A26-9356-DF47950D2AA9}">
      <dgm:prSet/>
      <dgm:spPr/>
      <dgm:t>
        <a:bodyPr/>
        <a:lstStyle/>
        <a:p>
          <a:endParaRPr lang="en-CH"/>
        </a:p>
      </dgm:t>
    </dgm:pt>
    <dgm:pt modelId="{014E2CE6-B96F-4E72-B50F-DA8DB9EB2B0D}">
      <dgm:prSet/>
      <dgm:spPr/>
      <dgm:t>
        <a:bodyPr/>
        <a:lstStyle/>
        <a:p>
          <a:r>
            <a:rPr lang="en-GB" dirty="0"/>
            <a:t>4.7 Computing and controls infrastructure, communication and network</a:t>
          </a:r>
          <a:endParaRPr lang="en-CH" dirty="0"/>
        </a:p>
      </dgm:t>
    </dgm:pt>
    <dgm:pt modelId="{E403FAEA-B2D6-4C53-81AE-D2033A8258EB}" type="parTrans" cxnId="{55670CBA-5657-47D5-946E-24095A45B966}">
      <dgm:prSet/>
      <dgm:spPr/>
      <dgm:t>
        <a:bodyPr/>
        <a:lstStyle/>
        <a:p>
          <a:endParaRPr lang="en-CH"/>
        </a:p>
      </dgm:t>
    </dgm:pt>
    <dgm:pt modelId="{2421FD8E-9BB3-45AA-8775-91446AE129FA}" type="sibTrans" cxnId="{55670CBA-5657-47D5-946E-24095A45B966}">
      <dgm:prSet/>
      <dgm:spPr/>
      <dgm:t>
        <a:bodyPr/>
        <a:lstStyle/>
        <a:p>
          <a:endParaRPr lang="en-CH"/>
        </a:p>
      </dgm:t>
    </dgm:pt>
    <dgm:pt modelId="{2BEE8CD5-DA2D-4AE0-84FA-06D5CFB1FBD8}">
      <dgm:prSet/>
      <dgm:spPr/>
      <dgm:t>
        <a:bodyPr/>
        <a:lstStyle/>
        <a:p>
          <a:r>
            <a:rPr lang="pl-PL" dirty="0"/>
            <a:t>4.8 Safety</a:t>
          </a:r>
          <a:endParaRPr lang="en-CH" dirty="0"/>
        </a:p>
      </dgm:t>
    </dgm:pt>
    <dgm:pt modelId="{C8BA58B7-8819-4AAA-AEBE-902A5EBD925E}" type="parTrans" cxnId="{25DCDFDA-D0AC-480A-9F8A-45544498FD0F}">
      <dgm:prSet/>
      <dgm:spPr/>
      <dgm:t>
        <a:bodyPr/>
        <a:lstStyle/>
        <a:p>
          <a:endParaRPr lang="en-CH"/>
        </a:p>
      </dgm:t>
    </dgm:pt>
    <dgm:pt modelId="{709B306F-D091-47C9-8BAB-9DC41FC039C4}" type="sibTrans" cxnId="{25DCDFDA-D0AC-480A-9F8A-45544498FD0F}">
      <dgm:prSet/>
      <dgm:spPr/>
      <dgm:t>
        <a:bodyPr/>
        <a:lstStyle/>
        <a:p>
          <a:endParaRPr lang="en-CH"/>
        </a:p>
      </dgm:t>
    </dgm:pt>
    <dgm:pt modelId="{E78C0DC2-027B-4AD6-8A0D-F397D2B01C18}">
      <dgm:prSet/>
      <dgm:spPr/>
      <dgm:t>
        <a:bodyPr/>
        <a:lstStyle/>
        <a:p>
          <a:r>
            <a:rPr lang="pl-PL" dirty="0"/>
            <a:t>4.9 </a:t>
          </a:r>
          <a:r>
            <a:rPr lang="en-GB" dirty="0"/>
            <a:t>Technical Exploitation </a:t>
          </a:r>
          <a:endParaRPr lang="en-CH" dirty="0"/>
        </a:p>
      </dgm:t>
    </dgm:pt>
    <dgm:pt modelId="{A7395E2E-A2A4-4291-867B-BF9978863BB5}" type="parTrans" cxnId="{ACE668D6-6897-4880-AC6F-FE67DE43777E}">
      <dgm:prSet/>
      <dgm:spPr/>
      <dgm:t>
        <a:bodyPr/>
        <a:lstStyle/>
        <a:p>
          <a:endParaRPr lang="en-CH"/>
        </a:p>
      </dgm:t>
    </dgm:pt>
    <dgm:pt modelId="{57D36ECD-EA1D-474C-999B-F0BE18CCE56C}" type="sibTrans" cxnId="{ACE668D6-6897-4880-AC6F-FE67DE43777E}">
      <dgm:prSet/>
      <dgm:spPr/>
      <dgm:t>
        <a:bodyPr/>
        <a:lstStyle/>
        <a:p>
          <a:endParaRPr lang="en-CH"/>
        </a:p>
      </dgm:t>
    </dgm:pt>
    <dgm:pt modelId="{51FCE0FA-25D9-4383-B4CF-3C258B045D32}">
      <dgm:prSet/>
      <dgm:spPr/>
      <dgm:t>
        <a:bodyPr/>
        <a:lstStyle/>
        <a:p>
          <a:r>
            <a:rPr lang="pl-PL" dirty="0"/>
            <a:t>4.10 Transport &amp; handling, installation concepts, logistics</a:t>
          </a:r>
          <a:endParaRPr lang="en-CH" dirty="0"/>
        </a:p>
      </dgm:t>
    </dgm:pt>
    <dgm:pt modelId="{39332784-35F7-44BB-8E4B-BC28714C8663}" type="parTrans" cxnId="{32FA1DC3-08F3-482F-B676-B96E55F0D060}">
      <dgm:prSet/>
      <dgm:spPr/>
      <dgm:t>
        <a:bodyPr/>
        <a:lstStyle/>
        <a:p>
          <a:endParaRPr lang="en-CH"/>
        </a:p>
      </dgm:t>
    </dgm:pt>
    <dgm:pt modelId="{9CC1298D-E7FE-40E0-95B3-9498CDB22138}" type="sibTrans" cxnId="{32FA1DC3-08F3-482F-B676-B96E55F0D060}">
      <dgm:prSet/>
      <dgm:spPr/>
      <dgm:t>
        <a:bodyPr/>
        <a:lstStyle/>
        <a:p>
          <a:endParaRPr lang="en-CH"/>
        </a:p>
      </dgm:t>
    </dgm:pt>
    <dgm:pt modelId="{2A4DE1DC-57B3-4C0C-8A0A-62ED01D1AFD1}">
      <dgm:prSet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4.11 Support, Structure and Arc cell mock-up</a:t>
          </a:r>
          <a:endParaRPr lang="en-CH" dirty="0"/>
        </a:p>
      </dgm:t>
    </dgm:pt>
    <dgm:pt modelId="{F1475E69-B3F8-4F46-9F12-7E74963C717D}" type="parTrans" cxnId="{213BBDAA-1AC0-422C-B7F2-98462C263C72}">
      <dgm:prSet/>
      <dgm:spPr/>
      <dgm:t>
        <a:bodyPr/>
        <a:lstStyle/>
        <a:p>
          <a:endParaRPr lang="en-CH"/>
        </a:p>
      </dgm:t>
    </dgm:pt>
    <dgm:pt modelId="{51B39C65-A8C4-45DC-87C2-275737F4F973}" type="sibTrans" cxnId="{213BBDAA-1AC0-422C-B7F2-98462C263C72}">
      <dgm:prSet/>
      <dgm:spPr/>
      <dgm:t>
        <a:bodyPr/>
        <a:lstStyle/>
        <a:p>
          <a:endParaRPr lang="en-CH"/>
        </a:p>
      </dgm:t>
    </dgm:pt>
    <dgm:pt modelId="{A579BBB1-F6ED-42F1-BCBB-494358661315}">
      <dgm:prSet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4.12 Robotics</a:t>
          </a:r>
          <a:endParaRPr lang="en-CH" dirty="0"/>
        </a:p>
      </dgm:t>
    </dgm:pt>
    <dgm:pt modelId="{B6098D59-202B-4B40-8D59-83376EFB1F1A}" type="parTrans" cxnId="{AFF84247-27E1-4CB2-AB74-C699211382E7}">
      <dgm:prSet/>
      <dgm:spPr/>
      <dgm:t>
        <a:bodyPr/>
        <a:lstStyle/>
        <a:p>
          <a:endParaRPr lang="en-CH"/>
        </a:p>
      </dgm:t>
    </dgm:pt>
    <dgm:pt modelId="{5D80D51E-1C9C-402C-B01B-74FF0247B413}" type="sibTrans" cxnId="{AFF84247-27E1-4CB2-AB74-C699211382E7}">
      <dgm:prSet/>
      <dgm:spPr/>
      <dgm:t>
        <a:bodyPr/>
        <a:lstStyle/>
        <a:p>
          <a:endParaRPr lang="en-CH"/>
        </a:p>
      </dgm:t>
    </dgm:pt>
    <dgm:pt modelId="{6ED69D42-19E0-45C6-B003-A5293FCD71A3}" type="pres">
      <dgm:prSet presAssocID="{D81CE584-6CD0-4125-9575-405473F785F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C0763D7-83B4-442A-B1FE-12F039610E65}" type="pres">
      <dgm:prSet presAssocID="{B7B7C36C-9595-4790-9E5D-17A8031872B7}" presName="hierRoot1" presStyleCnt="0">
        <dgm:presLayoutVars>
          <dgm:hierBranch val="init"/>
        </dgm:presLayoutVars>
      </dgm:prSet>
      <dgm:spPr/>
    </dgm:pt>
    <dgm:pt modelId="{CEB2C68D-380A-48D0-A12F-6CD44529A5F9}" type="pres">
      <dgm:prSet presAssocID="{B7B7C36C-9595-4790-9E5D-17A8031872B7}" presName="rootComposite1" presStyleCnt="0"/>
      <dgm:spPr/>
    </dgm:pt>
    <dgm:pt modelId="{C8D04F20-D6B2-4DD8-B840-F35734A9D921}" type="pres">
      <dgm:prSet presAssocID="{B7B7C36C-9595-4790-9E5D-17A8031872B7}" presName="rootText1" presStyleLbl="node0" presStyleIdx="0" presStyleCnt="1">
        <dgm:presLayoutVars>
          <dgm:chPref val="3"/>
        </dgm:presLayoutVars>
      </dgm:prSet>
      <dgm:spPr/>
    </dgm:pt>
    <dgm:pt modelId="{26AC1AA9-9C0B-484A-99E3-28D244BC8D6C}" type="pres">
      <dgm:prSet presAssocID="{B7B7C36C-9595-4790-9E5D-17A8031872B7}" presName="rootConnector1" presStyleLbl="node1" presStyleIdx="0" presStyleCnt="0"/>
      <dgm:spPr/>
    </dgm:pt>
    <dgm:pt modelId="{C4F140CB-9BEE-4446-B2F8-5DB5D042F384}" type="pres">
      <dgm:prSet presAssocID="{B7B7C36C-9595-4790-9E5D-17A8031872B7}" presName="hierChild2" presStyleCnt="0"/>
      <dgm:spPr/>
    </dgm:pt>
    <dgm:pt modelId="{62353D1B-6ABA-4923-A314-AFF512ECF46D}" type="pres">
      <dgm:prSet presAssocID="{59C7EA7D-CE67-4BC0-A40C-D67F7CA8664D}" presName="Name37" presStyleLbl="parChTrans1D2" presStyleIdx="0" presStyleCnt="12"/>
      <dgm:spPr/>
    </dgm:pt>
    <dgm:pt modelId="{AF45EF34-3457-4D79-AEF7-28E201D5A269}" type="pres">
      <dgm:prSet presAssocID="{6DF7DC08-682C-4722-A208-DA6E1FBC312A}" presName="hierRoot2" presStyleCnt="0">
        <dgm:presLayoutVars>
          <dgm:hierBranch val="init"/>
        </dgm:presLayoutVars>
      </dgm:prSet>
      <dgm:spPr/>
    </dgm:pt>
    <dgm:pt modelId="{D328BF58-F86D-48D8-9336-8F675C88F518}" type="pres">
      <dgm:prSet presAssocID="{6DF7DC08-682C-4722-A208-DA6E1FBC312A}" presName="rootComposite" presStyleCnt="0"/>
      <dgm:spPr/>
    </dgm:pt>
    <dgm:pt modelId="{68BBAAF0-E692-4F8C-9E40-6279C5FF9174}" type="pres">
      <dgm:prSet presAssocID="{6DF7DC08-682C-4722-A208-DA6E1FBC312A}" presName="rootText" presStyleLbl="node2" presStyleIdx="0" presStyleCnt="12">
        <dgm:presLayoutVars>
          <dgm:chPref val="3"/>
        </dgm:presLayoutVars>
      </dgm:prSet>
      <dgm:spPr/>
    </dgm:pt>
    <dgm:pt modelId="{E63EC9F4-744D-4722-898A-545E105E793B}" type="pres">
      <dgm:prSet presAssocID="{6DF7DC08-682C-4722-A208-DA6E1FBC312A}" presName="rootConnector" presStyleLbl="node2" presStyleIdx="0" presStyleCnt="12"/>
      <dgm:spPr/>
    </dgm:pt>
    <dgm:pt modelId="{21E79F08-C9C2-4365-8B54-F9C450877AF6}" type="pres">
      <dgm:prSet presAssocID="{6DF7DC08-682C-4722-A208-DA6E1FBC312A}" presName="hierChild4" presStyleCnt="0"/>
      <dgm:spPr/>
    </dgm:pt>
    <dgm:pt modelId="{02CA1105-BA93-496A-9E53-ABE156E92976}" type="pres">
      <dgm:prSet presAssocID="{6DF7DC08-682C-4722-A208-DA6E1FBC312A}" presName="hierChild5" presStyleCnt="0"/>
      <dgm:spPr/>
    </dgm:pt>
    <dgm:pt modelId="{A69B2F27-42A8-4AD0-95E7-E6FFF7934E44}" type="pres">
      <dgm:prSet presAssocID="{134D4BA8-E2DE-4898-ABFE-5831A96BC712}" presName="Name37" presStyleLbl="parChTrans1D2" presStyleIdx="1" presStyleCnt="12"/>
      <dgm:spPr/>
    </dgm:pt>
    <dgm:pt modelId="{6B8277D5-326D-44A1-A35F-492C83406C63}" type="pres">
      <dgm:prSet presAssocID="{F1B4DC90-58DE-4FA4-8975-CDC0353C2AAD}" presName="hierRoot2" presStyleCnt="0">
        <dgm:presLayoutVars>
          <dgm:hierBranch val="init"/>
        </dgm:presLayoutVars>
      </dgm:prSet>
      <dgm:spPr/>
    </dgm:pt>
    <dgm:pt modelId="{3C3E9D14-50AD-4898-BD24-A085A89DD19D}" type="pres">
      <dgm:prSet presAssocID="{F1B4DC90-58DE-4FA4-8975-CDC0353C2AAD}" presName="rootComposite" presStyleCnt="0"/>
      <dgm:spPr/>
    </dgm:pt>
    <dgm:pt modelId="{A01515FE-F32B-49B5-A687-EA3E4779E7BA}" type="pres">
      <dgm:prSet presAssocID="{F1B4DC90-58DE-4FA4-8975-CDC0353C2AAD}" presName="rootText" presStyleLbl="node2" presStyleIdx="1" presStyleCnt="12">
        <dgm:presLayoutVars>
          <dgm:chPref val="3"/>
        </dgm:presLayoutVars>
      </dgm:prSet>
      <dgm:spPr/>
    </dgm:pt>
    <dgm:pt modelId="{699CB771-FF58-47B2-8479-79C4C48AF1CC}" type="pres">
      <dgm:prSet presAssocID="{F1B4DC90-58DE-4FA4-8975-CDC0353C2AAD}" presName="rootConnector" presStyleLbl="node2" presStyleIdx="1" presStyleCnt="12"/>
      <dgm:spPr/>
    </dgm:pt>
    <dgm:pt modelId="{45FDAE23-9436-4C00-BC59-7DB870C175E6}" type="pres">
      <dgm:prSet presAssocID="{F1B4DC90-58DE-4FA4-8975-CDC0353C2AAD}" presName="hierChild4" presStyleCnt="0"/>
      <dgm:spPr/>
    </dgm:pt>
    <dgm:pt modelId="{DF12F1EC-6E12-4A0B-85E6-44662317CBF4}" type="pres">
      <dgm:prSet presAssocID="{F1B4DC90-58DE-4FA4-8975-CDC0353C2AAD}" presName="hierChild5" presStyleCnt="0"/>
      <dgm:spPr/>
    </dgm:pt>
    <dgm:pt modelId="{C872106C-1558-40D9-9D73-4EB1A721AB8C}" type="pres">
      <dgm:prSet presAssocID="{F58CF440-53BB-43F7-A2CB-4437996E2ED4}" presName="Name37" presStyleLbl="parChTrans1D2" presStyleIdx="2" presStyleCnt="12"/>
      <dgm:spPr/>
    </dgm:pt>
    <dgm:pt modelId="{B240109E-B667-407F-897C-E3D4056966AE}" type="pres">
      <dgm:prSet presAssocID="{3FD7A31A-C0DC-4F55-AA90-1017A02A0EEE}" presName="hierRoot2" presStyleCnt="0">
        <dgm:presLayoutVars>
          <dgm:hierBranch val="init"/>
        </dgm:presLayoutVars>
      </dgm:prSet>
      <dgm:spPr/>
    </dgm:pt>
    <dgm:pt modelId="{B1EACA9B-783E-4A4E-8A39-5745F3706983}" type="pres">
      <dgm:prSet presAssocID="{3FD7A31A-C0DC-4F55-AA90-1017A02A0EEE}" presName="rootComposite" presStyleCnt="0"/>
      <dgm:spPr/>
    </dgm:pt>
    <dgm:pt modelId="{BDDEDCC8-5971-4C66-90CF-97F3D83CDCBA}" type="pres">
      <dgm:prSet presAssocID="{3FD7A31A-C0DC-4F55-AA90-1017A02A0EEE}" presName="rootText" presStyleLbl="node2" presStyleIdx="2" presStyleCnt="12">
        <dgm:presLayoutVars>
          <dgm:chPref val="3"/>
        </dgm:presLayoutVars>
      </dgm:prSet>
      <dgm:spPr/>
    </dgm:pt>
    <dgm:pt modelId="{CA2DC9A0-1449-4B07-8F3D-96EFC22B9DDD}" type="pres">
      <dgm:prSet presAssocID="{3FD7A31A-C0DC-4F55-AA90-1017A02A0EEE}" presName="rootConnector" presStyleLbl="node2" presStyleIdx="2" presStyleCnt="12"/>
      <dgm:spPr/>
    </dgm:pt>
    <dgm:pt modelId="{6412FAA8-2BD3-4E90-885C-4779903BD0FD}" type="pres">
      <dgm:prSet presAssocID="{3FD7A31A-C0DC-4F55-AA90-1017A02A0EEE}" presName="hierChild4" presStyleCnt="0"/>
      <dgm:spPr/>
    </dgm:pt>
    <dgm:pt modelId="{9506D74B-961A-4733-A4E5-0750676E0CF4}" type="pres">
      <dgm:prSet presAssocID="{3FD7A31A-C0DC-4F55-AA90-1017A02A0EEE}" presName="hierChild5" presStyleCnt="0"/>
      <dgm:spPr/>
    </dgm:pt>
    <dgm:pt modelId="{150C3C73-0E2A-47DC-A3FA-4B01F15643A4}" type="pres">
      <dgm:prSet presAssocID="{3F344C29-72F9-4ABE-B4A0-13865856B894}" presName="Name37" presStyleLbl="parChTrans1D2" presStyleIdx="3" presStyleCnt="12"/>
      <dgm:spPr/>
    </dgm:pt>
    <dgm:pt modelId="{746ACCC2-BC21-4802-AE6B-819D4765A786}" type="pres">
      <dgm:prSet presAssocID="{CC4B284D-1042-4AE9-8B55-4AC137410C3F}" presName="hierRoot2" presStyleCnt="0">
        <dgm:presLayoutVars>
          <dgm:hierBranch val="init"/>
        </dgm:presLayoutVars>
      </dgm:prSet>
      <dgm:spPr/>
    </dgm:pt>
    <dgm:pt modelId="{A55B913D-54F1-4514-9FF8-94D118E4CE88}" type="pres">
      <dgm:prSet presAssocID="{CC4B284D-1042-4AE9-8B55-4AC137410C3F}" presName="rootComposite" presStyleCnt="0"/>
      <dgm:spPr/>
    </dgm:pt>
    <dgm:pt modelId="{0ED96039-C06C-4934-8269-B5955A93EC6B}" type="pres">
      <dgm:prSet presAssocID="{CC4B284D-1042-4AE9-8B55-4AC137410C3F}" presName="rootText" presStyleLbl="node2" presStyleIdx="3" presStyleCnt="12">
        <dgm:presLayoutVars>
          <dgm:chPref val="3"/>
        </dgm:presLayoutVars>
      </dgm:prSet>
      <dgm:spPr/>
    </dgm:pt>
    <dgm:pt modelId="{A26C7BCB-68EA-480F-9462-651687B61097}" type="pres">
      <dgm:prSet presAssocID="{CC4B284D-1042-4AE9-8B55-4AC137410C3F}" presName="rootConnector" presStyleLbl="node2" presStyleIdx="3" presStyleCnt="12"/>
      <dgm:spPr/>
    </dgm:pt>
    <dgm:pt modelId="{426711C7-EEB7-4060-BD87-AF44D429FA04}" type="pres">
      <dgm:prSet presAssocID="{CC4B284D-1042-4AE9-8B55-4AC137410C3F}" presName="hierChild4" presStyleCnt="0"/>
      <dgm:spPr/>
    </dgm:pt>
    <dgm:pt modelId="{931C0870-FF53-4036-942E-FFD89374F6F7}" type="pres">
      <dgm:prSet presAssocID="{CC4B284D-1042-4AE9-8B55-4AC137410C3F}" presName="hierChild5" presStyleCnt="0"/>
      <dgm:spPr/>
    </dgm:pt>
    <dgm:pt modelId="{E6979896-47C2-4141-B3D1-9BE2F8652A8E}" type="pres">
      <dgm:prSet presAssocID="{93189C70-4459-42CE-B25C-4202249EA362}" presName="Name37" presStyleLbl="parChTrans1D2" presStyleIdx="4" presStyleCnt="12"/>
      <dgm:spPr/>
    </dgm:pt>
    <dgm:pt modelId="{7F8DCB1E-075A-4D26-AEBF-55261291C439}" type="pres">
      <dgm:prSet presAssocID="{CBBF9709-27CD-4A52-9FEB-4CB021270E9F}" presName="hierRoot2" presStyleCnt="0">
        <dgm:presLayoutVars>
          <dgm:hierBranch val="init"/>
        </dgm:presLayoutVars>
      </dgm:prSet>
      <dgm:spPr/>
    </dgm:pt>
    <dgm:pt modelId="{C5059E86-837A-4D6F-A433-576B98E147D2}" type="pres">
      <dgm:prSet presAssocID="{CBBF9709-27CD-4A52-9FEB-4CB021270E9F}" presName="rootComposite" presStyleCnt="0"/>
      <dgm:spPr/>
    </dgm:pt>
    <dgm:pt modelId="{E2978BFF-B6AA-403B-B3EC-7C3126FB4B66}" type="pres">
      <dgm:prSet presAssocID="{CBBF9709-27CD-4A52-9FEB-4CB021270E9F}" presName="rootText" presStyleLbl="node2" presStyleIdx="4" presStyleCnt="12">
        <dgm:presLayoutVars>
          <dgm:chPref val="3"/>
        </dgm:presLayoutVars>
      </dgm:prSet>
      <dgm:spPr/>
    </dgm:pt>
    <dgm:pt modelId="{29FDFB10-6A59-465D-B9BA-73ECFCE3C62B}" type="pres">
      <dgm:prSet presAssocID="{CBBF9709-27CD-4A52-9FEB-4CB021270E9F}" presName="rootConnector" presStyleLbl="node2" presStyleIdx="4" presStyleCnt="12"/>
      <dgm:spPr/>
    </dgm:pt>
    <dgm:pt modelId="{E2042F0B-991A-437A-88B6-8623C96BDE3B}" type="pres">
      <dgm:prSet presAssocID="{CBBF9709-27CD-4A52-9FEB-4CB021270E9F}" presName="hierChild4" presStyleCnt="0"/>
      <dgm:spPr/>
    </dgm:pt>
    <dgm:pt modelId="{BFE8ABB7-FE59-416C-B7F9-D76B80982AE3}" type="pres">
      <dgm:prSet presAssocID="{CBBF9709-27CD-4A52-9FEB-4CB021270E9F}" presName="hierChild5" presStyleCnt="0"/>
      <dgm:spPr/>
    </dgm:pt>
    <dgm:pt modelId="{C62CCB50-F56B-4742-88B3-42BA10EF894A}" type="pres">
      <dgm:prSet presAssocID="{B9919354-F88A-43E0-9997-917668D2F9E4}" presName="Name37" presStyleLbl="parChTrans1D2" presStyleIdx="5" presStyleCnt="12"/>
      <dgm:spPr/>
    </dgm:pt>
    <dgm:pt modelId="{3ED5A8E0-CBCD-48DB-8312-C19821FB3E45}" type="pres">
      <dgm:prSet presAssocID="{C15F39E7-D4C7-43B8-9158-F1EE3D8A73CF}" presName="hierRoot2" presStyleCnt="0">
        <dgm:presLayoutVars>
          <dgm:hierBranch val="init"/>
        </dgm:presLayoutVars>
      </dgm:prSet>
      <dgm:spPr/>
    </dgm:pt>
    <dgm:pt modelId="{FE28965D-57E7-41A7-BD26-319255CEB255}" type="pres">
      <dgm:prSet presAssocID="{C15F39E7-D4C7-43B8-9158-F1EE3D8A73CF}" presName="rootComposite" presStyleCnt="0"/>
      <dgm:spPr/>
    </dgm:pt>
    <dgm:pt modelId="{BFA3ACE3-FA07-4EC7-B785-1C91369D190E}" type="pres">
      <dgm:prSet presAssocID="{C15F39E7-D4C7-43B8-9158-F1EE3D8A73CF}" presName="rootText" presStyleLbl="node2" presStyleIdx="5" presStyleCnt="12">
        <dgm:presLayoutVars>
          <dgm:chPref val="3"/>
        </dgm:presLayoutVars>
      </dgm:prSet>
      <dgm:spPr/>
    </dgm:pt>
    <dgm:pt modelId="{E0658887-2F32-4FB4-AD86-3CC734D05F84}" type="pres">
      <dgm:prSet presAssocID="{C15F39E7-D4C7-43B8-9158-F1EE3D8A73CF}" presName="rootConnector" presStyleLbl="node2" presStyleIdx="5" presStyleCnt="12"/>
      <dgm:spPr/>
    </dgm:pt>
    <dgm:pt modelId="{BBFFB115-BE0D-402D-A4D9-4BA7A130E20D}" type="pres">
      <dgm:prSet presAssocID="{C15F39E7-D4C7-43B8-9158-F1EE3D8A73CF}" presName="hierChild4" presStyleCnt="0"/>
      <dgm:spPr/>
    </dgm:pt>
    <dgm:pt modelId="{9BFE7CB3-BCAF-47A5-BF02-BD6F9F70AE4B}" type="pres">
      <dgm:prSet presAssocID="{C15F39E7-D4C7-43B8-9158-F1EE3D8A73CF}" presName="hierChild5" presStyleCnt="0"/>
      <dgm:spPr/>
    </dgm:pt>
    <dgm:pt modelId="{68EF1733-8BB5-450B-822B-E81D8B34D54A}" type="pres">
      <dgm:prSet presAssocID="{E403FAEA-B2D6-4C53-81AE-D2033A8258EB}" presName="Name37" presStyleLbl="parChTrans1D2" presStyleIdx="6" presStyleCnt="12"/>
      <dgm:spPr/>
    </dgm:pt>
    <dgm:pt modelId="{8548270C-AAB0-4FF5-85D5-88939283A612}" type="pres">
      <dgm:prSet presAssocID="{014E2CE6-B96F-4E72-B50F-DA8DB9EB2B0D}" presName="hierRoot2" presStyleCnt="0">
        <dgm:presLayoutVars>
          <dgm:hierBranch val="init"/>
        </dgm:presLayoutVars>
      </dgm:prSet>
      <dgm:spPr/>
    </dgm:pt>
    <dgm:pt modelId="{BAB0F8AA-FA03-45CD-93C9-1FA4C42466E5}" type="pres">
      <dgm:prSet presAssocID="{014E2CE6-B96F-4E72-B50F-DA8DB9EB2B0D}" presName="rootComposite" presStyleCnt="0"/>
      <dgm:spPr/>
    </dgm:pt>
    <dgm:pt modelId="{9949E6B5-1661-46FC-9D75-D6B42B8D3A34}" type="pres">
      <dgm:prSet presAssocID="{014E2CE6-B96F-4E72-B50F-DA8DB9EB2B0D}" presName="rootText" presStyleLbl="node2" presStyleIdx="6" presStyleCnt="12">
        <dgm:presLayoutVars>
          <dgm:chPref val="3"/>
        </dgm:presLayoutVars>
      </dgm:prSet>
      <dgm:spPr/>
    </dgm:pt>
    <dgm:pt modelId="{1269DCCC-6B79-429F-AC95-0C0BE4914E07}" type="pres">
      <dgm:prSet presAssocID="{014E2CE6-B96F-4E72-B50F-DA8DB9EB2B0D}" presName="rootConnector" presStyleLbl="node2" presStyleIdx="6" presStyleCnt="12"/>
      <dgm:spPr/>
    </dgm:pt>
    <dgm:pt modelId="{C1FA55BD-0F25-461F-B048-EC8731545696}" type="pres">
      <dgm:prSet presAssocID="{014E2CE6-B96F-4E72-B50F-DA8DB9EB2B0D}" presName="hierChild4" presStyleCnt="0"/>
      <dgm:spPr/>
    </dgm:pt>
    <dgm:pt modelId="{482822DA-7237-42A3-8609-EC87E5B7F910}" type="pres">
      <dgm:prSet presAssocID="{014E2CE6-B96F-4E72-B50F-DA8DB9EB2B0D}" presName="hierChild5" presStyleCnt="0"/>
      <dgm:spPr/>
    </dgm:pt>
    <dgm:pt modelId="{76B7D3C7-8F35-4394-9539-608E15B76B25}" type="pres">
      <dgm:prSet presAssocID="{C8BA58B7-8819-4AAA-AEBE-902A5EBD925E}" presName="Name37" presStyleLbl="parChTrans1D2" presStyleIdx="7" presStyleCnt="12"/>
      <dgm:spPr/>
    </dgm:pt>
    <dgm:pt modelId="{4B63D659-5E86-4C33-B300-D10AC8B2D468}" type="pres">
      <dgm:prSet presAssocID="{2BEE8CD5-DA2D-4AE0-84FA-06D5CFB1FBD8}" presName="hierRoot2" presStyleCnt="0">
        <dgm:presLayoutVars>
          <dgm:hierBranch val="init"/>
        </dgm:presLayoutVars>
      </dgm:prSet>
      <dgm:spPr/>
    </dgm:pt>
    <dgm:pt modelId="{6CADF00F-2C5C-4C65-8DB9-3CCE0C2588D7}" type="pres">
      <dgm:prSet presAssocID="{2BEE8CD5-DA2D-4AE0-84FA-06D5CFB1FBD8}" presName="rootComposite" presStyleCnt="0"/>
      <dgm:spPr/>
    </dgm:pt>
    <dgm:pt modelId="{20B79FEF-0222-4905-8694-8879D58518B6}" type="pres">
      <dgm:prSet presAssocID="{2BEE8CD5-DA2D-4AE0-84FA-06D5CFB1FBD8}" presName="rootText" presStyleLbl="node2" presStyleIdx="7" presStyleCnt="12">
        <dgm:presLayoutVars>
          <dgm:chPref val="3"/>
        </dgm:presLayoutVars>
      </dgm:prSet>
      <dgm:spPr/>
    </dgm:pt>
    <dgm:pt modelId="{6B9E4DD1-E452-4CFE-8AF8-6ED31DE93DF1}" type="pres">
      <dgm:prSet presAssocID="{2BEE8CD5-DA2D-4AE0-84FA-06D5CFB1FBD8}" presName="rootConnector" presStyleLbl="node2" presStyleIdx="7" presStyleCnt="12"/>
      <dgm:spPr/>
    </dgm:pt>
    <dgm:pt modelId="{FCB03BBA-1BB3-49B2-9318-5DE6FECC60C3}" type="pres">
      <dgm:prSet presAssocID="{2BEE8CD5-DA2D-4AE0-84FA-06D5CFB1FBD8}" presName="hierChild4" presStyleCnt="0"/>
      <dgm:spPr/>
    </dgm:pt>
    <dgm:pt modelId="{D800E49C-4C8E-4475-9079-EA2832E5EA08}" type="pres">
      <dgm:prSet presAssocID="{2BEE8CD5-DA2D-4AE0-84FA-06D5CFB1FBD8}" presName="hierChild5" presStyleCnt="0"/>
      <dgm:spPr/>
    </dgm:pt>
    <dgm:pt modelId="{DB1F1DBE-0830-46A7-A2E1-4CA64A6B8DAA}" type="pres">
      <dgm:prSet presAssocID="{A7395E2E-A2A4-4291-867B-BF9978863BB5}" presName="Name37" presStyleLbl="parChTrans1D2" presStyleIdx="8" presStyleCnt="12"/>
      <dgm:spPr/>
    </dgm:pt>
    <dgm:pt modelId="{BBECF7E8-886E-4CA7-90D1-9BF109C41C24}" type="pres">
      <dgm:prSet presAssocID="{E78C0DC2-027B-4AD6-8A0D-F397D2B01C18}" presName="hierRoot2" presStyleCnt="0">
        <dgm:presLayoutVars>
          <dgm:hierBranch val="init"/>
        </dgm:presLayoutVars>
      </dgm:prSet>
      <dgm:spPr/>
    </dgm:pt>
    <dgm:pt modelId="{C54181DF-7FE9-4014-83B2-4A1A16EF6DA1}" type="pres">
      <dgm:prSet presAssocID="{E78C0DC2-027B-4AD6-8A0D-F397D2B01C18}" presName="rootComposite" presStyleCnt="0"/>
      <dgm:spPr/>
    </dgm:pt>
    <dgm:pt modelId="{43380AB9-73F6-462E-A730-BF62A3669C8C}" type="pres">
      <dgm:prSet presAssocID="{E78C0DC2-027B-4AD6-8A0D-F397D2B01C18}" presName="rootText" presStyleLbl="node2" presStyleIdx="8" presStyleCnt="12">
        <dgm:presLayoutVars>
          <dgm:chPref val="3"/>
        </dgm:presLayoutVars>
      </dgm:prSet>
      <dgm:spPr/>
    </dgm:pt>
    <dgm:pt modelId="{7532B60C-2E5E-42AA-8571-738B2C424D55}" type="pres">
      <dgm:prSet presAssocID="{E78C0DC2-027B-4AD6-8A0D-F397D2B01C18}" presName="rootConnector" presStyleLbl="node2" presStyleIdx="8" presStyleCnt="12"/>
      <dgm:spPr/>
    </dgm:pt>
    <dgm:pt modelId="{6869CF88-6A33-4700-A69C-D6AC1665AEE7}" type="pres">
      <dgm:prSet presAssocID="{E78C0DC2-027B-4AD6-8A0D-F397D2B01C18}" presName="hierChild4" presStyleCnt="0"/>
      <dgm:spPr/>
    </dgm:pt>
    <dgm:pt modelId="{F5DD8DD7-D81A-4162-9710-364E49E953CB}" type="pres">
      <dgm:prSet presAssocID="{E78C0DC2-027B-4AD6-8A0D-F397D2B01C18}" presName="hierChild5" presStyleCnt="0"/>
      <dgm:spPr/>
    </dgm:pt>
    <dgm:pt modelId="{B38C2987-4516-409C-B705-2172EF78F364}" type="pres">
      <dgm:prSet presAssocID="{39332784-35F7-44BB-8E4B-BC28714C8663}" presName="Name37" presStyleLbl="parChTrans1D2" presStyleIdx="9" presStyleCnt="12"/>
      <dgm:spPr/>
    </dgm:pt>
    <dgm:pt modelId="{22D7F957-DC1F-44C6-9B08-E11DA523B533}" type="pres">
      <dgm:prSet presAssocID="{51FCE0FA-25D9-4383-B4CF-3C258B045D32}" presName="hierRoot2" presStyleCnt="0">
        <dgm:presLayoutVars>
          <dgm:hierBranch val="init"/>
        </dgm:presLayoutVars>
      </dgm:prSet>
      <dgm:spPr/>
    </dgm:pt>
    <dgm:pt modelId="{5DCD0524-BDBA-4154-A5E8-E29EC2DB9BD5}" type="pres">
      <dgm:prSet presAssocID="{51FCE0FA-25D9-4383-B4CF-3C258B045D32}" presName="rootComposite" presStyleCnt="0"/>
      <dgm:spPr/>
    </dgm:pt>
    <dgm:pt modelId="{0C734671-14AA-4EAE-88E2-B1A12A808D57}" type="pres">
      <dgm:prSet presAssocID="{51FCE0FA-25D9-4383-B4CF-3C258B045D32}" presName="rootText" presStyleLbl="node2" presStyleIdx="9" presStyleCnt="12">
        <dgm:presLayoutVars>
          <dgm:chPref val="3"/>
        </dgm:presLayoutVars>
      </dgm:prSet>
      <dgm:spPr/>
    </dgm:pt>
    <dgm:pt modelId="{614F4548-D3B7-43E0-9B54-DB67F444F5C6}" type="pres">
      <dgm:prSet presAssocID="{51FCE0FA-25D9-4383-B4CF-3C258B045D32}" presName="rootConnector" presStyleLbl="node2" presStyleIdx="9" presStyleCnt="12"/>
      <dgm:spPr/>
    </dgm:pt>
    <dgm:pt modelId="{AC9175E1-38A9-49A6-9CA1-6086F053082F}" type="pres">
      <dgm:prSet presAssocID="{51FCE0FA-25D9-4383-B4CF-3C258B045D32}" presName="hierChild4" presStyleCnt="0"/>
      <dgm:spPr/>
    </dgm:pt>
    <dgm:pt modelId="{1933F160-7174-4AAB-9C54-D1061A6113BB}" type="pres">
      <dgm:prSet presAssocID="{51FCE0FA-25D9-4383-B4CF-3C258B045D32}" presName="hierChild5" presStyleCnt="0"/>
      <dgm:spPr/>
    </dgm:pt>
    <dgm:pt modelId="{82B4B9E2-A674-4EBF-A8A6-022E177DF80B}" type="pres">
      <dgm:prSet presAssocID="{F1475E69-B3F8-4F46-9F12-7E74963C717D}" presName="Name37" presStyleLbl="parChTrans1D2" presStyleIdx="10" presStyleCnt="12"/>
      <dgm:spPr/>
    </dgm:pt>
    <dgm:pt modelId="{7B1E1BA2-1B12-4092-879F-48407D8B14A7}" type="pres">
      <dgm:prSet presAssocID="{2A4DE1DC-57B3-4C0C-8A0A-62ED01D1AFD1}" presName="hierRoot2" presStyleCnt="0">
        <dgm:presLayoutVars>
          <dgm:hierBranch val="init"/>
        </dgm:presLayoutVars>
      </dgm:prSet>
      <dgm:spPr/>
    </dgm:pt>
    <dgm:pt modelId="{4E00219D-FD73-4742-8A88-49880AE65779}" type="pres">
      <dgm:prSet presAssocID="{2A4DE1DC-57B3-4C0C-8A0A-62ED01D1AFD1}" presName="rootComposite" presStyleCnt="0"/>
      <dgm:spPr/>
    </dgm:pt>
    <dgm:pt modelId="{ED69EF49-BA09-40EB-9F77-7BDD095CFAE7}" type="pres">
      <dgm:prSet presAssocID="{2A4DE1DC-57B3-4C0C-8A0A-62ED01D1AFD1}" presName="rootText" presStyleLbl="node2" presStyleIdx="10" presStyleCnt="12">
        <dgm:presLayoutVars>
          <dgm:chPref val="3"/>
        </dgm:presLayoutVars>
      </dgm:prSet>
      <dgm:spPr/>
    </dgm:pt>
    <dgm:pt modelId="{D86F7D4C-315C-4CEB-A4CD-96BEA5EDA786}" type="pres">
      <dgm:prSet presAssocID="{2A4DE1DC-57B3-4C0C-8A0A-62ED01D1AFD1}" presName="rootConnector" presStyleLbl="node2" presStyleIdx="10" presStyleCnt="12"/>
      <dgm:spPr/>
    </dgm:pt>
    <dgm:pt modelId="{3DCE2BC5-8920-4AC2-9085-14885AFB5ECF}" type="pres">
      <dgm:prSet presAssocID="{2A4DE1DC-57B3-4C0C-8A0A-62ED01D1AFD1}" presName="hierChild4" presStyleCnt="0"/>
      <dgm:spPr/>
    </dgm:pt>
    <dgm:pt modelId="{8C9ACA73-A39D-4B40-9ED0-BC7B2C0DB7A7}" type="pres">
      <dgm:prSet presAssocID="{2A4DE1DC-57B3-4C0C-8A0A-62ED01D1AFD1}" presName="hierChild5" presStyleCnt="0"/>
      <dgm:spPr/>
    </dgm:pt>
    <dgm:pt modelId="{931D3A84-0185-4B93-BFF7-A92EFE6C9734}" type="pres">
      <dgm:prSet presAssocID="{B6098D59-202B-4B40-8D59-83376EFB1F1A}" presName="Name37" presStyleLbl="parChTrans1D2" presStyleIdx="11" presStyleCnt="12"/>
      <dgm:spPr/>
    </dgm:pt>
    <dgm:pt modelId="{40398830-3C6E-455C-8105-E273E042EE6B}" type="pres">
      <dgm:prSet presAssocID="{A579BBB1-F6ED-42F1-BCBB-494358661315}" presName="hierRoot2" presStyleCnt="0">
        <dgm:presLayoutVars>
          <dgm:hierBranch val="init"/>
        </dgm:presLayoutVars>
      </dgm:prSet>
      <dgm:spPr/>
    </dgm:pt>
    <dgm:pt modelId="{6172C6FF-FC2F-4927-907F-8E440F322480}" type="pres">
      <dgm:prSet presAssocID="{A579BBB1-F6ED-42F1-BCBB-494358661315}" presName="rootComposite" presStyleCnt="0"/>
      <dgm:spPr/>
    </dgm:pt>
    <dgm:pt modelId="{D10E140B-A826-400F-9F00-EC867C6E3DB5}" type="pres">
      <dgm:prSet presAssocID="{A579BBB1-F6ED-42F1-BCBB-494358661315}" presName="rootText" presStyleLbl="node2" presStyleIdx="11" presStyleCnt="12">
        <dgm:presLayoutVars>
          <dgm:chPref val="3"/>
        </dgm:presLayoutVars>
      </dgm:prSet>
      <dgm:spPr/>
    </dgm:pt>
    <dgm:pt modelId="{F4324607-DA90-4E42-85D6-297F08E671D9}" type="pres">
      <dgm:prSet presAssocID="{A579BBB1-F6ED-42F1-BCBB-494358661315}" presName="rootConnector" presStyleLbl="node2" presStyleIdx="11" presStyleCnt="12"/>
      <dgm:spPr/>
    </dgm:pt>
    <dgm:pt modelId="{CF840EB2-DB54-495E-849A-A548737392A5}" type="pres">
      <dgm:prSet presAssocID="{A579BBB1-F6ED-42F1-BCBB-494358661315}" presName="hierChild4" presStyleCnt="0"/>
      <dgm:spPr/>
    </dgm:pt>
    <dgm:pt modelId="{0B7D51D0-3358-4409-8DF8-19F5D6DE9DF3}" type="pres">
      <dgm:prSet presAssocID="{A579BBB1-F6ED-42F1-BCBB-494358661315}" presName="hierChild5" presStyleCnt="0"/>
      <dgm:spPr/>
    </dgm:pt>
    <dgm:pt modelId="{926F9B05-6FDC-4045-BD04-3102B60C8F0D}" type="pres">
      <dgm:prSet presAssocID="{B7B7C36C-9595-4790-9E5D-17A8031872B7}" presName="hierChild3" presStyleCnt="0"/>
      <dgm:spPr/>
    </dgm:pt>
  </dgm:ptLst>
  <dgm:cxnLst>
    <dgm:cxn modelId="{85096901-426B-404F-B909-16F1C45BBE9C}" type="presOf" srcId="{59C7EA7D-CE67-4BC0-A40C-D67F7CA8664D}" destId="{62353D1B-6ABA-4923-A314-AFF512ECF46D}" srcOrd="0" destOrd="0" presId="urn:microsoft.com/office/officeart/2005/8/layout/orgChart1"/>
    <dgm:cxn modelId="{7A18FD0A-8467-45D2-9A30-FA436C1D45D6}" type="presOf" srcId="{C15F39E7-D4C7-43B8-9158-F1EE3D8A73CF}" destId="{E0658887-2F32-4FB4-AD86-3CC734D05F84}" srcOrd="1" destOrd="0" presId="urn:microsoft.com/office/officeart/2005/8/layout/orgChart1"/>
    <dgm:cxn modelId="{F2376A0B-8649-4701-BA41-6099EDBBF5F2}" type="presOf" srcId="{B7B7C36C-9595-4790-9E5D-17A8031872B7}" destId="{C8D04F20-D6B2-4DD8-B840-F35734A9D921}" srcOrd="0" destOrd="0" presId="urn:microsoft.com/office/officeart/2005/8/layout/orgChart1"/>
    <dgm:cxn modelId="{AEBD0E0C-EB0E-4A26-9356-DF47950D2AA9}" srcId="{B7B7C36C-9595-4790-9E5D-17A8031872B7}" destId="{C15F39E7-D4C7-43B8-9158-F1EE3D8A73CF}" srcOrd="5" destOrd="0" parTransId="{B9919354-F88A-43E0-9997-917668D2F9E4}" sibTransId="{EC6D6D57-4CE2-4CD8-BE06-8E913EDD8CEC}"/>
    <dgm:cxn modelId="{45D8DA0D-856A-4313-A86A-2501FBF0125A}" type="presOf" srcId="{2BEE8CD5-DA2D-4AE0-84FA-06D5CFB1FBD8}" destId="{20B79FEF-0222-4905-8694-8879D58518B6}" srcOrd="0" destOrd="0" presId="urn:microsoft.com/office/officeart/2005/8/layout/orgChart1"/>
    <dgm:cxn modelId="{D19C420F-6ABA-4E1A-8B71-77E79D9C9D0B}" srcId="{B7B7C36C-9595-4790-9E5D-17A8031872B7}" destId="{F1B4DC90-58DE-4FA4-8975-CDC0353C2AAD}" srcOrd="1" destOrd="0" parTransId="{134D4BA8-E2DE-4898-ABFE-5831A96BC712}" sibTransId="{C525CD64-977C-4485-A0EB-7B0A33217FAD}"/>
    <dgm:cxn modelId="{7A2BEB11-794F-4DA7-878D-91762FC68EFB}" type="presOf" srcId="{51FCE0FA-25D9-4383-B4CF-3C258B045D32}" destId="{614F4548-D3B7-43E0-9B54-DB67F444F5C6}" srcOrd="1" destOrd="0" presId="urn:microsoft.com/office/officeart/2005/8/layout/orgChart1"/>
    <dgm:cxn modelId="{E91E7614-2F3A-406D-9F54-1CFFBF1F5DB9}" type="presOf" srcId="{2A4DE1DC-57B3-4C0C-8A0A-62ED01D1AFD1}" destId="{D86F7D4C-315C-4CEB-A4CD-96BEA5EDA786}" srcOrd="1" destOrd="0" presId="urn:microsoft.com/office/officeart/2005/8/layout/orgChart1"/>
    <dgm:cxn modelId="{D11D1416-E170-47C1-93D3-36764E0ACD8D}" type="presOf" srcId="{134D4BA8-E2DE-4898-ABFE-5831A96BC712}" destId="{A69B2F27-42A8-4AD0-95E7-E6FFF7934E44}" srcOrd="0" destOrd="0" presId="urn:microsoft.com/office/officeart/2005/8/layout/orgChart1"/>
    <dgm:cxn modelId="{1B7D441A-7D7C-41B1-8130-6D5C76A3C0FE}" type="presOf" srcId="{3FD7A31A-C0DC-4F55-AA90-1017A02A0EEE}" destId="{BDDEDCC8-5971-4C66-90CF-97F3D83CDCBA}" srcOrd="0" destOrd="0" presId="urn:microsoft.com/office/officeart/2005/8/layout/orgChart1"/>
    <dgm:cxn modelId="{5246611B-F600-4D03-8C78-49EA46C0CD07}" type="presOf" srcId="{2BEE8CD5-DA2D-4AE0-84FA-06D5CFB1FBD8}" destId="{6B9E4DD1-E452-4CFE-8AF8-6ED31DE93DF1}" srcOrd="1" destOrd="0" presId="urn:microsoft.com/office/officeart/2005/8/layout/orgChart1"/>
    <dgm:cxn modelId="{96FBCD1C-353C-48B3-BDC6-DD4D433F3EC5}" srcId="{B7B7C36C-9595-4790-9E5D-17A8031872B7}" destId="{6DF7DC08-682C-4722-A208-DA6E1FBC312A}" srcOrd="0" destOrd="0" parTransId="{59C7EA7D-CE67-4BC0-A40C-D67F7CA8664D}" sibTransId="{DAC13125-07C2-491F-B3BF-858E6CF443D5}"/>
    <dgm:cxn modelId="{F4E36C33-CE76-414A-8491-5555843E15C8}" type="presOf" srcId="{B7B7C36C-9595-4790-9E5D-17A8031872B7}" destId="{26AC1AA9-9C0B-484A-99E3-28D244BC8D6C}" srcOrd="1" destOrd="0" presId="urn:microsoft.com/office/officeart/2005/8/layout/orgChart1"/>
    <dgm:cxn modelId="{16C4EA3E-475F-4003-8269-0AC8742FC21A}" type="presOf" srcId="{D81CE584-6CD0-4125-9575-405473F785F1}" destId="{6ED69D42-19E0-45C6-B003-A5293FCD71A3}" srcOrd="0" destOrd="0" presId="urn:microsoft.com/office/officeart/2005/8/layout/orgChart1"/>
    <dgm:cxn modelId="{25DE4D40-512B-48FA-B205-0B59A750653B}" type="presOf" srcId="{B9919354-F88A-43E0-9997-917668D2F9E4}" destId="{C62CCB50-F56B-4742-88B3-42BA10EF894A}" srcOrd="0" destOrd="0" presId="urn:microsoft.com/office/officeart/2005/8/layout/orgChart1"/>
    <dgm:cxn modelId="{7A37DB42-6F29-47EB-93FC-B858EC246E75}" type="presOf" srcId="{CBBF9709-27CD-4A52-9FEB-4CB021270E9F}" destId="{29FDFB10-6A59-465D-B9BA-73ECFCE3C62B}" srcOrd="1" destOrd="0" presId="urn:microsoft.com/office/officeart/2005/8/layout/orgChart1"/>
    <dgm:cxn modelId="{25FE0E66-A4AB-4CAD-8609-C7891182402B}" type="presOf" srcId="{51FCE0FA-25D9-4383-B4CF-3C258B045D32}" destId="{0C734671-14AA-4EAE-88E2-B1A12A808D57}" srcOrd="0" destOrd="0" presId="urn:microsoft.com/office/officeart/2005/8/layout/orgChart1"/>
    <dgm:cxn modelId="{AFF84247-27E1-4CB2-AB74-C699211382E7}" srcId="{B7B7C36C-9595-4790-9E5D-17A8031872B7}" destId="{A579BBB1-F6ED-42F1-BCBB-494358661315}" srcOrd="11" destOrd="0" parTransId="{B6098D59-202B-4B40-8D59-83376EFB1F1A}" sibTransId="{5D80D51E-1C9C-402C-B01B-74FF0247B413}"/>
    <dgm:cxn modelId="{12D2C668-43DC-4348-8456-1C0B2A8F5730}" type="presOf" srcId="{A579BBB1-F6ED-42F1-BCBB-494358661315}" destId="{D10E140B-A826-400F-9F00-EC867C6E3DB5}" srcOrd="0" destOrd="0" presId="urn:microsoft.com/office/officeart/2005/8/layout/orgChart1"/>
    <dgm:cxn modelId="{C245FF49-0A8F-448B-8CDE-1541776C45F9}" type="presOf" srcId="{F1B4DC90-58DE-4FA4-8975-CDC0353C2AAD}" destId="{699CB771-FF58-47B2-8479-79C4C48AF1CC}" srcOrd="1" destOrd="0" presId="urn:microsoft.com/office/officeart/2005/8/layout/orgChart1"/>
    <dgm:cxn modelId="{35E0354A-B3B4-4F90-A72C-6492F123041A}" srcId="{D81CE584-6CD0-4125-9575-405473F785F1}" destId="{B7B7C36C-9595-4790-9E5D-17A8031872B7}" srcOrd="0" destOrd="0" parTransId="{BDC79313-D571-4541-A8F6-FA4352C40316}" sibTransId="{1B7C424B-D0E1-4C51-A4EF-21455522687D}"/>
    <dgm:cxn modelId="{BD152252-A285-431A-A283-95B779FAF8CF}" type="presOf" srcId="{6DF7DC08-682C-4722-A208-DA6E1FBC312A}" destId="{E63EC9F4-744D-4722-898A-545E105E793B}" srcOrd="1" destOrd="0" presId="urn:microsoft.com/office/officeart/2005/8/layout/orgChart1"/>
    <dgm:cxn modelId="{3A2BB854-5E93-495B-8FA0-27CCEB25B99C}" type="presOf" srcId="{F1475E69-B3F8-4F46-9F12-7E74963C717D}" destId="{82B4B9E2-A674-4EBF-A8A6-022E177DF80B}" srcOrd="0" destOrd="0" presId="urn:microsoft.com/office/officeart/2005/8/layout/orgChart1"/>
    <dgm:cxn modelId="{99802878-D2B2-4DDC-9E25-D4967984E7DB}" type="presOf" srcId="{E403FAEA-B2D6-4C53-81AE-D2033A8258EB}" destId="{68EF1733-8BB5-450B-822B-E81D8B34D54A}" srcOrd="0" destOrd="0" presId="urn:microsoft.com/office/officeart/2005/8/layout/orgChart1"/>
    <dgm:cxn modelId="{075B065A-25EE-4616-A9F3-A4B58F9BCE41}" type="presOf" srcId="{39332784-35F7-44BB-8E4B-BC28714C8663}" destId="{B38C2987-4516-409C-B705-2172EF78F364}" srcOrd="0" destOrd="0" presId="urn:microsoft.com/office/officeart/2005/8/layout/orgChart1"/>
    <dgm:cxn modelId="{AE91445A-DE42-4BE4-A50D-124044EEED8B}" type="presOf" srcId="{014E2CE6-B96F-4E72-B50F-DA8DB9EB2B0D}" destId="{9949E6B5-1661-46FC-9D75-D6B42B8D3A34}" srcOrd="0" destOrd="0" presId="urn:microsoft.com/office/officeart/2005/8/layout/orgChart1"/>
    <dgm:cxn modelId="{0887708E-6CF5-41D7-9F88-A45FF4C2600F}" type="presOf" srcId="{CC4B284D-1042-4AE9-8B55-4AC137410C3F}" destId="{A26C7BCB-68EA-480F-9462-651687B61097}" srcOrd="1" destOrd="0" presId="urn:microsoft.com/office/officeart/2005/8/layout/orgChart1"/>
    <dgm:cxn modelId="{5D1AB28F-81C1-47E1-B6F5-EF5F50B34959}" type="presOf" srcId="{C15F39E7-D4C7-43B8-9158-F1EE3D8A73CF}" destId="{BFA3ACE3-FA07-4EC7-B785-1C91369D190E}" srcOrd="0" destOrd="0" presId="urn:microsoft.com/office/officeart/2005/8/layout/orgChart1"/>
    <dgm:cxn modelId="{E9973A99-8352-4930-89F7-FB9C05588B90}" type="presOf" srcId="{014E2CE6-B96F-4E72-B50F-DA8DB9EB2B0D}" destId="{1269DCCC-6B79-429F-AC95-0C0BE4914E07}" srcOrd="1" destOrd="0" presId="urn:microsoft.com/office/officeart/2005/8/layout/orgChart1"/>
    <dgm:cxn modelId="{EBC6BE9B-FA64-49A9-8372-13ED77625927}" type="presOf" srcId="{F1B4DC90-58DE-4FA4-8975-CDC0353C2AAD}" destId="{A01515FE-F32B-49B5-A687-EA3E4779E7BA}" srcOrd="0" destOrd="0" presId="urn:microsoft.com/office/officeart/2005/8/layout/orgChart1"/>
    <dgm:cxn modelId="{07C0079D-7EC9-4110-9031-29A906C7FFC8}" type="presOf" srcId="{A579BBB1-F6ED-42F1-BCBB-494358661315}" destId="{F4324607-DA90-4E42-85D6-297F08E671D9}" srcOrd="1" destOrd="0" presId="urn:microsoft.com/office/officeart/2005/8/layout/orgChart1"/>
    <dgm:cxn modelId="{EBA25C9D-9F01-4ACB-8942-2C6D4F5FDDD2}" type="presOf" srcId="{CBBF9709-27CD-4A52-9FEB-4CB021270E9F}" destId="{E2978BFF-B6AA-403B-B3EC-7C3126FB4B66}" srcOrd="0" destOrd="0" presId="urn:microsoft.com/office/officeart/2005/8/layout/orgChart1"/>
    <dgm:cxn modelId="{53A62D9F-2876-43C8-8605-AF7F77EB6BA3}" type="presOf" srcId="{3FD7A31A-C0DC-4F55-AA90-1017A02A0EEE}" destId="{CA2DC9A0-1449-4B07-8F3D-96EFC22B9DDD}" srcOrd="1" destOrd="0" presId="urn:microsoft.com/office/officeart/2005/8/layout/orgChart1"/>
    <dgm:cxn modelId="{6BF0EFA0-E364-4569-8DBA-F750F1083D64}" type="presOf" srcId="{E78C0DC2-027B-4AD6-8A0D-F397D2B01C18}" destId="{43380AB9-73F6-462E-A730-BF62A3669C8C}" srcOrd="0" destOrd="0" presId="urn:microsoft.com/office/officeart/2005/8/layout/orgChart1"/>
    <dgm:cxn modelId="{213BBDAA-1AC0-422C-B7F2-98462C263C72}" srcId="{B7B7C36C-9595-4790-9E5D-17A8031872B7}" destId="{2A4DE1DC-57B3-4C0C-8A0A-62ED01D1AFD1}" srcOrd="10" destOrd="0" parTransId="{F1475E69-B3F8-4F46-9F12-7E74963C717D}" sibTransId="{51B39C65-A8C4-45DC-87C2-275737F4F973}"/>
    <dgm:cxn modelId="{AB6873B5-601A-4C7B-9C7C-621A86DE76AF}" srcId="{B7B7C36C-9595-4790-9E5D-17A8031872B7}" destId="{3FD7A31A-C0DC-4F55-AA90-1017A02A0EEE}" srcOrd="2" destOrd="0" parTransId="{F58CF440-53BB-43F7-A2CB-4437996E2ED4}" sibTransId="{2CBE09B2-0946-4C10-AEF0-2289F670F613}"/>
    <dgm:cxn modelId="{286FE4B6-D64B-4A44-B409-82DF2629F53D}" type="presOf" srcId="{CC4B284D-1042-4AE9-8B55-4AC137410C3F}" destId="{0ED96039-C06C-4934-8269-B5955A93EC6B}" srcOrd="0" destOrd="0" presId="urn:microsoft.com/office/officeart/2005/8/layout/orgChart1"/>
    <dgm:cxn modelId="{55670CBA-5657-47D5-946E-24095A45B966}" srcId="{B7B7C36C-9595-4790-9E5D-17A8031872B7}" destId="{014E2CE6-B96F-4E72-B50F-DA8DB9EB2B0D}" srcOrd="6" destOrd="0" parTransId="{E403FAEA-B2D6-4C53-81AE-D2033A8258EB}" sibTransId="{2421FD8E-9BB3-45AA-8775-91446AE129FA}"/>
    <dgm:cxn modelId="{076892BD-074B-4D87-8710-D960E39FCAA6}" type="presOf" srcId="{C8BA58B7-8819-4AAA-AEBE-902A5EBD925E}" destId="{76B7D3C7-8F35-4394-9539-608E15B76B25}" srcOrd="0" destOrd="0" presId="urn:microsoft.com/office/officeart/2005/8/layout/orgChart1"/>
    <dgm:cxn modelId="{067072C1-9A02-4546-A23F-DD7A04A07449}" type="presOf" srcId="{A7395E2E-A2A4-4291-867B-BF9978863BB5}" destId="{DB1F1DBE-0830-46A7-A2E1-4CA64A6B8DAA}" srcOrd="0" destOrd="0" presId="urn:microsoft.com/office/officeart/2005/8/layout/orgChart1"/>
    <dgm:cxn modelId="{32FA1DC3-08F3-482F-B676-B96E55F0D060}" srcId="{B7B7C36C-9595-4790-9E5D-17A8031872B7}" destId="{51FCE0FA-25D9-4383-B4CF-3C258B045D32}" srcOrd="9" destOrd="0" parTransId="{39332784-35F7-44BB-8E4B-BC28714C8663}" sibTransId="{9CC1298D-E7FE-40E0-95B3-9498CDB22138}"/>
    <dgm:cxn modelId="{3587A5C9-A18C-475E-A67F-F9996DD70279}" type="presOf" srcId="{6DF7DC08-682C-4722-A208-DA6E1FBC312A}" destId="{68BBAAF0-E692-4F8C-9E40-6279C5FF9174}" srcOrd="0" destOrd="0" presId="urn:microsoft.com/office/officeart/2005/8/layout/orgChart1"/>
    <dgm:cxn modelId="{491B79CA-DB4E-4592-95F2-2CF94693C724}" type="presOf" srcId="{E78C0DC2-027B-4AD6-8A0D-F397D2B01C18}" destId="{7532B60C-2E5E-42AA-8571-738B2C424D55}" srcOrd="1" destOrd="0" presId="urn:microsoft.com/office/officeart/2005/8/layout/orgChart1"/>
    <dgm:cxn modelId="{C7ADB9CB-B0B2-4A31-9CC8-A2205C8131AE}" type="presOf" srcId="{2A4DE1DC-57B3-4C0C-8A0A-62ED01D1AFD1}" destId="{ED69EF49-BA09-40EB-9F77-7BDD095CFAE7}" srcOrd="0" destOrd="0" presId="urn:microsoft.com/office/officeart/2005/8/layout/orgChart1"/>
    <dgm:cxn modelId="{ACE668D6-6897-4880-AC6F-FE67DE43777E}" srcId="{B7B7C36C-9595-4790-9E5D-17A8031872B7}" destId="{E78C0DC2-027B-4AD6-8A0D-F397D2B01C18}" srcOrd="8" destOrd="0" parTransId="{A7395E2E-A2A4-4291-867B-BF9978863BB5}" sibTransId="{57D36ECD-EA1D-474C-999B-F0BE18CCE56C}"/>
    <dgm:cxn modelId="{81C0D7DA-47F6-4F9C-80EE-FEC8141F8A17}" type="presOf" srcId="{93189C70-4459-42CE-B25C-4202249EA362}" destId="{E6979896-47C2-4141-B3D1-9BE2F8652A8E}" srcOrd="0" destOrd="0" presId="urn:microsoft.com/office/officeart/2005/8/layout/orgChart1"/>
    <dgm:cxn modelId="{25DCDFDA-D0AC-480A-9F8A-45544498FD0F}" srcId="{B7B7C36C-9595-4790-9E5D-17A8031872B7}" destId="{2BEE8CD5-DA2D-4AE0-84FA-06D5CFB1FBD8}" srcOrd="7" destOrd="0" parTransId="{C8BA58B7-8819-4AAA-AEBE-902A5EBD925E}" sibTransId="{709B306F-D091-47C9-8BAB-9DC41FC039C4}"/>
    <dgm:cxn modelId="{D74720EE-B2A7-49E4-947D-C8F3977391AF}" type="presOf" srcId="{B6098D59-202B-4B40-8D59-83376EFB1F1A}" destId="{931D3A84-0185-4B93-BFF7-A92EFE6C9734}" srcOrd="0" destOrd="0" presId="urn:microsoft.com/office/officeart/2005/8/layout/orgChart1"/>
    <dgm:cxn modelId="{B34329EE-0335-477B-87F2-4CAC3951174B}" type="presOf" srcId="{3F344C29-72F9-4ABE-B4A0-13865856B894}" destId="{150C3C73-0E2A-47DC-A3FA-4B01F15643A4}" srcOrd="0" destOrd="0" presId="urn:microsoft.com/office/officeart/2005/8/layout/orgChart1"/>
    <dgm:cxn modelId="{8DEFB3F0-F4E6-4B03-B074-E412CAA42641}" srcId="{B7B7C36C-9595-4790-9E5D-17A8031872B7}" destId="{CC4B284D-1042-4AE9-8B55-4AC137410C3F}" srcOrd="3" destOrd="0" parTransId="{3F344C29-72F9-4ABE-B4A0-13865856B894}" sibTransId="{4A8EDC57-C7A0-4EE9-9F20-41B421AD27EE}"/>
    <dgm:cxn modelId="{3D937FF5-02F1-41B9-98DD-DC0F40A3A198}" srcId="{B7B7C36C-9595-4790-9E5D-17A8031872B7}" destId="{CBBF9709-27CD-4A52-9FEB-4CB021270E9F}" srcOrd="4" destOrd="0" parTransId="{93189C70-4459-42CE-B25C-4202249EA362}" sibTransId="{54E894B6-B79F-44EB-A504-850B6ABEEA53}"/>
    <dgm:cxn modelId="{7C2C6EF6-2BED-4C6E-8883-676A02E8AC10}" type="presOf" srcId="{F58CF440-53BB-43F7-A2CB-4437996E2ED4}" destId="{C872106C-1558-40D9-9D73-4EB1A721AB8C}" srcOrd="0" destOrd="0" presId="urn:microsoft.com/office/officeart/2005/8/layout/orgChart1"/>
    <dgm:cxn modelId="{DE792126-A73D-426B-A235-4DA307B4E078}" type="presParOf" srcId="{6ED69D42-19E0-45C6-B003-A5293FCD71A3}" destId="{EC0763D7-83B4-442A-B1FE-12F039610E65}" srcOrd="0" destOrd="0" presId="urn:microsoft.com/office/officeart/2005/8/layout/orgChart1"/>
    <dgm:cxn modelId="{357E62CC-7314-4C04-A205-1BC7CD51404D}" type="presParOf" srcId="{EC0763D7-83B4-442A-B1FE-12F039610E65}" destId="{CEB2C68D-380A-48D0-A12F-6CD44529A5F9}" srcOrd="0" destOrd="0" presId="urn:microsoft.com/office/officeart/2005/8/layout/orgChart1"/>
    <dgm:cxn modelId="{24FAD12E-CC0D-46DC-8274-9AFEFA796EBA}" type="presParOf" srcId="{CEB2C68D-380A-48D0-A12F-6CD44529A5F9}" destId="{C8D04F20-D6B2-4DD8-B840-F35734A9D921}" srcOrd="0" destOrd="0" presId="urn:microsoft.com/office/officeart/2005/8/layout/orgChart1"/>
    <dgm:cxn modelId="{BC7DC13B-D4B6-45F5-A546-EAE97B14AD65}" type="presParOf" srcId="{CEB2C68D-380A-48D0-A12F-6CD44529A5F9}" destId="{26AC1AA9-9C0B-484A-99E3-28D244BC8D6C}" srcOrd="1" destOrd="0" presId="urn:microsoft.com/office/officeart/2005/8/layout/orgChart1"/>
    <dgm:cxn modelId="{8DC0523B-47CF-4C66-ACBB-071130608D81}" type="presParOf" srcId="{EC0763D7-83B4-442A-B1FE-12F039610E65}" destId="{C4F140CB-9BEE-4446-B2F8-5DB5D042F384}" srcOrd="1" destOrd="0" presId="urn:microsoft.com/office/officeart/2005/8/layout/orgChart1"/>
    <dgm:cxn modelId="{04B44FA9-FCB3-4643-9124-BF25EEA89468}" type="presParOf" srcId="{C4F140CB-9BEE-4446-B2F8-5DB5D042F384}" destId="{62353D1B-6ABA-4923-A314-AFF512ECF46D}" srcOrd="0" destOrd="0" presId="urn:microsoft.com/office/officeart/2005/8/layout/orgChart1"/>
    <dgm:cxn modelId="{226D4512-1450-47FC-9B75-9369024F81BE}" type="presParOf" srcId="{C4F140CB-9BEE-4446-B2F8-5DB5D042F384}" destId="{AF45EF34-3457-4D79-AEF7-28E201D5A269}" srcOrd="1" destOrd="0" presId="urn:microsoft.com/office/officeart/2005/8/layout/orgChart1"/>
    <dgm:cxn modelId="{E99FF486-1C63-412A-8DAC-600170324086}" type="presParOf" srcId="{AF45EF34-3457-4D79-AEF7-28E201D5A269}" destId="{D328BF58-F86D-48D8-9336-8F675C88F518}" srcOrd="0" destOrd="0" presId="urn:microsoft.com/office/officeart/2005/8/layout/orgChart1"/>
    <dgm:cxn modelId="{E3EB0C17-9F33-47D2-AB6D-883F8B9B75D6}" type="presParOf" srcId="{D328BF58-F86D-48D8-9336-8F675C88F518}" destId="{68BBAAF0-E692-4F8C-9E40-6279C5FF9174}" srcOrd="0" destOrd="0" presId="urn:microsoft.com/office/officeart/2005/8/layout/orgChart1"/>
    <dgm:cxn modelId="{C9C2010C-70A4-4117-A7D8-D156658AB540}" type="presParOf" srcId="{D328BF58-F86D-48D8-9336-8F675C88F518}" destId="{E63EC9F4-744D-4722-898A-545E105E793B}" srcOrd="1" destOrd="0" presId="urn:microsoft.com/office/officeart/2005/8/layout/orgChart1"/>
    <dgm:cxn modelId="{E24106E7-03B4-4F79-BA67-7BC45D318BAD}" type="presParOf" srcId="{AF45EF34-3457-4D79-AEF7-28E201D5A269}" destId="{21E79F08-C9C2-4365-8B54-F9C450877AF6}" srcOrd="1" destOrd="0" presId="urn:microsoft.com/office/officeart/2005/8/layout/orgChart1"/>
    <dgm:cxn modelId="{8D9E8BBE-6FD9-42D7-9D3B-AC6CCF9C97CE}" type="presParOf" srcId="{AF45EF34-3457-4D79-AEF7-28E201D5A269}" destId="{02CA1105-BA93-496A-9E53-ABE156E92976}" srcOrd="2" destOrd="0" presId="urn:microsoft.com/office/officeart/2005/8/layout/orgChart1"/>
    <dgm:cxn modelId="{37802212-E2D1-4DD5-8671-C9360F13A2B6}" type="presParOf" srcId="{C4F140CB-9BEE-4446-B2F8-5DB5D042F384}" destId="{A69B2F27-42A8-4AD0-95E7-E6FFF7934E44}" srcOrd="2" destOrd="0" presId="urn:microsoft.com/office/officeart/2005/8/layout/orgChart1"/>
    <dgm:cxn modelId="{962788FE-9042-4BB4-8718-553AB8B61039}" type="presParOf" srcId="{C4F140CB-9BEE-4446-B2F8-5DB5D042F384}" destId="{6B8277D5-326D-44A1-A35F-492C83406C63}" srcOrd="3" destOrd="0" presId="urn:microsoft.com/office/officeart/2005/8/layout/orgChart1"/>
    <dgm:cxn modelId="{F0CCC5F9-C589-4F2A-B110-980E4C2C661A}" type="presParOf" srcId="{6B8277D5-326D-44A1-A35F-492C83406C63}" destId="{3C3E9D14-50AD-4898-BD24-A085A89DD19D}" srcOrd="0" destOrd="0" presId="urn:microsoft.com/office/officeart/2005/8/layout/orgChart1"/>
    <dgm:cxn modelId="{F5B21658-3EF8-4B92-8567-BBCDF5394FCC}" type="presParOf" srcId="{3C3E9D14-50AD-4898-BD24-A085A89DD19D}" destId="{A01515FE-F32B-49B5-A687-EA3E4779E7BA}" srcOrd="0" destOrd="0" presId="urn:microsoft.com/office/officeart/2005/8/layout/orgChart1"/>
    <dgm:cxn modelId="{9F38F328-987B-4212-B713-3A93668298E9}" type="presParOf" srcId="{3C3E9D14-50AD-4898-BD24-A085A89DD19D}" destId="{699CB771-FF58-47B2-8479-79C4C48AF1CC}" srcOrd="1" destOrd="0" presId="urn:microsoft.com/office/officeart/2005/8/layout/orgChart1"/>
    <dgm:cxn modelId="{B6319CC0-FD26-4677-BC20-B21D806EC7CB}" type="presParOf" srcId="{6B8277D5-326D-44A1-A35F-492C83406C63}" destId="{45FDAE23-9436-4C00-BC59-7DB870C175E6}" srcOrd="1" destOrd="0" presId="urn:microsoft.com/office/officeart/2005/8/layout/orgChart1"/>
    <dgm:cxn modelId="{1BA6E15C-26C9-448D-BC3C-1F5082929E38}" type="presParOf" srcId="{6B8277D5-326D-44A1-A35F-492C83406C63}" destId="{DF12F1EC-6E12-4A0B-85E6-44662317CBF4}" srcOrd="2" destOrd="0" presId="urn:microsoft.com/office/officeart/2005/8/layout/orgChart1"/>
    <dgm:cxn modelId="{94711FE2-FBED-4478-BA69-29E2BBAC70FC}" type="presParOf" srcId="{C4F140CB-9BEE-4446-B2F8-5DB5D042F384}" destId="{C872106C-1558-40D9-9D73-4EB1A721AB8C}" srcOrd="4" destOrd="0" presId="urn:microsoft.com/office/officeart/2005/8/layout/orgChart1"/>
    <dgm:cxn modelId="{80025533-A700-490B-A875-438501991A8F}" type="presParOf" srcId="{C4F140CB-9BEE-4446-B2F8-5DB5D042F384}" destId="{B240109E-B667-407F-897C-E3D4056966AE}" srcOrd="5" destOrd="0" presId="urn:microsoft.com/office/officeart/2005/8/layout/orgChart1"/>
    <dgm:cxn modelId="{95D75CF8-063F-4343-9D25-30B9BF6F44BC}" type="presParOf" srcId="{B240109E-B667-407F-897C-E3D4056966AE}" destId="{B1EACA9B-783E-4A4E-8A39-5745F3706983}" srcOrd="0" destOrd="0" presId="urn:microsoft.com/office/officeart/2005/8/layout/orgChart1"/>
    <dgm:cxn modelId="{597286C8-D537-4A07-991F-7927362CC90F}" type="presParOf" srcId="{B1EACA9B-783E-4A4E-8A39-5745F3706983}" destId="{BDDEDCC8-5971-4C66-90CF-97F3D83CDCBA}" srcOrd="0" destOrd="0" presId="urn:microsoft.com/office/officeart/2005/8/layout/orgChart1"/>
    <dgm:cxn modelId="{8A04F20C-F1C8-415A-9C4A-BAEE4879A026}" type="presParOf" srcId="{B1EACA9B-783E-4A4E-8A39-5745F3706983}" destId="{CA2DC9A0-1449-4B07-8F3D-96EFC22B9DDD}" srcOrd="1" destOrd="0" presId="urn:microsoft.com/office/officeart/2005/8/layout/orgChart1"/>
    <dgm:cxn modelId="{38233678-7FFE-4739-8B3D-DCF63E437158}" type="presParOf" srcId="{B240109E-B667-407F-897C-E3D4056966AE}" destId="{6412FAA8-2BD3-4E90-885C-4779903BD0FD}" srcOrd="1" destOrd="0" presId="urn:microsoft.com/office/officeart/2005/8/layout/orgChart1"/>
    <dgm:cxn modelId="{753585CF-585E-4613-B21D-E40150FAD99A}" type="presParOf" srcId="{B240109E-B667-407F-897C-E3D4056966AE}" destId="{9506D74B-961A-4733-A4E5-0750676E0CF4}" srcOrd="2" destOrd="0" presId="urn:microsoft.com/office/officeart/2005/8/layout/orgChart1"/>
    <dgm:cxn modelId="{707D98FD-5A49-4C9D-B6E2-0A6B4F8235BB}" type="presParOf" srcId="{C4F140CB-9BEE-4446-B2F8-5DB5D042F384}" destId="{150C3C73-0E2A-47DC-A3FA-4B01F15643A4}" srcOrd="6" destOrd="0" presId="urn:microsoft.com/office/officeart/2005/8/layout/orgChart1"/>
    <dgm:cxn modelId="{92858CDC-A00D-437D-BF0E-07F033134AE0}" type="presParOf" srcId="{C4F140CB-9BEE-4446-B2F8-5DB5D042F384}" destId="{746ACCC2-BC21-4802-AE6B-819D4765A786}" srcOrd="7" destOrd="0" presId="urn:microsoft.com/office/officeart/2005/8/layout/orgChart1"/>
    <dgm:cxn modelId="{C6F71845-6D6E-4B35-AEFB-5A93AE0D0327}" type="presParOf" srcId="{746ACCC2-BC21-4802-AE6B-819D4765A786}" destId="{A55B913D-54F1-4514-9FF8-94D118E4CE88}" srcOrd="0" destOrd="0" presId="urn:microsoft.com/office/officeart/2005/8/layout/orgChart1"/>
    <dgm:cxn modelId="{7EA6B3A2-1C35-4976-ACAA-7F690263D2D9}" type="presParOf" srcId="{A55B913D-54F1-4514-9FF8-94D118E4CE88}" destId="{0ED96039-C06C-4934-8269-B5955A93EC6B}" srcOrd="0" destOrd="0" presId="urn:microsoft.com/office/officeart/2005/8/layout/orgChart1"/>
    <dgm:cxn modelId="{946E5FE8-27D7-4F06-91E0-5E25277B9A02}" type="presParOf" srcId="{A55B913D-54F1-4514-9FF8-94D118E4CE88}" destId="{A26C7BCB-68EA-480F-9462-651687B61097}" srcOrd="1" destOrd="0" presId="urn:microsoft.com/office/officeart/2005/8/layout/orgChart1"/>
    <dgm:cxn modelId="{F188CFEB-528C-4310-8ED7-95F4B9906D27}" type="presParOf" srcId="{746ACCC2-BC21-4802-AE6B-819D4765A786}" destId="{426711C7-EEB7-4060-BD87-AF44D429FA04}" srcOrd="1" destOrd="0" presId="urn:microsoft.com/office/officeart/2005/8/layout/orgChart1"/>
    <dgm:cxn modelId="{EC967E4A-C320-4BB0-968C-249FD546807C}" type="presParOf" srcId="{746ACCC2-BC21-4802-AE6B-819D4765A786}" destId="{931C0870-FF53-4036-942E-FFD89374F6F7}" srcOrd="2" destOrd="0" presId="urn:microsoft.com/office/officeart/2005/8/layout/orgChart1"/>
    <dgm:cxn modelId="{8403409A-D46E-4AD2-A480-B396E891326A}" type="presParOf" srcId="{C4F140CB-9BEE-4446-B2F8-5DB5D042F384}" destId="{E6979896-47C2-4141-B3D1-9BE2F8652A8E}" srcOrd="8" destOrd="0" presId="urn:microsoft.com/office/officeart/2005/8/layout/orgChart1"/>
    <dgm:cxn modelId="{8D5FA72B-FDA2-4A9E-92E1-4E71769E0FFA}" type="presParOf" srcId="{C4F140CB-9BEE-4446-B2F8-5DB5D042F384}" destId="{7F8DCB1E-075A-4D26-AEBF-55261291C439}" srcOrd="9" destOrd="0" presId="urn:microsoft.com/office/officeart/2005/8/layout/orgChart1"/>
    <dgm:cxn modelId="{88CFAD0B-9C5C-45CD-BD57-B9573B5388A9}" type="presParOf" srcId="{7F8DCB1E-075A-4D26-AEBF-55261291C439}" destId="{C5059E86-837A-4D6F-A433-576B98E147D2}" srcOrd="0" destOrd="0" presId="urn:microsoft.com/office/officeart/2005/8/layout/orgChart1"/>
    <dgm:cxn modelId="{9594A2B7-8425-410D-BA9A-EB95F8B5F070}" type="presParOf" srcId="{C5059E86-837A-4D6F-A433-576B98E147D2}" destId="{E2978BFF-B6AA-403B-B3EC-7C3126FB4B66}" srcOrd="0" destOrd="0" presId="urn:microsoft.com/office/officeart/2005/8/layout/orgChart1"/>
    <dgm:cxn modelId="{DEC013BF-AC67-4E86-9F7B-92DD87ADF1E1}" type="presParOf" srcId="{C5059E86-837A-4D6F-A433-576B98E147D2}" destId="{29FDFB10-6A59-465D-B9BA-73ECFCE3C62B}" srcOrd="1" destOrd="0" presId="urn:microsoft.com/office/officeart/2005/8/layout/orgChart1"/>
    <dgm:cxn modelId="{DA2CDFD6-4490-4E43-A33F-8EC46CC43830}" type="presParOf" srcId="{7F8DCB1E-075A-4D26-AEBF-55261291C439}" destId="{E2042F0B-991A-437A-88B6-8623C96BDE3B}" srcOrd="1" destOrd="0" presId="urn:microsoft.com/office/officeart/2005/8/layout/orgChart1"/>
    <dgm:cxn modelId="{2BA85F16-557A-4ACD-AB3D-5D762EA4BE8E}" type="presParOf" srcId="{7F8DCB1E-075A-4D26-AEBF-55261291C439}" destId="{BFE8ABB7-FE59-416C-B7F9-D76B80982AE3}" srcOrd="2" destOrd="0" presId="urn:microsoft.com/office/officeart/2005/8/layout/orgChart1"/>
    <dgm:cxn modelId="{B5CA421C-76FB-4145-A91A-3C31869A874E}" type="presParOf" srcId="{C4F140CB-9BEE-4446-B2F8-5DB5D042F384}" destId="{C62CCB50-F56B-4742-88B3-42BA10EF894A}" srcOrd="10" destOrd="0" presId="urn:microsoft.com/office/officeart/2005/8/layout/orgChart1"/>
    <dgm:cxn modelId="{F790A059-3EAA-4FBD-882A-0E1D930C5B15}" type="presParOf" srcId="{C4F140CB-9BEE-4446-B2F8-5DB5D042F384}" destId="{3ED5A8E0-CBCD-48DB-8312-C19821FB3E45}" srcOrd="11" destOrd="0" presId="urn:microsoft.com/office/officeart/2005/8/layout/orgChart1"/>
    <dgm:cxn modelId="{58A47C0D-31A2-4362-BA3C-ECD89855C9F9}" type="presParOf" srcId="{3ED5A8E0-CBCD-48DB-8312-C19821FB3E45}" destId="{FE28965D-57E7-41A7-BD26-319255CEB255}" srcOrd="0" destOrd="0" presId="urn:microsoft.com/office/officeart/2005/8/layout/orgChart1"/>
    <dgm:cxn modelId="{D0A7DE0B-AC0E-40E2-9D61-CD5598A2881A}" type="presParOf" srcId="{FE28965D-57E7-41A7-BD26-319255CEB255}" destId="{BFA3ACE3-FA07-4EC7-B785-1C91369D190E}" srcOrd="0" destOrd="0" presId="urn:microsoft.com/office/officeart/2005/8/layout/orgChart1"/>
    <dgm:cxn modelId="{BD372965-B77F-408D-8D62-F7A804656677}" type="presParOf" srcId="{FE28965D-57E7-41A7-BD26-319255CEB255}" destId="{E0658887-2F32-4FB4-AD86-3CC734D05F84}" srcOrd="1" destOrd="0" presId="urn:microsoft.com/office/officeart/2005/8/layout/orgChart1"/>
    <dgm:cxn modelId="{7385C989-13A1-4CF2-A1C6-81EB83F6BA2A}" type="presParOf" srcId="{3ED5A8E0-CBCD-48DB-8312-C19821FB3E45}" destId="{BBFFB115-BE0D-402D-A4D9-4BA7A130E20D}" srcOrd="1" destOrd="0" presId="urn:microsoft.com/office/officeart/2005/8/layout/orgChart1"/>
    <dgm:cxn modelId="{F0823FA6-AA1C-40BE-89DB-81574FEB4807}" type="presParOf" srcId="{3ED5A8E0-CBCD-48DB-8312-C19821FB3E45}" destId="{9BFE7CB3-BCAF-47A5-BF02-BD6F9F70AE4B}" srcOrd="2" destOrd="0" presId="urn:microsoft.com/office/officeart/2005/8/layout/orgChart1"/>
    <dgm:cxn modelId="{D42AFBBC-A9CD-462A-9134-2F401C4D166C}" type="presParOf" srcId="{C4F140CB-9BEE-4446-B2F8-5DB5D042F384}" destId="{68EF1733-8BB5-450B-822B-E81D8B34D54A}" srcOrd="12" destOrd="0" presId="urn:microsoft.com/office/officeart/2005/8/layout/orgChart1"/>
    <dgm:cxn modelId="{AD217C0D-350F-4D60-AD6C-A733B67CBE71}" type="presParOf" srcId="{C4F140CB-9BEE-4446-B2F8-5DB5D042F384}" destId="{8548270C-AAB0-4FF5-85D5-88939283A612}" srcOrd="13" destOrd="0" presId="urn:microsoft.com/office/officeart/2005/8/layout/orgChart1"/>
    <dgm:cxn modelId="{C898674C-076F-4974-B9F1-05956A36DA52}" type="presParOf" srcId="{8548270C-AAB0-4FF5-85D5-88939283A612}" destId="{BAB0F8AA-FA03-45CD-93C9-1FA4C42466E5}" srcOrd="0" destOrd="0" presId="urn:microsoft.com/office/officeart/2005/8/layout/orgChart1"/>
    <dgm:cxn modelId="{C8AE6D28-0F80-47CA-948B-20C60551BFF1}" type="presParOf" srcId="{BAB0F8AA-FA03-45CD-93C9-1FA4C42466E5}" destId="{9949E6B5-1661-46FC-9D75-D6B42B8D3A34}" srcOrd="0" destOrd="0" presId="urn:microsoft.com/office/officeart/2005/8/layout/orgChart1"/>
    <dgm:cxn modelId="{725AACB6-9A3F-42FA-9F2D-F79F1446BFCB}" type="presParOf" srcId="{BAB0F8AA-FA03-45CD-93C9-1FA4C42466E5}" destId="{1269DCCC-6B79-429F-AC95-0C0BE4914E07}" srcOrd="1" destOrd="0" presId="urn:microsoft.com/office/officeart/2005/8/layout/orgChart1"/>
    <dgm:cxn modelId="{A61AB5E6-2DA7-4D7E-B6FE-2D44DB347A0D}" type="presParOf" srcId="{8548270C-AAB0-4FF5-85D5-88939283A612}" destId="{C1FA55BD-0F25-461F-B048-EC8731545696}" srcOrd="1" destOrd="0" presId="urn:microsoft.com/office/officeart/2005/8/layout/orgChart1"/>
    <dgm:cxn modelId="{7081C994-896B-4948-964F-1D57E48D216C}" type="presParOf" srcId="{8548270C-AAB0-4FF5-85D5-88939283A612}" destId="{482822DA-7237-42A3-8609-EC87E5B7F910}" srcOrd="2" destOrd="0" presId="urn:microsoft.com/office/officeart/2005/8/layout/orgChart1"/>
    <dgm:cxn modelId="{D6965B79-B5B5-4B4F-B172-67BAD4A74C28}" type="presParOf" srcId="{C4F140CB-9BEE-4446-B2F8-5DB5D042F384}" destId="{76B7D3C7-8F35-4394-9539-608E15B76B25}" srcOrd="14" destOrd="0" presId="urn:microsoft.com/office/officeart/2005/8/layout/orgChart1"/>
    <dgm:cxn modelId="{8FCBD0CF-87BD-4006-9883-E958D1EC9B2C}" type="presParOf" srcId="{C4F140CB-9BEE-4446-B2F8-5DB5D042F384}" destId="{4B63D659-5E86-4C33-B300-D10AC8B2D468}" srcOrd="15" destOrd="0" presId="urn:microsoft.com/office/officeart/2005/8/layout/orgChart1"/>
    <dgm:cxn modelId="{253FE618-9778-4781-9C80-7C716437376E}" type="presParOf" srcId="{4B63D659-5E86-4C33-B300-D10AC8B2D468}" destId="{6CADF00F-2C5C-4C65-8DB9-3CCE0C2588D7}" srcOrd="0" destOrd="0" presId="urn:microsoft.com/office/officeart/2005/8/layout/orgChart1"/>
    <dgm:cxn modelId="{39B2B7AC-3341-4B6D-8625-11225CB92C0D}" type="presParOf" srcId="{6CADF00F-2C5C-4C65-8DB9-3CCE0C2588D7}" destId="{20B79FEF-0222-4905-8694-8879D58518B6}" srcOrd="0" destOrd="0" presId="urn:microsoft.com/office/officeart/2005/8/layout/orgChart1"/>
    <dgm:cxn modelId="{B616455F-7C54-422C-B8AC-BBE783AE7665}" type="presParOf" srcId="{6CADF00F-2C5C-4C65-8DB9-3CCE0C2588D7}" destId="{6B9E4DD1-E452-4CFE-8AF8-6ED31DE93DF1}" srcOrd="1" destOrd="0" presId="urn:microsoft.com/office/officeart/2005/8/layout/orgChart1"/>
    <dgm:cxn modelId="{69DC8438-671C-4B5A-A136-C8A02AFBD0A0}" type="presParOf" srcId="{4B63D659-5E86-4C33-B300-D10AC8B2D468}" destId="{FCB03BBA-1BB3-49B2-9318-5DE6FECC60C3}" srcOrd="1" destOrd="0" presId="urn:microsoft.com/office/officeart/2005/8/layout/orgChart1"/>
    <dgm:cxn modelId="{966351B2-592F-4303-AA76-B33B3B9E11F4}" type="presParOf" srcId="{4B63D659-5E86-4C33-B300-D10AC8B2D468}" destId="{D800E49C-4C8E-4475-9079-EA2832E5EA08}" srcOrd="2" destOrd="0" presId="urn:microsoft.com/office/officeart/2005/8/layout/orgChart1"/>
    <dgm:cxn modelId="{05C53D19-A7EF-43C9-864B-3DECAA7BD31C}" type="presParOf" srcId="{C4F140CB-9BEE-4446-B2F8-5DB5D042F384}" destId="{DB1F1DBE-0830-46A7-A2E1-4CA64A6B8DAA}" srcOrd="16" destOrd="0" presId="urn:microsoft.com/office/officeart/2005/8/layout/orgChart1"/>
    <dgm:cxn modelId="{31C505B0-E50A-4519-A313-BEED59615F08}" type="presParOf" srcId="{C4F140CB-9BEE-4446-B2F8-5DB5D042F384}" destId="{BBECF7E8-886E-4CA7-90D1-9BF109C41C24}" srcOrd="17" destOrd="0" presId="urn:microsoft.com/office/officeart/2005/8/layout/orgChart1"/>
    <dgm:cxn modelId="{3B5B6819-53A9-473A-8CFA-30203B999A41}" type="presParOf" srcId="{BBECF7E8-886E-4CA7-90D1-9BF109C41C24}" destId="{C54181DF-7FE9-4014-83B2-4A1A16EF6DA1}" srcOrd="0" destOrd="0" presId="urn:microsoft.com/office/officeart/2005/8/layout/orgChart1"/>
    <dgm:cxn modelId="{C997438A-3240-4789-B3AF-946B306E3780}" type="presParOf" srcId="{C54181DF-7FE9-4014-83B2-4A1A16EF6DA1}" destId="{43380AB9-73F6-462E-A730-BF62A3669C8C}" srcOrd="0" destOrd="0" presId="urn:microsoft.com/office/officeart/2005/8/layout/orgChart1"/>
    <dgm:cxn modelId="{5C748793-44B9-4B5E-A624-F7B79F960A97}" type="presParOf" srcId="{C54181DF-7FE9-4014-83B2-4A1A16EF6DA1}" destId="{7532B60C-2E5E-42AA-8571-738B2C424D55}" srcOrd="1" destOrd="0" presId="urn:microsoft.com/office/officeart/2005/8/layout/orgChart1"/>
    <dgm:cxn modelId="{F23929FF-4B0A-4FB4-A1B9-2756B7472325}" type="presParOf" srcId="{BBECF7E8-886E-4CA7-90D1-9BF109C41C24}" destId="{6869CF88-6A33-4700-A69C-D6AC1665AEE7}" srcOrd="1" destOrd="0" presId="urn:microsoft.com/office/officeart/2005/8/layout/orgChart1"/>
    <dgm:cxn modelId="{0D13493F-3AA2-43FB-A65C-BCF1F1A53305}" type="presParOf" srcId="{BBECF7E8-886E-4CA7-90D1-9BF109C41C24}" destId="{F5DD8DD7-D81A-4162-9710-364E49E953CB}" srcOrd="2" destOrd="0" presId="urn:microsoft.com/office/officeart/2005/8/layout/orgChart1"/>
    <dgm:cxn modelId="{EE60431E-02FA-477B-9C34-10FC463228D3}" type="presParOf" srcId="{C4F140CB-9BEE-4446-B2F8-5DB5D042F384}" destId="{B38C2987-4516-409C-B705-2172EF78F364}" srcOrd="18" destOrd="0" presId="urn:microsoft.com/office/officeart/2005/8/layout/orgChart1"/>
    <dgm:cxn modelId="{F179DA40-5977-45A8-968C-8ABF5A39C7DD}" type="presParOf" srcId="{C4F140CB-9BEE-4446-B2F8-5DB5D042F384}" destId="{22D7F957-DC1F-44C6-9B08-E11DA523B533}" srcOrd="19" destOrd="0" presId="urn:microsoft.com/office/officeart/2005/8/layout/orgChart1"/>
    <dgm:cxn modelId="{2B89441A-2B58-4077-824C-72E571552806}" type="presParOf" srcId="{22D7F957-DC1F-44C6-9B08-E11DA523B533}" destId="{5DCD0524-BDBA-4154-A5E8-E29EC2DB9BD5}" srcOrd="0" destOrd="0" presId="urn:microsoft.com/office/officeart/2005/8/layout/orgChart1"/>
    <dgm:cxn modelId="{1C8BDA7B-768D-4FA7-8139-6B1011FA64A3}" type="presParOf" srcId="{5DCD0524-BDBA-4154-A5E8-E29EC2DB9BD5}" destId="{0C734671-14AA-4EAE-88E2-B1A12A808D57}" srcOrd="0" destOrd="0" presId="urn:microsoft.com/office/officeart/2005/8/layout/orgChart1"/>
    <dgm:cxn modelId="{4CFBB7B6-D13C-4EA2-8ABE-598B260F9DB9}" type="presParOf" srcId="{5DCD0524-BDBA-4154-A5E8-E29EC2DB9BD5}" destId="{614F4548-D3B7-43E0-9B54-DB67F444F5C6}" srcOrd="1" destOrd="0" presId="urn:microsoft.com/office/officeart/2005/8/layout/orgChart1"/>
    <dgm:cxn modelId="{30239561-D3A4-423D-BA1D-D857502B5F2A}" type="presParOf" srcId="{22D7F957-DC1F-44C6-9B08-E11DA523B533}" destId="{AC9175E1-38A9-49A6-9CA1-6086F053082F}" srcOrd="1" destOrd="0" presId="urn:microsoft.com/office/officeart/2005/8/layout/orgChart1"/>
    <dgm:cxn modelId="{32B022F5-A0FD-4919-A033-C7B2D35E6B46}" type="presParOf" srcId="{22D7F957-DC1F-44C6-9B08-E11DA523B533}" destId="{1933F160-7174-4AAB-9C54-D1061A6113BB}" srcOrd="2" destOrd="0" presId="urn:microsoft.com/office/officeart/2005/8/layout/orgChart1"/>
    <dgm:cxn modelId="{71BE5AE2-1D07-4B0D-9ABE-55A963CA27BA}" type="presParOf" srcId="{C4F140CB-9BEE-4446-B2F8-5DB5D042F384}" destId="{82B4B9E2-A674-4EBF-A8A6-022E177DF80B}" srcOrd="20" destOrd="0" presId="urn:microsoft.com/office/officeart/2005/8/layout/orgChart1"/>
    <dgm:cxn modelId="{59F62FE3-4F48-4E51-B155-2DBE0EE71BFE}" type="presParOf" srcId="{C4F140CB-9BEE-4446-B2F8-5DB5D042F384}" destId="{7B1E1BA2-1B12-4092-879F-48407D8B14A7}" srcOrd="21" destOrd="0" presId="urn:microsoft.com/office/officeart/2005/8/layout/orgChart1"/>
    <dgm:cxn modelId="{663FED90-D79E-4A37-8BEF-6CDE9133A41F}" type="presParOf" srcId="{7B1E1BA2-1B12-4092-879F-48407D8B14A7}" destId="{4E00219D-FD73-4742-8A88-49880AE65779}" srcOrd="0" destOrd="0" presId="urn:microsoft.com/office/officeart/2005/8/layout/orgChart1"/>
    <dgm:cxn modelId="{C02225F9-22A3-4E68-ABBB-C47770094E7F}" type="presParOf" srcId="{4E00219D-FD73-4742-8A88-49880AE65779}" destId="{ED69EF49-BA09-40EB-9F77-7BDD095CFAE7}" srcOrd="0" destOrd="0" presId="urn:microsoft.com/office/officeart/2005/8/layout/orgChart1"/>
    <dgm:cxn modelId="{B5FF78B5-9F15-410B-823E-21DC6F466998}" type="presParOf" srcId="{4E00219D-FD73-4742-8A88-49880AE65779}" destId="{D86F7D4C-315C-4CEB-A4CD-96BEA5EDA786}" srcOrd="1" destOrd="0" presId="urn:microsoft.com/office/officeart/2005/8/layout/orgChart1"/>
    <dgm:cxn modelId="{AAA06B68-A9C4-4445-BDCF-354C41533337}" type="presParOf" srcId="{7B1E1BA2-1B12-4092-879F-48407D8B14A7}" destId="{3DCE2BC5-8920-4AC2-9085-14885AFB5ECF}" srcOrd="1" destOrd="0" presId="urn:microsoft.com/office/officeart/2005/8/layout/orgChart1"/>
    <dgm:cxn modelId="{15501C2F-771F-413A-83E4-375327B8072E}" type="presParOf" srcId="{7B1E1BA2-1B12-4092-879F-48407D8B14A7}" destId="{8C9ACA73-A39D-4B40-9ED0-BC7B2C0DB7A7}" srcOrd="2" destOrd="0" presId="urn:microsoft.com/office/officeart/2005/8/layout/orgChart1"/>
    <dgm:cxn modelId="{9F64C404-027A-44B2-8E43-0CCE900A6B9E}" type="presParOf" srcId="{C4F140CB-9BEE-4446-B2F8-5DB5D042F384}" destId="{931D3A84-0185-4B93-BFF7-A92EFE6C9734}" srcOrd="22" destOrd="0" presId="urn:microsoft.com/office/officeart/2005/8/layout/orgChart1"/>
    <dgm:cxn modelId="{47236E6F-B03E-49C4-96CA-1D12153A1816}" type="presParOf" srcId="{C4F140CB-9BEE-4446-B2F8-5DB5D042F384}" destId="{40398830-3C6E-455C-8105-E273E042EE6B}" srcOrd="23" destOrd="0" presId="urn:microsoft.com/office/officeart/2005/8/layout/orgChart1"/>
    <dgm:cxn modelId="{DD2149E5-35F1-494E-AFD1-72F628387F17}" type="presParOf" srcId="{40398830-3C6E-455C-8105-E273E042EE6B}" destId="{6172C6FF-FC2F-4927-907F-8E440F322480}" srcOrd="0" destOrd="0" presId="urn:microsoft.com/office/officeart/2005/8/layout/orgChart1"/>
    <dgm:cxn modelId="{2C4A6C68-B8AF-4E3B-BF90-B62DECF7D3DB}" type="presParOf" srcId="{6172C6FF-FC2F-4927-907F-8E440F322480}" destId="{D10E140B-A826-400F-9F00-EC867C6E3DB5}" srcOrd="0" destOrd="0" presId="urn:microsoft.com/office/officeart/2005/8/layout/orgChart1"/>
    <dgm:cxn modelId="{7773B1EC-250B-43EA-A763-B362ECEAB6E7}" type="presParOf" srcId="{6172C6FF-FC2F-4927-907F-8E440F322480}" destId="{F4324607-DA90-4E42-85D6-297F08E671D9}" srcOrd="1" destOrd="0" presId="urn:microsoft.com/office/officeart/2005/8/layout/orgChart1"/>
    <dgm:cxn modelId="{F1458CCA-F286-4E7E-88CD-FF9D606C1C3B}" type="presParOf" srcId="{40398830-3C6E-455C-8105-E273E042EE6B}" destId="{CF840EB2-DB54-495E-849A-A548737392A5}" srcOrd="1" destOrd="0" presId="urn:microsoft.com/office/officeart/2005/8/layout/orgChart1"/>
    <dgm:cxn modelId="{54C18E85-42B0-4312-A81B-1EB534FA5D57}" type="presParOf" srcId="{40398830-3C6E-455C-8105-E273E042EE6B}" destId="{0B7D51D0-3358-4409-8DF8-19F5D6DE9DF3}" srcOrd="2" destOrd="0" presId="urn:microsoft.com/office/officeart/2005/8/layout/orgChart1"/>
    <dgm:cxn modelId="{91C2B3A8-9430-4E69-BEFE-63E02F27C3E0}" type="presParOf" srcId="{EC0763D7-83B4-442A-B1FE-12F039610E65}" destId="{926F9B05-6FDC-4045-BD04-3102B60C8F0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D81CE584-6CD0-4125-9575-405473F785F1}" type="doc">
      <dgm:prSet loTypeId="urn:microsoft.com/office/officeart/2005/8/layout/orgChart1" loCatId="hierarchy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GB"/>
        </a:p>
      </dgm:t>
    </dgm:pt>
    <dgm:pt modelId="{C5FE0CE6-1A0F-4DC6-89C4-D5378D71F072}">
      <dgm:prSet/>
      <dgm:spPr/>
      <dgm:t>
        <a:bodyPr/>
        <a:lstStyle/>
        <a:p>
          <a:r>
            <a:rPr lang="en-US" dirty="0"/>
            <a:t>No changes</a:t>
          </a:r>
          <a:endParaRPr lang="en-CH" dirty="0"/>
        </a:p>
      </dgm:t>
    </dgm:pt>
    <dgm:pt modelId="{B9E7F4B3-6362-40B8-93B6-85B0385C711D}" type="parTrans" cxnId="{656C67C2-7934-4712-88C5-15B384A6ED6E}">
      <dgm:prSet/>
      <dgm:spPr/>
      <dgm:t>
        <a:bodyPr/>
        <a:lstStyle/>
        <a:p>
          <a:endParaRPr lang="en-CH"/>
        </a:p>
      </dgm:t>
    </dgm:pt>
    <dgm:pt modelId="{3E8391EC-F748-4E32-A5E1-0C377FE8895E}" type="sibTrans" cxnId="{656C67C2-7934-4712-88C5-15B384A6ED6E}">
      <dgm:prSet/>
      <dgm:spPr/>
      <dgm:t>
        <a:bodyPr/>
        <a:lstStyle/>
        <a:p>
          <a:endParaRPr lang="en-CH"/>
        </a:p>
      </dgm:t>
    </dgm:pt>
    <dgm:pt modelId="{79147C4E-B69A-4147-8ABE-BAC9F6776679}">
      <dgm:prSet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Name change</a:t>
          </a:r>
          <a:endParaRPr lang="en-CH" dirty="0"/>
        </a:p>
      </dgm:t>
    </dgm:pt>
    <dgm:pt modelId="{934F3DC4-CE51-464E-A033-8CFEA761B5B5}" type="parTrans" cxnId="{85930C1C-C0EE-4889-9871-C09725C37394}">
      <dgm:prSet/>
      <dgm:spPr/>
      <dgm:t>
        <a:bodyPr/>
        <a:lstStyle/>
        <a:p>
          <a:endParaRPr lang="en-CH"/>
        </a:p>
      </dgm:t>
    </dgm:pt>
    <dgm:pt modelId="{7F5C8F0E-4299-48D3-9055-E54C2318A40E}" type="sibTrans" cxnId="{85930C1C-C0EE-4889-9871-C09725C37394}">
      <dgm:prSet/>
      <dgm:spPr/>
      <dgm:t>
        <a:bodyPr/>
        <a:lstStyle/>
        <a:p>
          <a:endParaRPr lang="en-CH"/>
        </a:p>
      </dgm:t>
    </dgm:pt>
    <dgm:pt modelId="{3B9B0BCB-EBD3-4EAF-A73B-99875F3EFD85}">
      <dgm:prSet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New location</a:t>
          </a:r>
          <a:endParaRPr lang="en-CH" dirty="0"/>
        </a:p>
      </dgm:t>
    </dgm:pt>
    <dgm:pt modelId="{3B94AAC3-ABAB-4580-ADC0-7BAECDD61CAB}" type="parTrans" cxnId="{B632D595-FC18-4FAF-B8FF-3B9D6285B2D1}">
      <dgm:prSet/>
      <dgm:spPr/>
      <dgm:t>
        <a:bodyPr/>
        <a:lstStyle/>
        <a:p>
          <a:endParaRPr lang="en-CH"/>
        </a:p>
      </dgm:t>
    </dgm:pt>
    <dgm:pt modelId="{B79445B9-6E9E-4B68-9E75-1F21984EC3D0}" type="sibTrans" cxnId="{B632D595-FC18-4FAF-B8FF-3B9D6285B2D1}">
      <dgm:prSet/>
      <dgm:spPr/>
      <dgm:t>
        <a:bodyPr/>
        <a:lstStyle/>
        <a:p>
          <a:endParaRPr lang="en-CH"/>
        </a:p>
      </dgm:t>
    </dgm:pt>
    <dgm:pt modelId="{EBDCB311-6252-4F7D-8D87-3C47CE6DBE2A}">
      <dgm:prSet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New Work Package</a:t>
          </a:r>
          <a:endParaRPr lang="en-CH" dirty="0"/>
        </a:p>
      </dgm:t>
    </dgm:pt>
    <dgm:pt modelId="{4ADE8A5F-52D6-49F6-851B-2C6024860BE7}" type="parTrans" cxnId="{55A0449A-335D-4A8D-B282-1064F274BA13}">
      <dgm:prSet/>
      <dgm:spPr/>
      <dgm:t>
        <a:bodyPr/>
        <a:lstStyle/>
        <a:p>
          <a:endParaRPr lang="en-CH"/>
        </a:p>
      </dgm:t>
    </dgm:pt>
    <dgm:pt modelId="{FC47E528-C5FF-4E3F-908F-F072CFD7B4D3}" type="sibTrans" cxnId="{55A0449A-335D-4A8D-B282-1064F274BA13}">
      <dgm:prSet/>
      <dgm:spPr/>
      <dgm:t>
        <a:bodyPr/>
        <a:lstStyle/>
        <a:p>
          <a:endParaRPr lang="en-CH"/>
        </a:p>
      </dgm:t>
    </dgm:pt>
    <dgm:pt modelId="{DAA778C8-F7BF-4D3B-B34E-CFD39F1140D5}">
      <dgm:prSet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Removed location</a:t>
          </a:r>
          <a:endParaRPr lang="en-CH" dirty="0"/>
        </a:p>
      </dgm:t>
    </dgm:pt>
    <dgm:pt modelId="{13718941-46E6-4147-91E3-A58605F3E6A6}" type="parTrans" cxnId="{45B4AEC4-E4AE-4D50-81D3-A6095A03CB53}">
      <dgm:prSet/>
      <dgm:spPr/>
      <dgm:t>
        <a:bodyPr/>
        <a:lstStyle/>
        <a:p>
          <a:endParaRPr lang="en-CH"/>
        </a:p>
      </dgm:t>
    </dgm:pt>
    <dgm:pt modelId="{AB4C2097-4724-40D6-AC16-11E59B6AD33C}" type="sibTrans" cxnId="{45B4AEC4-E4AE-4D50-81D3-A6095A03CB53}">
      <dgm:prSet/>
      <dgm:spPr/>
      <dgm:t>
        <a:bodyPr/>
        <a:lstStyle/>
        <a:p>
          <a:endParaRPr lang="en-CH"/>
        </a:p>
      </dgm:t>
    </dgm:pt>
    <dgm:pt modelId="{6ED69D42-19E0-45C6-B003-A5293FCD71A3}" type="pres">
      <dgm:prSet presAssocID="{D81CE584-6CD0-4125-9575-405473F785F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E7CD7D2-5348-4509-8B50-C5FE35F1DF83}" type="pres">
      <dgm:prSet presAssocID="{C5FE0CE6-1A0F-4DC6-89C4-D5378D71F072}" presName="hierRoot1" presStyleCnt="0">
        <dgm:presLayoutVars>
          <dgm:hierBranch val="init"/>
        </dgm:presLayoutVars>
      </dgm:prSet>
      <dgm:spPr/>
    </dgm:pt>
    <dgm:pt modelId="{8C566FA3-E55C-4112-9272-4CEBE5B3A5F1}" type="pres">
      <dgm:prSet presAssocID="{C5FE0CE6-1A0F-4DC6-89C4-D5378D71F072}" presName="rootComposite1" presStyleCnt="0"/>
      <dgm:spPr/>
    </dgm:pt>
    <dgm:pt modelId="{FCF69FA8-D491-4C99-B9D0-65EAB32CC70D}" type="pres">
      <dgm:prSet presAssocID="{C5FE0CE6-1A0F-4DC6-89C4-D5378D71F072}" presName="rootText1" presStyleLbl="node0" presStyleIdx="0" presStyleCnt="5">
        <dgm:presLayoutVars>
          <dgm:chPref val="3"/>
        </dgm:presLayoutVars>
      </dgm:prSet>
      <dgm:spPr/>
    </dgm:pt>
    <dgm:pt modelId="{34500FFA-4A89-4F53-A04D-38D7268B974D}" type="pres">
      <dgm:prSet presAssocID="{C5FE0CE6-1A0F-4DC6-89C4-D5378D71F072}" presName="rootConnector1" presStyleLbl="node1" presStyleIdx="0" presStyleCnt="0"/>
      <dgm:spPr/>
    </dgm:pt>
    <dgm:pt modelId="{E711DAE9-0503-4A31-90EC-C33B1D632EE1}" type="pres">
      <dgm:prSet presAssocID="{C5FE0CE6-1A0F-4DC6-89C4-D5378D71F072}" presName="hierChild2" presStyleCnt="0"/>
      <dgm:spPr/>
    </dgm:pt>
    <dgm:pt modelId="{66A9FA4C-B4FD-4E0E-8964-E38FF46BDAD3}" type="pres">
      <dgm:prSet presAssocID="{C5FE0CE6-1A0F-4DC6-89C4-D5378D71F072}" presName="hierChild3" presStyleCnt="0"/>
      <dgm:spPr/>
    </dgm:pt>
    <dgm:pt modelId="{6FCF2FB7-2FE6-4723-A149-9C94A19C27A7}" type="pres">
      <dgm:prSet presAssocID="{79147C4E-B69A-4147-8ABE-BAC9F6776679}" presName="hierRoot1" presStyleCnt="0">
        <dgm:presLayoutVars>
          <dgm:hierBranch val="init"/>
        </dgm:presLayoutVars>
      </dgm:prSet>
      <dgm:spPr/>
    </dgm:pt>
    <dgm:pt modelId="{6F33C708-83C2-40E3-92EE-1438EE00EF10}" type="pres">
      <dgm:prSet presAssocID="{79147C4E-B69A-4147-8ABE-BAC9F6776679}" presName="rootComposite1" presStyleCnt="0"/>
      <dgm:spPr/>
    </dgm:pt>
    <dgm:pt modelId="{05285C0C-E60B-459C-8DEF-3960464EB695}" type="pres">
      <dgm:prSet presAssocID="{79147C4E-B69A-4147-8ABE-BAC9F6776679}" presName="rootText1" presStyleLbl="node0" presStyleIdx="1" presStyleCnt="5">
        <dgm:presLayoutVars>
          <dgm:chPref val="3"/>
        </dgm:presLayoutVars>
      </dgm:prSet>
      <dgm:spPr/>
    </dgm:pt>
    <dgm:pt modelId="{84071278-EC71-49B4-8ADE-16B9884F525F}" type="pres">
      <dgm:prSet presAssocID="{79147C4E-B69A-4147-8ABE-BAC9F6776679}" presName="rootConnector1" presStyleLbl="node1" presStyleIdx="0" presStyleCnt="0"/>
      <dgm:spPr/>
    </dgm:pt>
    <dgm:pt modelId="{51770CB9-2A03-423B-97DF-502459A4BE09}" type="pres">
      <dgm:prSet presAssocID="{79147C4E-B69A-4147-8ABE-BAC9F6776679}" presName="hierChild2" presStyleCnt="0"/>
      <dgm:spPr/>
    </dgm:pt>
    <dgm:pt modelId="{9B3132B9-FF92-4735-ABA8-BDB8D789D6A2}" type="pres">
      <dgm:prSet presAssocID="{79147C4E-B69A-4147-8ABE-BAC9F6776679}" presName="hierChild3" presStyleCnt="0"/>
      <dgm:spPr/>
    </dgm:pt>
    <dgm:pt modelId="{A8B242A9-9765-4FDD-BE66-4DDD0BF9EC65}" type="pres">
      <dgm:prSet presAssocID="{3B9B0BCB-EBD3-4EAF-A73B-99875F3EFD85}" presName="hierRoot1" presStyleCnt="0">
        <dgm:presLayoutVars>
          <dgm:hierBranch val="init"/>
        </dgm:presLayoutVars>
      </dgm:prSet>
      <dgm:spPr/>
    </dgm:pt>
    <dgm:pt modelId="{4FDBC58F-03C6-422C-9EC9-E210E3469476}" type="pres">
      <dgm:prSet presAssocID="{3B9B0BCB-EBD3-4EAF-A73B-99875F3EFD85}" presName="rootComposite1" presStyleCnt="0"/>
      <dgm:spPr/>
    </dgm:pt>
    <dgm:pt modelId="{81EC6B26-12FD-4DC6-A793-8B7E13480789}" type="pres">
      <dgm:prSet presAssocID="{3B9B0BCB-EBD3-4EAF-A73B-99875F3EFD85}" presName="rootText1" presStyleLbl="node0" presStyleIdx="2" presStyleCnt="5">
        <dgm:presLayoutVars>
          <dgm:chPref val="3"/>
        </dgm:presLayoutVars>
      </dgm:prSet>
      <dgm:spPr/>
    </dgm:pt>
    <dgm:pt modelId="{82D61AC6-1341-4C4F-BCB2-C2DD2F4E9616}" type="pres">
      <dgm:prSet presAssocID="{3B9B0BCB-EBD3-4EAF-A73B-99875F3EFD85}" presName="rootConnector1" presStyleLbl="node1" presStyleIdx="0" presStyleCnt="0"/>
      <dgm:spPr/>
    </dgm:pt>
    <dgm:pt modelId="{D36EF26C-3489-46A8-ADFB-317A9CA5B8E8}" type="pres">
      <dgm:prSet presAssocID="{3B9B0BCB-EBD3-4EAF-A73B-99875F3EFD85}" presName="hierChild2" presStyleCnt="0"/>
      <dgm:spPr/>
    </dgm:pt>
    <dgm:pt modelId="{EA6133B4-853E-449E-83A2-87A774B3DA7B}" type="pres">
      <dgm:prSet presAssocID="{3B9B0BCB-EBD3-4EAF-A73B-99875F3EFD85}" presName="hierChild3" presStyleCnt="0"/>
      <dgm:spPr/>
    </dgm:pt>
    <dgm:pt modelId="{C4440AB9-F642-4E75-90D4-28C60AA9C20F}" type="pres">
      <dgm:prSet presAssocID="{DAA778C8-F7BF-4D3B-B34E-CFD39F1140D5}" presName="hierRoot1" presStyleCnt="0">
        <dgm:presLayoutVars>
          <dgm:hierBranch val="init"/>
        </dgm:presLayoutVars>
      </dgm:prSet>
      <dgm:spPr/>
    </dgm:pt>
    <dgm:pt modelId="{E73338D4-7C3A-424C-AB7C-CC703FBE886C}" type="pres">
      <dgm:prSet presAssocID="{DAA778C8-F7BF-4D3B-B34E-CFD39F1140D5}" presName="rootComposite1" presStyleCnt="0"/>
      <dgm:spPr/>
    </dgm:pt>
    <dgm:pt modelId="{037468A1-E3FA-4A3A-A7F2-9FD2B2D670CD}" type="pres">
      <dgm:prSet presAssocID="{DAA778C8-F7BF-4D3B-B34E-CFD39F1140D5}" presName="rootText1" presStyleLbl="node0" presStyleIdx="3" presStyleCnt="5">
        <dgm:presLayoutVars>
          <dgm:chPref val="3"/>
        </dgm:presLayoutVars>
      </dgm:prSet>
      <dgm:spPr/>
    </dgm:pt>
    <dgm:pt modelId="{862079D4-3750-49C5-8030-207FC1ACBE33}" type="pres">
      <dgm:prSet presAssocID="{DAA778C8-F7BF-4D3B-B34E-CFD39F1140D5}" presName="rootConnector1" presStyleLbl="node1" presStyleIdx="0" presStyleCnt="0"/>
      <dgm:spPr/>
    </dgm:pt>
    <dgm:pt modelId="{252B1E66-1CD5-49AE-A833-AEF655E26586}" type="pres">
      <dgm:prSet presAssocID="{DAA778C8-F7BF-4D3B-B34E-CFD39F1140D5}" presName="hierChild2" presStyleCnt="0"/>
      <dgm:spPr/>
    </dgm:pt>
    <dgm:pt modelId="{402048DB-C1F6-48A2-8C33-F5C9EAC53379}" type="pres">
      <dgm:prSet presAssocID="{DAA778C8-F7BF-4D3B-B34E-CFD39F1140D5}" presName="hierChild3" presStyleCnt="0"/>
      <dgm:spPr/>
    </dgm:pt>
    <dgm:pt modelId="{20031E20-E1FB-4AB3-A301-9F8307774DA5}" type="pres">
      <dgm:prSet presAssocID="{EBDCB311-6252-4F7D-8D87-3C47CE6DBE2A}" presName="hierRoot1" presStyleCnt="0">
        <dgm:presLayoutVars>
          <dgm:hierBranch val="init"/>
        </dgm:presLayoutVars>
      </dgm:prSet>
      <dgm:spPr/>
    </dgm:pt>
    <dgm:pt modelId="{50DCD0DE-AAD9-472A-9F22-D2526E0C2A39}" type="pres">
      <dgm:prSet presAssocID="{EBDCB311-6252-4F7D-8D87-3C47CE6DBE2A}" presName="rootComposite1" presStyleCnt="0"/>
      <dgm:spPr/>
    </dgm:pt>
    <dgm:pt modelId="{04F836CF-1BF4-4599-B370-07CA6198EA2D}" type="pres">
      <dgm:prSet presAssocID="{EBDCB311-6252-4F7D-8D87-3C47CE6DBE2A}" presName="rootText1" presStyleLbl="node0" presStyleIdx="4" presStyleCnt="5">
        <dgm:presLayoutVars>
          <dgm:chPref val="3"/>
        </dgm:presLayoutVars>
      </dgm:prSet>
      <dgm:spPr/>
    </dgm:pt>
    <dgm:pt modelId="{27049903-333E-42DF-9AEA-E0F41C714221}" type="pres">
      <dgm:prSet presAssocID="{EBDCB311-6252-4F7D-8D87-3C47CE6DBE2A}" presName="rootConnector1" presStyleLbl="node1" presStyleIdx="0" presStyleCnt="0"/>
      <dgm:spPr/>
    </dgm:pt>
    <dgm:pt modelId="{7655CB84-5FB4-48A2-B15B-64E155478987}" type="pres">
      <dgm:prSet presAssocID="{EBDCB311-6252-4F7D-8D87-3C47CE6DBE2A}" presName="hierChild2" presStyleCnt="0"/>
      <dgm:spPr/>
    </dgm:pt>
    <dgm:pt modelId="{542C2122-7FDF-4A46-8917-37BC606ADA1B}" type="pres">
      <dgm:prSet presAssocID="{EBDCB311-6252-4F7D-8D87-3C47CE6DBE2A}" presName="hierChild3" presStyleCnt="0"/>
      <dgm:spPr/>
    </dgm:pt>
  </dgm:ptLst>
  <dgm:cxnLst>
    <dgm:cxn modelId="{42A04D12-3A0B-493A-895C-183A8BF8154C}" type="presOf" srcId="{79147C4E-B69A-4147-8ABE-BAC9F6776679}" destId="{84071278-EC71-49B4-8ADE-16B9884F525F}" srcOrd="1" destOrd="0" presId="urn:microsoft.com/office/officeart/2005/8/layout/orgChart1"/>
    <dgm:cxn modelId="{634D131B-673E-4D12-92DA-2D6B84E2E11A}" type="presOf" srcId="{EBDCB311-6252-4F7D-8D87-3C47CE6DBE2A}" destId="{04F836CF-1BF4-4599-B370-07CA6198EA2D}" srcOrd="0" destOrd="0" presId="urn:microsoft.com/office/officeart/2005/8/layout/orgChart1"/>
    <dgm:cxn modelId="{85930C1C-C0EE-4889-9871-C09725C37394}" srcId="{D81CE584-6CD0-4125-9575-405473F785F1}" destId="{79147C4E-B69A-4147-8ABE-BAC9F6776679}" srcOrd="1" destOrd="0" parTransId="{934F3DC4-CE51-464E-A033-8CFEA761B5B5}" sibTransId="{7F5C8F0E-4299-48D3-9055-E54C2318A40E}"/>
    <dgm:cxn modelId="{16C4EA3E-475F-4003-8269-0AC8742FC21A}" type="presOf" srcId="{D81CE584-6CD0-4125-9575-405473F785F1}" destId="{6ED69D42-19E0-45C6-B003-A5293FCD71A3}" srcOrd="0" destOrd="0" presId="urn:microsoft.com/office/officeart/2005/8/layout/orgChart1"/>
    <dgm:cxn modelId="{44637669-AC30-46B4-AC7E-BDDB96E26031}" type="presOf" srcId="{3B9B0BCB-EBD3-4EAF-A73B-99875F3EFD85}" destId="{82D61AC6-1341-4C4F-BCB2-C2DD2F4E9616}" srcOrd="1" destOrd="0" presId="urn:microsoft.com/office/officeart/2005/8/layout/orgChart1"/>
    <dgm:cxn modelId="{E89D7054-AC97-4569-930F-85D6CC3D6918}" type="presOf" srcId="{3B9B0BCB-EBD3-4EAF-A73B-99875F3EFD85}" destId="{81EC6B26-12FD-4DC6-A793-8B7E13480789}" srcOrd="0" destOrd="0" presId="urn:microsoft.com/office/officeart/2005/8/layout/orgChart1"/>
    <dgm:cxn modelId="{28CFAB78-D554-40DB-873D-06E99E0F89FE}" type="presOf" srcId="{C5FE0CE6-1A0F-4DC6-89C4-D5378D71F072}" destId="{FCF69FA8-D491-4C99-B9D0-65EAB32CC70D}" srcOrd="0" destOrd="0" presId="urn:microsoft.com/office/officeart/2005/8/layout/orgChart1"/>
    <dgm:cxn modelId="{ED7D3C95-DCB2-4829-8CF3-E463D7B70BA8}" type="presOf" srcId="{C5FE0CE6-1A0F-4DC6-89C4-D5378D71F072}" destId="{34500FFA-4A89-4F53-A04D-38D7268B974D}" srcOrd="1" destOrd="0" presId="urn:microsoft.com/office/officeart/2005/8/layout/orgChart1"/>
    <dgm:cxn modelId="{B632D595-FC18-4FAF-B8FF-3B9D6285B2D1}" srcId="{D81CE584-6CD0-4125-9575-405473F785F1}" destId="{3B9B0BCB-EBD3-4EAF-A73B-99875F3EFD85}" srcOrd="2" destOrd="0" parTransId="{3B94AAC3-ABAB-4580-ADC0-7BAECDD61CAB}" sibTransId="{B79445B9-6E9E-4B68-9E75-1F21984EC3D0}"/>
    <dgm:cxn modelId="{55A0449A-335D-4A8D-B282-1064F274BA13}" srcId="{D81CE584-6CD0-4125-9575-405473F785F1}" destId="{EBDCB311-6252-4F7D-8D87-3C47CE6DBE2A}" srcOrd="4" destOrd="0" parTransId="{4ADE8A5F-52D6-49F6-851B-2C6024860BE7}" sibTransId="{FC47E528-C5FF-4E3F-908F-F072CFD7B4D3}"/>
    <dgm:cxn modelId="{09A03BAA-C236-45F4-9215-C1D88B29150B}" type="presOf" srcId="{DAA778C8-F7BF-4D3B-B34E-CFD39F1140D5}" destId="{862079D4-3750-49C5-8030-207FC1ACBE33}" srcOrd="1" destOrd="0" presId="urn:microsoft.com/office/officeart/2005/8/layout/orgChart1"/>
    <dgm:cxn modelId="{D35897B8-E71C-4AEB-943B-38EB2FC77CF9}" type="presOf" srcId="{DAA778C8-F7BF-4D3B-B34E-CFD39F1140D5}" destId="{037468A1-E3FA-4A3A-A7F2-9FD2B2D670CD}" srcOrd="0" destOrd="0" presId="urn:microsoft.com/office/officeart/2005/8/layout/orgChart1"/>
    <dgm:cxn modelId="{E15947C1-03F0-4AC3-BF9A-02612F983045}" type="presOf" srcId="{79147C4E-B69A-4147-8ABE-BAC9F6776679}" destId="{05285C0C-E60B-459C-8DEF-3960464EB695}" srcOrd="0" destOrd="0" presId="urn:microsoft.com/office/officeart/2005/8/layout/orgChart1"/>
    <dgm:cxn modelId="{656C67C2-7934-4712-88C5-15B384A6ED6E}" srcId="{D81CE584-6CD0-4125-9575-405473F785F1}" destId="{C5FE0CE6-1A0F-4DC6-89C4-D5378D71F072}" srcOrd="0" destOrd="0" parTransId="{B9E7F4B3-6362-40B8-93B6-85B0385C711D}" sibTransId="{3E8391EC-F748-4E32-A5E1-0C377FE8895E}"/>
    <dgm:cxn modelId="{45B4AEC4-E4AE-4D50-81D3-A6095A03CB53}" srcId="{D81CE584-6CD0-4125-9575-405473F785F1}" destId="{DAA778C8-F7BF-4D3B-B34E-CFD39F1140D5}" srcOrd="3" destOrd="0" parTransId="{13718941-46E6-4147-91E3-A58605F3E6A6}" sibTransId="{AB4C2097-4724-40D6-AC16-11E59B6AD33C}"/>
    <dgm:cxn modelId="{F04795C9-9B45-463C-91BD-65A178B45046}" type="presOf" srcId="{EBDCB311-6252-4F7D-8D87-3C47CE6DBE2A}" destId="{27049903-333E-42DF-9AEA-E0F41C714221}" srcOrd="1" destOrd="0" presId="urn:microsoft.com/office/officeart/2005/8/layout/orgChart1"/>
    <dgm:cxn modelId="{2E8355A5-ACCE-4252-9407-3CB1E2A95E8A}" type="presParOf" srcId="{6ED69D42-19E0-45C6-B003-A5293FCD71A3}" destId="{6E7CD7D2-5348-4509-8B50-C5FE35F1DF83}" srcOrd="0" destOrd="0" presId="urn:microsoft.com/office/officeart/2005/8/layout/orgChart1"/>
    <dgm:cxn modelId="{633E38DD-235B-49C9-AE46-F77831748921}" type="presParOf" srcId="{6E7CD7D2-5348-4509-8B50-C5FE35F1DF83}" destId="{8C566FA3-E55C-4112-9272-4CEBE5B3A5F1}" srcOrd="0" destOrd="0" presId="urn:microsoft.com/office/officeart/2005/8/layout/orgChart1"/>
    <dgm:cxn modelId="{8D1C2109-D3DD-4948-AB84-962F99908D95}" type="presParOf" srcId="{8C566FA3-E55C-4112-9272-4CEBE5B3A5F1}" destId="{FCF69FA8-D491-4C99-B9D0-65EAB32CC70D}" srcOrd="0" destOrd="0" presId="urn:microsoft.com/office/officeart/2005/8/layout/orgChart1"/>
    <dgm:cxn modelId="{0443E4DB-CAC7-486E-BBFD-0ACE76A002A4}" type="presParOf" srcId="{8C566FA3-E55C-4112-9272-4CEBE5B3A5F1}" destId="{34500FFA-4A89-4F53-A04D-38D7268B974D}" srcOrd="1" destOrd="0" presId="urn:microsoft.com/office/officeart/2005/8/layout/orgChart1"/>
    <dgm:cxn modelId="{E611E21C-87E9-4A34-BC9F-7EA0102E6946}" type="presParOf" srcId="{6E7CD7D2-5348-4509-8B50-C5FE35F1DF83}" destId="{E711DAE9-0503-4A31-90EC-C33B1D632EE1}" srcOrd="1" destOrd="0" presId="urn:microsoft.com/office/officeart/2005/8/layout/orgChart1"/>
    <dgm:cxn modelId="{CCFCADCF-B3E3-489C-90AC-9A043ABF6BD4}" type="presParOf" srcId="{6E7CD7D2-5348-4509-8B50-C5FE35F1DF83}" destId="{66A9FA4C-B4FD-4E0E-8964-E38FF46BDAD3}" srcOrd="2" destOrd="0" presId="urn:microsoft.com/office/officeart/2005/8/layout/orgChart1"/>
    <dgm:cxn modelId="{87466874-E670-4304-A2AE-E1C8D0A4A3EC}" type="presParOf" srcId="{6ED69D42-19E0-45C6-B003-A5293FCD71A3}" destId="{6FCF2FB7-2FE6-4723-A149-9C94A19C27A7}" srcOrd="1" destOrd="0" presId="urn:microsoft.com/office/officeart/2005/8/layout/orgChart1"/>
    <dgm:cxn modelId="{B1CA6B07-81F5-45B3-B919-42DD3308235D}" type="presParOf" srcId="{6FCF2FB7-2FE6-4723-A149-9C94A19C27A7}" destId="{6F33C708-83C2-40E3-92EE-1438EE00EF10}" srcOrd="0" destOrd="0" presId="urn:microsoft.com/office/officeart/2005/8/layout/orgChart1"/>
    <dgm:cxn modelId="{356DD41E-53E6-4248-A818-244CDAFBE2A9}" type="presParOf" srcId="{6F33C708-83C2-40E3-92EE-1438EE00EF10}" destId="{05285C0C-E60B-459C-8DEF-3960464EB695}" srcOrd="0" destOrd="0" presId="urn:microsoft.com/office/officeart/2005/8/layout/orgChart1"/>
    <dgm:cxn modelId="{8E6B1F10-3BF0-4A67-B8F5-110E368D6263}" type="presParOf" srcId="{6F33C708-83C2-40E3-92EE-1438EE00EF10}" destId="{84071278-EC71-49B4-8ADE-16B9884F525F}" srcOrd="1" destOrd="0" presId="urn:microsoft.com/office/officeart/2005/8/layout/orgChart1"/>
    <dgm:cxn modelId="{FF6AA2C7-FD88-468B-A3AF-0E07436C7FC7}" type="presParOf" srcId="{6FCF2FB7-2FE6-4723-A149-9C94A19C27A7}" destId="{51770CB9-2A03-423B-97DF-502459A4BE09}" srcOrd="1" destOrd="0" presId="urn:microsoft.com/office/officeart/2005/8/layout/orgChart1"/>
    <dgm:cxn modelId="{1FA4BD6F-7898-4107-A9D3-130748B80C51}" type="presParOf" srcId="{6FCF2FB7-2FE6-4723-A149-9C94A19C27A7}" destId="{9B3132B9-FF92-4735-ABA8-BDB8D789D6A2}" srcOrd="2" destOrd="0" presId="urn:microsoft.com/office/officeart/2005/8/layout/orgChart1"/>
    <dgm:cxn modelId="{E052499B-7FD2-498E-8820-E4658E706CD7}" type="presParOf" srcId="{6ED69D42-19E0-45C6-B003-A5293FCD71A3}" destId="{A8B242A9-9765-4FDD-BE66-4DDD0BF9EC65}" srcOrd="2" destOrd="0" presId="urn:microsoft.com/office/officeart/2005/8/layout/orgChart1"/>
    <dgm:cxn modelId="{A0861DFA-E8BC-48FC-90B9-41D7A264CF3D}" type="presParOf" srcId="{A8B242A9-9765-4FDD-BE66-4DDD0BF9EC65}" destId="{4FDBC58F-03C6-422C-9EC9-E210E3469476}" srcOrd="0" destOrd="0" presId="urn:microsoft.com/office/officeart/2005/8/layout/orgChart1"/>
    <dgm:cxn modelId="{29A9CEE9-D1BA-4A66-A74C-0AAC09D93666}" type="presParOf" srcId="{4FDBC58F-03C6-422C-9EC9-E210E3469476}" destId="{81EC6B26-12FD-4DC6-A793-8B7E13480789}" srcOrd="0" destOrd="0" presId="urn:microsoft.com/office/officeart/2005/8/layout/orgChart1"/>
    <dgm:cxn modelId="{09B52A18-7DB4-4486-9DC4-E36E880E0267}" type="presParOf" srcId="{4FDBC58F-03C6-422C-9EC9-E210E3469476}" destId="{82D61AC6-1341-4C4F-BCB2-C2DD2F4E9616}" srcOrd="1" destOrd="0" presId="urn:microsoft.com/office/officeart/2005/8/layout/orgChart1"/>
    <dgm:cxn modelId="{3FEDC829-A8C3-42C3-903B-FCC3B6F5B502}" type="presParOf" srcId="{A8B242A9-9765-4FDD-BE66-4DDD0BF9EC65}" destId="{D36EF26C-3489-46A8-ADFB-317A9CA5B8E8}" srcOrd="1" destOrd="0" presId="urn:microsoft.com/office/officeart/2005/8/layout/orgChart1"/>
    <dgm:cxn modelId="{0086F30D-7286-4324-87AA-CC741B324340}" type="presParOf" srcId="{A8B242A9-9765-4FDD-BE66-4DDD0BF9EC65}" destId="{EA6133B4-853E-449E-83A2-87A774B3DA7B}" srcOrd="2" destOrd="0" presId="urn:microsoft.com/office/officeart/2005/8/layout/orgChart1"/>
    <dgm:cxn modelId="{08F2CC60-A596-4225-81E7-41B887ECF76F}" type="presParOf" srcId="{6ED69D42-19E0-45C6-B003-A5293FCD71A3}" destId="{C4440AB9-F642-4E75-90D4-28C60AA9C20F}" srcOrd="3" destOrd="0" presId="urn:microsoft.com/office/officeart/2005/8/layout/orgChart1"/>
    <dgm:cxn modelId="{B83934BB-015A-4CF3-B0A2-25073CE8139D}" type="presParOf" srcId="{C4440AB9-F642-4E75-90D4-28C60AA9C20F}" destId="{E73338D4-7C3A-424C-AB7C-CC703FBE886C}" srcOrd="0" destOrd="0" presId="urn:microsoft.com/office/officeart/2005/8/layout/orgChart1"/>
    <dgm:cxn modelId="{63A11E87-D14E-40EB-A8CC-52A8C8846887}" type="presParOf" srcId="{E73338D4-7C3A-424C-AB7C-CC703FBE886C}" destId="{037468A1-E3FA-4A3A-A7F2-9FD2B2D670CD}" srcOrd="0" destOrd="0" presId="urn:microsoft.com/office/officeart/2005/8/layout/orgChart1"/>
    <dgm:cxn modelId="{F5CABE37-C95A-4810-B19B-45B3156F8D67}" type="presParOf" srcId="{E73338D4-7C3A-424C-AB7C-CC703FBE886C}" destId="{862079D4-3750-49C5-8030-207FC1ACBE33}" srcOrd="1" destOrd="0" presId="urn:microsoft.com/office/officeart/2005/8/layout/orgChart1"/>
    <dgm:cxn modelId="{F9DB4B2D-ACD4-46F3-9C02-BA7792AE5044}" type="presParOf" srcId="{C4440AB9-F642-4E75-90D4-28C60AA9C20F}" destId="{252B1E66-1CD5-49AE-A833-AEF655E26586}" srcOrd="1" destOrd="0" presId="urn:microsoft.com/office/officeart/2005/8/layout/orgChart1"/>
    <dgm:cxn modelId="{6E65EF67-099D-4DDE-B5BD-1639E436A6BE}" type="presParOf" srcId="{C4440AB9-F642-4E75-90D4-28C60AA9C20F}" destId="{402048DB-C1F6-48A2-8C33-F5C9EAC53379}" srcOrd="2" destOrd="0" presId="urn:microsoft.com/office/officeart/2005/8/layout/orgChart1"/>
    <dgm:cxn modelId="{06C9FB4A-6C0F-448C-B410-BB36D3A5D732}" type="presParOf" srcId="{6ED69D42-19E0-45C6-B003-A5293FCD71A3}" destId="{20031E20-E1FB-4AB3-A301-9F8307774DA5}" srcOrd="4" destOrd="0" presId="urn:microsoft.com/office/officeart/2005/8/layout/orgChart1"/>
    <dgm:cxn modelId="{936F14EB-B171-4669-A2CF-252A5F2CD6E1}" type="presParOf" srcId="{20031E20-E1FB-4AB3-A301-9F8307774DA5}" destId="{50DCD0DE-AAD9-472A-9F22-D2526E0C2A39}" srcOrd="0" destOrd="0" presId="urn:microsoft.com/office/officeart/2005/8/layout/orgChart1"/>
    <dgm:cxn modelId="{082F1540-429A-456B-A76E-1B7F19B16E21}" type="presParOf" srcId="{50DCD0DE-AAD9-472A-9F22-D2526E0C2A39}" destId="{04F836CF-1BF4-4599-B370-07CA6198EA2D}" srcOrd="0" destOrd="0" presId="urn:microsoft.com/office/officeart/2005/8/layout/orgChart1"/>
    <dgm:cxn modelId="{3FC6B3C8-4EBA-491F-8FC7-AE72BD2F3E1C}" type="presParOf" srcId="{50DCD0DE-AAD9-472A-9F22-D2526E0C2A39}" destId="{27049903-333E-42DF-9AEA-E0F41C714221}" srcOrd="1" destOrd="0" presId="urn:microsoft.com/office/officeart/2005/8/layout/orgChart1"/>
    <dgm:cxn modelId="{EB019A95-1562-41A7-B845-62BF58A82ECF}" type="presParOf" srcId="{20031E20-E1FB-4AB3-A301-9F8307774DA5}" destId="{7655CB84-5FB4-48A2-B15B-64E155478987}" srcOrd="1" destOrd="0" presId="urn:microsoft.com/office/officeart/2005/8/layout/orgChart1"/>
    <dgm:cxn modelId="{3B4C4178-ED44-4484-9FDC-FB64D0D0146E}" type="presParOf" srcId="{20031E20-E1FB-4AB3-A301-9F8307774DA5}" destId="{542C2122-7FDF-4A46-8917-37BC606ADA1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D81CE584-6CD0-4125-9575-405473F785F1}" type="doc">
      <dgm:prSet loTypeId="urn:microsoft.com/office/officeart/2005/8/layout/orgChart1" loCatId="hierarchy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GB"/>
        </a:p>
      </dgm:t>
    </dgm:pt>
    <dgm:pt modelId="{B7B7C36C-9595-4790-9E5D-17A8031872B7}">
      <dgm:prSet/>
      <dgm:spPr/>
      <dgm:t>
        <a:bodyPr/>
        <a:lstStyle/>
        <a:p>
          <a:r>
            <a:rPr lang="pl-PL" dirty="0"/>
            <a:t>4 Technical infrastructure</a:t>
          </a:r>
          <a:endParaRPr lang="en-CH" dirty="0"/>
        </a:p>
      </dgm:t>
    </dgm:pt>
    <dgm:pt modelId="{BDC79313-D571-4541-A8F6-FA4352C40316}" type="parTrans" cxnId="{35E0354A-B3B4-4F90-A72C-6492F123041A}">
      <dgm:prSet/>
      <dgm:spPr/>
      <dgm:t>
        <a:bodyPr/>
        <a:lstStyle/>
        <a:p>
          <a:endParaRPr lang="en-CH"/>
        </a:p>
      </dgm:t>
    </dgm:pt>
    <dgm:pt modelId="{1B7C424B-D0E1-4C51-A4EF-21455522687D}" type="sibTrans" cxnId="{35E0354A-B3B4-4F90-A72C-6492F123041A}">
      <dgm:prSet/>
      <dgm:spPr/>
      <dgm:t>
        <a:bodyPr/>
        <a:lstStyle/>
        <a:p>
          <a:endParaRPr lang="en-CH"/>
        </a:p>
      </dgm:t>
    </dgm:pt>
    <dgm:pt modelId="{6DF7DC08-682C-4722-A208-DA6E1FBC312A}">
      <dgm:prSet/>
      <dgm:spPr/>
      <dgm:t>
        <a:bodyPr/>
        <a:lstStyle/>
        <a:p>
          <a:r>
            <a:rPr lang="pl-PL" dirty="0"/>
            <a:t>4.</a:t>
          </a:r>
          <a:r>
            <a:rPr lang="en-US" dirty="0"/>
            <a:t>2</a:t>
          </a:r>
          <a:r>
            <a:rPr lang="pl-PL" dirty="0"/>
            <a:t> </a:t>
          </a:r>
          <a:r>
            <a:rPr lang="en-US" dirty="0"/>
            <a:t>Scheduling, Configuration and Integration</a:t>
          </a:r>
          <a:endParaRPr lang="en-CH" dirty="0"/>
        </a:p>
      </dgm:t>
    </dgm:pt>
    <dgm:pt modelId="{59C7EA7D-CE67-4BC0-A40C-D67F7CA8664D}" type="parTrans" cxnId="{96FBCD1C-353C-48B3-BDC6-DD4D433F3EC5}">
      <dgm:prSet/>
      <dgm:spPr/>
      <dgm:t>
        <a:bodyPr/>
        <a:lstStyle/>
        <a:p>
          <a:endParaRPr lang="en-CH"/>
        </a:p>
      </dgm:t>
    </dgm:pt>
    <dgm:pt modelId="{DAC13125-07C2-491F-B3BF-858E6CF443D5}" type="sibTrans" cxnId="{96FBCD1C-353C-48B3-BDC6-DD4D433F3EC5}">
      <dgm:prSet/>
      <dgm:spPr/>
      <dgm:t>
        <a:bodyPr/>
        <a:lstStyle/>
        <a:p>
          <a:endParaRPr lang="en-CH"/>
        </a:p>
      </dgm:t>
    </dgm:pt>
    <dgm:pt modelId="{3CC783EF-9169-4D1C-88DE-8268697F4260}">
      <dgm:prSet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4.2.1 Scheduling</a:t>
          </a:r>
          <a:endParaRPr lang="en-CH" dirty="0"/>
        </a:p>
      </dgm:t>
    </dgm:pt>
    <dgm:pt modelId="{EAD08675-4C69-4573-B4C2-E0E69BE6132B}" type="parTrans" cxnId="{A9CAD5D2-B792-49B6-AC1F-77711A4513F1}">
      <dgm:prSet/>
      <dgm:spPr/>
      <dgm:t>
        <a:bodyPr/>
        <a:lstStyle/>
        <a:p>
          <a:endParaRPr lang="en-CH"/>
        </a:p>
      </dgm:t>
    </dgm:pt>
    <dgm:pt modelId="{86FA1B35-EA99-4965-8CF8-4F51CC0547A0}" type="sibTrans" cxnId="{A9CAD5D2-B792-49B6-AC1F-77711A4513F1}">
      <dgm:prSet/>
      <dgm:spPr/>
      <dgm:t>
        <a:bodyPr/>
        <a:lstStyle/>
        <a:p>
          <a:endParaRPr lang="en-CH"/>
        </a:p>
      </dgm:t>
    </dgm:pt>
    <dgm:pt modelId="{FD2BBF3B-751E-4665-AF6C-5DB427D57B24}">
      <dgm:prSet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4.2.2 Configuration Management</a:t>
          </a:r>
          <a:endParaRPr lang="en-CH" dirty="0"/>
        </a:p>
      </dgm:t>
    </dgm:pt>
    <dgm:pt modelId="{27313224-88BC-4C7C-A2F4-B6803473540F}" type="parTrans" cxnId="{265CDF5C-DA5A-404D-9727-3504DB1F89E8}">
      <dgm:prSet/>
      <dgm:spPr/>
      <dgm:t>
        <a:bodyPr/>
        <a:lstStyle/>
        <a:p>
          <a:endParaRPr lang="en-CH"/>
        </a:p>
      </dgm:t>
    </dgm:pt>
    <dgm:pt modelId="{260AE6BF-EB76-41BC-BE3D-14807F77D8C2}" type="sibTrans" cxnId="{265CDF5C-DA5A-404D-9727-3504DB1F89E8}">
      <dgm:prSet/>
      <dgm:spPr/>
      <dgm:t>
        <a:bodyPr/>
        <a:lstStyle/>
        <a:p>
          <a:endParaRPr lang="en-CH"/>
        </a:p>
      </dgm:t>
    </dgm:pt>
    <dgm:pt modelId="{5AAF1C56-49FA-4EBD-9092-8865F552767A}">
      <dgm:prSet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4.2.3 Integration</a:t>
          </a:r>
          <a:endParaRPr lang="en-CH" dirty="0"/>
        </a:p>
      </dgm:t>
    </dgm:pt>
    <dgm:pt modelId="{054272BC-3285-4EA5-A4BF-616461CADDDB}" type="parTrans" cxnId="{B3F48019-2ED0-4805-BE5D-3ED3759E980A}">
      <dgm:prSet/>
      <dgm:spPr/>
      <dgm:t>
        <a:bodyPr/>
        <a:lstStyle/>
        <a:p>
          <a:endParaRPr lang="en-CH"/>
        </a:p>
      </dgm:t>
    </dgm:pt>
    <dgm:pt modelId="{D9DD17EF-86F3-4BF9-AE40-969F8DFC2AEE}" type="sibTrans" cxnId="{B3F48019-2ED0-4805-BE5D-3ED3759E980A}">
      <dgm:prSet/>
      <dgm:spPr/>
      <dgm:t>
        <a:bodyPr/>
        <a:lstStyle/>
        <a:p>
          <a:endParaRPr lang="en-CH"/>
        </a:p>
      </dgm:t>
    </dgm:pt>
    <dgm:pt modelId="{6ED69D42-19E0-45C6-B003-A5293FCD71A3}" type="pres">
      <dgm:prSet presAssocID="{D81CE584-6CD0-4125-9575-405473F785F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C0763D7-83B4-442A-B1FE-12F039610E65}" type="pres">
      <dgm:prSet presAssocID="{B7B7C36C-9595-4790-9E5D-17A8031872B7}" presName="hierRoot1" presStyleCnt="0">
        <dgm:presLayoutVars>
          <dgm:hierBranch val="init"/>
        </dgm:presLayoutVars>
      </dgm:prSet>
      <dgm:spPr/>
    </dgm:pt>
    <dgm:pt modelId="{CEB2C68D-380A-48D0-A12F-6CD44529A5F9}" type="pres">
      <dgm:prSet presAssocID="{B7B7C36C-9595-4790-9E5D-17A8031872B7}" presName="rootComposite1" presStyleCnt="0"/>
      <dgm:spPr/>
    </dgm:pt>
    <dgm:pt modelId="{C8D04F20-D6B2-4DD8-B840-F35734A9D921}" type="pres">
      <dgm:prSet presAssocID="{B7B7C36C-9595-4790-9E5D-17A8031872B7}" presName="rootText1" presStyleLbl="node0" presStyleIdx="0" presStyleCnt="1">
        <dgm:presLayoutVars>
          <dgm:chPref val="3"/>
        </dgm:presLayoutVars>
      </dgm:prSet>
      <dgm:spPr/>
    </dgm:pt>
    <dgm:pt modelId="{26AC1AA9-9C0B-484A-99E3-28D244BC8D6C}" type="pres">
      <dgm:prSet presAssocID="{B7B7C36C-9595-4790-9E5D-17A8031872B7}" presName="rootConnector1" presStyleLbl="node1" presStyleIdx="0" presStyleCnt="0"/>
      <dgm:spPr/>
    </dgm:pt>
    <dgm:pt modelId="{C4F140CB-9BEE-4446-B2F8-5DB5D042F384}" type="pres">
      <dgm:prSet presAssocID="{B7B7C36C-9595-4790-9E5D-17A8031872B7}" presName="hierChild2" presStyleCnt="0"/>
      <dgm:spPr/>
    </dgm:pt>
    <dgm:pt modelId="{62353D1B-6ABA-4923-A314-AFF512ECF46D}" type="pres">
      <dgm:prSet presAssocID="{59C7EA7D-CE67-4BC0-A40C-D67F7CA8664D}" presName="Name37" presStyleLbl="parChTrans1D2" presStyleIdx="0" presStyleCnt="1"/>
      <dgm:spPr/>
    </dgm:pt>
    <dgm:pt modelId="{AF45EF34-3457-4D79-AEF7-28E201D5A269}" type="pres">
      <dgm:prSet presAssocID="{6DF7DC08-682C-4722-A208-DA6E1FBC312A}" presName="hierRoot2" presStyleCnt="0">
        <dgm:presLayoutVars>
          <dgm:hierBranch val="init"/>
        </dgm:presLayoutVars>
      </dgm:prSet>
      <dgm:spPr/>
    </dgm:pt>
    <dgm:pt modelId="{D328BF58-F86D-48D8-9336-8F675C88F518}" type="pres">
      <dgm:prSet presAssocID="{6DF7DC08-682C-4722-A208-DA6E1FBC312A}" presName="rootComposite" presStyleCnt="0"/>
      <dgm:spPr/>
    </dgm:pt>
    <dgm:pt modelId="{68BBAAF0-E692-4F8C-9E40-6279C5FF9174}" type="pres">
      <dgm:prSet presAssocID="{6DF7DC08-682C-4722-A208-DA6E1FBC312A}" presName="rootText" presStyleLbl="node2" presStyleIdx="0" presStyleCnt="1">
        <dgm:presLayoutVars>
          <dgm:chPref val="3"/>
        </dgm:presLayoutVars>
      </dgm:prSet>
      <dgm:spPr/>
    </dgm:pt>
    <dgm:pt modelId="{E63EC9F4-744D-4722-898A-545E105E793B}" type="pres">
      <dgm:prSet presAssocID="{6DF7DC08-682C-4722-A208-DA6E1FBC312A}" presName="rootConnector" presStyleLbl="node2" presStyleIdx="0" presStyleCnt="1"/>
      <dgm:spPr/>
    </dgm:pt>
    <dgm:pt modelId="{21E79F08-C9C2-4365-8B54-F9C450877AF6}" type="pres">
      <dgm:prSet presAssocID="{6DF7DC08-682C-4722-A208-DA6E1FBC312A}" presName="hierChild4" presStyleCnt="0"/>
      <dgm:spPr/>
    </dgm:pt>
    <dgm:pt modelId="{0D71F2CD-22D8-4348-8F75-8BDFFF4C521F}" type="pres">
      <dgm:prSet presAssocID="{EAD08675-4C69-4573-B4C2-E0E69BE6132B}" presName="Name37" presStyleLbl="parChTrans1D3" presStyleIdx="0" presStyleCnt="3"/>
      <dgm:spPr/>
    </dgm:pt>
    <dgm:pt modelId="{B316BD95-5CB9-413A-B396-CC69DEFB46DE}" type="pres">
      <dgm:prSet presAssocID="{3CC783EF-9169-4D1C-88DE-8268697F4260}" presName="hierRoot2" presStyleCnt="0">
        <dgm:presLayoutVars>
          <dgm:hierBranch val="init"/>
        </dgm:presLayoutVars>
      </dgm:prSet>
      <dgm:spPr/>
    </dgm:pt>
    <dgm:pt modelId="{FE6E8667-7819-4510-BFF9-F5EDD0352738}" type="pres">
      <dgm:prSet presAssocID="{3CC783EF-9169-4D1C-88DE-8268697F4260}" presName="rootComposite" presStyleCnt="0"/>
      <dgm:spPr/>
    </dgm:pt>
    <dgm:pt modelId="{BB89D3BC-7F98-4F1B-AB2A-21D4A0242412}" type="pres">
      <dgm:prSet presAssocID="{3CC783EF-9169-4D1C-88DE-8268697F4260}" presName="rootText" presStyleLbl="node3" presStyleIdx="0" presStyleCnt="3">
        <dgm:presLayoutVars>
          <dgm:chPref val="3"/>
        </dgm:presLayoutVars>
      </dgm:prSet>
      <dgm:spPr/>
    </dgm:pt>
    <dgm:pt modelId="{65619A38-1578-483B-AC28-F635173CAFD8}" type="pres">
      <dgm:prSet presAssocID="{3CC783EF-9169-4D1C-88DE-8268697F4260}" presName="rootConnector" presStyleLbl="node3" presStyleIdx="0" presStyleCnt="3"/>
      <dgm:spPr/>
    </dgm:pt>
    <dgm:pt modelId="{A4DEAF24-B1AC-4B4F-8ACA-0CF36B5D0AAF}" type="pres">
      <dgm:prSet presAssocID="{3CC783EF-9169-4D1C-88DE-8268697F4260}" presName="hierChild4" presStyleCnt="0"/>
      <dgm:spPr/>
    </dgm:pt>
    <dgm:pt modelId="{05417D8F-33F2-4A34-993E-F8D53C1D0F7C}" type="pres">
      <dgm:prSet presAssocID="{3CC783EF-9169-4D1C-88DE-8268697F4260}" presName="hierChild5" presStyleCnt="0"/>
      <dgm:spPr/>
    </dgm:pt>
    <dgm:pt modelId="{F61D02D7-C698-41E5-B9DD-7FA92277951A}" type="pres">
      <dgm:prSet presAssocID="{27313224-88BC-4C7C-A2F4-B6803473540F}" presName="Name37" presStyleLbl="parChTrans1D3" presStyleIdx="1" presStyleCnt="3"/>
      <dgm:spPr/>
    </dgm:pt>
    <dgm:pt modelId="{E2449003-968C-4785-A896-CF301D181FE7}" type="pres">
      <dgm:prSet presAssocID="{FD2BBF3B-751E-4665-AF6C-5DB427D57B24}" presName="hierRoot2" presStyleCnt="0">
        <dgm:presLayoutVars>
          <dgm:hierBranch val="init"/>
        </dgm:presLayoutVars>
      </dgm:prSet>
      <dgm:spPr/>
    </dgm:pt>
    <dgm:pt modelId="{73DA953D-50DE-4FA0-AD67-DEF27263AEAA}" type="pres">
      <dgm:prSet presAssocID="{FD2BBF3B-751E-4665-AF6C-5DB427D57B24}" presName="rootComposite" presStyleCnt="0"/>
      <dgm:spPr/>
    </dgm:pt>
    <dgm:pt modelId="{5788FCF3-75A9-474F-AC2E-B6C9BCF2ACCD}" type="pres">
      <dgm:prSet presAssocID="{FD2BBF3B-751E-4665-AF6C-5DB427D57B24}" presName="rootText" presStyleLbl="node3" presStyleIdx="1" presStyleCnt="3">
        <dgm:presLayoutVars>
          <dgm:chPref val="3"/>
        </dgm:presLayoutVars>
      </dgm:prSet>
      <dgm:spPr/>
    </dgm:pt>
    <dgm:pt modelId="{E076C573-0F48-4571-A1BE-0EC1B0CE0F53}" type="pres">
      <dgm:prSet presAssocID="{FD2BBF3B-751E-4665-AF6C-5DB427D57B24}" presName="rootConnector" presStyleLbl="node3" presStyleIdx="1" presStyleCnt="3"/>
      <dgm:spPr/>
    </dgm:pt>
    <dgm:pt modelId="{224039EF-8AAA-45C1-A45C-F4B073AD82EB}" type="pres">
      <dgm:prSet presAssocID="{FD2BBF3B-751E-4665-AF6C-5DB427D57B24}" presName="hierChild4" presStyleCnt="0"/>
      <dgm:spPr/>
    </dgm:pt>
    <dgm:pt modelId="{62477BE4-5024-4572-9D67-9C1373CB0CAB}" type="pres">
      <dgm:prSet presAssocID="{FD2BBF3B-751E-4665-AF6C-5DB427D57B24}" presName="hierChild5" presStyleCnt="0"/>
      <dgm:spPr/>
    </dgm:pt>
    <dgm:pt modelId="{0B3558FD-9DA3-4AEE-8E21-8F9A16EBA698}" type="pres">
      <dgm:prSet presAssocID="{054272BC-3285-4EA5-A4BF-616461CADDDB}" presName="Name37" presStyleLbl="parChTrans1D3" presStyleIdx="2" presStyleCnt="3"/>
      <dgm:spPr/>
    </dgm:pt>
    <dgm:pt modelId="{3DFE4204-8AA9-4B7B-B9B7-4FDB3E28A0E5}" type="pres">
      <dgm:prSet presAssocID="{5AAF1C56-49FA-4EBD-9092-8865F552767A}" presName="hierRoot2" presStyleCnt="0">
        <dgm:presLayoutVars>
          <dgm:hierBranch val="init"/>
        </dgm:presLayoutVars>
      </dgm:prSet>
      <dgm:spPr/>
    </dgm:pt>
    <dgm:pt modelId="{EDF5A4C9-68C1-401D-9E17-536990635F12}" type="pres">
      <dgm:prSet presAssocID="{5AAF1C56-49FA-4EBD-9092-8865F552767A}" presName="rootComposite" presStyleCnt="0"/>
      <dgm:spPr/>
    </dgm:pt>
    <dgm:pt modelId="{96256201-4FE3-4737-A52E-8577C08F1E6B}" type="pres">
      <dgm:prSet presAssocID="{5AAF1C56-49FA-4EBD-9092-8865F552767A}" presName="rootText" presStyleLbl="node3" presStyleIdx="2" presStyleCnt="3">
        <dgm:presLayoutVars>
          <dgm:chPref val="3"/>
        </dgm:presLayoutVars>
      </dgm:prSet>
      <dgm:spPr/>
    </dgm:pt>
    <dgm:pt modelId="{A67A19CD-A5E4-4C23-9151-79BD1067C450}" type="pres">
      <dgm:prSet presAssocID="{5AAF1C56-49FA-4EBD-9092-8865F552767A}" presName="rootConnector" presStyleLbl="node3" presStyleIdx="2" presStyleCnt="3"/>
      <dgm:spPr/>
    </dgm:pt>
    <dgm:pt modelId="{F082790D-61DE-4951-9F33-18E857BEBFF3}" type="pres">
      <dgm:prSet presAssocID="{5AAF1C56-49FA-4EBD-9092-8865F552767A}" presName="hierChild4" presStyleCnt="0"/>
      <dgm:spPr/>
    </dgm:pt>
    <dgm:pt modelId="{2D8EB261-C8EB-43C5-A7EB-6E63F76AA151}" type="pres">
      <dgm:prSet presAssocID="{5AAF1C56-49FA-4EBD-9092-8865F552767A}" presName="hierChild5" presStyleCnt="0"/>
      <dgm:spPr/>
    </dgm:pt>
    <dgm:pt modelId="{02CA1105-BA93-496A-9E53-ABE156E92976}" type="pres">
      <dgm:prSet presAssocID="{6DF7DC08-682C-4722-A208-DA6E1FBC312A}" presName="hierChild5" presStyleCnt="0"/>
      <dgm:spPr/>
    </dgm:pt>
    <dgm:pt modelId="{926F9B05-6FDC-4045-BD04-3102B60C8F0D}" type="pres">
      <dgm:prSet presAssocID="{B7B7C36C-9595-4790-9E5D-17A8031872B7}" presName="hierChild3" presStyleCnt="0"/>
      <dgm:spPr/>
    </dgm:pt>
  </dgm:ptLst>
  <dgm:cxnLst>
    <dgm:cxn modelId="{85096901-426B-404F-B909-16F1C45BBE9C}" type="presOf" srcId="{59C7EA7D-CE67-4BC0-A40C-D67F7CA8664D}" destId="{62353D1B-6ABA-4923-A314-AFF512ECF46D}" srcOrd="0" destOrd="0" presId="urn:microsoft.com/office/officeart/2005/8/layout/orgChart1"/>
    <dgm:cxn modelId="{F2376A0B-8649-4701-BA41-6099EDBBF5F2}" type="presOf" srcId="{B7B7C36C-9595-4790-9E5D-17A8031872B7}" destId="{C8D04F20-D6B2-4DD8-B840-F35734A9D921}" srcOrd="0" destOrd="0" presId="urn:microsoft.com/office/officeart/2005/8/layout/orgChart1"/>
    <dgm:cxn modelId="{CCBD9416-F77C-4CBB-84D8-3BC9120DB986}" type="presOf" srcId="{054272BC-3285-4EA5-A4BF-616461CADDDB}" destId="{0B3558FD-9DA3-4AEE-8E21-8F9A16EBA698}" srcOrd="0" destOrd="0" presId="urn:microsoft.com/office/officeart/2005/8/layout/orgChart1"/>
    <dgm:cxn modelId="{E97D2B18-7E9A-4752-BA56-36FD0055C4CD}" type="presOf" srcId="{5AAF1C56-49FA-4EBD-9092-8865F552767A}" destId="{96256201-4FE3-4737-A52E-8577C08F1E6B}" srcOrd="0" destOrd="0" presId="urn:microsoft.com/office/officeart/2005/8/layout/orgChart1"/>
    <dgm:cxn modelId="{B3F48019-2ED0-4805-BE5D-3ED3759E980A}" srcId="{6DF7DC08-682C-4722-A208-DA6E1FBC312A}" destId="{5AAF1C56-49FA-4EBD-9092-8865F552767A}" srcOrd="2" destOrd="0" parTransId="{054272BC-3285-4EA5-A4BF-616461CADDDB}" sibTransId="{D9DD17EF-86F3-4BF9-AE40-969F8DFC2AEE}"/>
    <dgm:cxn modelId="{96FBCD1C-353C-48B3-BDC6-DD4D433F3EC5}" srcId="{B7B7C36C-9595-4790-9E5D-17A8031872B7}" destId="{6DF7DC08-682C-4722-A208-DA6E1FBC312A}" srcOrd="0" destOrd="0" parTransId="{59C7EA7D-CE67-4BC0-A40C-D67F7CA8664D}" sibTransId="{DAC13125-07C2-491F-B3BF-858E6CF443D5}"/>
    <dgm:cxn modelId="{F4E36C33-CE76-414A-8491-5555843E15C8}" type="presOf" srcId="{B7B7C36C-9595-4790-9E5D-17A8031872B7}" destId="{26AC1AA9-9C0B-484A-99E3-28D244BC8D6C}" srcOrd="1" destOrd="0" presId="urn:microsoft.com/office/officeart/2005/8/layout/orgChart1"/>
    <dgm:cxn modelId="{17B5173B-9A7B-4918-8E20-8AB5B11936B8}" type="presOf" srcId="{3CC783EF-9169-4D1C-88DE-8268697F4260}" destId="{BB89D3BC-7F98-4F1B-AB2A-21D4A0242412}" srcOrd="0" destOrd="0" presId="urn:microsoft.com/office/officeart/2005/8/layout/orgChart1"/>
    <dgm:cxn modelId="{16C4EA3E-475F-4003-8269-0AC8742FC21A}" type="presOf" srcId="{D81CE584-6CD0-4125-9575-405473F785F1}" destId="{6ED69D42-19E0-45C6-B003-A5293FCD71A3}" srcOrd="0" destOrd="0" presId="urn:microsoft.com/office/officeart/2005/8/layout/orgChart1"/>
    <dgm:cxn modelId="{265CDF5C-DA5A-404D-9727-3504DB1F89E8}" srcId="{6DF7DC08-682C-4722-A208-DA6E1FBC312A}" destId="{FD2BBF3B-751E-4665-AF6C-5DB427D57B24}" srcOrd="1" destOrd="0" parTransId="{27313224-88BC-4C7C-A2F4-B6803473540F}" sibTransId="{260AE6BF-EB76-41BC-BE3D-14807F77D8C2}"/>
    <dgm:cxn modelId="{7E6B625E-81CE-4939-A0F3-DC0C51231D76}" type="presOf" srcId="{3CC783EF-9169-4D1C-88DE-8268697F4260}" destId="{65619A38-1578-483B-AC28-F635173CAFD8}" srcOrd="1" destOrd="0" presId="urn:microsoft.com/office/officeart/2005/8/layout/orgChart1"/>
    <dgm:cxn modelId="{35E0354A-B3B4-4F90-A72C-6492F123041A}" srcId="{D81CE584-6CD0-4125-9575-405473F785F1}" destId="{B7B7C36C-9595-4790-9E5D-17A8031872B7}" srcOrd="0" destOrd="0" parTransId="{BDC79313-D571-4541-A8F6-FA4352C40316}" sibTransId="{1B7C424B-D0E1-4C51-A4EF-21455522687D}"/>
    <dgm:cxn modelId="{BD152252-A285-431A-A283-95B779FAF8CF}" type="presOf" srcId="{6DF7DC08-682C-4722-A208-DA6E1FBC312A}" destId="{E63EC9F4-744D-4722-898A-545E105E793B}" srcOrd="1" destOrd="0" presId="urn:microsoft.com/office/officeart/2005/8/layout/orgChart1"/>
    <dgm:cxn modelId="{28004EB5-561A-4333-9EB7-93A4D84E0B2B}" type="presOf" srcId="{5AAF1C56-49FA-4EBD-9092-8865F552767A}" destId="{A67A19CD-A5E4-4C23-9151-79BD1067C450}" srcOrd="1" destOrd="0" presId="urn:microsoft.com/office/officeart/2005/8/layout/orgChart1"/>
    <dgm:cxn modelId="{3587A5C9-A18C-475E-A67F-F9996DD70279}" type="presOf" srcId="{6DF7DC08-682C-4722-A208-DA6E1FBC312A}" destId="{68BBAAF0-E692-4F8C-9E40-6279C5FF9174}" srcOrd="0" destOrd="0" presId="urn:microsoft.com/office/officeart/2005/8/layout/orgChart1"/>
    <dgm:cxn modelId="{D7C465CD-FA1C-4B2F-9D7F-C5F4EC323704}" type="presOf" srcId="{FD2BBF3B-751E-4665-AF6C-5DB427D57B24}" destId="{5788FCF3-75A9-474F-AC2E-B6C9BCF2ACCD}" srcOrd="0" destOrd="0" presId="urn:microsoft.com/office/officeart/2005/8/layout/orgChart1"/>
    <dgm:cxn modelId="{A9CAD5D2-B792-49B6-AC1F-77711A4513F1}" srcId="{6DF7DC08-682C-4722-A208-DA6E1FBC312A}" destId="{3CC783EF-9169-4D1C-88DE-8268697F4260}" srcOrd="0" destOrd="0" parTransId="{EAD08675-4C69-4573-B4C2-E0E69BE6132B}" sibTransId="{86FA1B35-EA99-4965-8CF8-4F51CC0547A0}"/>
    <dgm:cxn modelId="{1C444BF0-60AC-47ED-9B78-F671EDAAE59E}" type="presOf" srcId="{27313224-88BC-4C7C-A2F4-B6803473540F}" destId="{F61D02D7-C698-41E5-B9DD-7FA92277951A}" srcOrd="0" destOrd="0" presId="urn:microsoft.com/office/officeart/2005/8/layout/orgChart1"/>
    <dgm:cxn modelId="{97700EF4-60E7-4CC4-AB62-8CE44346C22C}" type="presOf" srcId="{FD2BBF3B-751E-4665-AF6C-5DB427D57B24}" destId="{E076C573-0F48-4571-A1BE-0EC1B0CE0F53}" srcOrd="1" destOrd="0" presId="urn:microsoft.com/office/officeart/2005/8/layout/orgChart1"/>
    <dgm:cxn modelId="{661E6AFC-FF89-4378-BD49-AFA83F090253}" type="presOf" srcId="{EAD08675-4C69-4573-B4C2-E0E69BE6132B}" destId="{0D71F2CD-22D8-4348-8F75-8BDFFF4C521F}" srcOrd="0" destOrd="0" presId="urn:microsoft.com/office/officeart/2005/8/layout/orgChart1"/>
    <dgm:cxn modelId="{DE792126-A73D-426B-A235-4DA307B4E078}" type="presParOf" srcId="{6ED69D42-19E0-45C6-B003-A5293FCD71A3}" destId="{EC0763D7-83B4-442A-B1FE-12F039610E65}" srcOrd="0" destOrd="0" presId="urn:microsoft.com/office/officeart/2005/8/layout/orgChart1"/>
    <dgm:cxn modelId="{357E62CC-7314-4C04-A205-1BC7CD51404D}" type="presParOf" srcId="{EC0763D7-83B4-442A-B1FE-12F039610E65}" destId="{CEB2C68D-380A-48D0-A12F-6CD44529A5F9}" srcOrd="0" destOrd="0" presId="urn:microsoft.com/office/officeart/2005/8/layout/orgChart1"/>
    <dgm:cxn modelId="{24FAD12E-CC0D-46DC-8274-9AFEFA796EBA}" type="presParOf" srcId="{CEB2C68D-380A-48D0-A12F-6CD44529A5F9}" destId="{C8D04F20-D6B2-4DD8-B840-F35734A9D921}" srcOrd="0" destOrd="0" presId="urn:microsoft.com/office/officeart/2005/8/layout/orgChart1"/>
    <dgm:cxn modelId="{BC7DC13B-D4B6-45F5-A546-EAE97B14AD65}" type="presParOf" srcId="{CEB2C68D-380A-48D0-A12F-6CD44529A5F9}" destId="{26AC1AA9-9C0B-484A-99E3-28D244BC8D6C}" srcOrd="1" destOrd="0" presId="urn:microsoft.com/office/officeart/2005/8/layout/orgChart1"/>
    <dgm:cxn modelId="{8DC0523B-47CF-4C66-ACBB-071130608D81}" type="presParOf" srcId="{EC0763D7-83B4-442A-B1FE-12F039610E65}" destId="{C4F140CB-9BEE-4446-B2F8-5DB5D042F384}" srcOrd="1" destOrd="0" presId="urn:microsoft.com/office/officeart/2005/8/layout/orgChart1"/>
    <dgm:cxn modelId="{04B44FA9-FCB3-4643-9124-BF25EEA89468}" type="presParOf" srcId="{C4F140CB-9BEE-4446-B2F8-5DB5D042F384}" destId="{62353D1B-6ABA-4923-A314-AFF512ECF46D}" srcOrd="0" destOrd="0" presId="urn:microsoft.com/office/officeart/2005/8/layout/orgChart1"/>
    <dgm:cxn modelId="{226D4512-1450-47FC-9B75-9369024F81BE}" type="presParOf" srcId="{C4F140CB-9BEE-4446-B2F8-5DB5D042F384}" destId="{AF45EF34-3457-4D79-AEF7-28E201D5A269}" srcOrd="1" destOrd="0" presId="urn:microsoft.com/office/officeart/2005/8/layout/orgChart1"/>
    <dgm:cxn modelId="{E99FF486-1C63-412A-8DAC-600170324086}" type="presParOf" srcId="{AF45EF34-3457-4D79-AEF7-28E201D5A269}" destId="{D328BF58-F86D-48D8-9336-8F675C88F518}" srcOrd="0" destOrd="0" presId="urn:microsoft.com/office/officeart/2005/8/layout/orgChart1"/>
    <dgm:cxn modelId="{E3EB0C17-9F33-47D2-AB6D-883F8B9B75D6}" type="presParOf" srcId="{D328BF58-F86D-48D8-9336-8F675C88F518}" destId="{68BBAAF0-E692-4F8C-9E40-6279C5FF9174}" srcOrd="0" destOrd="0" presId="urn:microsoft.com/office/officeart/2005/8/layout/orgChart1"/>
    <dgm:cxn modelId="{C9C2010C-70A4-4117-A7D8-D156658AB540}" type="presParOf" srcId="{D328BF58-F86D-48D8-9336-8F675C88F518}" destId="{E63EC9F4-744D-4722-898A-545E105E793B}" srcOrd="1" destOrd="0" presId="urn:microsoft.com/office/officeart/2005/8/layout/orgChart1"/>
    <dgm:cxn modelId="{E24106E7-03B4-4F79-BA67-7BC45D318BAD}" type="presParOf" srcId="{AF45EF34-3457-4D79-AEF7-28E201D5A269}" destId="{21E79F08-C9C2-4365-8B54-F9C450877AF6}" srcOrd="1" destOrd="0" presId="urn:microsoft.com/office/officeart/2005/8/layout/orgChart1"/>
    <dgm:cxn modelId="{CBDAD2A9-5209-46F5-AC5E-3064C066C239}" type="presParOf" srcId="{21E79F08-C9C2-4365-8B54-F9C450877AF6}" destId="{0D71F2CD-22D8-4348-8F75-8BDFFF4C521F}" srcOrd="0" destOrd="0" presId="urn:microsoft.com/office/officeart/2005/8/layout/orgChart1"/>
    <dgm:cxn modelId="{94E4BDF3-90C7-4415-B9C7-079A2CE89F6C}" type="presParOf" srcId="{21E79F08-C9C2-4365-8B54-F9C450877AF6}" destId="{B316BD95-5CB9-413A-B396-CC69DEFB46DE}" srcOrd="1" destOrd="0" presId="urn:microsoft.com/office/officeart/2005/8/layout/orgChart1"/>
    <dgm:cxn modelId="{24AAAA16-2CEA-4C07-8866-0342A07F6AF7}" type="presParOf" srcId="{B316BD95-5CB9-413A-B396-CC69DEFB46DE}" destId="{FE6E8667-7819-4510-BFF9-F5EDD0352738}" srcOrd="0" destOrd="0" presId="urn:microsoft.com/office/officeart/2005/8/layout/orgChart1"/>
    <dgm:cxn modelId="{22C8F85C-C87E-468E-A4FE-F7F1D3001DF7}" type="presParOf" srcId="{FE6E8667-7819-4510-BFF9-F5EDD0352738}" destId="{BB89D3BC-7F98-4F1B-AB2A-21D4A0242412}" srcOrd="0" destOrd="0" presId="urn:microsoft.com/office/officeart/2005/8/layout/orgChart1"/>
    <dgm:cxn modelId="{E4DD981D-105E-4285-B857-FBCBA3DFD020}" type="presParOf" srcId="{FE6E8667-7819-4510-BFF9-F5EDD0352738}" destId="{65619A38-1578-483B-AC28-F635173CAFD8}" srcOrd="1" destOrd="0" presId="urn:microsoft.com/office/officeart/2005/8/layout/orgChart1"/>
    <dgm:cxn modelId="{AD8FB65B-1584-4321-B33F-DA93C5B5A237}" type="presParOf" srcId="{B316BD95-5CB9-413A-B396-CC69DEFB46DE}" destId="{A4DEAF24-B1AC-4B4F-8ACA-0CF36B5D0AAF}" srcOrd="1" destOrd="0" presId="urn:microsoft.com/office/officeart/2005/8/layout/orgChart1"/>
    <dgm:cxn modelId="{0A37A063-2FE7-4FF9-89BE-6B18E6504BD1}" type="presParOf" srcId="{B316BD95-5CB9-413A-B396-CC69DEFB46DE}" destId="{05417D8F-33F2-4A34-993E-F8D53C1D0F7C}" srcOrd="2" destOrd="0" presId="urn:microsoft.com/office/officeart/2005/8/layout/orgChart1"/>
    <dgm:cxn modelId="{0BB3CC56-6DAA-4D16-A635-542734BAE6BA}" type="presParOf" srcId="{21E79F08-C9C2-4365-8B54-F9C450877AF6}" destId="{F61D02D7-C698-41E5-B9DD-7FA92277951A}" srcOrd="2" destOrd="0" presId="urn:microsoft.com/office/officeart/2005/8/layout/orgChart1"/>
    <dgm:cxn modelId="{FD42F5EC-FDD2-4E8C-8C9E-15EA200E501C}" type="presParOf" srcId="{21E79F08-C9C2-4365-8B54-F9C450877AF6}" destId="{E2449003-968C-4785-A896-CF301D181FE7}" srcOrd="3" destOrd="0" presId="urn:microsoft.com/office/officeart/2005/8/layout/orgChart1"/>
    <dgm:cxn modelId="{AB322EEC-095F-4700-9686-1726C526C8C8}" type="presParOf" srcId="{E2449003-968C-4785-A896-CF301D181FE7}" destId="{73DA953D-50DE-4FA0-AD67-DEF27263AEAA}" srcOrd="0" destOrd="0" presId="urn:microsoft.com/office/officeart/2005/8/layout/orgChart1"/>
    <dgm:cxn modelId="{00032A63-3D79-49A0-8F61-B3181E347E93}" type="presParOf" srcId="{73DA953D-50DE-4FA0-AD67-DEF27263AEAA}" destId="{5788FCF3-75A9-474F-AC2E-B6C9BCF2ACCD}" srcOrd="0" destOrd="0" presId="urn:microsoft.com/office/officeart/2005/8/layout/orgChart1"/>
    <dgm:cxn modelId="{2B56FB18-5EA8-4DF0-8E09-473E8CA7E38C}" type="presParOf" srcId="{73DA953D-50DE-4FA0-AD67-DEF27263AEAA}" destId="{E076C573-0F48-4571-A1BE-0EC1B0CE0F53}" srcOrd="1" destOrd="0" presId="urn:microsoft.com/office/officeart/2005/8/layout/orgChart1"/>
    <dgm:cxn modelId="{E81F6C29-F5DB-4A70-BBBE-472C9B71B3B5}" type="presParOf" srcId="{E2449003-968C-4785-A896-CF301D181FE7}" destId="{224039EF-8AAA-45C1-A45C-F4B073AD82EB}" srcOrd="1" destOrd="0" presId="urn:microsoft.com/office/officeart/2005/8/layout/orgChart1"/>
    <dgm:cxn modelId="{E1CE511B-0D19-4010-840C-FD549C325379}" type="presParOf" srcId="{E2449003-968C-4785-A896-CF301D181FE7}" destId="{62477BE4-5024-4572-9D67-9C1373CB0CAB}" srcOrd="2" destOrd="0" presId="urn:microsoft.com/office/officeart/2005/8/layout/orgChart1"/>
    <dgm:cxn modelId="{E3AAF987-ED69-4242-A460-94D9A419C6B2}" type="presParOf" srcId="{21E79F08-C9C2-4365-8B54-F9C450877AF6}" destId="{0B3558FD-9DA3-4AEE-8E21-8F9A16EBA698}" srcOrd="4" destOrd="0" presId="urn:microsoft.com/office/officeart/2005/8/layout/orgChart1"/>
    <dgm:cxn modelId="{4A28315A-F0BC-424B-9C4B-45ACB591F64F}" type="presParOf" srcId="{21E79F08-C9C2-4365-8B54-F9C450877AF6}" destId="{3DFE4204-8AA9-4B7B-B9B7-4FDB3E28A0E5}" srcOrd="5" destOrd="0" presId="urn:microsoft.com/office/officeart/2005/8/layout/orgChart1"/>
    <dgm:cxn modelId="{A7E3D0F3-D045-41A9-AB6B-F53147E7F416}" type="presParOf" srcId="{3DFE4204-8AA9-4B7B-B9B7-4FDB3E28A0E5}" destId="{EDF5A4C9-68C1-401D-9E17-536990635F12}" srcOrd="0" destOrd="0" presId="urn:microsoft.com/office/officeart/2005/8/layout/orgChart1"/>
    <dgm:cxn modelId="{D85AC747-01F8-414E-AFD2-9CD0468D8747}" type="presParOf" srcId="{EDF5A4C9-68C1-401D-9E17-536990635F12}" destId="{96256201-4FE3-4737-A52E-8577C08F1E6B}" srcOrd="0" destOrd="0" presId="urn:microsoft.com/office/officeart/2005/8/layout/orgChart1"/>
    <dgm:cxn modelId="{F8863022-2923-4FAF-BBA2-2FF40348DC25}" type="presParOf" srcId="{EDF5A4C9-68C1-401D-9E17-536990635F12}" destId="{A67A19CD-A5E4-4C23-9151-79BD1067C450}" srcOrd="1" destOrd="0" presId="urn:microsoft.com/office/officeart/2005/8/layout/orgChart1"/>
    <dgm:cxn modelId="{5295F0C1-93A6-4275-8C78-F74908F91E84}" type="presParOf" srcId="{3DFE4204-8AA9-4B7B-B9B7-4FDB3E28A0E5}" destId="{F082790D-61DE-4951-9F33-18E857BEBFF3}" srcOrd="1" destOrd="0" presId="urn:microsoft.com/office/officeart/2005/8/layout/orgChart1"/>
    <dgm:cxn modelId="{B1CF3DC2-714D-4B17-9029-6A8B3DD7D586}" type="presParOf" srcId="{3DFE4204-8AA9-4B7B-B9B7-4FDB3E28A0E5}" destId="{2D8EB261-C8EB-43C5-A7EB-6E63F76AA151}" srcOrd="2" destOrd="0" presId="urn:microsoft.com/office/officeart/2005/8/layout/orgChart1"/>
    <dgm:cxn modelId="{8D9E8BBE-6FD9-42D7-9D3B-AC6CCF9C97CE}" type="presParOf" srcId="{AF45EF34-3457-4D79-AEF7-28E201D5A269}" destId="{02CA1105-BA93-496A-9E53-ABE156E92976}" srcOrd="2" destOrd="0" presId="urn:microsoft.com/office/officeart/2005/8/layout/orgChart1"/>
    <dgm:cxn modelId="{91C2B3A8-9430-4E69-BEFE-63E02F27C3E0}" type="presParOf" srcId="{EC0763D7-83B4-442A-B1FE-12F039610E65}" destId="{926F9B05-6FDC-4045-BD04-3102B60C8F0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81CE584-6CD0-4125-9575-405473F785F1}" type="doc">
      <dgm:prSet loTypeId="urn:microsoft.com/office/officeart/2005/8/layout/orgChart1" loCatId="hierarchy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GB"/>
        </a:p>
      </dgm:t>
    </dgm:pt>
    <dgm:pt modelId="{C5FE0CE6-1A0F-4DC6-89C4-D5378D71F072}">
      <dgm:prSet/>
      <dgm:spPr/>
      <dgm:t>
        <a:bodyPr/>
        <a:lstStyle/>
        <a:p>
          <a:r>
            <a:rPr lang="en-US" dirty="0"/>
            <a:t>No changes</a:t>
          </a:r>
          <a:endParaRPr lang="en-CH" dirty="0"/>
        </a:p>
      </dgm:t>
    </dgm:pt>
    <dgm:pt modelId="{B9E7F4B3-6362-40B8-93B6-85B0385C711D}" type="parTrans" cxnId="{656C67C2-7934-4712-88C5-15B384A6ED6E}">
      <dgm:prSet/>
      <dgm:spPr/>
      <dgm:t>
        <a:bodyPr/>
        <a:lstStyle/>
        <a:p>
          <a:endParaRPr lang="en-CH"/>
        </a:p>
      </dgm:t>
    </dgm:pt>
    <dgm:pt modelId="{3E8391EC-F748-4E32-A5E1-0C377FE8895E}" type="sibTrans" cxnId="{656C67C2-7934-4712-88C5-15B384A6ED6E}">
      <dgm:prSet/>
      <dgm:spPr/>
      <dgm:t>
        <a:bodyPr/>
        <a:lstStyle/>
        <a:p>
          <a:endParaRPr lang="en-CH"/>
        </a:p>
      </dgm:t>
    </dgm:pt>
    <dgm:pt modelId="{79147C4E-B69A-4147-8ABE-BAC9F6776679}">
      <dgm:prSet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Name change</a:t>
          </a:r>
          <a:endParaRPr lang="en-CH" dirty="0"/>
        </a:p>
      </dgm:t>
    </dgm:pt>
    <dgm:pt modelId="{934F3DC4-CE51-464E-A033-8CFEA761B5B5}" type="parTrans" cxnId="{85930C1C-C0EE-4889-9871-C09725C37394}">
      <dgm:prSet/>
      <dgm:spPr/>
      <dgm:t>
        <a:bodyPr/>
        <a:lstStyle/>
        <a:p>
          <a:endParaRPr lang="en-CH"/>
        </a:p>
      </dgm:t>
    </dgm:pt>
    <dgm:pt modelId="{7F5C8F0E-4299-48D3-9055-E54C2318A40E}" type="sibTrans" cxnId="{85930C1C-C0EE-4889-9871-C09725C37394}">
      <dgm:prSet/>
      <dgm:spPr/>
      <dgm:t>
        <a:bodyPr/>
        <a:lstStyle/>
        <a:p>
          <a:endParaRPr lang="en-CH"/>
        </a:p>
      </dgm:t>
    </dgm:pt>
    <dgm:pt modelId="{3B9B0BCB-EBD3-4EAF-A73B-99875F3EFD85}">
      <dgm:prSet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New location</a:t>
          </a:r>
          <a:endParaRPr lang="en-CH" dirty="0"/>
        </a:p>
      </dgm:t>
    </dgm:pt>
    <dgm:pt modelId="{3B94AAC3-ABAB-4580-ADC0-7BAECDD61CAB}" type="parTrans" cxnId="{B632D595-FC18-4FAF-B8FF-3B9D6285B2D1}">
      <dgm:prSet/>
      <dgm:spPr/>
      <dgm:t>
        <a:bodyPr/>
        <a:lstStyle/>
        <a:p>
          <a:endParaRPr lang="en-CH"/>
        </a:p>
      </dgm:t>
    </dgm:pt>
    <dgm:pt modelId="{B79445B9-6E9E-4B68-9E75-1F21984EC3D0}" type="sibTrans" cxnId="{B632D595-FC18-4FAF-B8FF-3B9D6285B2D1}">
      <dgm:prSet/>
      <dgm:spPr/>
      <dgm:t>
        <a:bodyPr/>
        <a:lstStyle/>
        <a:p>
          <a:endParaRPr lang="en-CH"/>
        </a:p>
      </dgm:t>
    </dgm:pt>
    <dgm:pt modelId="{EBDCB311-6252-4F7D-8D87-3C47CE6DBE2A}">
      <dgm:prSet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New Work Package</a:t>
          </a:r>
          <a:endParaRPr lang="en-CH" dirty="0"/>
        </a:p>
      </dgm:t>
    </dgm:pt>
    <dgm:pt modelId="{4ADE8A5F-52D6-49F6-851B-2C6024860BE7}" type="parTrans" cxnId="{55A0449A-335D-4A8D-B282-1064F274BA13}">
      <dgm:prSet/>
      <dgm:spPr/>
      <dgm:t>
        <a:bodyPr/>
        <a:lstStyle/>
        <a:p>
          <a:endParaRPr lang="en-CH"/>
        </a:p>
      </dgm:t>
    </dgm:pt>
    <dgm:pt modelId="{FC47E528-C5FF-4E3F-908F-F072CFD7B4D3}" type="sibTrans" cxnId="{55A0449A-335D-4A8D-B282-1064F274BA13}">
      <dgm:prSet/>
      <dgm:spPr/>
      <dgm:t>
        <a:bodyPr/>
        <a:lstStyle/>
        <a:p>
          <a:endParaRPr lang="en-CH"/>
        </a:p>
      </dgm:t>
    </dgm:pt>
    <dgm:pt modelId="{DAA778C8-F7BF-4D3B-B34E-CFD39F1140D5}">
      <dgm:prSet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Removed location</a:t>
          </a:r>
          <a:endParaRPr lang="en-CH" dirty="0"/>
        </a:p>
      </dgm:t>
    </dgm:pt>
    <dgm:pt modelId="{13718941-46E6-4147-91E3-A58605F3E6A6}" type="parTrans" cxnId="{45B4AEC4-E4AE-4D50-81D3-A6095A03CB53}">
      <dgm:prSet/>
      <dgm:spPr/>
      <dgm:t>
        <a:bodyPr/>
        <a:lstStyle/>
        <a:p>
          <a:endParaRPr lang="en-CH"/>
        </a:p>
      </dgm:t>
    </dgm:pt>
    <dgm:pt modelId="{AB4C2097-4724-40D6-AC16-11E59B6AD33C}" type="sibTrans" cxnId="{45B4AEC4-E4AE-4D50-81D3-A6095A03CB53}">
      <dgm:prSet/>
      <dgm:spPr/>
      <dgm:t>
        <a:bodyPr/>
        <a:lstStyle/>
        <a:p>
          <a:endParaRPr lang="en-CH"/>
        </a:p>
      </dgm:t>
    </dgm:pt>
    <dgm:pt modelId="{6ED69D42-19E0-45C6-B003-A5293FCD71A3}" type="pres">
      <dgm:prSet presAssocID="{D81CE584-6CD0-4125-9575-405473F785F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E7CD7D2-5348-4509-8B50-C5FE35F1DF83}" type="pres">
      <dgm:prSet presAssocID="{C5FE0CE6-1A0F-4DC6-89C4-D5378D71F072}" presName="hierRoot1" presStyleCnt="0">
        <dgm:presLayoutVars>
          <dgm:hierBranch val="init"/>
        </dgm:presLayoutVars>
      </dgm:prSet>
      <dgm:spPr/>
    </dgm:pt>
    <dgm:pt modelId="{8C566FA3-E55C-4112-9272-4CEBE5B3A5F1}" type="pres">
      <dgm:prSet presAssocID="{C5FE0CE6-1A0F-4DC6-89C4-D5378D71F072}" presName="rootComposite1" presStyleCnt="0"/>
      <dgm:spPr/>
    </dgm:pt>
    <dgm:pt modelId="{FCF69FA8-D491-4C99-B9D0-65EAB32CC70D}" type="pres">
      <dgm:prSet presAssocID="{C5FE0CE6-1A0F-4DC6-89C4-D5378D71F072}" presName="rootText1" presStyleLbl="node0" presStyleIdx="0" presStyleCnt="5">
        <dgm:presLayoutVars>
          <dgm:chPref val="3"/>
        </dgm:presLayoutVars>
      </dgm:prSet>
      <dgm:spPr/>
    </dgm:pt>
    <dgm:pt modelId="{34500FFA-4A89-4F53-A04D-38D7268B974D}" type="pres">
      <dgm:prSet presAssocID="{C5FE0CE6-1A0F-4DC6-89C4-D5378D71F072}" presName="rootConnector1" presStyleLbl="node1" presStyleIdx="0" presStyleCnt="0"/>
      <dgm:spPr/>
    </dgm:pt>
    <dgm:pt modelId="{E711DAE9-0503-4A31-90EC-C33B1D632EE1}" type="pres">
      <dgm:prSet presAssocID="{C5FE0CE6-1A0F-4DC6-89C4-D5378D71F072}" presName="hierChild2" presStyleCnt="0"/>
      <dgm:spPr/>
    </dgm:pt>
    <dgm:pt modelId="{66A9FA4C-B4FD-4E0E-8964-E38FF46BDAD3}" type="pres">
      <dgm:prSet presAssocID="{C5FE0CE6-1A0F-4DC6-89C4-D5378D71F072}" presName="hierChild3" presStyleCnt="0"/>
      <dgm:spPr/>
    </dgm:pt>
    <dgm:pt modelId="{6FCF2FB7-2FE6-4723-A149-9C94A19C27A7}" type="pres">
      <dgm:prSet presAssocID="{79147C4E-B69A-4147-8ABE-BAC9F6776679}" presName="hierRoot1" presStyleCnt="0">
        <dgm:presLayoutVars>
          <dgm:hierBranch val="init"/>
        </dgm:presLayoutVars>
      </dgm:prSet>
      <dgm:spPr/>
    </dgm:pt>
    <dgm:pt modelId="{6F33C708-83C2-40E3-92EE-1438EE00EF10}" type="pres">
      <dgm:prSet presAssocID="{79147C4E-B69A-4147-8ABE-BAC9F6776679}" presName="rootComposite1" presStyleCnt="0"/>
      <dgm:spPr/>
    </dgm:pt>
    <dgm:pt modelId="{05285C0C-E60B-459C-8DEF-3960464EB695}" type="pres">
      <dgm:prSet presAssocID="{79147C4E-B69A-4147-8ABE-BAC9F6776679}" presName="rootText1" presStyleLbl="node0" presStyleIdx="1" presStyleCnt="5">
        <dgm:presLayoutVars>
          <dgm:chPref val="3"/>
        </dgm:presLayoutVars>
      </dgm:prSet>
      <dgm:spPr/>
    </dgm:pt>
    <dgm:pt modelId="{84071278-EC71-49B4-8ADE-16B9884F525F}" type="pres">
      <dgm:prSet presAssocID="{79147C4E-B69A-4147-8ABE-BAC9F6776679}" presName="rootConnector1" presStyleLbl="node1" presStyleIdx="0" presStyleCnt="0"/>
      <dgm:spPr/>
    </dgm:pt>
    <dgm:pt modelId="{51770CB9-2A03-423B-97DF-502459A4BE09}" type="pres">
      <dgm:prSet presAssocID="{79147C4E-B69A-4147-8ABE-BAC9F6776679}" presName="hierChild2" presStyleCnt="0"/>
      <dgm:spPr/>
    </dgm:pt>
    <dgm:pt modelId="{9B3132B9-FF92-4735-ABA8-BDB8D789D6A2}" type="pres">
      <dgm:prSet presAssocID="{79147C4E-B69A-4147-8ABE-BAC9F6776679}" presName="hierChild3" presStyleCnt="0"/>
      <dgm:spPr/>
    </dgm:pt>
    <dgm:pt modelId="{A8B242A9-9765-4FDD-BE66-4DDD0BF9EC65}" type="pres">
      <dgm:prSet presAssocID="{3B9B0BCB-EBD3-4EAF-A73B-99875F3EFD85}" presName="hierRoot1" presStyleCnt="0">
        <dgm:presLayoutVars>
          <dgm:hierBranch val="init"/>
        </dgm:presLayoutVars>
      </dgm:prSet>
      <dgm:spPr/>
    </dgm:pt>
    <dgm:pt modelId="{4FDBC58F-03C6-422C-9EC9-E210E3469476}" type="pres">
      <dgm:prSet presAssocID="{3B9B0BCB-EBD3-4EAF-A73B-99875F3EFD85}" presName="rootComposite1" presStyleCnt="0"/>
      <dgm:spPr/>
    </dgm:pt>
    <dgm:pt modelId="{81EC6B26-12FD-4DC6-A793-8B7E13480789}" type="pres">
      <dgm:prSet presAssocID="{3B9B0BCB-EBD3-4EAF-A73B-99875F3EFD85}" presName="rootText1" presStyleLbl="node0" presStyleIdx="2" presStyleCnt="5">
        <dgm:presLayoutVars>
          <dgm:chPref val="3"/>
        </dgm:presLayoutVars>
      </dgm:prSet>
      <dgm:spPr/>
    </dgm:pt>
    <dgm:pt modelId="{82D61AC6-1341-4C4F-BCB2-C2DD2F4E9616}" type="pres">
      <dgm:prSet presAssocID="{3B9B0BCB-EBD3-4EAF-A73B-99875F3EFD85}" presName="rootConnector1" presStyleLbl="node1" presStyleIdx="0" presStyleCnt="0"/>
      <dgm:spPr/>
    </dgm:pt>
    <dgm:pt modelId="{D36EF26C-3489-46A8-ADFB-317A9CA5B8E8}" type="pres">
      <dgm:prSet presAssocID="{3B9B0BCB-EBD3-4EAF-A73B-99875F3EFD85}" presName="hierChild2" presStyleCnt="0"/>
      <dgm:spPr/>
    </dgm:pt>
    <dgm:pt modelId="{EA6133B4-853E-449E-83A2-87A774B3DA7B}" type="pres">
      <dgm:prSet presAssocID="{3B9B0BCB-EBD3-4EAF-A73B-99875F3EFD85}" presName="hierChild3" presStyleCnt="0"/>
      <dgm:spPr/>
    </dgm:pt>
    <dgm:pt modelId="{C4440AB9-F642-4E75-90D4-28C60AA9C20F}" type="pres">
      <dgm:prSet presAssocID="{DAA778C8-F7BF-4D3B-B34E-CFD39F1140D5}" presName="hierRoot1" presStyleCnt="0">
        <dgm:presLayoutVars>
          <dgm:hierBranch val="init"/>
        </dgm:presLayoutVars>
      </dgm:prSet>
      <dgm:spPr/>
    </dgm:pt>
    <dgm:pt modelId="{E73338D4-7C3A-424C-AB7C-CC703FBE886C}" type="pres">
      <dgm:prSet presAssocID="{DAA778C8-F7BF-4D3B-B34E-CFD39F1140D5}" presName="rootComposite1" presStyleCnt="0"/>
      <dgm:spPr/>
    </dgm:pt>
    <dgm:pt modelId="{037468A1-E3FA-4A3A-A7F2-9FD2B2D670CD}" type="pres">
      <dgm:prSet presAssocID="{DAA778C8-F7BF-4D3B-B34E-CFD39F1140D5}" presName="rootText1" presStyleLbl="node0" presStyleIdx="3" presStyleCnt="5">
        <dgm:presLayoutVars>
          <dgm:chPref val="3"/>
        </dgm:presLayoutVars>
      </dgm:prSet>
      <dgm:spPr/>
    </dgm:pt>
    <dgm:pt modelId="{862079D4-3750-49C5-8030-207FC1ACBE33}" type="pres">
      <dgm:prSet presAssocID="{DAA778C8-F7BF-4D3B-B34E-CFD39F1140D5}" presName="rootConnector1" presStyleLbl="node1" presStyleIdx="0" presStyleCnt="0"/>
      <dgm:spPr/>
    </dgm:pt>
    <dgm:pt modelId="{252B1E66-1CD5-49AE-A833-AEF655E26586}" type="pres">
      <dgm:prSet presAssocID="{DAA778C8-F7BF-4D3B-B34E-CFD39F1140D5}" presName="hierChild2" presStyleCnt="0"/>
      <dgm:spPr/>
    </dgm:pt>
    <dgm:pt modelId="{402048DB-C1F6-48A2-8C33-F5C9EAC53379}" type="pres">
      <dgm:prSet presAssocID="{DAA778C8-F7BF-4D3B-B34E-CFD39F1140D5}" presName="hierChild3" presStyleCnt="0"/>
      <dgm:spPr/>
    </dgm:pt>
    <dgm:pt modelId="{20031E20-E1FB-4AB3-A301-9F8307774DA5}" type="pres">
      <dgm:prSet presAssocID="{EBDCB311-6252-4F7D-8D87-3C47CE6DBE2A}" presName="hierRoot1" presStyleCnt="0">
        <dgm:presLayoutVars>
          <dgm:hierBranch val="init"/>
        </dgm:presLayoutVars>
      </dgm:prSet>
      <dgm:spPr/>
    </dgm:pt>
    <dgm:pt modelId="{50DCD0DE-AAD9-472A-9F22-D2526E0C2A39}" type="pres">
      <dgm:prSet presAssocID="{EBDCB311-6252-4F7D-8D87-3C47CE6DBE2A}" presName="rootComposite1" presStyleCnt="0"/>
      <dgm:spPr/>
    </dgm:pt>
    <dgm:pt modelId="{04F836CF-1BF4-4599-B370-07CA6198EA2D}" type="pres">
      <dgm:prSet presAssocID="{EBDCB311-6252-4F7D-8D87-3C47CE6DBE2A}" presName="rootText1" presStyleLbl="node0" presStyleIdx="4" presStyleCnt="5">
        <dgm:presLayoutVars>
          <dgm:chPref val="3"/>
        </dgm:presLayoutVars>
      </dgm:prSet>
      <dgm:spPr/>
    </dgm:pt>
    <dgm:pt modelId="{27049903-333E-42DF-9AEA-E0F41C714221}" type="pres">
      <dgm:prSet presAssocID="{EBDCB311-6252-4F7D-8D87-3C47CE6DBE2A}" presName="rootConnector1" presStyleLbl="node1" presStyleIdx="0" presStyleCnt="0"/>
      <dgm:spPr/>
    </dgm:pt>
    <dgm:pt modelId="{7655CB84-5FB4-48A2-B15B-64E155478987}" type="pres">
      <dgm:prSet presAssocID="{EBDCB311-6252-4F7D-8D87-3C47CE6DBE2A}" presName="hierChild2" presStyleCnt="0"/>
      <dgm:spPr/>
    </dgm:pt>
    <dgm:pt modelId="{542C2122-7FDF-4A46-8917-37BC606ADA1B}" type="pres">
      <dgm:prSet presAssocID="{EBDCB311-6252-4F7D-8D87-3C47CE6DBE2A}" presName="hierChild3" presStyleCnt="0"/>
      <dgm:spPr/>
    </dgm:pt>
  </dgm:ptLst>
  <dgm:cxnLst>
    <dgm:cxn modelId="{42A04D12-3A0B-493A-895C-183A8BF8154C}" type="presOf" srcId="{79147C4E-B69A-4147-8ABE-BAC9F6776679}" destId="{84071278-EC71-49B4-8ADE-16B9884F525F}" srcOrd="1" destOrd="0" presId="urn:microsoft.com/office/officeart/2005/8/layout/orgChart1"/>
    <dgm:cxn modelId="{634D131B-673E-4D12-92DA-2D6B84E2E11A}" type="presOf" srcId="{EBDCB311-6252-4F7D-8D87-3C47CE6DBE2A}" destId="{04F836CF-1BF4-4599-B370-07CA6198EA2D}" srcOrd="0" destOrd="0" presId="urn:microsoft.com/office/officeart/2005/8/layout/orgChart1"/>
    <dgm:cxn modelId="{85930C1C-C0EE-4889-9871-C09725C37394}" srcId="{D81CE584-6CD0-4125-9575-405473F785F1}" destId="{79147C4E-B69A-4147-8ABE-BAC9F6776679}" srcOrd="1" destOrd="0" parTransId="{934F3DC4-CE51-464E-A033-8CFEA761B5B5}" sibTransId="{7F5C8F0E-4299-48D3-9055-E54C2318A40E}"/>
    <dgm:cxn modelId="{16C4EA3E-475F-4003-8269-0AC8742FC21A}" type="presOf" srcId="{D81CE584-6CD0-4125-9575-405473F785F1}" destId="{6ED69D42-19E0-45C6-B003-A5293FCD71A3}" srcOrd="0" destOrd="0" presId="urn:microsoft.com/office/officeart/2005/8/layout/orgChart1"/>
    <dgm:cxn modelId="{44637669-AC30-46B4-AC7E-BDDB96E26031}" type="presOf" srcId="{3B9B0BCB-EBD3-4EAF-A73B-99875F3EFD85}" destId="{82D61AC6-1341-4C4F-BCB2-C2DD2F4E9616}" srcOrd="1" destOrd="0" presId="urn:microsoft.com/office/officeart/2005/8/layout/orgChart1"/>
    <dgm:cxn modelId="{E89D7054-AC97-4569-930F-85D6CC3D6918}" type="presOf" srcId="{3B9B0BCB-EBD3-4EAF-A73B-99875F3EFD85}" destId="{81EC6B26-12FD-4DC6-A793-8B7E13480789}" srcOrd="0" destOrd="0" presId="urn:microsoft.com/office/officeart/2005/8/layout/orgChart1"/>
    <dgm:cxn modelId="{28CFAB78-D554-40DB-873D-06E99E0F89FE}" type="presOf" srcId="{C5FE0CE6-1A0F-4DC6-89C4-D5378D71F072}" destId="{FCF69FA8-D491-4C99-B9D0-65EAB32CC70D}" srcOrd="0" destOrd="0" presId="urn:microsoft.com/office/officeart/2005/8/layout/orgChart1"/>
    <dgm:cxn modelId="{ED7D3C95-DCB2-4829-8CF3-E463D7B70BA8}" type="presOf" srcId="{C5FE0CE6-1A0F-4DC6-89C4-D5378D71F072}" destId="{34500FFA-4A89-4F53-A04D-38D7268B974D}" srcOrd="1" destOrd="0" presId="urn:microsoft.com/office/officeart/2005/8/layout/orgChart1"/>
    <dgm:cxn modelId="{B632D595-FC18-4FAF-B8FF-3B9D6285B2D1}" srcId="{D81CE584-6CD0-4125-9575-405473F785F1}" destId="{3B9B0BCB-EBD3-4EAF-A73B-99875F3EFD85}" srcOrd="2" destOrd="0" parTransId="{3B94AAC3-ABAB-4580-ADC0-7BAECDD61CAB}" sibTransId="{B79445B9-6E9E-4B68-9E75-1F21984EC3D0}"/>
    <dgm:cxn modelId="{55A0449A-335D-4A8D-B282-1064F274BA13}" srcId="{D81CE584-6CD0-4125-9575-405473F785F1}" destId="{EBDCB311-6252-4F7D-8D87-3C47CE6DBE2A}" srcOrd="4" destOrd="0" parTransId="{4ADE8A5F-52D6-49F6-851B-2C6024860BE7}" sibTransId="{FC47E528-C5FF-4E3F-908F-F072CFD7B4D3}"/>
    <dgm:cxn modelId="{09A03BAA-C236-45F4-9215-C1D88B29150B}" type="presOf" srcId="{DAA778C8-F7BF-4D3B-B34E-CFD39F1140D5}" destId="{862079D4-3750-49C5-8030-207FC1ACBE33}" srcOrd="1" destOrd="0" presId="urn:microsoft.com/office/officeart/2005/8/layout/orgChart1"/>
    <dgm:cxn modelId="{D35897B8-E71C-4AEB-943B-38EB2FC77CF9}" type="presOf" srcId="{DAA778C8-F7BF-4D3B-B34E-CFD39F1140D5}" destId="{037468A1-E3FA-4A3A-A7F2-9FD2B2D670CD}" srcOrd="0" destOrd="0" presId="urn:microsoft.com/office/officeart/2005/8/layout/orgChart1"/>
    <dgm:cxn modelId="{E15947C1-03F0-4AC3-BF9A-02612F983045}" type="presOf" srcId="{79147C4E-B69A-4147-8ABE-BAC9F6776679}" destId="{05285C0C-E60B-459C-8DEF-3960464EB695}" srcOrd="0" destOrd="0" presId="urn:microsoft.com/office/officeart/2005/8/layout/orgChart1"/>
    <dgm:cxn modelId="{656C67C2-7934-4712-88C5-15B384A6ED6E}" srcId="{D81CE584-6CD0-4125-9575-405473F785F1}" destId="{C5FE0CE6-1A0F-4DC6-89C4-D5378D71F072}" srcOrd="0" destOrd="0" parTransId="{B9E7F4B3-6362-40B8-93B6-85B0385C711D}" sibTransId="{3E8391EC-F748-4E32-A5E1-0C377FE8895E}"/>
    <dgm:cxn modelId="{45B4AEC4-E4AE-4D50-81D3-A6095A03CB53}" srcId="{D81CE584-6CD0-4125-9575-405473F785F1}" destId="{DAA778C8-F7BF-4D3B-B34E-CFD39F1140D5}" srcOrd="3" destOrd="0" parTransId="{13718941-46E6-4147-91E3-A58605F3E6A6}" sibTransId="{AB4C2097-4724-40D6-AC16-11E59B6AD33C}"/>
    <dgm:cxn modelId="{F04795C9-9B45-463C-91BD-65A178B45046}" type="presOf" srcId="{EBDCB311-6252-4F7D-8D87-3C47CE6DBE2A}" destId="{27049903-333E-42DF-9AEA-E0F41C714221}" srcOrd="1" destOrd="0" presId="urn:microsoft.com/office/officeart/2005/8/layout/orgChart1"/>
    <dgm:cxn modelId="{2E8355A5-ACCE-4252-9407-3CB1E2A95E8A}" type="presParOf" srcId="{6ED69D42-19E0-45C6-B003-A5293FCD71A3}" destId="{6E7CD7D2-5348-4509-8B50-C5FE35F1DF83}" srcOrd="0" destOrd="0" presId="urn:microsoft.com/office/officeart/2005/8/layout/orgChart1"/>
    <dgm:cxn modelId="{633E38DD-235B-49C9-AE46-F77831748921}" type="presParOf" srcId="{6E7CD7D2-5348-4509-8B50-C5FE35F1DF83}" destId="{8C566FA3-E55C-4112-9272-4CEBE5B3A5F1}" srcOrd="0" destOrd="0" presId="urn:microsoft.com/office/officeart/2005/8/layout/orgChart1"/>
    <dgm:cxn modelId="{8D1C2109-D3DD-4948-AB84-962F99908D95}" type="presParOf" srcId="{8C566FA3-E55C-4112-9272-4CEBE5B3A5F1}" destId="{FCF69FA8-D491-4C99-B9D0-65EAB32CC70D}" srcOrd="0" destOrd="0" presId="urn:microsoft.com/office/officeart/2005/8/layout/orgChart1"/>
    <dgm:cxn modelId="{0443E4DB-CAC7-486E-BBFD-0ACE76A002A4}" type="presParOf" srcId="{8C566FA3-E55C-4112-9272-4CEBE5B3A5F1}" destId="{34500FFA-4A89-4F53-A04D-38D7268B974D}" srcOrd="1" destOrd="0" presId="urn:microsoft.com/office/officeart/2005/8/layout/orgChart1"/>
    <dgm:cxn modelId="{E611E21C-87E9-4A34-BC9F-7EA0102E6946}" type="presParOf" srcId="{6E7CD7D2-5348-4509-8B50-C5FE35F1DF83}" destId="{E711DAE9-0503-4A31-90EC-C33B1D632EE1}" srcOrd="1" destOrd="0" presId="urn:microsoft.com/office/officeart/2005/8/layout/orgChart1"/>
    <dgm:cxn modelId="{CCFCADCF-B3E3-489C-90AC-9A043ABF6BD4}" type="presParOf" srcId="{6E7CD7D2-5348-4509-8B50-C5FE35F1DF83}" destId="{66A9FA4C-B4FD-4E0E-8964-E38FF46BDAD3}" srcOrd="2" destOrd="0" presId="urn:microsoft.com/office/officeart/2005/8/layout/orgChart1"/>
    <dgm:cxn modelId="{87466874-E670-4304-A2AE-E1C8D0A4A3EC}" type="presParOf" srcId="{6ED69D42-19E0-45C6-B003-A5293FCD71A3}" destId="{6FCF2FB7-2FE6-4723-A149-9C94A19C27A7}" srcOrd="1" destOrd="0" presId="urn:microsoft.com/office/officeart/2005/8/layout/orgChart1"/>
    <dgm:cxn modelId="{B1CA6B07-81F5-45B3-B919-42DD3308235D}" type="presParOf" srcId="{6FCF2FB7-2FE6-4723-A149-9C94A19C27A7}" destId="{6F33C708-83C2-40E3-92EE-1438EE00EF10}" srcOrd="0" destOrd="0" presId="urn:microsoft.com/office/officeart/2005/8/layout/orgChart1"/>
    <dgm:cxn modelId="{356DD41E-53E6-4248-A818-244CDAFBE2A9}" type="presParOf" srcId="{6F33C708-83C2-40E3-92EE-1438EE00EF10}" destId="{05285C0C-E60B-459C-8DEF-3960464EB695}" srcOrd="0" destOrd="0" presId="urn:microsoft.com/office/officeart/2005/8/layout/orgChart1"/>
    <dgm:cxn modelId="{8E6B1F10-3BF0-4A67-B8F5-110E368D6263}" type="presParOf" srcId="{6F33C708-83C2-40E3-92EE-1438EE00EF10}" destId="{84071278-EC71-49B4-8ADE-16B9884F525F}" srcOrd="1" destOrd="0" presId="urn:microsoft.com/office/officeart/2005/8/layout/orgChart1"/>
    <dgm:cxn modelId="{FF6AA2C7-FD88-468B-A3AF-0E07436C7FC7}" type="presParOf" srcId="{6FCF2FB7-2FE6-4723-A149-9C94A19C27A7}" destId="{51770CB9-2A03-423B-97DF-502459A4BE09}" srcOrd="1" destOrd="0" presId="urn:microsoft.com/office/officeart/2005/8/layout/orgChart1"/>
    <dgm:cxn modelId="{1FA4BD6F-7898-4107-A9D3-130748B80C51}" type="presParOf" srcId="{6FCF2FB7-2FE6-4723-A149-9C94A19C27A7}" destId="{9B3132B9-FF92-4735-ABA8-BDB8D789D6A2}" srcOrd="2" destOrd="0" presId="urn:microsoft.com/office/officeart/2005/8/layout/orgChart1"/>
    <dgm:cxn modelId="{E052499B-7FD2-498E-8820-E4658E706CD7}" type="presParOf" srcId="{6ED69D42-19E0-45C6-B003-A5293FCD71A3}" destId="{A8B242A9-9765-4FDD-BE66-4DDD0BF9EC65}" srcOrd="2" destOrd="0" presId="urn:microsoft.com/office/officeart/2005/8/layout/orgChart1"/>
    <dgm:cxn modelId="{A0861DFA-E8BC-48FC-90B9-41D7A264CF3D}" type="presParOf" srcId="{A8B242A9-9765-4FDD-BE66-4DDD0BF9EC65}" destId="{4FDBC58F-03C6-422C-9EC9-E210E3469476}" srcOrd="0" destOrd="0" presId="urn:microsoft.com/office/officeart/2005/8/layout/orgChart1"/>
    <dgm:cxn modelId="{29A9CEE9-D1BA-4A66-A74C-0AAC09D93666}" type="presParOf" srcId="{4FDBC58F-03C6-422C-9EC9-E210E3469476}" destId="{81EC6B26-12FD-4DC6-A793-8B7E13480789}" srcOrd="0" destOrd="0" presId="urn:microsoft.com/office/officeart/2005/8/layout/orgChart1"/>
    <dgm:cxn modelId="{09B52A18-7DB4-4486-9DC4-E36E880E0267}" type="presParOf" srcId="{4FDBC58F-03C6-422C-9EC9-E210E3469476}" destId="{82D61AC6-1341-4C4F-BCB2-C2DD2F4E9616}" srcOrd="1" destOrd="0" presId="urn:microsoft.com/office/officeart/2005/8/layout/orgChart1"/>
    <dgm:cxn modelId="{3FEDC829-A8C3-42C3-903B-FCC3B6F5B502}" type="presParOf" srcId="{A8B242A9-9765-4FDD-BE66-4DDD0BF9EC65}" destId="{D36EF26C-3489-46A8-ADFB-317A9CA5B8E8}" srcOrd="1" destOrd="0" presId="urn:microsoft.com/office/officeart/2005/8/layout/orgChart1"/>
    <dgm:cxn modelId="{0086F30D-7286-4324-87AA-CC741B324340}" type="presParOf" srcId="{A8B242A9-9765-4FDD-BE66-4DDD0BF9EC65}" destId="{EA6133B4-853E-449E-83A2-87A774B3DA7B}" srcOrd="2" destOrd="0" presId="urn:microsoft.com/office/officeart/2005/8/layout/orgChart1"/>
    <dgm:cxn modelId="{08F2CC60-A596-4225-81E7-41B887ECF76F}" type="presParOf" srcId="{6ED69D42-19E0-45C6-B003-A5293FCD71A3}" destId="{C4440AB9-F642-4E75-90D4-28C60AA9C20F}" srcOrd="3" destOrd="0" presId="urn:microsoft.com/office/officeart/2005/8/layout/orgChart1"/>
    <dgm:cxn modelId="{B83934BB-015A-4CF3-B0A2-25073CE8139D}" type="presParOf" srcId="{C4440AB9-F642-4E75-90D4-28C60AA9C20F}" destId="{E73338D4-7C3A-424C-AB7C-CC703FBE886C}" srcOrd="0" destOrd="0" presId="urn:microsoft.com/office/officeart/2005/8/layout/orgChart1"/>
    <dgm:cxn modelId="{63A11E87-D14E-40EB-A8CC-52A8C8846887}" type="presParOf" srcId="{E73338D4-7C3A-424C-AB7C-CC703FBE886C}" destId="{037468A1-E3FA-4A3A-A7F2-9FD2B2D670CD}" srcOrd="0" destOrd="0" presId="urn:microsoft.com/office/officeart/2005/8/layout/orgChart1"/>
    <dgm:cxn modelId="{F5CABE37-C95A-4810-B19B-45B3156F8D67}" type="presParOf" srcId="{E73338D4-7C3A-424C-AB7C-CC703FBE886C}" destId="{862079D4-3750-49C5-8030-207FC1ACBE33}" srcOrd="1" destOrd="0" presId="urn:microsoft.com/office/officeart/2005/8/layout/orgChart1"/>
    <dgm:cxn modelId="{F9DB4B2D-ACD4-46F3-9C02-BA7792AE5044}" type="presParOf" srcId="{C4440AB9-F642-4E75-90D4-28C60AA9C20F}" destId="{252B1E66-1CD5-49AE-A833-AEF655E26586}" srcOrd="1" destOrd="0" presId="urn:microsoft.com/office/officeart/2005/8/layout/orgChart1"/>
    <dgm:cxn modelId="{6E65EF67-099D-4DDE-B5BD-1639E436A6BE}" type="presParOf" srcId="{C4440AB9-F642-4E75-90D4-28C60AA9C20F}" destId="{402048DB-C1F6-48A2-8C33-F5C9EAC53379}" srcOrd="2" destOrd="0" presId="urn:microsoft.com/office/officeart/2005/8/layout/orgChart1"/>
    <dgm:cxn modelId="{06C9FB4A-6C0F-448C-B410-BB36D3A5D732}" type="presParOf" srcId="{6ED69D42-19E0-45C6-B003-A5293FCD71A3}" destId="{20031E20-E1FB-4AB3-A301-9F8307774DA5}" srcOrd="4" destOrd="0" presId="urn:microsoft.com/office/officeart/2005/8/layout/orgChart1"/>
    <dgm:cxn modelId="{936F14EB-B171-4669-A2CF-252A5F2CD6E1}" type="presParOf" srcId="{20031E20-E1FB-4AB3-A301-9F8307774DA5}" destId="{50DCD0DE-AAD9-472A-9F22-D2526E0C2A39}" srcOrd="0" destOrd="0" presId="urn:microsoft.com/office/officeart/2005/8/layout/orgChart1"/>
    <dgm:cxn modelId="{082F1540-429A-456B-A76E-1B7F19B16E21}" type="presParOf" srcId="{50DCD0DE-AAD9-472A-9F22-D2526E0C2A39}" destId="{04F836CF-1BF4-4599-B370-07CA6198EA2D}" srcOrd="0" destOrd="0" presId="urn:microsoft.com/office/officeart/2005/8/layout/orgChart1"/>
    <dgm:cxn modelId="{3FC6B3C8-4EBA-491F-8FC7-AE72BD2F3E1C}" type="presParOf" srcId="{50DCD0DE-AAD9-472A-9F22-D2526E0C2A39}" destId="{27049903-333E-42DF-9AEA-E0F41C714221}" srcOrd="1" destOrd="0" presId="urn:microsoft.com/office/officeart/2005/8/layout/orgChart1"/>
    <dgm:cxn modelId="{EB019A95-1562-41A7-B845-62BF58A82ECF}" type="presParOf" srcId="{20031E20-E1FB-4AB3-A301-9F8307774DA5}" destId="{7655CB84-5FB4-48A2-B15B-64E155478987}" srcOrd="1" destOrd="0" presId="urn:microsoft.com/office/officeart/2005/8/layout/orgChart1"/>
    <dgm:cxn modelId="{3B4C4178-ED44-4484-9FDC-FB64D0D0146E}" type="presParOf" srcId="{20031E20-E1FB-4AB3-A301-9F8307774DA5}" destId="{542C2122-7FDF-4A46-8917-37BC606ADA1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D81CE584-6CD0-4125-9575-405473F785F1}" type="doc">
      <dgm:prSet loTypeId="urn:microsoft.com/office/officeart/2005/8/layout/orgChart1" loCatId="hierarchy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GB"/>
        </a:p>
      </dgm:t>
    </dgm:pt>
    <dgm:pt modelId="{C5FE0CE6-1A0F-4DC6-89C4-D5378D71F072}">
      <dgm:prSet/>
      <dgm:spPr/>
      <dgm:t>
        <a:bodyPr/>
        <a:lstStyle/>
        <a:p>
          <a:r>
            <a:rPr lang="en-US" dirty="0"/>
            <a:t>No changes</a:t>
          </a:r>
          <a:endParaRPr lang="en-CH" dirty="0"/>
        </a:p>
      </dgm:t>
    </dgm:pt>
    <dgm:pt modelId="{B9E7F4B3-6362-40B8-93B6-85B0385C711D}" type="parTrans" cxnId="{656C67C2-7934-4712-88C5-15B384A6ED6E}">
      <dgm:prSet/>
      <dgm:spPr/>
      <dgm:t>
        <a:bodyPr/>
        <a:lstStyle/>
        <a:p>
          <a:endParaRPr lang="en-CH"/>
        </a:p>
      </dgm:t>
    </dgm:pt>
    <dgm:pt modelId="{3E8391EC-F748-4E32-A5E1-0C377FE8895E}" type="sibTrans" cxnId="{656C67C2-7934-4712-88C5-15B384A6ED6E}">
      <dgm:prSet/>
      <dgm:spPr/>
      <dgm:t>
        <a:bodyPr/>
        <a:lstStyle/>
        <a:p>
          <a:endParaRPr lang="en-CH"/>
        </a:p>
      </dgm:t>
    </dgm:pt>
    <dgm:pt modelId="{79147C4E-B69A-4147-8ABE-BAC9F6776679}">
      <dgm:prSet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Name change</a:t>
          </a:r>
          <a:endParaRPr lang="en-CH" dirty="0"/>
        </a:p>
      </dgm:t>
    </dgm:pt>
    <dgm:pt modelId="{934F3DC4-CE51-464E-A033-8CFEA761B5B5}" type="parTrans" cxnId="{85930C1C-C0EE-4889-9871-C09725C37394}">
      <dgm:prSet/>
      <dgm:spPr/>
      <dgm:t>
        <a:bodyPr/>
        <a:lstStyle/>
        <a:p>
          <a:endParaRPr lang="en-CH"/>
        </a:p>
      </dgm:t>
    </dgm:pt>
    <dgm:pt modelId="{7F5C8F0E-4299-48D3-9055-E54C2318A40E}" type="sibTrans" cxnId="{85930C1C-C0EE-4889-9871-C09725C37394}">
      <dgm:prSet/>
      <dgm:spPr/>
      <dgm:t>
        <a:bodyPr/>
        <a:lstStyle/>
        <a:p>
          <a:endParaRPr lang="en-CH"/>
        </a:p>
      </dgm:t>
    </dgm:pt>
    <dgm:pt modelId="{3B9B0BCB-EBD3-4EAF-A73B-99875F3EFD85}">
      <dgm:prSet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New location</a:t>
          </a:r>
          <a:endParaRPr lang="en-CH" dirty="0"/>
        </a:p>
      </dgm:t>
    </dgm:pt>
    <dgm:pt modelId="{3B94AAC3-ABAB-4580-ADC0-7BAECDD61CAB}" type="parTrans" cxnId="{B632D595-FC18-4FAF-B8FF-3B9D6285B2D1}">
      <dgm:prSet/>
      <dgm:spPr/>
      <dgm:t>
        <a:bodyPr/>
        <a:lstStyle/>
        <a:p>
          <a:endParaRPr lang="en-CH"/>
        </a:p>
      </dgm:t>
    </dgm:pt>
    <dgm:pt modelId="{B79445B9-6E9E-4B68-9E75-1F21984EC3D0}" type="sibTrans" cxnId="{B632D595-FC18-4FAF-B8FF-3B9D6285B2D1}">
      <dgm:prSet/>
      <dgm:spPr/>
      <dgm:t>
        <a:bodyPr/>
        <a:lstStyle/>
        <a:p>
          <a:endParaRPr lang="en-CH"/>
        </a:p>
      </dgm:t>
    </dgm:pt>
    <dgm:pt modelId="{EBDCB311-6252-4F7D-8D87-3C47CE6DBE2A}">
      <dgm:prSet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New Work Package</a:t>
          </a:r>
          <a:endParaRPr lang="en-CH" dirty="0"/>
        </a:p>
      </dgm:t>
    </dgm:pt>
    <dgm:pt modelId="{4ADE8A5F-52D6-49F6-851B-2C6024860BE7}" type="parTrans" cxnId="{55A0449A-335D-4A8D-B282-1064F274BA13}">
      <dgm:prSet/>
      <dgm:spPr/>
      <dgm:t>
        <a:bodyPr/>
        <a:lstStyle/>
        <a:p>
          <a:endParaRPr lang="en-CH"/>
        </a:p>
      </dgm:t>
    </dgm:pt>
    <dgm:pt modelId="{FC47E528-C5FF-4E3F-908F-F072CFD7B4D3}" type="sibTrans" cxnId="{55A0449A-335D-4A8D-B282-1064F274BA13}">
      <dgm:prSet/>
      <dgm:spPr/>
      <dgm:t>
        <a:bodyPr/>
        <a:lstStyle/>
        <a:p>
          <a:endParaRPr lang="en-CH"/>
        </a:p>
      </dgm:t>
    </dgm:pt>
    <dgm:pt modelId="{DAA778C8-F7BF-4D3B-B34E-CFD39F1140D5}">
      <dgm:prSet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Removed location</a:t>
          </a:r>
          <a:endParaRPr lang="en-CH" dirty="0"/>
        </a:p>
      </dgm:t>
    </dgm:pt>
    <dgm:pt modelId="{13718941-46E6-4147-91E3-A58605F3E6A6}" type="parTrans" cxnId="{45B4AEC4-E4AE-4D50-81D3-A6095A03CB53}">
      <dgm:prSet/>
      <dgm:spPr/>
      <dgm:t>
        <a:bodyPr/>
        <a:lstStyle/>
        <a:p>
          <a:endParaRPr lang="en-CH"/>
        </a:p>
      </dgm:t>
    </dgm:pt>
    <dgm:pt modelId="{AB4C2097-4724-40D6-AC16-11E59B6AD33C}" type="sibTrans" cxnId="{45B4AEC4-E4AE-4D50-81D3-A6095A03CB53}">
      <dgm:prSet/>
      <dgm:spPr/>
      <dgm:t>
        <a:bodyPr/>
        <a:lstStyle/>
        <a:p>
          <a:endParaRPr lang="en-CH"/>
        </a:p>
      </dgm:t>
    </dgm:pt>
    <dgm:pt modelId="{6ED69D42-19E0-45C6-B003-A5293FCD71A3}" type="pres">
      <dgm:prSet presAssocID="{D81CE584-6CD0-4125-9575-405473F785F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E7CD7D2-5348-4509-8B50-C5FE35F1DF83}" type="pres">
      <dgm:prSet presAssocID="{C5FE0CE6-1A0F-4DC6-89C4-D5378D71F072}" presName="hierRoot1" presStyleCnt="0">
        <dgm:presLayoutVars>
          <dgm:hierBranch val="init"/>
        </dgm:presLayoutVars>
      </dgm:prSet>
      <dgm:spPr/>
    </dgm:pt>
    <dgm:pt modelId="{8C566FA3-E55C-4112-9272-4CEBE5B3A5F1}" type="pres">
      <dgm:prSet presAssocID="{C5FE0CE6-1A0F-4DC6-89C4-D5378D71F072}" presName="rootComposite1" presStyleCnt="0"/>
      <dgm:spPr/>
    </dgm:pt>
    <dgm:pt modelId="{FCF69FA8-D491-4C99-B9D0-65EAB32CC70D}" type="pres">
      <dgm:prSet presAssocID="{C5FE0CE6-1A0F-4DC6-89C4-D5378D71F072}" presName="rootText1" presStyleLbl="node0" presStyleIdx="0" presStyleCnt="5">
        <dgm:presLayoutVars>
          <dgm:chPref val="3"/>
        </dgm:presLayoutVars>
      </dgm:prSet>
      <dgm:spPr/>
    </dgm:pt>
    <dgm:pt modelId="{34500FFA-4A89-4F53-A04D-38D7268B974D}" type="pres">
      <dgm:prSet presAssocID="{C5FE0CE6-1A0F-4DC6-89C4-D5378D71F072}" presName="rootConnector1" presStyleLbl="node1" presStyleIdx="0" presStyleCnt="0"/>
      <dgm:spPr/>
    </dgm:pt>
    <dgm:pt modelId="{E711DAE9-0503-4A31-90EC-C33B1D632EE1}" type="pres">
      <dgm:prSet presAssocID="{C5FE0CE6-1A0F-4DC6-89C4-D5378D71F072}" presName="hierChild2" presStyleCnt="0"/>
      <dgm:spPr/>
    </dgm:pt>
    <dgm:pt modelId="{66A9FA4C-B4FD-4E0E-8964-E38FF46BDAD3}" type="pres">
      <dgm:prSet presAssocID="{C5FE0CE6-1A0F-4DC6-89C4-D5378D71F072}" presName="hierChild3" presStyleCnt="0"/>
      <dgm:spPr/>
    </dgm:pt>
    <dgm:pt modelId="{6FCF2FB7-2FE6-4723-A149-9C94A19C27A7}" type="pres">
      <dgm:prSet presAssocID="{79147C4E-B69A-4147-8ABE-BAC9F6776679}" presName="hierRoot1" presStyleCnt="0">
        <dgm:presLayoutVars>
          <dgm:hierBranch val="init"/>
        </dgm:presLayoutVars>
      </dgm:prSet>
      <dgm:spPr/>
    </dgm:pt>
    <dgm:pt modelId="{6F33C708-83C2-40E3-92EE-1438EE00EF10}" type="pres">
      <dgm:prSet presAssocID="{79147C4E-B69A-4147-8ABE-BAC9F6776679}" presName="rootComposite1" presStyleCnt="0"/>
      <dgm:spPr/>
    </dgm:pt>
    <dgm:pt modelId="{05285C0C-E60B-459C-8DEF-3960464EB695}" type="pres">
      <dgm:prSet presAssocID="{79147C4E-B69A-4147-8ABE-BAC9F6776679}" presName="rootText1" presStyleLbl="node0" presStyleIdx="1" presStyleCnt="5">
        <dgm:presLayoutVars>
          <dgm:chPref val="3"/>
        </dgm:presLayoutVars>
      </dgm:prSet>
      <dgm:spPr/>
    </dgm:pt>
    <dgm:pt modelId="{84071278-EC71-49B4-8ADE-16B9884F525F}" type="pres">
      <dgm:prSet presAssocID="{79147C4E-B69A-4147-8ABE-BAC9F6776679}" presName="rootConnector1" presStyleLbl="node1" presStyleIdx="0" presStyleCnt="0"/>
      <dgm:spPr/>
    </dgm:pt>
    <dgm:pt modelId="{51770CB9-2A03-423B-97DF-502459A4BE09}" type="pres">
      <dgm:prSet presAssocID="{79147C4E-B69A-4147-8ABE-BAC9F6776679}" presName="hierChild2" presStyleCnt="0"/>
      <dgm:spPr/>
    </dgm:pt>
    <dgm:pt modelId="{9B3132B9-FF92-4735-ABA8-BDB8D789D6A2}" type="pres">
      <dgm:prSet presAssocID="{79147C4E-B69A-4147-8ABE-BAC9F6776679}" presName="hierChild3" presStyleCnt="0"/>
      <dgm:spPr/>
    </dgm:pt>
    <dgm:pt modelId="{A8B242A9-9765-4FDD-BE66-4DDD0BF9EC65}" type="pres">
      <dgm:prSet presAssocID="{3B9B0BCB-EBD3-4EAF-A73B-99875F3EFD85}" presName="hierRoot1" presStyleCnt="0">
        <dgm:presLayoutVars>
          <dgm:hierBranch val="init"/>
        </dgm:presLayoutVars>
      </dgm:prSet>
      <dgm:spPr/>
    </dgm:pt>
    <dgm:pt modelId="{4FDBC58F-03C6-422C-9EC9-E210E3469476}" type="pres">
      <dgm:prSet presAssocID="{3B9B0BCB-EBD3-4EAF-A73B-99875F3EFD85}" presName="rootComposite1" presStyleCnt="0"/>
      <dgm:spPr/>
    </dgm:pt>
    <dgm:pt modelId="{81EC6B26-12FD-4DC6-A793-8B7E13480789}" type="pres">
      <dgm:prSet presAssocID="{3B9B0BCB-EBD3-4EAF-A73B-99875F3EFD85}" presName="rootText1" presStyleLbl="node0" presStyleIdx="2" presStyleCnt="5">
        <dgm:presLayoutVars>
          <dgm:chPref val="3"/>
        </dgm:presLayoutVars>
      </dgm:prSet>
      <dgm:spPr/>
    </dgm:pt>
    <dgm:pt modelId="{82D61AC6-1341-4C4F-BCB2-C2DD2F4E9616}" type="pres">
      <dgm:prSet presAssocID="{3B9B0BCB-EBD3-4EAF-A73B-99875F3EFD85}" presName="rootConnector1" presStyleLbl="node1" presStyleIdx="0" presStyleCnt="0"/>
      <dgm:spPr/>
    </dgm:pt>
    <dgm:pt modelId="{D36EF26C-3489-46A8-ADFB-317A9CA5B8E8}" type="pres">
      <dgm:prSet presAssocID="{3B9B0BCB-EBD3-4EAF-A73B-99875F3EFD85}" presName="hierChild2" presStyleCnt="0"/>
      <dgm:spPr/>
    </dgm:pt>
    <dgm:pt modelId="{EA6133B4-853E-449E-83A2-87A774B3DA7B}" type="pres">
      <dgm:prSet presAssocID="{3B9B0BCB-EBD3-4EAF-A73B-99875F3EFD85}" presName="hierChild3" presStyleCnt="0"/>
      <dgm:spPr/>
    </dgm:pt>
    <dgm:pt modelId="{C4440AB9-F642-4E75-90D4-28C60AA9C20F}" type="pres">
      <dgm:prSet presAssocID="{DAA778C8-F7BF-4D3B-B34E-CFD39F1140D5}" presName="hierRoot1" presStyleCnt="0">
        <dgm:presLayoutVars>
          <dgm:hierBranch val="init"/>
        </dgm:presLayoutVars>
      </dgm:prSet>
      <dgm:spPr/>
    </dgm:pt>
    <dgm:pt modelId="{E73338D4-7C3A-424C-AB7C-CC703FBE886C}" type="pres">
      <dgm:prSet presAssocID="{DAA778C8-F7BF-4D3B-B34E-CFD39F1140D5}" presName="rootComposite1" presStyleCnt="0"/>
      <dgm:spPr/>
    </dgm:pt>
    <dgm:pt modelId="{037468A1-E3FA-4A3A-A7F2-9FD2B2D670CD}" type="pres">
      <dgm:prSet presAssocID="{DAA778C8-F7BF-4D3B-B34E-CFD39F1140D5}" presName="rootText1" presStyleLbl="node0" presStyleIdx="3" presStyleCnt="5">
        <dgm:presLayoutVars>
          <dgm:chPref val="3"/>
        </dgm:presLayoutVars>
      </dgm:prSet>
      <dgm:spPr/>
    </dgm:pt>
    <dgm:pt modelId="{862079D4-3750-49C5-8030-207FC1ACBE33}" type="pres">
      <dgm:prSet presAssocID="{DAA778C8-F7BF-4D3B-B34E-CFD39F1140D5}" presName="rootConnector1" presStyleLbl="node1" presStyleIdx="0" presStyleCnt="0"/>
      <dgm:spPr/>
    </dgm:pt>
    <dgm:pt modelId="{252B1E66-1CD5-49AE-A833-AEF655E26586}" type="pres">
      <dgm:prSet presAssocID="{DAA778C8-F7BF-4D3B-B34E-CFD39F1140D5}" presName="hierChild2" presStyleCnt="0"/>
      <dgm:spPr/>
    </dgm:pt>
    <dgm:pt modelId="{402048DB-C1F6-48A2-8C33-F5C9EAC53379}" type="pres">
      <dgm:prSet presAssocID="{DAA778C8-F7BF-4D3B-B34E-CFD39F1140D5}" presName="hierChild3" presStyleCnt="0"/>
      <dgm:spPr/>
    </dgm:pt>
    <dgm:pt modelId="{20031E20-E1FB-4AB3-A301-9F8307774DA5}" type="pres">
      <dgm:prSet presAssocID="{EBDCB311-6252-4F7D-8D87-3C47CE6DBE2A}" presName="hierRoot1" presStyleCnt="0">
        <dgm:presLayoutVars>
          <dgm:hierBranch val="init"/>
        </dgm:presLayoutVars>
      </dgm:prSet>
      <dgm:spPr/>
    </dgm:pt>
    <dgm:pt modelId="{50DCD0DE-AAD9-472A-9F22-D2526E0C2A39}" type="pres">
      <dgm:prSet presAssocID="{EBDCB311-6252-4F7D-8D87-3C47CE6DBE2A}" presName="rootComposite1" presStyleCnt="0"/>
      <dgm:spPr/>
    </dgm:pt>
    <dgm:pt modelId="{04F836CF-1BF4-4599-B370-07CA6198EA2D}" type="pres">
      <dgm:prSet presAssocID="{EBDCB311-6252-4F7D-8D87-3C47CE6DBE2A}" presName="rootText1" presStyleLbl="node0" presStyleIdx="4" presStyleCnt="5">
        <dgm:presLayoutVars>
          <dgm:chPref val="3"/>
        </dgm:presLayoutVars>
      </dgm:prSet>
      <dgm:spPr/>
    </dgm:pt>
    <dgm:pt modelId="{27049903-333E-42DF-9AEA-E0F41C714221}" type="pres">
      <dgm:prSet presAssocID="{EBDCB311-6252-4F7D-8D87-3C47CE6DBE2A}" presName="rootConnector1" presStyleLbl="node1" presStyleIdx="0" presStyleCnt="0"/>
      <dgm:spPr/>
    </dgm:pt>
    <dgm:pt modelId="{7655CB84-5FB4-48A2-B15B-64E155478987}" type="pres">
      <dgm:prSet presAssocID="{EBDCB311-6252-4F7D-8D87-3C47CE6DBE2A}" presName="hierChild2" presStyleCnt="0"/>
      <dgm:spPr/>
    </dgm:pt>
    <dgm:pt modelId="{542C2122-7FDF-4A46-8917-37BC606ADA1B}" type="pres">
      <dgm:prSet presAssocID="{EBDCB311-6252-4F7D-8D87-3C47CE6DBE2A}" presName="hierChild3" presStyleCnt="0"/>
      <dgm:spPr/>
    </dgm:pt>
  </dgm:ptLst>
  <dgm:cxnLst>
    <dgm:cxn modelId="{42A04D12-3A0B-493A-895C-183A8BF8154C}" type="presOf" srcId="{79147C4E-B69A-4147-8ABE-BAC9F6776679}" destId="{84071278-EC71-49B4-8ADE-16B9884F525F}" srcOrd="1" destOrd="0" presId="urn:microsoft.com/office/officeart/2005/8/layout/orgChart1"/>
    <dgm:cxn modelId="{634D131B-673E-4D12-92DA-2D6B84E2E11A}" type="presOf" srcId="{EBDCB311-6252-4F7D-8D87-3C47CE6DBE2A}" destId="{04F836CF-1BF4-4599-B370-07CA6198EA2D}" srcOrd="0" destOrd="0" presId="urn:microsoft.com/office/officeart/2005/8/layout/orgChart1"/>
    <dgm:cxn modelId="{85930C1C-C0EE-4889-9871-C09725C37394}" srcId="{D81CE584-6CD0-4125-9575-405473F785F1}" destId="{79147C4E-B69A-4147-8ABE-BAC9F6776679}" srcOrd="1" destOrd="0" parTransId="{934F3DC4-CE51-464E-A033-8CFEA761B5B5}" sibTransId="{7F5C8F0E-4299-48D3-9055-E54C2318A40E}"/>
    <dgm:cxn modelId="{16C4EA3E-475F-4003-8269-0AC8742FC21A}" type="presOf" srcId="{D81CE584-6CD0-4125-9575-405473F785F1}" destId="{6ED69D42-19E0-45C6-B003-A5293FCD71A3}" srcOrd="0" destOrd="0" presId="urn:microsoft.com/office/officeart/2005/8/layout/orgChart1"/>
    <dgm:cxn modelId="{44637669-AC30-46B4-AC7E-BDDB96E26031}" type="presOf" srcId="{3B9B0BCB-EBD3-4EAF-A73B-99875F3EFD85}" destId="{82D61AC6-1341-4C4F-BCB2-C2DD2F4E9616}" srcOrd="1" destOrd="0" presId="urn:microsoft.com/office/officeart/2005/8/layout/orgChart1"/>
    <dgm:cxn modelId="{E89D7054-AC97-4569-930F-85D6CC3D6918}" type="presOf" srcId="{3B9B0BCB-EBD3-4EAF-A73B-99875F3EFD85}" destId="{81EC6B26-12FD-4DC6-A793-8B7E13480789}" srcOrd="0" destOrd="0" presId="urn:microsoft.com/office/officeart/2005/8/layout/orgChart1"/>
    <dgm:cxn modelId="{28CFAB78-D554-40DB-873D-06E99E0F89FE}" type="presOf" srcId="{C5FE0CE6-1A0F-4DC6-89C4-D5378D71F072}" destId="{FCF69FA8-D491-4C99-B9D0-65EAB32CC70D}" srcOrd="0" destOrd="0" presId="urn:microsoft.com/office/officeart/2005/8/layout/orgChart1"/>
    <dgm:cxn modelId="{ED7D3C95-DCB2-4829-8CF3-E463D7B70BA8}" type="presOf" srcId="{C5FE0CE6-1A0F-4DC6-89C4-D5378D71F072}" destId="{34500FFA-4A89-4F53-A04D-38D7268B974D}" srcOrd="1" destOrd="0" presId="urn:microsoft.com/office/officeart/2005/8/layout/orgChart1"/>
    <dgm:cxn modelId="{B632D595-FC18-4FAF-B8FF-3B9D6285B2D1}" srcId="{D81CE584-6CD0-4125-9575-405473F785F1}" destId="{3B9B0BCB-EBD3-4EAF-A73B-99875F3EFD85}" srcOrd="2" destOrd="0" parTransId="{3B94AAC3-ABAB-4580-ADC0-7BAECDD61CAB}" sibTransId="{B79445B9-6E9E-4B68-9E75-1F21984EC3D0}"/>
    <dgm:cxn modelId="{55A0449A-335D-4A8D-B282-1064F274BA13}" srcId="{D81CE584-6CD0-4125-9575-405473F785F1}" destId="{EBDCB311-6252-4F7D-8D87-3C47CE6DBE2A}" srcOrd="4" destOrd="0" parTransId="{4ADE8A5F-52D6-49F6-851B-2C6024860BE7}" sibTransId="{FC47E528-C5FF-4E3F-908F-F072CFD7B4D3}"/>
    <dgm:cxn modelId="{09A03BAA-C236-45F4-9215-C1D88B29150B}" type="presOf" srcId="{DAA778C8-F7BF-4D3B-B34E-CFD39F1140D5}" destId="{862079D4-3750-49C5-8030-207FC1ACBE33}" srcOrd="1" destOrd="0" presId="urn:microsoft.com/office/officeart/2005/8/layout/orgChart1"/>
    <dgm:cxn modelId="{D35897B8-E71C-4AEB-943B-38EB2FC77CF9}" type="presOf" srcId="{DAA778C8-F7BF-4D3B-B34E-CFD39F1140D5}" destId="{037468A1-E3FA-4A3A-A7F2-9FD2B2D670CD}" srcOrd="0" destOrd="0" presId="urn:microsoft.com/office/officeart/2005/8/layout/orgChart1"/>
    <dgm:cxn modelId="{E15947C1-03F0-4AC3-BF9A-02612F983045}" type="presOf" srcId="{79147C4E-B69A-4147-8ABE-BAC9F6776679}" destId="{05285C0C-E60B-459C-8DEF-3960464EB695}" srcOrd="0" destOrd="0" presId="urn:microsoft.com/office/officeart/2005/8/layout/orgChart1"/>
    <dgm:cxn modelId="{656C67C2-7934-4712-88C5-15B384A6ED6E}" srcId="{D81CE584-6CD0-4125-9575-405473F785F1}" destId="{C5FE0CE6-1A0F-4DC6-89C4-D5378D71F072}" srcOrd="0" destOrd="0" parTransId="{B9E7F4B3-6362-40B8-93B6-85B0385C711D}" sibTransId="{3E8391EC-F748-4E32-A5E1-0C377FE8895E}"/>
    <dgm:cxn modelId="{45B4AEC4-E4AE-4D50-81D3-A6095A03CB53}" srcId="{D81CE584-6CD0-4125-9575-405473F785F1}" destId="{DAA778C8-F7BF-4D3B-B34E-CFD39F1140D5}" srcOrd="3" destOrd="0" parTransId="{13718941-46E6-4147-91E3-A58605F3E6A6}" sibTransId="{AB4C2097-4724-40D6-AC16-11E59B6AD33C}"/>
    <dgm:cxn modelId="{F04795C9-9B45-463C-91BD-65A178B45046}" type="presOf" srcId="{EBDCB311-6252-4F7D-8D87-3C47CE6DBE2A}" destId="{27049903-333E-42DF-9AEA-E0F41C714221}" srcOrd="1" destOrd="0" presId="urn:microsoft.com/office/officeart/2005/8/layout/orgChart1"/>
    <dgm:cxn modelId="{2E8355A5-ACCE-4252-9407-3CB1E2A95E8A}" type="presParOf" srcId="{6ED69D42-19E0-45C6-B003-A5293FCD71A3}" destId="{6E7CD7D2-5348-4509-8B50-C5FE35F1DF83}" srcOrd="0" destOrd="0" presId="urn:microsoft.com/office/officeart/2005/8/layout/orgChart1"/>
    <dgm:cxn modelId="{633E38DD-235B-49C9-AE46-F77831748921}" type="presParOf" srcId="{6E7CD7D2-5348-4509-8B50-C5FE35F1DF83}" destId="{8C566FA3-E55C-4112-9272-4CEBE5B3A5F1}" srcOrd="0" destOrd="0" presId="urn:microsoft.com/office/officeart/2005/8/layout/orgChart1"/>
    <dgm:cxn modelId="{8D1C2109-D3DD-4948-AB84-962F99908D95}" type="presParOf" srcId="{8C566FA3-E55C-4112-9272-4CEBE5B3A5F1}" destId="{FCF69FA8-D491-4C99-B9D0-65EAB32CC70D}" srcOrd="0" destOrd="0" presId="urn:microsoft.com/office/officeart/2005/8/layout/orgChart1"/>
    <dgm:cxn modelId="{0443E4DB-CAC7-486E-BBFD-0ACE76A002A4}" type="presParOf" srcId="{8C566FA3-E55C-4112-9272-4CEBE5B3A5F1}" destId="{34500FFA-4A89-4F53-A04D-38D7268B974D}" srcOrd="1" destOrd="0" presId="urn:microsoft.com/office/officeart/2005/8/layout/orgChart1"/>
    <dgm:cxn modelId="{E611E21C-87E9-4A34-BC9F-7EA0102E6946}" type="presParOf" srcId="{6E7CD7D2-5348-4509-8B50-C5FE35F1DF83}" destId="{E711DAE9-0503-4A31-90EC-C33B1D632EE1}" srcOrd="1" destOrd="0" presId="urn:microsoft.com/office/officeart/2005/8/layout/orgChart1"/>
    <dgm:cxn modelId="{CCFCADCF-B3E3-489C-90AC-9A043ABF6BD4}" type="presParOf" srcId="{6E7CD7D2-5348-4509-8B50-C5FE35F1DF83}" destId="{66A9FA4C-B4FD-4E0E-8964-E38FF46BDAD3}" srcOrd="2" destOrd="0" presId="urn:microsoft.com/office/officeart/2005/8/layout/orgChart1"/>
    <dgm:cxn modelId="{87466874-E670-4304-A2AE-E1C8D0A4A3EC}" type="presParOf" srcId="{6ED69D42-19E0-45C6-B003-A5293FCD71A3}" destId="{6FCF2FB7-2FE6-4723-A149-9C94A19C27A7}" srcOrd="1" destOrd="0" presId="urn:microsoft.com/office/officeart/2005/8/layout/orgChart1"/>
    <dgm:cxn modelId="{B1CA6B07-81F5-45B3-B919-42DD3308235D}" type="presParOf" srcId="{6FCF2FB7-2FE6-4723-A149-9C94A19C27A7}" destId="{6F33C708-83C2-40E3-92EE-1438EE00EF10}" srcOrd="0" destOrd="0" presId="urn:microsoft.com/office/officeart/2005/8/layout/orgChart1"/>
    <dgm:cxn modelId="{356DD41E-53E6-4248-A818-244CDAFBE2A9}" type="presParOf" srcId="{6F33C708-83C2-40E3-92EE-1438EE00EF10}" destId="{05285C0C-E60B-459C-8DEF-3960464EB695}" srcOrd="0" destOrd="0" presId="urn:microsoft.com/office/officeart/2005/8/layout/orgChart1"/>
    <dgm:cxn modelId="{8E6B1F10-3BF0-4A67-B8F5-110E368D6263}" type="presParOf" srcId="{6F33C708-83C2-40E3-92EE-1438EE00EF10}" destId="{84071278-EC71-49B4-8ADE-16B9884F525F}" srcOrd="1" destOrd="0" presId="urn:microsoft.com/office/officeart/2005/8/layout/orgChart1"/>
    <dgm:cxn modelId="{FF6AA2C7-FD88-468B-A3AF-0E07436C7FC7}" type="presParOf" srcId="{6FCF2FB7-2FE6-4723-A149-9C94A19C27A7}" destId="{51770CB9-2A03-423B-97DF-502459A4BE09}" srcOrd="1" destOrd="0" presId="urn:microsoft.com/office/officeart/2005/8/layout/orgChart1"/>
    <dgm:cxn modelId="{1FA4BD6F-7898-4107-A9D3-130748B80C51}" type="presParOf" srcId="{6FCF2FB7-2FE6-4723-A149-9C94A19C27A7}" destId="{9B3132B9-FF92-4735-ABA8-BDB8D789D6A2}" srcOrd="2" destOrd="0" presId="urn:microsoft.com/office/officeart/2005/8/layout/orgChart1"/>
    <dgm:cxn modelId="{E052499B-7FD2-498E-8820-E4658E706CD7}" type="presParOf" srcId="{6ED69D42-19E0-45C6-B003-A5293FCD71A3}" destId="{A8B242A9-9765-4FDD-BE66-4DDD0BF9EC65}" srcOrd="2" destOrd="0" presId="urn:microsoft.com/office/officeart/2005/8/layout/orgChart1"/>
    <dgm:cxn modelId="{A0861DFA-E8BC-48FC-90B9-41D7A264CF3D}" type="presParOf" srcId="{A8B242A9-9765-4FDD-BE66-4DDD0BF9EC65}" destId="{4FDBC58F-03C6-422C-9EC9-E210E3469476}" srcOrd="0" destOrd="0" presId="urn:microsoft.com/office/officeart/2005/8/layout/orgChart1"/>
    <dgm:cxn modelId="{29A9CEE9-D1BA-4A66-A74C-0AAC09D93666}" type="presParOf" srcId="{4FDBC58F-03C6-422C-9EC9-E210E3469476}" destId="{81EC6B26-12FD-4DC6-A793-8B7E13480789}" srcOrd="0" destOrd="0" presId="urn:microsoft.com/office/officeart/2005/8/layout/orgChart1"/>
    <dgm:cxn modelId="{09B52A18-7DB4-4486-9DC4-E36E880E0267}" type="presParOf" srcId="{4FDBC58F-03C6-422C-9EC9-E210E3469476}" destId="{82D61AC6-1341-4C4F-BCB2-C2DD2F4E9616}" srcOrd="1" destOrd="0" presId="urn:microsoft.com/office/officeart/2005/8/layout/orgChart1"/>
    <dgm:cxn modelId="{3FEDC829-A8C3-42C3-903B-FCC3B6F5B502}" type="presParOf" srcId="{A8B242A9-9765-4FDD-BE66-4DDD0BF9EC65}" destId="{D36EF26C-3489-46A8-ADFB-317A9CA5B8E8}" srcOrd="1" destOrd="0" presId="urn:microsoft.com/office/officeart/2005/8/layout/orgChart1"/>
    <dgm:cxn modelId="{0086F30D-7286-4324-87AA-CC741B324340}" type="presParOf" srcId="{A8B242A9-9765-4FDD-BE66-4DDD0BF9EC65}" destId="{EA6133B4-853E-449E-83A2-87A774B3DA7B}" srcOrd="2" destOrd="0" presId="urn:microsoft.com/office/officeart/2005/8/layout/orgChart1"/>
    <dgm:cxn modelId="{08F2CC60-A596-4225-81E7-41B887ECF76F}" type="presParOf" srcId="{6ED69D42-19E0-45C6-B003-A5293FCD71A3}" destId="{C4440AB9-F642-4E75-90D4-28C60AA9C20F}" srcOrd="3" destOrd="0" presId="urn:microsoft.com/office/officeart/2005/8/layout/orgChart1"/>
    <dgm:cxn modelId="{B83934BB-015A-4CF3-B0A2-25073CE8139D}" type="presParOf" srcId="{C4440AB9-F642-4E75-90D4-28C60AA9C20F}" destId="{E73338D4-7C3A-424C-AB7C-CC703FBE886C}" srcOrd="0" destOrd="0" presId="urn:microsoft.com/office/officeart/2005/8/layout/orgChart1"/>
    <dgm:cxn modelId="{63A11E87-D14E-40EB-A8CC-52A8C8846887}" type="presParOf" srcId="{E73338D4-7C3A-424C-AB7C-CC703FBE886C}" destId="{037468A1-E3FA-4A3A-A7F2-9FD2B2D670CD}" srcOrd="0" destOrd="0" presId="urn:microsoft.com/office/officeart/2005/8/layout/orgChart1"/>
    <dgm:cxn modelId="{F5CABE37-C95A-4810-B19B-45B3156F8D67}" type="presParOf" srcId="{E73338D4-7C3A-424C-AB7C-CC703FBE886C}" destId="{862079D4-3750-49C5-8030-207FC1ACBE33}" srcOrd="1" destOrd="0" presId="urn:microsoft.com/office/officeart/2005/8/layout/orgChart1"/>
    <dgm:cxn modelId="{F9DB4B2D-ACD4-46F3-9C02-BA7792AE5044}" type="presParOf" srcId="{C4440AB9-F642-4E75-90D4-28C60AA9C20F}" destId="{252B1E66-1CD5-49AE-A833-AEF655E26586}" srcOrd="1" destOrd="0" presId="urn:microsoft.com/office/officeart/2005/8/layout/orgChart1"/>
    <dgm:cxn modelId="{6E65EF67-099D-4DDE-B5BD-1639E436A6BE}" type="presParOf" srcId="{C4440AB9-F642-4E75-90D4-28C60AA9C20F}" destId="{402048DB-C1F6-48A2-8C33-F5C9EAC53379}" srcOrd="2" destOrd="0" presId="urn:microsoft.com/office/officeart/2005/8/layout/orgChart1"/>
    <dgm:cxn modelId="{06C9FB4A-6C0F-448C-B410-BB36D3A5D732}" type="presParOf" srcId="{6ED69D42-19E0-45C6-B003-A5293FCD71A3}" destId="{20031E20-E1FB-4AB3-A301-9F8307774DA5}" srcOrd="4" destOrd="0" presId="urn:microsoft.com/office/officeart/2005/8/layout/orgChart1"/>
    <dgm:cxn modelId="{936F14EB-B171-4669-A2CF-252A5F2CD6E1}" type="presParOf" srcId="{20031E20-E1FB-4AB3-A301-9F8307774DA5}" destId="{50DCD0DE-AAD9-472A-9F22-D2526E0C2A39}" srcOrd="0" destOrd="0" presId="urn:microsoft.com/office/officeart/2005/8/layout/orgChart1"/>
    <dgm:cxn modelId="{082F1540-429A-456B-A76E-1B7F19B16E21}" type="presParOf" srcId="{50DCD0DE-AAD9-472A-9F22-D2526E0C2A39}" destId="{04F836CF-1BF4-4599-B370-07CA6198EA2D}" srcOrd="0" destOrd="0" presId="urn:microsoft.com/office/officeart/2005/8/layout/orgChart1"/>
    <dgm:cxn modelId="{3FC6B3C8-4EBA-491F-8FC7-AE72BD2F3E1C}" type="presParOf" srcId="{50DCD0DE-AAD9-472A-9F22-D2526E0C2A39}" destId="{27049903-333E-42DF-9AEA-E0F41C714221}" srcOrd="1" destOrd="0" presId="urn:microsoft.com/office/officeart/2005/8/layout/orgChart1"/>
    <dgm:cxn modelId="{EB019A95-1562-41A7-B845-62BF58A82ECF}" type="presParOf" srcId="{20031E20-E1FB-4AB3-A301-9F8307774DA5}" destId="{7655CB84-5FB4-48A2-B15B-64E155478987}" srcOrd="1" destOrd="0" presId="urn:microsoft.com/office/officeart/2005/8/layout/orgChart1"/>
    <dgm:cxn modelId="{3B4C4178-ED44-4484-9FDC-FB64D0D0146E}" type="presParOf" srcId="{20031E20-E1FB-4AB3-A301-9F8307774DA5}" destId="{542C2122-7FDF-4A46-8917-37BC606ADA1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D81CE584-6CD0-4125-9575-405473F785F1}" type="doc">
      <dgm:prSet loTypeId="urn:microsoft.com/office/officeart/2005/8/layout/orgChart1" loCatId="hierarchy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GB"/>
        </a:p>
      </dgm:t>
    </dgm:pt>
    <dgm:pt modelId="{B7B7C36C-9595-4790-9E5D-17A8031872B7}">
      <dgm:prSet/>
      <dgm:spPr/>
      <dgm:t>
        <a:bodyPr/>
        <a:lstStyle/>
        <a:p>
          <a:r>
            <a:rPr lang="pl-PL" dirty="0"/>
            <a:t>4 Technical infrastructure</a:t>
          </a:r>
          <a:endParaRPr lang="en-CH" dirty="0"/>
        </a:p>
      </dgm:t>
    </dgm:pt>
    <dgm:pt modelId="{BDC79313-D571-4541-A8F6-FA4352C40316}" type="parTrans" cxnId="{35E0354A-B3B4-4F90-A72C-6492F123041A}">
      <dgm:prSet/>
      <dgm:spPr/>
      <dgm:t>
        <a:bodyPr/>
        <a:lstStyle/>
        <a:p>
          <a:endParaRPr lang="en-CH"/>
        </a:p>
      </dgm:t>
    </dgm:pt>
    <dgm:pt modelId="{1B7C424B-D0E1-4C51-A4EF-21455522687D}" type="sibTrans" cxnId="{35E0354A-B3B4-4F90-A72C-6492F123041A}">
      <dgm:prSet/>
      <dgm:spPr/>
      <dgm:t>
        <a:bodyPr/>
        <a:lstStyle/>
        <a:p>
          <a:endParaRPr lang="en-CH"/>
        </a:p>
      </dgm:t>
    </dgm:pt>
    <dgm:pt modelId="{014E2CE6-B96F-4E72-B50F-DA8DB9EB2B0D}">
      <dgm:prSet/>
      <dgm:spPr/>
      <dgm:t>
        <a:bodyPr/>
        <a:lstStyle/>
        <a:p>
          <a:r>
            <a:rPr lang="en-GB" dirty="0"/>
            <a:t>4.7 Computing and controls infrastructure, communication and network</a:t>
          </a:r>
        </a:p>
      </dgm:t>
    </dgm:pt>
    <dgm:pt modelId="{E403FAEA-B2D6-4C53-81AE-D2033A8258EB}" type="parTrans" cxnId="{55670CBA-5657-47D5-946E-24095A45B966}">
      <dgm:prSet/>
      <dgm:spPr/>
      <dgm:t>
        <a:bodyPr/>
        <a:lstStyle/>
        <a:p>
          <a:endParaRPr lang="en-CH"/>
        </a:p>
      </dgm:t>
    </dgm:pt>
    <dgm:pt modelId="{2421FD8E-9BB3-45AA-8775-91446AE129FA}" type="sibTrans" cxnId="{55670CBA-5657-47D5-946E-24095A45B966}">
      <dgm:prSet/>
      <dgm:spPr/>
      <dgm:t>
        <a:bodyPr/>
        <a:lstStyle/>
        <a:p>
          <a:endParaRPr lang="en-CH"/>
        </a:p>
      </dgm:t>
    </dgm:pt>
    <dgm:pt modelId="{626C2618-0BA0-4976-A530-8BD95FCBEF2B}">
      <dgm:prSet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dirty="0"/>
            <a:t>4.7.1 </a:t>
          </a:r>
          <a:r>
            <a:rPr lang="pl-PL" dirty="0"/>
            <a:t>Control Architectures</a:t>
          </a:r>
          <a:endParaRPr lang="en-GB" dirty="0"/>
        </a:p>
      </dgm:t>
    </dgm:pt>
    <dgm:pt modelId="{FAECC9F3-F2BB-468A-8349-BFB25147FA9B}" type="parTrans" cxnId="{2313A9E6-05DB-4C8E-8728-289012C2BA20}">
      <dgm:prSet/>
      <dgm:spPr/>
      <dgm:t>
        <a:bodyPr/>
        <a:lstStyle/>
        <a:p>
          <a:endParaRPr lang="en-CH"/>
        </a:p>
      </dgm:t>
    </dgm:pt>
    <dgm:pt modelId="{2E54CBD4-52A0-478C-966A-0F752A2D04C6}" type="sibTrans" cxnId="{2313A9E6-05DB-4C8E-8728-289012C2BA20}">
      <dgm:prSet/>
      <dgm:spPr/>
      <dgm:t>
        <a:bodyPr/>
        <a:lstStyle/>
        <a:p>
          <a:endParaRPr lang="en-CH"/>
        </a:p>
      </dgm:t>
    </dgm:pt>
    <dgm:pt modelId="{DD48F7A3-C22B-474C-8B68-00B27F1DFD28}">
      <dgm:prSet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dirty="0"/>
            <a:t>4.7.2. </a:t>
          </a:r>
          <a:r>
            <a:rPr lang="pl-PL" dirty="0"/>
            <a:t>Control software</a:t>
          </a:r>
          <a:endParaRPr lang="en-GB" dirty="0"/>
        </a:p>
      </dgm:t>
    </dgm:pt>
    <dgm:pt modelId="{01C9EFAF-DF73-4876-9052-FFD2C92ADFC0}" type="parTrans" cxnId="{83D2CE3C-4653-46DE-8EFC-28389247B6F4}">
      <dgm:prSet/>
      <dgm:spPr/>
      <dgm:t>
        <a:bodyPr/>
        <a:lstStyle/>
        <a:p>
          <a:endParaRPr lang="en-CH"/>
        </a:p>
      </dgm:t>
    </dgm:pt>
    <dgm:pt modelId="{DC0D3BDA-D1F5-44F2-BEDF-875F935DA882}" type="sibTrans" cxnId="{83D2CE3C-4653-46DE-8EFC-28389247B6F4}">
      <dgm:prSet/>
      <dgm:spPr/>
      <dgm:t>
        <a:bodyPr/>
        <a:lstStyle/>
        <a:p>
          <a:endParaRPr lang="en-CH"/>
        </a:p>
      </dgm:t>
    </dgm:pt>
    <dgm:pt modelId="{8E9F58F5-E892-4D66-AEF7-028B25DB0F49}">
      <dgm:prSet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dirty="0"/>
            <a:t>4.7.3 Computing (communication network, data, fibre, security)</a:t>
          </a:r>
        </a:p>
      </dgm:t>
    </dgm:pt>
    <dgm:pt modelId="{C633D4EE-F8B5-4488-812B-D20F94A5BE7A}" type="parTrans" cxnId="{A9143A3F-1F9B-4C56-8F54-2745009E04DB}">
      <dgm:prSet/>
      <dgm:spPr/>
      <dgm:t>
        <a:bodyPr/>
        <a:lstStyle/>
        <a:p>
          <a:endParaRPr lang="en-CH"/>
        </a:p>
      </dgm:t>
    </dgm:pt>
    <dgm:pt modelId="{8522E6EC-6D2E-43FE-B8AB-E11E2789F4E1}" type="sibTrans" cxnId="{A9143A3F-1F9B-4C56-8F54-2745009E04DB}">
      <dgm:prSet/>
      <dgm:spPr/>
      <dgm:t>
        <a:bodyPr/>
        <a:lstStyle/>
        <a:p>
          <a:endParaRPr lang="en-CH"/>
        </a:p>
      </dgm:t>
    </dgm:pt>
    <dgm:pt modelId="{6ED69D42-19E0-45C6-B003-A5293FCD71A3}" type="pres">
      <dgm:prSet presAssocID="{D81CE584-6CD0-4125-9575-405473F785F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C0763D7-83B4-442A-B1FE-12F039610E65}" type="pres">
      <dgm:prSet presAssocID="{B7B7C36C-9595-4790-9E5D-17A8031872B7}" presName="hierRoot1" presStyleCnt="0">
        <dgm:presLayoutVars>
          <dgm:hierBranch val="init"/>
        </dgm:presLayoutVars>
      </dgm:prSet>
      <dgm:spPr/>
    </dgm:pt>
    <dgm:pt modelId="{CEB2C68D-380A-48D0-A12F-6CD44529A5F9}" type="pres">
      <dgm:prSet presAssocID="{B7B7C36C-9595-4790-9E5D-17A8031872B7}" presName="rootComposite1" presStyleCnt="0"/>
      <dgm:spPr/>
    </dgm:pt>
    <dgm:pt modelId="{C8D04F20-D6B2-4DD8-B840-F35734A9D921}" type="pres">
      <dgm:prSet presAssocID="{B7B7C36C-9595-4790-9E5D-17A8031872B7}" presName="rootText1" presStyleLbl="node0" presStyleIdx="0" presStyleCnt="1">
        <dgm:presLayoutVars>
          <dgm:chPref val="3"/>
        </dgm:presLayoutVars>
      </dgm:prSet>
      <dgm:spPr/>
    </dgm:pt>
    <dgm:pt modelId="{26AC1AA9-9C0B-484A-99E3-28D244BC8D6C}" type="pres">
      <dgm:prSet presAssocID="{B7B7C36C-9595-4790-9E5D-17A8031872B7}" presName="rootConnector1" presStyleLbl="node1" presStyleIdx="0" presStyleCnt="0"/>
      <dgm:spPr/>
    </dgm:pt>
    <dgm:pt modelId="{C4F140CB-9BEE-4446-B2F8-5DB5D042F384}" type="pres">
      <dgm:prSet presAssocID="{B7B7C36C-9595-4790-9E5D-17A8031872B7}" presName="hierChild2" presStyleCnt="0"/>
      <dgm:spPr/>
    </dgm:pt>
    <dgm:pt modelId="{68EF1733-8BB5-450B-822B-E81D8B34D54A}" type="pres">
      <dgm:prSet presAssocID="{E403FAEA-B2D6-4C53-81AE-D2033A8258EB}" presName="Name37" presStyleLbl="parChTrans1D2" presStyleIdx="0" presStyleCnt="1"/>
      <dgm:spPr/>
    </dgm:pt>
    <dgm:pt modelId="{8548270C-AAB0-4FF5-85D5-88939283A612}" type="pres">
      <dgm:prSet presAssocID="{014E2CE6-B96F-4E72-B50F-DA8DB9EB2B0D}" presName="hierRoot2" presStyleCnt="0">
        <dgm:presLayoutVars>
          <dgm:hierBranch val="init"/>
        </dgm:presLayoutVars>
      </dgm:prSet>
      <dgm:spPr/>
    </dgm:pt>
    <dgm:pt modelId="{BAB0F8AA-FA03-45CD-93C9-1FA4C42466E5}" type="pres">
      <dgm:prSet presAssocID="{014E2CE6-B96F-4E72-B50F-DA8DB9EB2B0D}" presName="rootComposite" presStyleCnt="0"/>
      <dgm:spPr/>
    </dgm:pt>
    <dgm:pt modelId="{9949E6B5-1661-46FC-9D75-D6B42B8D3A34}" type="pres">
      <dgm:prSet presAssocID="{014E2CE6-B96F-4E72-B50F-DA8DB9EB2B0D}" presName="rootText" presStyleLbl="node2" presStyleIdx="0" presStyleCnt="1">
        <dgm:presLayoutVars>
          <dgm:chPref val="3"/>
        </dgm:presLayoutVars>
      </dgm:prSet>
      <dgm:spPr/>
    </dgm:pt>
    <dgm:pt modelId="{1269DCCC-6B79-429F-AC95-0C0BE4914E07}" type="pres">
      <dgm:prSet presAssocID="{014E2CE6-B96F-4E72-B50F-DA8DB9EB2B0D}" presName="rootConnector" presStyleLbl="node2" presStyleIdx="0" presStyleCnt="1"/>
      <dgm:spPr/>
    </dgm:pt>
    <dgm:pt modelId="{C1FA55BD-0F25-461F-B048-EC8731545696}" type="pres">
      <dgm:prSet presAssocID="{014E2CE6-B96F-4E72-B50F-DA8DB9EB2B0D}" presName="hierChild4" presStyleCnt="0"/>
      <dgm:spPr/>
    </dgm:pt>
    <dgm:pt modelId="{38BFA34C-A7B5-4279-A9AA-9F82178FE9B5}" type="pres">
      <dgm:prSet presAssocID="{FAECC9F3-F2BB-468A-8349-BFB25147FA9B}" presName="Name37" presStyleLbl="parChTrans1D3" presStyleIdx="0" presStyleCnt="3"/>
      <dgm:spPr/>
    </dgm:pt>
    <dgm:pt modelId="{11F5C78E-6874-484B-B253-3A193666DBB8}" type="pres">
      <dgm:prSet presAssocID="{626C2618-0BA0-4976-A530-8BD95FCBEF2B}" presName="hierRoot2" presStyleCnt="0">
        <dgm:presLayoutVars>
          <dgm:hierBranch val="init"/>
        </dgm:presLayoutVars>
      </dgm:prSet>
      <dgm:spPr/>
    </dgm:pt>
    <dgm:pt modelId="{B093095F-FCFC-4B05-8987-8574578F6ACD}" type="pres">
      <dgm:prSet presAssocID="{626C2618-0BA0-4976-A530-8BD95FCBEF2B}" presName="rootComposite" presStyleCnt="0"/>
      <dgm:spPr/>
    </dgm:pt>
    <dgm:pt modelId="{8ED8000C-4100-48C4-8480-04F80DEB2294}" type="pres">
      <dgm:prSet presAssocID="{626C2618-0BA0-4976-A530-8BD95FCBEF2B}" presName="rootText" presStyleLbl="node3" presStyleIdx="0" presStyleCnt="3">
        <dgm:presLayoutVars>
          <dgm:chPref val="3"/>
        </dgm:presLayoutVars>
      </dgm:prSet>
      <dgm:spPr/>
    </dgm:pt>
    <dgm:pt modelId="{346CC3DE-5601-4FF4-9616-8AC0B70E8D75}" type="pres">
      <dgm:prSet presAssocID="{626C2618-0BA0-4976-A530-8BD95FCBEF2B}" presName="rootConnector" presStyleLbl="node3" presStyleIdx="0" presStyleCnt="3"/>
      <dgm:spPr/>
    </dgm:pt>
    <dgm:pt modelId="{BED41E5E-FECF-46BE-AA54-ED6A84B9CA17}" type="pres">
      <dgm:prSet presAssocID="{626C2618-0BA0-4976-A530-8BD95FCBEF2B}" presName="hierChild4" presStyleCnt="0"/>
      <dgm:spPr/>
    </dgm:pt>
    <dgm:pt modelId="{39CA60CD-915C-4C79-BA67-23968D6C355E}" type="pres">
      <dgm:prSet presAssocID="{626C2618-0BA0-4976-A530-8BD95FCBEF2B}" presName="hierChild5" presStyleCnt="0"/>
      <dgm:spPr/>
    </dgm:pt>
    <dgm:pt modelId="{829E4E84-49D7-4E7B-AA7F-6E2023647B15}" type="pres">
      <dgm:prSet presAssocID="{01C9EFAF-DF73-4876-9052-FFD2C92ADFC0}" presName="Name37" presStyleLbl="parChTrans1D3" presStyleIdx="1" presStyleCnt="3"/>
      <dgm:spPr/>
    </dgm:pt>
    <dgm:pt modelId="{D5B47C9B-ED6E-48A9-917F-B3275A7BD66B}" type="pres">
      <dgm:prSet presAssocID="{DD48F7A3-C22B-474C-8B68-00B27F1DFD28}" presName="hierRoot2" presStyleCnt="0">
        <dgm:presLayoutVars>
          <dgm:hierBranch val="init"/>
        </dgm:presLayoutVars>
      </dgm:prSet>
      <dgm:spPr/>
    </dgm:pt>
    <dgm:pt modelId="{FD5C3462-0828-4E09-8D1F-22B0C68DFC2D}" type="pres">
      <dgm:prSet presAssocID="{DD48F7A3-C22B-474C-8B68-00B27F1DFD28}" presName="rootComposite" presStyleCnt="0"/>
      <dgm:spPr/>
    </dgm:pt>
    <dgm:pt modelId="{97D506DC-1281-4AC3-A7C6-7D677EAC2866}" type="pres">
      <dgm:prSet presAssocID="{DD48F7A3-C22B-474C-8B68-00B27F1DFD28}" presName="rootText" presStyleLbl="node3" presStyleIdx="1" presStyleCnt="3">
        <dgm:presLayoutVars>
          <dgm:chPref val="3"/>
        </dgm:presLayoutVars>
      </dgm:prSet>
      <dgm:spPr/>
    </dgm:pt>
    <dgm:pt modelId="{17AC89F0-29B2-4C0B-959E-55395CC0CF9B}" type="pres">
      <dgm:prSet presAssocID="{DD48F7A3-C22B-474C-8B68-00B27F1DFD28}" presName="rootConnector" presStyleLbl="node3" presStyleIdx="1" presStyleCnt="3"/>
      <dgm:spPr/>
    </dgm:pt>
    <dgm:pt modelId="{690C4177-765F-4940-8E5A-ADC76E67C4E5}" type="pres">
      <dgm:prSet presAssocID="{DD48F7A3-C22B-474C-8B68-00B27F1DFD28}" presName="hierChild4" presStyleCnt="0"/>
      <dgm:spPr/>
    </dgm:pt>
    <dgm:pt modelId="{E709DB9B-4086-468D-8305-ECCD7F0727E7}" type="pres">
      <dgm:prSet presAssocID="{DD48F7A3-C22B-474C-8B68-00B27F1DFD28}" presName="hierChild5" presStyleCnt="0"/>
      <dgm:spPr/>
    </dgm:pt>
    <dgm:pt modelId="{D35B865E-4261-4178-B612-DD263B241B88}" type="pres">
      <dgm:prSet presAssocID="{C633D4EE-F8B5-4488-812B-D20F94A5BE7A}" presName="Name37" presStyleLbl="parChTrans1D3" presStyleIdx="2" presStyleCnt="3"/>
      <dgm:spPr/>
    </dgm:pt>
    <dgm:pt modelId="{A2C9AA36-D341-414D-A613-215A3FF7288F}" type="pres">
      <dgm:prSet presAssocID="{8E9F58F5-E892-4D66-AEF7-028B25DB0F49}" presName="hierRoot2" presStyleCnt="0">
        <dgm:presLayoutVars>
          <dgm:hierBranch val="init"/>
        </dgm:presLayoutVars>
      </dgm:prSet>
      <dgm:spPr/>
    </dgm:pt>
    <dgm:pt modelId="{769CB97E-24DF-4145-BE1E-9CD352353BD6}" type="pres">
      <dgm:prSet presAssocID="{8E9F58F5-E892-4D66-AEF7-028B25DB0F49}" presName="rootComposite" presStyleCnt="0"/>
      <dgm:spPr/>
    </dgm:pt>
    <dgm:pt modelId="{AF99776B-1F63-4399-9BCF-446019EB7469}" type="pres">
      <dgm:prSet presAssocID="{8E9F58F5-E892-4D66-AEF7-028B25DB0F49}" presName="rootText" presStyleLbl="node3" presStyleIdx="2" presStyleCnt="3">
        <dgm:presLayoutVars>
          <dgm:chPref val="3"/>
        </dgm:presLayoutVars>
      </dgm:prSet>
      <dgm:spPr/>
    </dgm:pt>
    <dgm:pt modelId="{07151205-B2A2-4DB2-B417-E368D9BD0AF9}" type="pres">
      <dgm:prSet presAssocID="{8E9F58F5-E892-4D66-AEF7-028B25DB0F49}" presName="rootConnector" presStyleLbl="node3" presStyleIdx="2" presStyleCnt="3"/>
      <dgm:spPr/>
    </dgm:pt>
    <dgm:pt modelId="{AA7E90F9-EC38-40D1-B735-EABBA70CE34F}" type="pres">
      <dgm:prSet presAssocID="{8E9F58F5-E892-4D66-AEF7-028B25DB0F49}" presName="hierChild4" presStyleCnt="0"/>
      <dgm:spPr/>
    </dgm:pt>
    <dgm:pt modelId="{D7D9E233-F16A-4EC0-B351-FE7D3780C134}" type="pres">
      <dgm:prSet presAssocID="{8E9F58F5-E892-4D66-AEF7-028B25DB0F49}" presName="hierChild5" presStyleCnt="0"/>
      <dgm:spPr/>
    </dgm:pt>
    <dgm:pt modelId="{482822DA-7237-42A3-8609-EC87E5B7F910}" type="pres">
      <dgm:prSet presAssocID="{014E2CE6-B96F-4E72-B50F-DA8DB9EB2B0D}" presName="hierChild5" presStyleCnt="0"/>
      <dgm:spPr/>
    </dgm:pt>
    <dgm:pt modelId="{926F9B05-6FDC-4045-BD04-3102B60C8F0D}" type="pres">
      <dgm:prSet presAssocID="{B7B7C36C-9595-4790-9E5D-17A8031872B7}" presName="hierChild3" presStyleCnt="0"/>
      <dgm:spPr/>
    </dgm:pt>
  </dgm:ptLst>
  <dgm:cxnLst>
    <dgm:cxn modelId="{F2376A0B-8649-4701-BA41-6099EDBBF5F2}" type="presOf" srcId="{B7B7C36C-9595-4790-9E5D-17A8031872B7}" destId="{C8D04F20-D6B2-4DD8-B840-F35734A9D921}" srcOrd="0" destOrd="0" presId="urn:microsoft.com/office/officeart/2005/8/layout/orgChart1"/>
    <dgm:cxn modelId="{F428812A-58D3-4103-890B-2FBA0B295D6C}" type="presOf" srcId="{C633D4EE-F8B5-4488-812B-D20F94A5BE7A}" destId="{D35B865E-4261-4178-B612-DD263B241B88}" srcOrd="0" destOrd="0" presId="urn:microsoft.com/office/officeart/2005/8/layout/orgChart1"/>
    <dgm:cxn modelId="{F4E36C33-CE76-414A-8491-5555843E15C8}" type="presOf" srcId="{B7B7C36C-9595-4790-9E5D-17A8031872B7}" destId="{26AC1AA9-9C0B-484A-99E3-28D244BC8D6C}" srcOrd="1" destOrd="0" presId="urn:microsoft.com/office/officeart/2005/8/layout/orgChart1"/>
    <dgm:cxn modelId="{83D2CE3C-4653-46DE-8EFC-28389247B6F4}" srcId="{014E2CE6-B96F-4E72-B50F-DA8DB9EB2B0D}" destId="{DD48F7A3-C22B-474C-8B68-00B27F1DFD28}" srcOrd="1" destOrd="0" parTransId="{01C9EFAF-DF73-4876-9052-FFD2C92ADFC0}" sibTransId="{DC0D3BDA-D1F5-44F2-BEDF-875F935DA882}"/>
    <dgm:cxn modelId="{16C4EA3E-475F-4003-8269-0AC8742FC21A}" type="presOf" srcId="{D81CE584-6CD0-4125-9575-405473F785F1}" destId="{6ED69D42-19E0-45C6-B003-A5293FCD71A3}" srcOrd="0" destOrd="0" presId="urn:microsoft.com/office/officeart/2005/8/layout/orgChart1"/>
    <dgm:cxn modelId="{A9143A3F-1F9B-4C56-8F54-2745009E04DB}" srcId="{014E2CE6-B96F-4E72-B50F-DA8DB9EB2B0D}" destId="{8E9F58F5-E892-4D66-AEF7-028B25DB0F49}" srcOrd="2" destOrd="0" parTransId="{C633D4EE-F8B5-4488-812B-D20F94A5BE7A}" sibTransId="{8522E6EC-6D2E-43FE-B8AB-E11E2789F4E1}"/>
    <dgm:cxn modelId="{35E0354A-B3B4-4F90-A72C-6492F123041A}" srcId="{D81CE584-6CD0-4125-9575-405473F785F1}" destId="{B7B7C36C-9595-4790-9E5D-17A8031872B7}" srcOrd="0" destOrd="0" parTransId="{BDC79313-D571-4541-A8F6-FA4352C40316}" sibTransId="{1B7C424B-D0E1-4C51-A4EF-21455522687D}"/>
    <dgm:cxn modelId="{99802878-D2B2-4DDC-9E25-D4967984E7DB}" type="presOf" srcId="{E403FAEA-B2D6-4C53-81AE-D2033A8258EB}" destId="{68EF1733-8BB5-450B-822B-E81D8B34D54A}" srcOrd="0" destOrd="0" presId="urn:microsoft.com/office/officeart/2005/8/layout/orgChart1"/>
    <dgm:cxn modelId="{AE91445A-DE42-4BE4-A50D-124044EEED8B}" type="presOf" srcId="{014E2CE6-B96F-4E72-B50F-DA8DB9EB2B0D}" destId="{9949E6B5-1661-46FC-9D75-D6B42B8D3A34}" srcOrd="0" destOrd="0" presId="urn:microsoft.com/office/officeart/2005/8/layout/orgChart1"/>
    <dgm:cxn modelId="{B0927186-ABF8-4AD6-B9AB-E4FAAE6CB60C}" type="presOf" srcId="{FAECC9F3-F2BB-468A-8349-BFB25147FA9B}" destId="{38BFA34C-A7B5-4279-A9AA-9F82178FE9B5}" srcOrd="0" destOrd="0" presId="urn:microsoft.com/office/officeart/2005/8/layout/orgChart1"/>
    <dgm:cxn modelId="{AE09178D-2B85-4FD6-B730-CA6599D46B1A}" type="presOf" srcId="{DD48F7A3-C22B-474C-8B68-00B27F1DFD28}" destId="{17AC89F0-29B2-4C0B-959E-55395CC0CF9B}" srcOrd="1" destOrd="0" presId="urn:microsoft.com/office/officeart/2005/8/layout/orgChart1"/>
    <dgm:cxn modelId="{E9973A99-8352-4930-89F7-FB9C05588B90}" type="presOf" srcId="{014E2CE6-B96F-4E72-B50F-DA8DB9EB2B0D}" destId="{1269DCCC-6B79-429F-AC95-0C0BE4914E07}" srcOrd="1" destOrd="0" presId="urn:microsoft.com/office/officeart/2005/8/layout/orgChart1"/>
    <dgm:cxn modelId="{2DAE54B6-97E8-4ADE-ABDB-5B8CCE83342B}" type="presOf" srcId="{626C2618-0BA0-4976-A530-8BD95FCBEF2B}" destId="{8ED8000C-4100-48C4-8480-04F80DEB2294}" srcOrd="0" destOrd="0" presId="urn:microsoft.com/office/officeart/2005/8/layout/orgChart1"/>
    <dgm:cxn modelId="{55670CBA-5657-47D5-946E-24095A45B966}" srcId="{B7B7C36C-9595-4790-9E5D-17A8031872B7}" destId="{014E2CE6-B96F-4E72-B50F-DA8DB9EB2B0D}" srcOrd="0" destOrd="0" parTransId="{E403FAEA-B2D6-4C53-81AE-D2033A8258EB}" sibTransId="{2421FD8E-9BB3-45AA-8775-91446AE129FA}"/>
    <dgm:cxn modelId="{72917CBC-441D-451D-9973-F337AC68A237}" type="presOf" srcId="{8E9F58F5-E892-4D66-AEF7-028B25DB0F49}" destId="{07151205-B2A2-4DB2-B417-E368D9BD0AF9}" srcOrd="1" destOrd="0" presId="urn:microsoft.com/office/officeart/2005/8/layout/orgChart1"/>
    <dgm:cxn modelId="{DD365DC0-F115-4E8D-9BDA-CA97A83269F9}" type="presOf" srcId="{DD48F7A3-C22B-474C-8B68-00B27F1DFD28}" destId="{97D506DC-1281-4AC3-A7C6-7D677EAC2866}" srcOrd="0" destOrd="0" presId="urn:microsoft.com/office/officeart/2005/8/layout/orgChart1"/>
    <dgm:cxn modelId="{752AAFD3-E06D-4CA1-B4CD-B7B373DB9366}" type="presOf" srcId="{8E9F58F5-E892-4D66-AEF7-028B25DB0F49}" destId="{AF99776B-1F63-4399-9BCF-446019EB7469}" srcOrd="0" destOrd="0" presId="urn:microsoft.com/office/officeart/2005/8/layout/orgChart1"/>
    <dgm:cxn modelId="{6474BFD6-F90D-470B-A1F4-990A34C0B001}" type="presOf" srcId="{626C2618-0BA0-4976-A530-8BD95FCBEF2B}" destId="{346CC3DE-5601-4FF4-9616-8AC0B70E8D75}" srcOrd="1" destOrd="0" presId="urn:microsoft.com/office/officeart/2005/8/layout/orgChart1"/>
    <dgm:cxn modelId="{75F6C3DC-46AE-4D25-B22E-105878144CE7}" type="presOf" srcId="{01C9EFAF-DF73-4876-9052-FFD2C92ADFC0}" destId="{829E4E84-49D7-4E7B-AA7F-6E2023647B15}" srcOrd="0" destOrd="0" presId="urn:microsoft.com/office/officeart/2005/8/layout/orgChart1"/>
    <dgm:cxn modelId="{2313A9E6-05DB-4C8E-8728-289012C2BA20}" srcId="{014E2CE6-B96F-4E72-B50F-DA8DB9EB2B0D}" destId="{626C2618-0BA0-4976-A530-8BD95FCBEF2B}" srcOrd="0" destOrd="0" parTransId="{FAECC9F3-F2BB-468A-8349-BFB25147FA9B}" sibTransId="{2E54CBD4-52A0-478C-966A-0F752A2D04C6}"/>
    <dgm:cxn modelId="{DE792126-A73D-426B-A235-4DA307B4E078}" type="presParOf" srcId="{6ED69D42-19E0-45C6-B003-A5293FCD71A3}" destId="{EC0763D7-83B4-442A-B1FE-12F039610E65}" srcOrd="0" destOrd="0" presId="urn:microsoft.com/office/officeart/2005/8/layout/orgChart1"/>
    <dgm:cxn modelId="{357E62CC-7314-4C04-A205-1BC7CD51404D}" type="presParOf" srcId="{EC0763D7-83B4-442A-B1FE-12F039610E65}" destId="{CEB2C68D-380A-48D0-A12F-6CD44529A5F9}" srcOrd="0" destOrd="0" presId="urn:microsoft.com/office/officeart/2005/8/layout/orgChart1"/>
    <dgm:cxn modelId="{24FAD12E-CC0D-46DC-8274-9AFEFA796EBA}" type="presParOf" srcId="{CEB2C68D-380A-48D0-A12F-6CD44529A5F9}" destId="{C8D04F20-D6B2-4DD8-B840-F35734A9D921}" srcOrd="0" destOrd="0" presId="urn:microsoft.com/office/officeart/2005/8/layout/orgChart1"/>
    <dgm:cxn modelId="{BC7DC13B-D4B6-45F5-A546-EAE97B14AD65}" type="presParOf" srcId="{CEB2C68D-380A-48D0-A12F-6CD44529A5F9}" destId="{26AC1AA9-9C0B-484A-99E3-28D244BC8D6C}" srcOrd="1" destOrd="0" presId="urn:microsoft.com/office/officeart/2005/8/layout/orgChart1"/>
    <dgm:cxn modelId="{8DC0523B-47CF-4C66-ACBB-071130608D81}" type="presParOf" srcId="{EC0763D7-83B4-442A-B1FE-12F039610E65}" destId="{C4F140CB-9BEE-4446-B2F8-5DB5D042F384}" srcOrd="1" destOrd="0" presId="urn:microsoft.com/office/officeart/2005/8/layout/orgChart1"/>
    <dgm:cxn modelId="{D42AFBBC-A9CD-462A-9134-2F401C4D166C}" type="presParOf" srcId="{C4F140CB-9BEE-4446-B2F8-5DB5D042F384}" destId="{68EF1733-8BB5-450B-822B-E81D8B34D54A}" srcOrd="0" destOrd="0" presId="urn:microsoft.com/office/officeart/2005/8/layout/orgChart1"/>
    <dgm:cxn modelId="{AD217C0D-350F-4D60-AD6C-A733B67CBE71}" type="presParOf" srcId="{C4F140CB-9BEE-4446-B2F8-5DB5D042F384}" destId="{8548270C-AAB0-4FF5-85D5-88939283A612}" srcOrd="1" destOrd="0" presId="urn:microsoft.com/office/officeart/2005/8/layout/orgChart1"/>
    <dgm:cxn modelId="{C898674C-076F-4974-B9F1-05956A36DA52}" type="presParOf" srcId="{8548270C-AAB0-4FF5-85D5-88939283A612}" destId="{BAB0F8AA-FA03-45CD-93C9-1FA4C42466E5}" srcOrd="0" destOrd="0" presId="urn:microsoft.com/office/officeart/2005/8/layout/orgChart1"/>
    <dgm:cxn modelId="{C8AE6D28-0F80-47CA-948B-20C60551BFF1}" type="presParOf" srcId="{BAB0F8AA-FA03-45CD-93C9-1FA4C42466E5}" destId="{9949E6B5-1661-46FC-9D75-D6B42B8D3A34}" srcOrd="0" destOrd="0" presId="urn:microsoft.com/office/officeart/2005/8/layout/orgChart1"/>
    <dgm:cxn modelId="{725AACB6-9A3F-42FA-9F2D-F79F1446BFCB}" type="presParOf" srcId="{BAB0F8AA-FA03-45CD-93C9-1FA4C42466E5}" destId="{1269DCCC-6B79-429F-AC95-0C0BE4914E07}" srcOrd="1" destOrd="0" presId="urn:microsoft.com/office/officeart/2005/8/layout/orgChart1"/>
    <dgm:cxn modelId="{A61AB5E6-2DA7-4D7E-B6FE-2D44DB347A0D}" type="presParOf" srcId="{8548270C-AAB0-4FF5-85D5-88939283A612}" destId="{C1FA55BD-0F25-461F-B048-EC8731545696}" srcOrd="1" destOrd="0" presId="urn:microsoft.com/office/officeart/2005/8/layout/orgChart1"/>
    <dgm:cxn modelId="{02E94FE9-6912-4B8B-A564-C744663C4400}" type="presParOf" srcId="{C1FA55BD-0F25-461F-B048-EC8731545696}" destId="{38BFA34C-A7B5-4279-A9AA-9F82178FE9B5}" srcOrd="0" destOrd="0" presId="urn:microsoft.com/office/officeart/2005/8/layout/orgChart1"/>
    <dgm:cxn modelId="{B79AF21D-02C7-4334-BD3B-394515A1091F}" type="presParOf" srcId="{C1FA55BD-0F25-461F-B048-EC8731545696}" destId="{11F5C78E-6874-484B-B253-3A193666DBB8}" srcOrd="1" destOrd="0" presId="urn:microsoft.com/office/officeart/2005/8/layout/orgChart1"/>
    <dgm:cxn modelId="{79EE06DC-DB67-421A-89C1-B0AA780BDEF6}" type="presParOf" srcId="{11F5C78E-6874-484B-B253-3A193666DBB8}" destId="{B093095F-FCFC-4B05-8987-8574578F6ACD}" srcOrd="0" destOrd="0" presId="urn:microsoft.com/office/officeart/2005/8/layout/orgChart1"/>
    <dgm:cxn modelId="{F5C7523E-40CB-47BA-9483-E588E68F906D}" type="presParOf" srcId="{B093095F-FCFC-4B05-8987-8574578F6ACD}" destId="{8ED8000C-4100-48C4-8480-04F80DEB2294}" srcOrd="0" destOrd="0" presId="urn:microsoft.com/office/officeart/2005/8/layout/orgChart1"/>
    <dgm:cxn modelId="{E5ACF5FB-F9D1-47B1-BC3E-7952F683692E}" type="presParOf" srcId="{B093095F-FCFC-4B05-8987-8574578F6ACD}" destId="{346CC3DE-5601-4FF4-9616-8AC0B70E8D75}" srcOrd="1" destOrd="0" presId="urn:microsoft.com/office/officeart/2005/8/layout/orgChart1"/>
    <dgm:cxn modelId="{344D6C50-6561-4989-A3A6-43995AC8CD4F}" type="presParOf" srcId="{11F5C78E-6874-484B-B253-3A193666DBB8}" destId="{BED41E5E-FECF-46BE-AA54-ED6A84B9CA17}" srcOrd="1" destOrd="0" presId="urn:microsoft.com/office/officeart/2005/8/layout/orgChart1"/>
    <dgm:cxn modelId="{9F412103-3C19-4F5F-A9FC-6937AAD39DD7}" type="presParOf" srcId="{11F5C78E-6874-484B-B253-3A193666DBB8}" destId="{39CA60CD-915C-4C79-BA67-23968D6C355E}" srcOrd="2" destOrd="0" presId="urn:microsoft.com/office/officeart/2005/8/layout/orgChart1"/>
    <dgm:cxn modelId="{88546B0C-B16C-4B74-B43C-7EA7E3261728}" type="presParOf" srcId="{C1FA55BD-0F25-461F-B048-EC8731545696}" destId="{829E4E84-49D7-4E7B-AA7F-6E2023647B15}" srcOrd="2" destOrd="0" presId="urn:microsoft.com/office/officeart/2005/8/layout/orgChart1"/>
    <dgm:cxn modelId="{4A880323-7746-4155-9F58-2A8D64114100}" type="presParOf" srcId="{C1FA55BD-0F25-461F-B048-EC8731545696}" destId="{D5B47C9B-ED6E-48A9-917F-B3275A7BD66B}" srcOrd="3" destOrd="0" presId="urn:microsoft.com/office/officeart/2005/8/layout/orgChart1"/>
    <dgm:cxn modelId="{3BFF1EB4-7B25-495B-B2E1-FA11A79D3ABE}" type="presParOf" srcId="{D5B47C9B-ED6E-48A9-917F-B3275A7BD66B}" destId="{FD5C3462-0828-4E09-8D1F-22B0C68DFC2D}" srcOrd="0" destOrd="0" presId="urn:microsoft.com/office/officeart/2005/8/layout/orgChart1"/>
    <dgm:cxn modelId="{4C909120-2A09-41AB-8C23-B2FEE4736E59}" type="presParOf" srcId="{FD5C3462-0828-4E09-8D1F-22B0C68DFC2D}" destId="{97D506DC-1281-4AC3-A7C6-7D677EAC2866}" srcOrd="0" destOrd="0" presId="urn:microsoft.com/office/officeart/2005/8/layout/orgChart1"/>
    <dgm:cxn modelId="{E02DECAC-7D5C-47AA-9CF5-F303FAD6873E}" type="presParOf" srcId="{FD5C3462-0828-4E09-8D1F-22B0C68DFC2D}" destId="{17AC89F0-29B2-4C0B-959E-55395CC0CF9B}" srcOrd="1" destOrd="0" presId="urn:microsoft.com/office/officeart/2005/8/layout/orgChart1"/>
    <dgm:cxn modelId="{85254211-42E8-428E-BCD1-D8A4BB7C8E0F}" type="presParOf" srcId="{D5B47C9B-ED6E-48A9-917F-B3275A7BD66B}" destId="{690C4177-765F-4940-8E5A-ADC76E67C4E5}" srcOrd="1" destOrd="0" presId="urn:microsoft.com/office/officeart/2005/8/layout/orgChart1"/>
    <dgm:cxn modelId="{E2A0603A-8ED6-41F4-9699-F914D4D0B00D}" type="presParOf" srcId="{D5B47C9B-ED6E-48A9-917F-B3275A7BD66B}" destId="{E709DB9B-4086-468D-8305-ECCD7F0727E7}" srcOrd="2" destOrd="0" presId="urn:microsoft.com/office/officeart/2005/8/layout/orgChart1"/>
    <dgm:cxn modelId="{7C9299FE-61B5-4F0E-A438-24400D317B19}" type="presParOf" srcId="{C1FA55BD-0F25-461F-B048-EC8731545696}" destId="{D35B865E-4261-4178-B612-DD263B241B88}" srcOrd="4" destOrd="0" presId="urn:microsoft.com/office/officeart/2005/8/layout/orgChart1"/>
    <dgm:cxn modelId="{6B05BBCD-4BF5-4F85-8BEA-5BB96AA90FFB}" type="presParOf" srcId="{C1FA55BD-0F25-461F-B048-EC8731545696}" destId="{A2C9AA36-D341-414D-A613-215A3FF7288F}" srcOrd="5" destOrd="0" presId="urn:microsoft.com/office/officeart/2005/8/layout/orgChart1"/>
    <dgm:cxn modelId="{C92F26BD-16E7-4900-9753-F335BE88F3FF}" type="presParOf" srcId="{A2C9AA36-D341-414D-A613-215A3FF7288F}" destId="{769CB97E-24DF-4145-BE1E-9CD352353BD6}" srcOrd="0" destOrd="0" presId="urn:microsoft.com/office/officeart/2005/8/layout/orgChart1"/>
    <dgm:cxn modelId="{83577B7A-2AC7-4B52-9737-5B44A627DCB2}" type="presParOf" srcId="{769CB97E-24DF-4145-BE1E-9CD352353BD6}" destId="{AF99776B-1F63-4399-9BCF-446019EB7469}" srcOrd="0" destOrd="0" presId="urn:microsoft.com/office/officeart/2005/8/layout/orgChart1"/>
    <dgm:cxn modelId="{6C074573-4F07-4FE4-92EE-8C4E7B8E5D5F}" type="presParOf" srcId="{769CB97E-24DF-4145-BE1E-9CD352353BD6}" destId="{07151205-B2A2-4DB2-B417-E368D9BD0AF9}" srcOrd="1" destOrd="0" presId="urn:microsoft.com/office/officeart/2005/8/layout/orgChart1"/>
    <dgm:cxn modelId="{62A11C22-3865-4226-9617-EB34A94170B4}" type="presParOf" srcId="{A2C9AA36-D341-414D-A613-215A3FF7288F}" destId="{AA7E90F9-EC38-40D1-B735-EABBA70CE34F}" srcOrd="1" destOrd="0" presId="urn:microsoft.com/office/officeart/2005/8/layout/orgChart1"/>
    <dgm:cxn modelId="{D8060269-0549-4F9A-A4BF-61F580B688B6}" type="presParOf" srcId="{A2C9AA36-D341-414D-A613-215A3FF7288F}" destId="{D7D9E233-F16A-4EC0-B351-FE7D3780C134}" srcOrd="2" destOrd="0" presId="urn:microsoft.com/office/officeart/2005/8/layout/orgChart1"/>
    <dgm:cxn modelId="{7081C994-896B-4948-964F-1D57E48D216C}" type="presParOf" srcId="{8548270C-AAB0-4FF5-85D5-88939283A612}" destId="{482822DA-7237-42A3-8609-EC87E5B7F910}" srcOrd="2" destOrd="0" presId="urn:microsoft.com/office/officeart/2005/8/layout/orgChart1"/>
    <dgm:cxn modelId="{91C2B3A8-9430-4E69-BEFE-63E02F27C3E0}" type="presParOf" srcId="{EC0763D7-83B4-442A-B1FE-12F039610E65}" destId="{926F9B05-6FDC-4045-BD04-3102B60C8F0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D81CE584-6CD0-4125-9575-405473F785F1}" type="doc">
      <dgm:prSet loTypeId="urn:microsoft.com/office/officeart/2005/8/layout/orgChart1" loCatId="hierarchy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GB"/>
        </a:p>
      </dgm:t>
    </dgm:pt>
    <dgm:pt modelId="{C5FE0CE6-1A0F-4DC6-89C4-D5378D71F072}">
      <dgm:prSet/>
      <dgm:spPr/>
      <dgm:t>
        <a:bodyPr/>
        <a:lstStyle/>
        <a:p>
          <a:r>
            <a:rPr lang="en-US" dirty="0"/>
            <a:t>No changes</a:t>
          </a:r>
          <a:endParaRPr lang="en-CH" dirty="0"/>
        </a:p>
      </dgm:t>
    </dgm:pt>
    <dgm:pt modelId="{B9E7F4B3-6362-40B8-93B6-85B0385C711D}" type="parTrans" cxnId="{656C67C2-7934-4712-88C5-15B384A6ED6E}">
      <dgm:prSet/>
      <dgm:spPr/>
      <dgm:t>
        <a:bodyPr/>
        <a:lstStyle/>
        <a:p>
          <a:endParaRPr lang="en-CH"/>
        </a:p>
      </dgm:t>
    </dgm:pt>
    <dgm:pt modelId="{3E8391EC-F748-4E32-A5E1-0C377FE8895E}" type="sibTrans" cxnId="{656C67C2-7934-4712-88C5-15B384A6ED6E}">
      <dgm:prSet/>
      <dgm:spPr/>
      <dgm:t>
        <a:bodyPr/>
        <a:lstStyle/>
        <a:p>
          <a:endParaRPr lang="en-CH"/>
        </a:p>
      </dgm:t>
    </dgm:pt>
    <dgm:pt modelId="{79147C4E-B69A-4147-8ABE-BAC9F6776679}">
      <dgm:prSet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Name change</a:t>
          </a:r>
          <a:endParaRPr lang="en-CH" dirty="0"/>
        </a:p>
      </dgm:t>
    </dgm:pt>
    <dgm:pt modelId="{934F3DC4-CE51-464E-A033-8CFEA761B5B5}" type="parTrans" cxnId="{85930C1C-C0EE-4889-9871-C09725C37394}">
      <dgm:prSet/>
      <dgm:spPr/>
      <dgm:t>
        <a:bodyPr/>
        <a:lstStyle/>
        <a:p>
          <a:endParaRPr lang="en-CH"/>
        </a:p>
      </dgm:t>
    </dgm:pt>
    <dgm:pt modelId="{7F5C8F0E-4299-48D3-9055-E54C2318A40E}" type="sibTrans" cxnId="{85930C1C-C0EE-4889-9871-C09725C37394}">
      <dgm:prSet/>
      <dgm:spPr/>
      <dgm:t>
        <a:bodyPr/>
        <a:lstStyle/>
        <a:p>
          <a:endParaRPr lang="en-CH"/>
        </a:p>
      </dgm:t>
    </dgm:pt>
    <dgm:pt modelId="{3B9B0BCB-EBD3-4EAF-A73B-99875F3EFD85}">
      <dgm:prSet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New location</a:t>
          </a:r>
          <a:endParaRPr lang="en-CH" dirty="0"/>
        </a:p>
      </dgm:t>
    </dgm:pt>
    <dgm:pt modelId="{3B94AAC3-ABAB-4580-ADC0-7BAECDD61CAB}" type="parTrans" cxnId="{B632D595-FC18-4FAF-B8FF-3B9D6285B2D1}">
      <dgm:prSet/>
      <dgm:spPr/>
      <dgm:t>
        <a:bodyPr/>
        <a:lstStyle/>
        <a:p>
          <a:endParaRPr lang="en-CH"/>
        </a:p>
      </dgm:t>
    </dgm:pt>
    <dgm:pt modelId="{B79445B9-6E9E-4B68-9E75-1F21984EC3D0}" type="sibTrans" cxnId="{B632D595-FC18-4FAF-B8FF-3B9D6285B2D1}">
      <dgm:prSet/>
      <dgm:spPr/>
      <dgm:t>
        <a:bodyPr/>
        <a:lstStyle/>
        <a:p>
          <a:endParaRPr lang="en-CH"/>
        </a:p>
      </dgm:t>
    </dgm:pt>
    <dgm:pt modelId="{EBDCB311-6252-4F7D-8D87-3C47CE6DBE2A}">
      <dgm:prSet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New Work Package</a:t>
          </a:r>
          <a:endParaRPr lang="en-CH" dirty="0"/>
        </a:p>
      </dgm:t>
    </dgm:pt>
    <dgm:pt modelId="{4ADE8A5F-52D6-49F6-851B-2C6024860BE7}" type="parTrans" cxnId="{55A0449A-335D-4A8D-B282-1064F274BA13}">
      <dgm:prSet/>
      <dgm:spPr/>
      <dgm:t>
        <a:bodyPr/>
        <a:lstStyle/>
        <a:p>
          <a:endParaRPr lang="en-CH"/>
        </a:p>
      </dgm:t>
    </dgm:pt>
    <dgm:pt modelId="{FC47E528-C5FF-4E3F-908F-F072CFD7B4D3}" type="sibTrans" cxnId="{55A0449A-335D-4A8D-B282-1064F274BA13}">
      <dgm:prSet/>
      <dgm:spPr/>
      <dgm:t>
        <a:bodyPr/>
        <a:lstStyle/>
        <a:p>
          <a:endParaRPr lang="en-CH"/>
        </a:p>
      </dgm:t>
    </dgm:pt>
    <dgm:pt modelId="{DAA778C8-F7BF-4D3B-B34E-CFD39F1140D5}">
      <dgm:prSet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Removed location</a:t>
          </a:r>
          <a:endParaRPr lang="en-CH" dirty="0"/>
        </a:p>
      </dgm:t>
    </dgm:pt>
    <dgm:pt modelId="{13718941-46E6-4147-91E3-A58605F3E6A6}" type="parTrans" cxnId="{45B4AEC4-E4AE-4D50-81D3-A6095A03CB53}">
      <dgm:prSet/>
      <dgm:spPr/>
      <dgm:t>
        <a:bodyPr/>
        <a:lstStyle/>
        <a:p>
          <a:endParaRPr lang="en-CH"/>
        </a:p>
      </dgm:t>
    </dgm:pt>
    <dgm:pt modelId="{AB4C2097-4724-40D6-AC16-11E59B6AD33C}" type="sibTrans" cxnId="{45B4AEC4-E4AE-4D50-81D3-A6095A03CB53}">
      <dgm:prSet/>
      <dgm:spPr/>
      <dgm:t>
        <a:bodyPr/>
        <a:lstStyle/>
        <a:p>
          <a:endParaRPr lang="en-CH"/>
        </a:p>
      </dgm:t>
    </dgm:pt>
    <dgm:pt modelId="{6ED69D42-19E0-45C6-B003-A5293FCD71A3}" type="pres">
      <dgm:prSet presAssocID="{D81CE584-6CD0-4125-9575-405473F785F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E7CD7D2-5348-4509-8B50-C5FE35F1DF83}" type="pres">
      <dgm:prSet presAssocID="{C5FE0CE6-1A0F-4DC6-89C4-D5378D71F072}" presName="hierRoot1" presStyleCnt="0">
        <dgm:presLayoutVars>
          <dgm:hierBranch val="init"/>
        </dgm:presLayoutVars>
      </dgm:prSet>
      <dgm:spPr/>
    </dgm:pt>
    <dgm:pt modelId="{8C566FA3-E55C-4112-9272-4CEBE5B3A5F1}" type="pres">
      <dgm:prSet presAssocID="{C5FE0CE6-1A0F-4DC6-89C4-D5378D71F072}" presName="rootComposite1" presStyleCnt="0"/>
      <dgm:spPr/>
    </dgm:pt>
    <dgm:pt modelId="{FCF69FA8-D491-4C99-B9D0-65EAB32CC70D}" type="pres">
      <dgm:prSet presAssocID="{C5FE0CE6-1A0F-4DC6-89C4-D5378D71F072}" presName="rootText1" presStyleLbl="node0" presStyleIdx="0" presStyleCnt="5">
        <dgm:presLayoutVars>
          <dgm:chPref val="3"/>
        </dgm:presLayoutVars>
      </dgm:prSet>
      <dgm:spPr/>
    </dgm:pt>
    <dgm:pt modelId="{34500FFA-4A89-4F53-A04D-38D7268B974D}" type="pres">
      <dgm:prSet presAssocID="{C5FE0CE6-1A0F-4DC6-89C4-D5378D71F072}" presName="rootConnector1" presStyleLbl="node1" presStyleIdx="0" presStyleCnt="0"/>
      <dgm:spPr/>
    </dgm:pt>
    <dgm:pt modelId="{E711DAE9-0503-4A31-90EC-C33B1D632EE1}" type="pres">
      <dgm:prSet presAssocID="{C5FE0CE6-1A0F-4DC6-89C4-D5378D71F072}" presName="hierChild2" presStyleCnt="0"/>
      <dgm:spPr/>
    </dgm:pt>
    <dgm:pt modelId="{66A9FA4C-B4FD-4E0E-8964-E38FF46BDAD3}" type="pres">
      <dgm:prSet presAssocID="{C5FE0CE6-1A0F-4DC6-89C4-D5378D71F072}" presName="hierChild3" presStyleCnt="0"/>
      <dgm:spPr/>
    </dgm:pt>
    <dgm:pt modelId="{6FCF2FB7-2FE6-4723-A149-9C94A19C27A7}" type="pres">
      <dgm:prSet presAssocID="{79147C4E-B69A-4147-8ABE-BAC9F6776679}" presName="hierRoot1" presStyleCnt="0">
        <dgm:presLayoutVars>
          <dgm:hierBranch val="init"/>
        </dgm:presLayoutVars>
      </dgm:prSet>
      <dgm:spPr/>
    </dgm:pt>
    <dgm:pt modelId="{6F33C708-83C2-40E3-92EE-1438EE00EF10}" type="pres">
      <dgm:prSet presAssocID="{79147C4E-B69A-4147-8ABE-BAC9F6776679}" presName="rootComposite1" presStyleCnt="0"/>
      <dgm:spPr/>
    </dgm:pt>
    <dgm:pt modelId="{05285C0C-E60B-459C-8DEF-3960464EB695}" type="pres">
      <dgm:prSet presAssocID="{79147C4E-B69A-4147-8ABE-BAC9F6776679}" presName="rootText1" presStyleLbl="node0" presStyleIdx="1" presStyleCnt="5">
        <dgm:presLayoutVars>
          <dgm:chPref val="3"/>
        </dgm:presLayoutVars>
      </dgm:prSet>
      <dgm:spPr/>
    </dgm:pt>
    <dgm:pt modelId="{84071278-EC71-49B4-8ADE-16B9884F525F}" type="pres">
      <dgm:prSet presAssocID="{79147C4E-B69A-4147-8ABE-BAC9F6776679}" presName="rootConnector1" presStyleLbl="node1" presStyleIdx="0" presStyleCnt="0"/>
      <dgm:spPr/>
    </dgm:pt>
    <dgm:pt modelId="{51770CB9-2A03-423B-97DF-502459A4BE09}" type="pres">
      <dgm:prSet presAssocID="{79147C4E-B69A-4147-8ABE-BAC9F6776679}" presName="hierChild2" presStyleCnt="0"/>
      <dgm:spPr/>
    </dgm:pt>
    <dgm:pt modelId="{9B3132B9-FF92-4735-ABA8-BDB8D789D6A2}" type="pres">
      <dgm:prSet presAssocID="{79147C4E-B69A-4147-8ABE-BAC9F6776679}" presName="hierChild3" presStyleCnt="0"/>
      <dgm:spPr/>
    </dgm:pt>
    <dgm:pt modelId="{A8B242A9-9765-4FDD-BE66-4DDD0BF9EC65}" type="pres">
      <dgm:prSet presAssocID="{3B9B0BCB-EBD3-4EAF-A73B-99875F3EFD85}" presName="hierRoot1" presStyleCnt="0">
        <dgm:presLayoutVars>
          <dgm:hierBranch val="init"/>
        </dgm:presLayoutVars>
      </dgm:prSet>
      <dgm:spPr/>
    </dgm:pt>
    <dgm:pt modelId="{4FDBC58F-03C6-422C-9EC9-E210E3469476}" type="pres">
      <dgm:prSet presAssocID="{3B9B0BCB-EBD3-4EAF-A73B-99875F3EFD85}" presName="rootComposite1" presStyleCnt="0"/>
      <dgm:spPr/>
    </dgm:pt>
    <dgm:pt modelId="{81EC6B26-12FD-4DC6-A793-8B7E13480789}" type="pres">
      <dgm:prSet presAssocID="{3B9B0BCB-EBD3-4EAF-A73B-99875F3EFD85}" presName="rootText1" presStyleLbl="node0" presStyleIdx="2" presStyleCnt="5">
        <dgm:presLayoutVars>
          <dgm:chPref val="3"/>
        </dgm:presLayoutVars>
      </dgm:prSet>
      <dgm:spPr/>
    </dgm:pt>
    <dgm:pt modelId="{82D61AC6-1341-4C4F-BCB2-C2DD2F4E9616}" type="pres">
      <dgm:prSet presAssocID="{3B9B0BCB-EBD3-4EAF-A73B-99875F3EFD85}" presName="rootConnector1" presStyleLbl="node1" presStyleIdx="0" presStyleCnt="0"/>
      <dgm:spPr/>
    </dgm:pt>
    <dgm:pt modelId="{D36EF26C-3489-46A8-ADFB-317A9CA5B8E8}" type="pres">
      <dgm:prSet presAssocID="{3B9B0BCB-EBD3-4EAF-A73B-99875F3EFD85}" presName="hierChild2" presStyleCnt="0"/>
      <dgm:spPr/>
    </dgm:pt>
    <dgm:pt modelId="{EA6133B4-853E-449E-83A2-87A774B3DA7B}" type="pres">
      <dgm:prSet presAssocID="{3B9B0BCB-EBD3-4EAF-A73B-99875F3EFD85}" presName="hierChild3" presStyleCnt="0"/>
      <dgm:spPr/>
    </dgm:pt>
    <dgm:pt modelId="{C4440AB9-F642-4E75-90D4-28C60AA9C20F}" type="pres">
      <dgm:prSet presAssocID="{DAA778C8-F7BF-4D3B-B34E-CFD39F1140D5}" presName="hierRoot1" presStyleCnt="0">
        <dgm:presLayoutVars>
          <dgm:hierBranch val="init"/>
        </dgm:presLayoutVars>
      </dgm:prSet>
      <dgm:spPr/>
    </dgm:pt>
    <dgm:pt modelId="{E73338D4-7C3A-424C-AB7C-CC703FBE886C}" type="pres">
      <dgm:prSet presAssocID="{DAA778C8-F7BF-4D3B-B34E-CFD39F1140D5}" presName="rootComposite1" presStyleCnt="0"/>
      <dgm:spPr/>
    </dgm:pt>
    <dgm:pt modelId="{037468A1-E3FA-4A3A-A7F2-9FD2B2D670CD}" type="pres">
      <dgm:prSet presAssocID="{DAA778C8-F7BF-4D3B-B34E-CFD39F1140D5}" presName="rootText1" presStyleLbl="node0" presStyleIdx="3" presStyleCnt="5">
        <dgm:presLayoutVars>
          <dgm:chPref val="3"/>
        </dgm:presLayoutVars>
      </dgm:prSet>
      <dgm:spPr/>
    </dgm:pt>
    <dgm:pt modelId="{862079D4-3750-49C5-8030-207FC1ACBE33}" type="pres">
      <dgm:prSet presAssocID="{DAA778C8-F7BF-4D3B-B34E-CFD39F1140D5}" presName="rootConnector1" presStyleLbl="node1" presStyleIdx="0" presStyleCnt="0"/>
      <dgm:spPr/>
    </dgm:pt>
    <dgm:pt modelId="{252B1E66-1CD5-49AE-A833-AEF655E26586}" type="pres">
      <dgm:prSet presAssocID="{DAA778C8-F7BF-4D3B-B34E-CFD39F1140D5}" presName="hierChild2" presStyleCnt="0"/>
      <dgm:spPr/>
    </dgm:pt>
    <dgm:pt modelId="{402048DB-C1F6-48A2-8C33-F5C9EAC53379}" type="pres">
      <dgm:prSet presAssocID="{DAA778C8-F7BF-4D3B-B34E-CFD39F1140D5}" presName="hierChild3" presStyleCnt="0"/>
      <dgm:spPr/>
    </dgm:pt>
    <dgm:pt modelId="{20031E20-E1FB-4AB3-A301-9F8307774DA5}" type="pres">
      <dgm:prSet presAssocID="{EBDCB311-6252-4F7D-8D87-3C47CE6DBE2A}" presName="hierRoot1" presStyleCnt="0">
        <dgm:presLayoutVars>
          <dgm:hierBranch val="init"/>
        </dgm:presLayoutVars>
      </dgm:prSet>
      <dgm:spPr/>
    </dgm:pt>
    <dgm:pt modelId="{50DCD0DE-AAD9-472A-9F22-D2526E0C2A39}" type="pres">
      <dgm:prSet presAssocID="{EBDCB311-6252-4F7D-8D87-3C47CE6DBE2A}" presName="rootComposite1" presStyleCnt="0"/>
      <dgm:spPr/>
    </dgm:pt>
    <dgm:pt modelId="{04F836CF-1BF4-4599-B370-07CA6198EA2D}" type="pres">
      <dgm:prSet presAssocID="{EBDCB311-6252-4F7D-8D87-3C47CE6DBE2A}" presName="rootText1" presStyleLbl="node0" presStyleIdx="4" presStyleCnt="5">
        <dgm:presLayoutVars>
          <dgm:chPref val="3"/>
        </dgm:presLayoutVars>
      </dgm:prSet>
      <dgm:spPr/>
    </dgm:pt>
    <dgm:pt modelId="{27049903-333E-42DF-9AEA-E0F41C714221}" type="pres">
      <dgm:prSet presAssocID="{EBDCB311-6252-4F7D-8D87-3C47CE6DBE2A}" presName="rootConnector1" presStyleLbl="node1" presStyleIdx="0" presStyleCnt="0"/>
      <dgm:spPr/>
    </dgm:pt>
    <dgm:pt modelId="{7655CB84-5FB4-48A2-B15B-64E155478987}" type="pres">
      <dgm:prSet presAssocID="{EBDCB311-6252-4F7D-8D87-3C47CE6DBE2A}" presName="hierChild2" presStyleCnt="0"/>
      <dgm:spPr/>
    </dgm:pt>
    <dgm:pt modelId="{542C2122-7FDF-4A46-8917-37BC606ADA1B}" type="pres">
      <dgm:prSet presAssocID="{EBDCB311-6252-4F7D-8D87-3C47CE6DBE2A}" presName="hierChild3" presStyleCnt="0"/>
      <dgm:spPr/>
    </dgm:pt>
  </dgm:ptLst>
  <dgm:cxnLst>
    <dgm:cxn modelId="{42A04D12-3A0B-493A-895C-183A8BF8154C}" type="presOf" srcId="{79147C4E-B69A-4147-8ABE-BAC9F6776679}" destId="{84071278-EC71-49B4-8ADE-16B9884F525F}" srcOrd="1" destOrd="0" presId="urn:microsoft.com/office/officeart/2005/8/layout/orgChart1"/>
    <dgm:cxn modelId="{634D131B-673E-4D12-92DA-2D6B84E2E11A}" type="presOf" srcId="{EBDCB311-6252-4F7D-8D87-3C47CE6DBE2A}" destId="{04F836CF-1BF4-4599-B370-07CA6198EA2D}" srcOrd="0" destOrd="0" presId="urn:microsoft.com/office/officeart/2005/8/layout/orgChart1"/>
    <dgm:cxn modelId="{85930C1C-C0EE-4889-9871-C09725C37394}" srcId="{D81CE584-6CD0-4125-9575-405473F785F1}" destId="{79147C4E-B69A-4147-8ABE-BAC9F6776679}" srcOrd="1" destOrd="0" parTransId="{934F3DC4-CE51-464E-A033-8CFEA761B5B5}" sibTransId="{7F5C8F0E-4299-48D3-9055-E54C2318A40E}"/>
    <dgm:cxn modelId="{16C4EA3E-475F-4003-8269-0AC8742FC21A}" type="presOf" srcId="{D81CE584-6CD0-4125-9575-405473F785F1}" destId="{6ED69D42-19E0-45C6-B003-A5293FCD71A3}" srcOrd="0" destOrd="0" presId="urn:microsoft.com/office/officeart/2005/8/layout/orgChart1"/>
    <dgm:cxn modelId="{44637669-AC30-46B4-AC7E-BDDB96E26031}" type="presOf" srcId="{3B9B0BCB-EBD3-4EAF-A73B-99875F3EFD85}" destId="{82D61AC6-1341-4C4F-BCB2-C2DD2F4E9616}" srcOrd="1" destOrd="0" presId="urn:microsoft.com/office/officeart/2005/8/layout/orgChart1"/>
    <dgm:cxn modelId="{E89D7054-AC97-4569-930F-85D6CC3D6918}" type="presOf" srcId="{3B9B0BCB-EBD3-4EAF-A73B-99875F3EFD85}" destId="{81EC6B26-12FD-4DC6-A793-8B7E13480789}" srcOrd="0" destOrd="0" presId="urn:microsoft.com/office/officeart/2005/8/layout/orgChart1"/>
    <dgm:cxn modelId="{28CFAB78-D554-40DB-873D-06E99E0F89FE}" type="presOf" srcId="{C5FE0CE6-1A0F-4DC6-89C4-D5378D71F072}" destId="{FCF69FA8-D491-4C99-B9D0-65EAB32CC70D}" srcOrd="0" destOrd="0" presId="urn:microsoft.com/office/officeart/2005/8/layout/orgChart1"/>
    <dgm:cxn modelId="{ED7D3C95-DCB2-4829-8CF3-E463D7B70BA8}" type="presOf" srcId="{C5FE0CE6-1A0F-4DC6-89C4-D5378D71F072}" destId="{34500FFA-4A89-4F53-A04D-38D7268B974D}" srcOrd="1" destOrd="0" presId="urn:microsoft.com/office/officeart/2005/8/layout/orgChart1"/>
    <dgm:cxn modelId="{B632D595-FC18-4FAF-B8FF-3B9D6285B2D1}" srcId="{D81CE584-6CD0-4125-9575-405473F785F1}" destId="{3B9B0BCB-EBD3-4EAF-A73B-99875F3EFD85}" srcOrd="2" destOrd="0" parTransId="{3B94AAC3-ABAB-4580-ADC0-7BAECDD61CAB}" sibTransId="{B79445B9-6E9E-4B68-9E75-1F21984EC3D0}"/>
    <dgm:cxn modelId="{55A0449A-335D-4A8D-B282-1064F274BA13}" srcId="{D81CE584-6CD0-4125-9575-405473F785F1}" destId="{EBDCB311-6252-4F7D-8D87-3C47CE6DBE2A}" srcOrd="4" destOrd="0" parTransId="{4ADE8A5F-52D6-49F6-851B-2C6024860BE7}" sibTransId="{FC47E528-C5FF-4E3F-908F-F072CFD7B4D3}"/>
    <dgm:cxn modelId="{09A03BAA-C236-45F4-9215-C1D88B29150B}" type="presOf" srcId="{DAA778C8-F7BF-4D3B-B34E-CFD39F1140D5}" destId="{862079D4-3750-49C5-8030-207FC1ACBE33}" srcOrd="1" destOrd="0" presId="urn:microsoft.com/office/officeart/2005/8/layout/orgChart1"/>
    <dgm:cxn modelId="{D35897B8-E71C-4AEB-943B-38EB2FC77CF9}" type="presOf" srcId="{DAA778C8-F7BF-4D3B-B34E-CFD39F1140D5}" destId="{037468A1-E3FA-4A3A-A7F2-9FD2B2D670CD}" srcOrd="0" destOrd="0" presId="urn:microsoft.com/office/officeart/2005/8/layout/orgChart1"/>
    <dgm:cxn modelId="{E15947C1-03F0-4AC3-BF9A-02612F983045}" type="presOf" srcId="{79147C4E-B69A-4147-8ABE-BAC9F6776679}" destId="{05285C0C-E60B-459C-8DEF-3960464EB695}" srcOrd="0" destOrd="0" presId="urn:microsoft.com/office/officeart/2005/8/layout/orgChart1"/>
    <dgm:cxn modelId="{656C67C2-7934-4712-88C5-15B384A6ED6E}" srcId="{D81CE584-6CD0-4125-9575-405473F785F1}" destId="{C5FE0CE6-1A0F-4DC6-89C4-D5378D71F072}" srcOrd="0" destOrd="0" parTransId="{B9E7F4B3-6362-40B8-93B6-85B0385C711D}" sibTransId="{3E8391EC-F748-4E32-A5E1-0C377FE8895E}"/>
    <dgm:cxn modelId="{45B4AEC4-E4AE-4D50-81D3-A6095A03CB53}" srcId="{D81CE584-6CD0-4125-9575-405473F785F1}" destId="{DAA778C8-F7BF-4D3B-B34E-CFD39F1140D5}" srcOrd="3" destOrd="0" parTransId="{13718941-46E6-4147-91E3-A58605F3E6A6}" sibTransId="{AB4C2097-4724-40D6-AC16-11E59B6AD33C}"/>
    <dgm:cxn modelId="{F04795C9-9B45-463C-91BD-65A178B45046}" type="presOf" srcId="{EBDCB311-6252-4F7D-8D87-3C47CE6DBE2A}" destId="{27049903-333E-42DF-9AEA-E0F41C714221}" srcOrd="1" destOrd="0" presId="urn:microsoft.com/office/officeart/2005/8/layout/orgChart1"/>
    <dgm:cxn modelId="{2E8355A5-ACCE-4252-9407-3CB1E2A95E8A}" type="presParOf" srcId="{6ED69D42-19E0-45C6-B003-A5293FCD71A3}" destId="{6E7CD7D2-5348-4509-8B50-C5FE35F1DF83}" srcOrd="0" destOrd="0" presId="urn:microsoft.com/office/officeart/2005/8/layout/orgChart1"/>
    <dgm:cxn modelId="{633E38DD-235B-49C9-AE46-F77831748921}" type="presParOf" srcId="{6E7CD7D2-5348-4509-8B50-C5FE35F1DF83}" destId="{8C566FA3-E55C-4112-9272-4CEBE5B3A5F1}" srcOrd="0" destOrd="0" presId="urn:microsoft.com/office/officeart/2005/8/layout/orgChart1"/>
    <dgm:cxn modelId="{8D1C2109-D3DD-4948-AB84-962F99908D95}" type="presParOf" srcId="{8C566FA3-E55C-4112-9272-4CEBE5B3A5F1}" destId="{FCF69FA8-D491-4C99-B9D0-65EAB32CC70D}" srcOrd="0" destOrd="0" presId="urn:microsoft.com/office/officeart/2005/8/layout/orgChart1"/>
    <dgm:cxn modelId="{0443E4DB-CAC7-486E-BBFD-0ACE76A002A4}" type="presParOf" srcId="{8C566FA3-E55C-4112-9272-4CEBE5B3A5F1}" destId="{34500FFA-4A89-4F53-A04D-38D7268B974D}" srcOrd="1" destOrd="0" presId="urn:microsoft.com/office/officeart/2005/8/layout/orgChart1"/>
    <dgm:cxn modelId="{E611E21C-87E9-4A34-BC9F-7EA0102E6946}" type="presParOf" srcId="{6E7CD7D2-5348-4509-8B50-C5FE35F1DF83}" destId="{E711DAE9-0503-4A31-90EC-C33B1D632EE1}" srcOrd="1" destOrd="0" presId="urn:microsoft.com/office/officeart/2005/8/layout/orgChart1"/>
    <dgm:cxn modelId="{CCFCADCF-B3E3-489C-90AC-9A043ABF6BD4}" type="presParOf" srcId="{6E7CD7D2-5348-4509-8B50-C5FE35F1DF83}" destId="{66A9FA4C-B4FD-4E0E-8964-E38FF46BDAD3}" srcOrd="2" destOrd="0" presId="urn:microsoft.com/office/officeart/2005/8/layout/orgChart1"/>
    <dgm:cxn modelId="{87466874-E670-4304-A2AE-E1C8D0A4A3EC}" type="presParOf" srcId="{6ED69D42-19E0-45C6-B003-A5293FCD71A3}" destId="{6FCF2FB7-2FE6-4723-A149-9C94A19C27A7}" srcOrd="1" destOrd="0" presId="urn:microsoft.com/office/officeart/2005/8/layout/orgChart1"/>
    <dgm:cxn modelId="{B1CA6B07-81F5-45B3-B919-42DD3308235D}" type="presParOf" srcId="{6FCF2FB7-2FE6-4723-A149-9C94A19C27A7}" destId="{6F33C708-83C2-40E3-92EE-1438EE00EF10}" srcOrd="0" destOrd="0" presId="urn:microsoft.com/office/officeart/2005/8/layout/orgChart1"/>
    <dgm:cxn modelId="{356DD41E-53E6-4248-A818-244CDAFBE2A9}" type="presParOf" srcId="{6F33C708-83C2-40E3-92EE-1438EE00EF10}" destId="{05285C0C-E60B-459C-8DEF-3960464EB695}" srcOrd="0" destOrd="0" presId="urn:microsoft.com/office/officeart/2005/8/layout/orgChart1"/>
    <dgm:cxn modelId="{8E6B1F10-3BF0-4A67-B8F5-110E368D6263}" type="presParOf" srcId="{6F33C708-83C2-40E3-92EE-1438EE00EF10}" destId="{84071278-EC71-49B4-8ADE-16B9884F525F}" srcOrd="1" destOrd="0" presId="urn:microsoft.com/office/officeart/2005/8/layout/orgChart1"/>
    <dgm:cxn modelId="{FF6AA2C7-FD88-468B-A3AF-0E07436C7FC7}" type="presParOf" srcId="{6FCF2FB7-2FE6-4723-A149-9C94A19C27A7}" destId="{51770CB9-2A03-423B-97DF-502459A4BE09}" srcOrd="1" destOrd="0" presId="urn:microsoft.com/office/officeart/2005/8/layout/orgChart1"/>
    <dgm:cxn modelId="{1FA4BD6F-7898-4107-A9D3-130748B80C51}" type="presParOf" srcId="{6FCF2FB7-2FE6-4723-A149-9C94A19C27A7}" destId="{9B3132B9-FF92-4735-ABA8-BDB8D789D6A2}" srcOrd="2" destOrd="0" presId="urn:microsoft.com/office/officeart/2005/8/layout/orgChart1"/>
    <dgm:cxn modelId="{E052499B-7FD2-498E-8820-E4658E706CD7}" type="presParOf" srcId="{6ED69D42-19E0-45C6-B003-A5293FCD71A3}" destId="{A8B242A9-9765-4FDD-BE66-4DDD0BF9EC65}" srcOrd="2" destOrd="0" presId="urn:microsoft.com/office/officeart/2005/8/layout/orgChart1"/>
    <dgm:cxn modelId="{A0861DFA-E8BC-48FC-90B9-41D7A264CF3D}" type="presParOf" srcId="{A8B242A9-9765-4FDD-BE66-4DDD0BF9EC65}" destId="{4FDBC58F-03C6-422C-9EC9-E210E3469476}" srcOrd="0" destOrd="0" presId="urn:microsoft.com/office/officeart/2005/8/layout/orgChart1"/>
    <dgm:cxn modelId="{29A9CEE9-D1BA-4A66-A74C-0AAC09D93666}" type="presParOf" srcId="{4FDBC58F-03C6-422C-9EC9-E210E3469476}" destId="{81EC6B26-12FD-4DC6-A793-8B7E13480789}" srcOrd="0" destOrd="0" presId="urn:microsoft.com/office/officeart/2005/8/layout/orgChart1"/>
    <dgm:cxn modelId="{09B52A18-7DB4-4486-9DC4-E36E880E0267}" type="presParOf" srcId="{4FDBC58F-03C6-422C-9EC9-E210E3469476}" destId="{82D61AC6-1341-4C4F-BCB2-C2DD2F4E9616}" srcOrd="1" destOrd="0" presId="urn:microsoft.com/office/officeart/2005/8/layout/orgChart1"/>
    <dgm:cxn modelId="{3FEDC829-A8C3-42C3-903B-FCC3B6F5B502}" type="presParOf" srcId="{A8B242A9-9765-4FDD-BE66-4DDD0BF9EC65}" destId="{D36EF26C-3489-46A8-ADFB-317A9CA5B8E8}" srcOrd="1" destOrd="0" presId="urn:microsoft.com/office/officeart/2005/8/layout/orgChart1"/>
    <dgm:cxn modelId="{0086F30D-7286-4324-87AA-CC741B324340}" type="presParOf" srcId="{A8B242A9-9765-4FDD-BE66-4DDD0BF9EC65}" destId="{EA6133B4-853E-449E-83A2-87A774B3DA7B}" srcOrd="2" destOrd="0" presId="urn:microsoft.com/office/officeart/2005/8/layout/orgChart1"/>
    <dgm:cxn modelId="{08F2CC60-A596-4225-81E7-41B887ECF76F}" type="presParOf" srcId="{6ED69D42-19E0-45C6-B003-A5293FCD71A3}" destId="{C4440AB9-F642-4E75-90D4-28C60AA9C20F}" srcOrd="3" destOrd="0" presId="urn:microsoft.com/office/officeart/2005/8/layout/orgChart1"/>
    <dgm:cxn modelId="{B83934BB-015A-4CF3-B0A2-25073CE8139D}" type="presParOf" srcId="{C4440AB9-F642-4E75-90D4-28C60AA9C20F}" destId="{E73338D4-7C3A-424C-AB7C-CC703FBE886C}" srcOrd="0" destOrd="0" presId="urn:microsoft.com/office/officeart/2005/8/layout/orgChart1"/>
    <dgm:cxn modelId="{63A11E87-D14E-40EB-A8CC-52A8C8846887}" type="presParOf" srcId="{E73338D4-7C3A-424C-AB7C-CC703FBE886C}" destId="{037468A1-E3FA-4A3A-A7F2-9FD2B2D670CD}" srcOrd="0" destOrd="0" presId="urn:microsoft.com/office/officeart/2005/8/layout/orgChart1"/>
    <dgm:cxn modelId="{F5CABE37-C95A-4810-B19B-45B3156F8D67}" type="presParOf" srcId="{E73338D4-7C3A-424C-AB7C-CC703FBE886C}" destId="{862079D4-3750-49C5-8030-207FC1ACBE33}" srcOrd="1" destOrd="0" presId="urn:microsoft.com/office/officeart/2005/8/layout/orgChart1"/>
    <dgm:cxn modelId="{F9DB4B2D-ACD4-46F3-9C02-BA7792AE5044}" type="presParOf" srcId="{C4440AB9-F642-4E75-90D4-28C60AA9C20F}" destId="{252B1E66-1CD5-49AE-A833-AEF655E26586}" srcOrd="1" destOrd="0" presId="urn:microsoft.com/office/officeart/2005/8/layout/orgChart1"/>
    <dgm:cxn modelId="{6E65EF67-099D-4DDE-B5BD-1639E436A6BE}" type="presParOf" srcId="{C4440AB9-F642-4E75-90D4-28C60AA9C20F}" destId="{402048DB-C1F6-48A2-8C33-F5C9EAC53379}" srcOrd="2" destOrd="0" presId="urn:microsoft.com/office/officeart/2005/8/layout/orgChart1"/>
    <dgm:cxn modelId="{06C9FB4A-6C0F-448C-B410-BB36D3A5D732}" type="presParOf" srcId="{6ED69D42-19E0-45C6-B003-A5293FCD71A3}" destId="{20031E20-E1FB-4AB3-A301-9F8307774DA5}" srcOrd="4" destOrd="0" presId="urn:microsoft.com/office/officeart/2005/8/layout/orgChart1"/>
    <dgm:cxn modelId="{936F14EB-B171-4669-A2CF-252A5F2CD6E1}" type="presParOf" srcId="{20031E20-E1FB-4AB3-A301-9F8307774DA5}" destId="{50DCD0DE-AAD9-472A-9F22-D2526E0C2A39}" srcOrd="0" destOrd="0" presId="urn:microsoft.com/office/officeart/2005/8/layout/orgChart1"/>
    <dgm:cxn modelId="{082F1540-429A-456B-A76E-1B7F19B16E21}" type="presParOf" srcId="{50DCD0DE-AAD9-472A-9F22-D2526E0C2A39}" destId="{04F836CF-1BF4-4599-B370-07CA6198EA2D}" srcOrd="0" destOrd="0" presId="urn:microsoft.com/office/officeart/2005/8/layout/orgChart1"/>
    <dgm:cxn modelId="{3FC6B3C8-4EBA-491F-8FC7-AE72BD2F3E1C}" type="presParOf" srcId="{50DCD0DE-AAD9-472A-9F22-D2526E0C2A39}" destId="{27049903-333E-42DF-9AEA-E0F41C714221}" srcOrd="1" destOrd="0" presId="urn:microsoft.com/office/officeart/2005/8/layout/orgChart1"/>
    <dgm:cxn modelId="{EB019A95-1562-41A7-B845-62BF58A82ECF}" type="presParOf" srcId="{20031E20-E1FB-4AB3-A301-9F8307774DA5}" destId="{7655CB84-5FB4-48A2-B15B-64E155478987}" srcOrd="1" destOrd="0" presId="urn:microsoft.com/office/officeart/2005/8/layout/orgChart1"/>
    <dgm:cxn modelId="{3B4C4178-ED44-4484-9FDC-FB64D0D0146E}" type="presParOf" srcId="{20031E20-E1FB-4AB3-A301-9F8307774DA5}" destId="{542C2122-7FDF-4A46-8917-37BC606ADA1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D81CE584-6CD0-4125-9575-405473F785F1}" type="doc">
      <dgm:prSet loTypeId="urn:microsoft.com/office/officeart/2005/8/layout/orgChart1" loCatId="hierarchy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GB"/>
        </a:p>
      </dgm:t>
    </dgm:pt>
    <dgm:pt modelId="{B7B7C36C-9595-4790-9E5D-17A8031872B7}">
      <dgm:prSet/>
      <dgm:spPr/>
      <dgm:t>
        <a:bodyPr/>
        <a:lstStyle/>
        <a:p>
          <a:r>
            <a:rPr lang="pl-PL" dirty="0"/>
            <a:t>4 Technical infrastructure</a:t>
          </a:r>
          <a:endParaRPr lang="en-CH" dirty="0"/>
        </a:p>
      </dgm:t>
    </dgm:pt>
    <dgm:pt modelId="{BDC79313-D571-4541-A8F6-FA4352C40316}" type="parTrans" cxnId="{35E0354A-B3B4-4F90-A72C-6492F123041A}">
      <dgm:prSet/>
      <dgm:spPr/>
      <dgm:t>
        <a:bodyPr/>
        <a:lstStyle/>
        <a:p>
          <a:endParaRPr lang="en-CH"/>
        </a:p>
      </dgm:t>
    </dgm:pt>
    <dgm:pt modelId="{1B7C424B-D0E1-4C51-A4EF-21455522687D}" type="sibTrans" cxnId="{35E0354A-B3B4-4F90-A72C-6492F123041A}">
      <dgm:prSet/>
      <dgm:spPr/>
      <dgm:t>
        <a:bodyPr/>
        <a:lstStyle/>
        <a:p>
          <a:endParaRPr lang="en-CH"/>
        </a:p>
      </dgm:t>
    </dgm:pt>
    <dgm:pt modelId="{2BEE8CD5-DA2D-4AE0-84FA-06D5CFB1FBD8}">
      <dgm:prSet/>
      <dgm:spPr/>
      <dgm:t>
        <a:bodyPr/>
        <a:lstStyle/>
        <a:p>
          <a:r>
            <a:rPr lang="pl-PL" dirty="0"/>
            <a:t>4.8 Safety</a:t>
          </a:r>
          <a:endParaRPr lang="en-CH" dirty="0"/>
        </a:p>
      </dgm:t>
    </dgm:pt>
    <dgm:pt modelId="{C8BA58B7-8819-4AAA-AEBE-902A5EBD925E}" type="parTrans" cxnId="{25DCDFDA-D0AC-480A-9F8A-45544498FD0F}">
      <dgm:prSet/>
      <dgm:spPr/>
      <dgm:t>
        <a:bodyPr/>
        <a:lstStyle/>
        <a:p>
          <a:endParaRPr lang="en-CH"/>
        </a:p>
      </dgm:t>
    </dgm:pt>
    <dgm:pt modelId="{709B306F-D091-47C9-8BAB-9DC41FC039C4}" type="sibTrans" cxnId="{25DCDFDA-D0AC-480A-9F8A-45544498FD0F}">
      <dgm:prSet/>
      <dgm:spPr/>
      <dgm:t>
        <a:bodyPr/>
        <a:lstStyle/>
        <a:p>
          <a:endParaRPr lang="en-CH"/>
        </a:p>
      </dgm:t>
    </dgm:pt>
    <dgm:pt modelId="{850C7091-A84C-4364-917B-E5A7BD8E82E5}">
      <dgm:prSet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4.8.1 </a:t>
          </a:r>
          <a:r>
            <a:rPr lang="pl-PL" dirty="0"/>
            <a:t>Safety Critical Systems</a:t>
          </a:r>
          <a:endParaRPr lang="en-CH" dirty="0"/>
        </a:p>
      </dgm:t>
    </dgm:pt>
    <dgm:pt modelId="{C1C65A4F-A806-4393-B669-7A5B34F476F6}" type="parTrans" cxnId="{26BC2D89-7AE4-482B-B85B-4EFEB16300E6}">
      <dgm:prSet/>
      <dgm:spPr/>
      <dgm:t>
        <a:bodyPr/>
        <a:lstStyle/>
        <a:p>
          <a:endParaRPr lang="en-CH"/>
        </a:p>
      </dgm:t>
    </dgm:pt>
    <dgm:pt modelId="{17E90AE8-F4EF-4CEC-9A7F-D49302EC3D13}" type="sibTrans" cxnId="{26BC2D89-7AE4-482B-B85B-4EFEB16300E6}">
      <dgm:prSet/>
      <dgm:spPr/>
      <dgm:t>
        <a:bodyPr/>
        <a:lstStyle/>
        <a:p>
          <a:endParaRPr lang="en-CH"/>
        </a:p>
      </dgm:t>
    </dgm:pt>
    <dgm:pt modelId="{42F80BD3-E323-4938-9BF4-5C94A95681A1}">
      <dgm:prSet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4.8.2 </a:t>
          </a:r>
          <a:r>
            <a:rPr lang="pl-PL" dirty="0"/>
            <a:t>Safety concept</a:t>
          </a:r>
          <a:endParaRPr lang="en-CH" dirty="0"/>
        </a:p>
      </dgm:t>
    </dgm:pt>
    <dgm:pt modelId="{6B24BCDE-BBB5-4959-9E55-E38E0682BB2E}" type="parTrans" cxnId="{79911EBD-424E-404C-9663-2688F280B7B6}">
      <dgm:prSet/>
      <dgm:spPr/>
      <dgm:t>
        <a:bodyPr/>
        <a:lstStyle/>
        <a:p>
          <a:endParaRPr lang="en-CH"/>
        </a:p>
      </dgm:t>
    </dgm:pt>
    <dgm:pt modelId="{D6DCC7C5-9358-46F5-A4AC-7CFA791D02CF}" type="sibTrans" cxnId="{79911EBD-424E-404C-9663-2688F280B7B6}">
      <dgm:prSet/>
      <dgm:spPr/>
      <dgm:t>
        <a:bodyPr/>
        <a:lstStyle/>
        <a:p>
          <a:endParaRPr lang="en-CH"/>
        </a:p>
      </dgm:t>
    </dgm:pt>
    <dgm:pt modelId="{9DA67136-BC13-436F-9FC4-EF2FCED449F5}">
      <dgm:prSet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4.8.3 Radiation Protection</a:t>
          </a:r>
          <a:endParaRPr lang="en-CH" dirty="0"/>
        </a:p>
      </dgm:t>
    </dgm:pt>
    <dgm:pt modelId="{A8C5A9A9-293F-4408-B356-E15D54131F3D}" type="parTrans" cxnId="{7A2C22C4-BE4D-42C9-9F09-CBE98DF9A14D}">
      <dgm:prSet/>
      <dgm:spPr/>
      <dgm:t>
        <a:bodyPr/>
        <a:lstStyle/>
        <a:p>
          <a:endParaRPr lang="en-CH"/>
        </a:p>
      </dgm:t>
    </dgm:pt>
    <dgm:pt modelId="{56DEA15A-EDBB-49B5-A9AE-FDCB24D8D0E5}" type="sibTrans" cxnId="{7A2C22C4-BE4D-42C9-9F09-CBE98DF9A14D}">
      <dgm:prSet/>
      <dgm:spPr/>
      <dgm:t>
        <a:bodyPr/>
        <a:lstStyle/>
        <a:p>
          <a:endParaRPr lang="en-CH"/>
        </a:p>
      </dgm:t>
    </dgm:pt>
    <dgm:pt modelId="{6ED69D42-19E0-45C6-B003-A5293FCD71A3}" type="pres">
      <dgm:prSet presAssocID="{D81CE584-6CD0-4125-9575-405473F785F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C0763D7-83B4-442A-B1FE-12F039610E65}" type="pres">
      <dgm:prSet presAssocID="{B7B7C36C-9595-4790-9E5D-17A8031872B7}" presName="hierRoot1" presStyleCnt="0">
        <dgm:presLayoutVars>
          <dgm:hierBranch val="init"/>
        </dgm:presLayoutVars>
      </dgm:prSet>
      <dgm:spPr/>
    </dgm:pt>
    <dgm:pt modelId="{CEB2C68D-380A-48D0-A12F-6CD44529A5F9}" type="pres">
      <dgm:prSet presAssocID="{B7B7C36C-9595-4790-9E5D-17A8031872B7}" presName="rootComposite1" presStyleCnt="0"/>
      <dgm:spPr/>
    </dgm:pt>
    <dgm:pt modelId="{C8D04F20-D6B2-4DD8-B840-F35734A9D921}" type="pres">
      <dgm:prSet presAssocID="{B7B7C36C-9595-4790-9E5D-17A8031872B7}" presName="rootText1" presStyleLbl="node0" presStyleIdx="0" presStyleCnt="1">
        <dgm:presLayoutVars>
          <dgm:chPref val="3"/>
        </dgm:presLayoutVars>
      </dgm:prSet>
      <dgm:spPr/>
    </dgm:pt>
    <dgm:pt modelId="{26AC1AA9-9C0B-484A-99E3-28D244BC8D6C}" type="pres">
      <dgm:prSet presAssocID="{B7B7C36C-9595-4790-9E5D-17A8031872B7}" presName="rootConnector1" presStyleLbl="node1" presStyleIdx="0" presStyleCnt="0"/>
      <dgm:spPr/>
    </dgm:pt>
    <dgm:pt modelId="{C4F140CB-9BEE-4446-B2F8-5DB5D042F384}" type="pres">
      <dgm:prSet presAssocID="{B7B7C36C-9595-4790-9E5D-17A8031872B7}" presName="hierChild2" presStyleCnt="0"/>
      <dgm:spPr/>
    </dgm:pt>
    <dgm:pt modelId="{76B7D3C7-8F35-4394-9539-608E15B76B25}" type="pres">
      <dgm:prSet presAssocID="{C8BA58B7-8819-4AAA-AEBE-902A5EBD925E}" presName="Name37" presStyleLbl="parChTrans1D2" presStyleIdx="0" presStyleCnt="1"/>
      <dgm:spPr/>
    </dgm:pt>
    <dgm:pt modelId="{4B63D659-5E86-4C33-B300-D10AC8B2D468}" type="pres">
      <dgm:prSet presAssocID="{2BEE8CD5-DA2D-4AE0-84FA-06D5CFB1FBD8}" presName="hierRoot2" presStyleCnt="0">
        <dgm:presLayoutVars>
          <dgm:hierBranch val="init"/>
        </dgm:presLayoutVars>
      </dgm:prSet>
      <dgm:spPr/>
    </dgm:pt>
    <dgm:pt modelId="{6CADF00F-2C5C-4C65-8DB9-3CCE0C2588D7}" type="pres">
      <dgm:prSet presAssocID="{2BEE8CD5-DA2D-4AE0-84FA-06D5CFB1FBD8}" presName="rootComposite" presStyleCnt="0"/>
      <dgm:spPr/>
    </dgm:pt>
    <dgm:pt modelId="{20B79FEF-0222-4905-8694-8879D58518B6}" type="pres">
      <dgm:prSet presAssocID="{2BEE8CD5-DA2D-4AE0-84FA-06D5CFB1FBD8}" presName="rootText" presStyleLbl="node2" presStyleIdx="0" presStyleCnt="1">
        <dgm:presLayoutVars>
          <dgm:chPref val="3"/>
        </dgm:presLayoutVars>
      </dgm:prSet>
      <dgm:spPr/>
    </dgm:pt>
    <dgm:pt modelId="{6B9E4DD1-E452-4CFE-8AF8-6ED31DE93DF1}" type="pres">
      <dgm:prSet presAssocID="{2BEE8CD5-DA2D-4AE0-84FA-06D5CFB1FBD8}" presName="rootConnector" presStyleLbl="node2" presStyleIdx="0" presStyleCnt="1"/>
      <dgm:spPr/>
    </dgm:pt>
    <dgm:pt modelId="{FCB03BBA-1BB3-49B2-9318-5DE6FECC60C3}" type="pres">
      <dgm:prSet presAssocID="{2BEE8CD5-DA2D-4AE0-84FA-06D5CFB1FBD8}" presName="hierChild4" presStyleCnt="0"/>
      <dgm:spPr/>
    </dgm:pt>
    <dgm:pt modelId="{C67E40C2-E294-46E8-8156-762296F1CD20}" type="pres">
      <dgm:prSet presAssocID="{C1C65A4F-A806-4393-B669-7A5B34F476F6}" presName="Name37" presStyleLbl="parChTrans1D3" presStyleIdx="0" presStyleCnt="3"/>
      <dgm:spPr/>
    </dgm:pt>
    <dgm:pt modelId="{0FFDFC28-D28E-4580-837A-70607DF575E8}" type="pres">
      <dgm:prSet presAssocID="{850C7091-A84C-4364-917B-E5A7BD8E82E5}" presName="hierRoot2" presStyleCnt="0">
        <dgm:presLayoutVars>
          <dgm:hierBranch val="init"/>
        </dgm:presLayoutVars>
      </dgm:prSet>
      <dgm:spPr/>
    </dgm:pt>
    <dgm:pt modelId="{42FF7EEE-F2DE-48B9-AE36-11278DA9B9C1}" type="pres">
      <dgm:prSet presAssocID="{850C7091-A84C-4364-917B-E5A7BD8E82E5}" presName="rootComposite" presStyleCnt="0"/>
      <dgm:spPr/>
    </dgm:pt>
    <dgm:pt modelId="{EDE8D550-90B3-4BA1-9178-C1E58799C3C8}" type="pres">
      <dgm:prSet presAssocID="{850C7091-A84C-4364-917B-E5A7BD8E82E5}" presName="rootText" presStyleLbl="node3" presStyleIdx="0" presStyleCnt="3">
        <dgm:presLayoutVars>
          <dgm:chPref val="3"/>
        </dgm:presLayoutVars>
      </dgm:prSet>
      <dgm:spPr/>
    </dgm:pt>
    <dgm:pt modelId="{59F465A4-17F5-45E1-A48A-A3ABD4CDDF13}" type="pres">
      <dgm:prSet presAssocID="{850C7091-A84C-4364-917B-E5A7BD8E82E5}" presName="rootConnector" presStyleLbl="node3" presStyleIdx="0" presStyleCnt="3"/>
      <dgm:spPr/>
    </dgm:pt>
    <dgm:pt modelId="{B2C77F23-384D-4929-99E3-C95E1DD3E978}" type="pres">
      <dgm:prSet presAssocID="{850C7091-A84C-4364-917B-E5A7BD8E82E5}" presName="hierChild4" presStyleCnt="0"/>
      <dgm:spPr/>
    </dgm:pt>
    <dgm:pt modelId="{2AA4AEC9-36FE-44E0-8026-234E9DC57F4A}" type="pres">
      <dgm:prSet presAssocID="{850C7091-A84C-4364-917B-E5A7BD8E82E5}" presName="hierChild5" presStyleCnt="0"/>
      <dgm:spPr/>
    </dgm:pt>
    <dgm:pt modelId="{670A6F63-66FF-4D49-A2EC-B0AAB9817256}" type="pres">
      <dgm:prSet presAssocID="{6B24BCDE-BBB5-4959-9E55-E38E0682BB2E}" presName="Name37" presStyleLbl="parChTrans1D3" presStyleIdx="1" presStyleCnt="3"/>
      <dgm:spPr/>
    </dgm:pt>
    <dgm:pt modelId="{1B3F2E72-1005-46BA-9591-E4DC4EA05626}" type="pres">
      <dgm:prSet presAssocID="{42F80BD3-E323-4938-9BF4-5C94A95681A1}" presName="hierRoot2" presStyleCnt="0">
        <dgm:presLayoutVars>
          <dgm:hierBranch val="init"/>
        </dgm:presLayoutVars>
      </dgm:prSet>
      <dgm:spPr/>
    </dgm:pt>
    <dgm:pt modelId="{3F34DBD6-B933-4B87-8C20-9DFBF0213E47}" type="pres">
      <dgm:prSet presAssocID="{42F80BD3-E323-4938-9BF4-5C94A95681A1}" presName="rootComposite" presStyleCnt="0"/>
      <dgm:spPr/>
    </dgm:pt>
    <dgm:pt modelId="{9DC84814-06B9-4DF6-B208-7924F84013E5}" type="pres">
      <dgm:prSet presAssocID="{42F80BD3-E323-4938-9BF4-5C94A95681A1}" presName="rootText" presStyleLbl="node3" presStyleIdx="1" presStyleCnt="3">
        <dgm:presLayoutVars>
          <dgm:chPref val="3"/>
        </dgm:presLayoutVars>
      </dgm:prSet>
      <dgm:spPr/>
    </dgm:pt>
    <dgm:pt modelId="{B11C49DC-C446-468D-AAB4-1383F1EEAD0B}" type="pres">
      <dgm:prSet presAssocID="{42F80BD3-E323-4938-9BF4-5C94A95681A1}" presName="rootConnector" presStyleLbl="node3" presStyleIdx="1" presStyleCnt="3"/>
      <dgm:spPr/>
    </dgm:pt>
    <dgm:pt modelId="{BB60C846-19A8-4B36-8ADC-B240C6EDFD6E}" type="pres">
      <dgm:prSet presAssocID="{42F80BD3-E323-4938-9BF4-5C94A95681A1}" presName="hierChild4" presStyleCnt="0"/>
      <dgm:spPr/>
    </dgm:pt>
    <dgm:pt modelId="{AAF45C68-959E-4A0F-9E8B-11DA372D4A0E}" type="pres">
      <dgm:prSet presAssocID="{42F80BD3-E323-4938-9BF4-5C94A95681A1}" presName="hierChild5" presStyleCnt="0"/>
      <dgm:spPr/>
    </dgm:pt>
    <dgm:pt modelId="{E354D9B7-1170-40BC-84D4-9A03F342E0CD}" type="pres">
      <dgm:prSet presAssocID="{A8C5A9A9-293F-4408-B356-E15D54131F3D}" presName="Name37" presStyleLbl="parChTrans1D3" presStyleIdx="2" presStyleCnt="3"/>
      <dgm:spPr/>
    </dgm:pt>
    <dgm:pt modelId="{6D965B91-D611-407B-9BC8-D06F8BC43BB6}" type="pres">
      <dgm:prSet presAssocID="{9DA67136-BC13-436F-9FC4-EF2FCED449F5}" presName="hierRoot2" presStyleCnt="0">
        <dgm:presLayoutVars>
          <dgm:hierBranch val="init"/>
        </dgm:presLayoutVars>
      </dgm:prSet>
      <dgm:spPr/>
    </dgm:pt>
    <dgm:pt modelId="{F6FA78DA-13FB-43BA-933A-C0849A927291}" type="pres">
      <dgm:prSet presAssocID="{9DA67136-BC13-436F-9FC4-EF2FCED449F5}" presName="rootComposite" presStyleCnt="0"/>
      <dgm:spPr/>
    </dgm:pt>
    <dgm:pt modelId="{92838120-6949-482B-BC53-B6EE46AF15BB}" type="pres">
      <dgm:prSet presAssocID="{9DA67136-BC13-436F-9FC4-EF2FCED449F5}" presName="rootText" presStyleLbl="node3" presStyleIdx="2" presStyleCnt="3">
        <dgm:presLayoutVars>
          <dgm:chPref val="3"/>
        </dgm:presLayoutVars>
      </dgm:prSet>
      <dgm:spPr/>
    </dgm:pt>
    <dgm:pt modelId="{B593CFC8-E0F3-4847-94B4-0C7C46EEDFA7}" type="pres">
      <dgm:prSet presAssocID="{9DA67136-BC13-436F-9FC4-EF2FCED449F5}" presName="rootConnector" presStyleLbl="node3" presStyleIdx="2" presStyleCnt="3"/>
      <dgm:spPr/>
    </dgm:pt>
    <dgm:pt modelId="{B6CE1555-3805-4182-BC9E-ADB771E93B69}" type="pres">
      <dgm:prSet presAssocID="{9DA67136-BC13-436F-9FC4-EF2FCED449F5}" presName="hierChild4" presStyleCnt="0"/>
      <dgm:spPr/>
    </dgm:pt>
    <dgm:pt modelId="{3AE00260-42FB-45FB-AA68-E3DECF86F454}" type="pres">
      <dgm:prSet presAssocID="{9DA67136-BC13-436F-9FC4-EF2FCED449F5}" presName="hierChild5" presStyleCnt="0"/>
      <dgm:spPr/>
    </dgm:pt>
    <dgm:pt modelId="{D800E49C-4C8E-4475-9079-EA2832E5EA08}" type="pres">
      <dgm:prSet presAssocID="{2BEE8CD5-DA2D-4AE0-84FA-06D5CFB1FBD8}" presName="hierChild5" presStyleCnt="0"/>
      <dgm:spPr/>
    </dgm:pt>
    <dgm:pt modelId="{926F9B05-6FDC-4045-BD04-3102B60C8F0D}" type="pres">
      <dgm:prSet presAssocID="{B7B7C36C-9595-4790-9E5D-17A8031872B7}" presName="hierChild3" presStyleCnt="0"/>
      <dgm:spPr/>
    </dgm:pt>
  </dgm:ptLst>
  <dgm:cxnLst>
    <dgm:cxn modelId="{C1499409-D5F1-40EA-9D9F-3B60C5AFB9CF}" type="presOf" srcId="{A8C5A9A9-293F-4408-B356-E15D54131F3D}" destId="{E354D9B7-1170-40BC-84D4-9A03F342E0CD}" srcOrd="0" destOrd="0" presId="urn:microsoft.com/office/officeart/2005/8/layout/orgChart1"/>
    <dgm:cxn modelId="{F2376A0B-8649-4701-BA41-6099EDBBF5F2}" type="presOf" srcId="{B7B7C36C-9595-4790-9E5D-17A8031872B7}" destId="{C8D04F20-D6B2-4DD8-B840-F35734A9D921}" srcOrd="0" destOrd="0" presId="urn:microsoft.com/office/officeart/2005/8/layout/orgChart1"/>
    <dgm:cxn modelId="{45D8DA0D-856A-4313-A86A-2501FBF0125A}" type="presOf" srcId="{2BEE8CD5-DA2D-4AE0-84FA-06D5CFB1FBD8}" destId="{20B79FEF-0222-4905-8694-8879D58518B6}" srcOrd="0" destOrd="0" presId="urn:microsoft.com/office/officeart/2005/8/layout/orgChart1"/>
    <dgm:cxn modelId="{1077B30E-90FF-41FE-B109-46B61193A9C1}" type="presOf" srcId="{C1C65A4F-A806-4393-B669-7A5B34F476F6}" destId="{C67E40C2-E294-46E8-8156-762296F1CD20}" srcOrd="0" destOrd="0" presId="urn:microsoft.com/office/officeart/2005/8/layout/orgChart1"/>
    <dgm:cxn modelId="{5246611B-F600-4D03-8C78-49EA46C0CD07}" type="presOf" srcId="{2BEE8CD5-DA2D-4AE0-84FA-06D5CFB1FBD8}" destId="{6B9E4DD1-E452-4CFE-8AF8-6ED31DE93DF1}" srcOrd="1" destOrd="0" presId="urn:microsoft.com/office/officeart/2005/8/layout/orgChart1"/>
    <dgm:cxn modelId="{6BBE771C-14F1-42C9-8DCA-C34B12A8B375}" type="presOf" srcId="{850C7091-A84C-4364-917B-E5A7BD8E82E5}" destId="{EDE8D550-90B3-4BA1-9178-C1E58799C3C8}" srcOrd="0" destOrd="0" presId="urn:microsoft.com/office/officeart/2005/8/layout/orgChart1"/>
    <dgm:cxn modelId="{859FE127-4026-4412-8594-3416B7DBB1AF}" type="presOf" srcId="{6B24BCDE-BBB5-4959-9E55-E38E0682BB2E}" destId="{670A6F63-66FF-4D49-A2EC-B0AAB9817256}" srcOrd="0" destOrd="0" presId="urn:microsoft.com/office/officeart/2005/8/layout/orgChart1"/>
    <dgm:cxn modelId="{89E4CC31-85F2-4E97-AF70-80E9DC1DA44F}" type="presOf" srcId="{9DA67136-BC13-436F-9FC4-EF2FCED449F5}" destId="{92838120-6949-482B-BC53-B6EE46AF15BB}" srcOrd="0" destOrd="0" presId="urn:microsoft.com/office/officeart/2005/8/layout/orgChart1"/>
    <dgm:cxn modelId="{F4E36C33-CE76-414A-8491-5555843E15C8}" type="presOf" srcId="{B7B7C36C-9595-4790-9E5D-17A8031872B7}" destId="{26AC1AA9-9C0B-484A-99E3-28D244BC8D6C}" srcOrd="1" destOrd="0" presId="urn:microsoft.com/office/officeart/2005/8/layout/orgChart1"/>
    <dgm:cxn modelId="{16C4EA3E-475F-4003-8269-0AC8742FC21A}" type="presOf" srcId="{D81CE584-6CD0-4125-9575-405473F785F1}" destId="{6ED69D42-19E0-45C6-B003-A5293FCD71A3}" srcOrd="0" destOrd="0" presId="urn:microsoft.com/office/officeart/2005/8/layout/orgChart1"/>
    <dgm:cxn modelId="{35E0354A-B3B4-4F90-A72C-6492F123041A}" srcId="{D81CE584-6CD0-4125-9575-405473F785F1}" destId="{B7B7C36C-9595-4790-9E5D-17A8031872B7}" srcOrd="0" destOrd="0" parTransId="{BDC79313-D571-4541-A8F6-FA4352C40316}" sibTransId="{1B7C424B-D0E1-4C51-A4EF-21455522687D}"/>
    <dgm:cxn modelId="{04DA5D59-3EAE-488C-A4B1-2ED6B6CE70E5}" type="presOf" srcId="{42F80BD3-E323-4938-9BF4-5C94A95681A1}" destId="{9DC84814-06B9-4DF6-B208-7924F84013E5}" srcOrd="0" destOrd="0" presId="urn:microsoft.com/office/officeart/2005/8/layout/orgChart1"/>
    <dgm:cxn modelId="{97BE5080-1047-454B-B744-BAA79EE6B6FC}" type="presOf" srcId="{42F80BD3-E323-4938-9BF4-5C94A95681A1}" destId="{B11C49DC-C446-468D-AAB4-1383F1EEAD0B}" srcOrd="1" destOrd="0" presId="urn:microsoft.com/office/officeart/2005/8/layout/orgChart1"/>
    <dgm:cxn modelId="{26BC2D89-7AE4-482B-B85B-4EFEB16300E6}" srcId="{2BEE8CD5-DA2D-4AE0-84FA-06D5CFB1FBD8}" destId="{850C7091-A84C-4364-917B-E5A7BD8E82E5}" srcOrd="0" destOrd="0" parTransId="{C1C65A4F-A806-4393-B669-7A5B34F476F6}" sibTransId="{17E90AE8-F4EF-4CEC-9A7F-D49302EC3D13}"/>
    <dgm:cxn modelId="{B72111B0-0360-49B2-91C9-84CA598AD390}" type="presOf" srcId="{9DA67136-BC13-436F-9FC4-EF2FCED449F5}" destId="{B593CFC8-E0F3-4847-94B4-0C7C46EEDFA7}" srcOrd="1" destOrd="0" presId="urn:microsoft.com/office/officeart/2005/8/layout/orgChart1"/>
    <dgm:cxn modelId="{79911EBD-424E-404C-9663-2688F280B7B6}" srcId="{2BEE8CD5-DA2D-4AE0-84FA-06D5CFB1FBD8}" destId="{42F80BD3-E323-4938-9BF4-5C94A95681A1}" srcOrd="1" destOrd="0" parTransId="{6B24BCDE-BBB5-4959-9E55-E38E0682BB2E}" sibTransId="{D6DCC7C5-9358-46F5-A4AC-7CFA791D02CF}"/>
    <dgm:cxn modelId="{076892BD-074B-4D87-8710-D960E39FCAA6}" type="presOf" srcId="{C8BA58B7-8819-4AAA-AEBE-902A5EBD925E}" destId="{76B7D3C7-8F35-4394-9539-608E15B76B25}" srcOrd="0" destOrd="0" presId="urn:microsoft.com/office/officeart/2005/8/layout/orgChart1"/>
    <dgm:cxn modelId="{73ED3CBE-BD86-4972-B6E2-C7C91D9F6C1D}" type="presOf" srcId="{850C7091-A84C-4364-917B-E5A7BD8E82E5}" destId="{59F465A4-17F5-45E1-A48A-A3ABD4CDDF13}" srcOrd="1" destOrd="0" presId="urn:microsoft.com/office/officeart/2005/8/layout/orgChart1"/>
    <dgm:cxn modelId="{7A2C22C4-BE4D-42C9-9F09-CBE98DF9A14D}" srcId="{2BEE8CD5-DA2D-4AE0-84FA-06D5CFB1FBD8}" destId="{9DA67136-BC13-436F-9FC4-EF2FCED449F5}" srcOrd="2" destOrd="0" parTransId="{A8C5A9A9-293F-4408-B356-E15D54131F3D}" sibTransId="{56DEA15A-EDBB-49B5-A9AE-FDCB24D8D0E5}"/>
    <dgm:cxn modelId="{25DCDFDA-D0AC-480A-9F8A-45544498FD0F}" srcId="{B7B7C36C-9595-4790-9E5D-17A8031872B7}" destId="{2BEE8CD5-DA2D-4AE0-84FA-06D5CFB1FBD8}" srcOrd="0" destOrd="0" parTransId="{C8BA58B7-8819-4AAA-AEBE-902A5EBD925E}" sibTransId="{709B306F-D091-47C9-8BAB-9DC41FC039C4}"/>
    <dgm:cxn modelId="{DE792126-A73D-426B-A235-4DA307B4E078}" type="presParOf" srcId="{6ED69D42-19E0-45C6-B003-A5293FCD71A3}" destId="{EC0763D7-83B4-442A-B1FE-12F039610E65}" srcOrd="0" destOrd="0" presId="urn:microsoft.com/office/officeart/2005/8/layout/orgChart1"/>
    <dgm:cxn modelId="{357E62CC-7314-4C04-A205-1BC7CD51404D}" type="presParOf" srcId="{EC0763D7-83B4-442A-B1FE-12F039610E65}" destId="{CEB2C68D-380A-48D0-A12F-6CD44529A5F9}" srcOrd="0" destOrd="0" presId="urn:microsoft.com/office/officeart/2005/8/layout/orgChart1"/>
    <dgm:cxn modelId="{24FAD12E-CC0D-46DC-8274-9AFEFA796EBA}" type="presParOf" srcId="{CEB2C68D-380A-48D0-A12F-6CD44529A5F9}" destId="{C8D04F20-D6B2-4DD8-B840-F35734A9D921}" srcOrd="0" destOrd="0" presId="urn:microsoft.com/office/officeart/2005/8/layout/orgChart1"/>
    <dgm:cxn modelId="{BC7DC13B-D4B6-45F5-A546-EAE97B14AD65}" type="presParOf" srcId="{CEB2C68D-380A-48D0-A12F-6CD44529A5F9}" destId="{26AC1AA9-9C0B-484A-99E3-28D244BC8D6C}" srcOrd="1" destOrd="0" presId="urn:microsoft.com/office/officeart/2005/8/layout/orgChart1"/>
    <dgm:cxn modelId="{8DC0523B-47CF-4C66-ACBB-071130608D81}" type="presParOf" srcId="{EC0763D7-83B4-442A-B1FE-12F039610E65}" destId="{C4F140CB-9BEE-4446-B2F8-5DB5D042F384}" srcOrd="1" destOrd="0" presId="urn:microsoft.com/office/officeart/2005/8/layout/orgChart1"/>
    <dgm:cxn modelId="{D6965B79-B5B5-4B4F-B172-67BAD4A74C28}" type="presParOf" srcId="{C4F140CB-9BEE-4446-B2F8-5DB5D042F384}" destId="{76B7D3C7-8F35-4394-9539-608E15B76B25}" srcOrd="0" destOrd="0" presId="urn:microsoft.com/office/officeart/2005/8/layout/orgChart1"/>
    <dgm:cxn modelId="{8FCBD0CF-87BD-4006-9883-E958D1EC9B2C}" type="presParOf" srcId="{C4F140CB-9BEE-4446-B2F8-5DB5D042F384}" destId="{4B63D659-5E86-4C33-B300-D10AC8B2D468}" srcOrd="1" destOrd="0" presId="urn:microsoft.com/office/officeart/2005/8/layout/orgChart1"/>
    <dgm:cxn modelId="{253FE618-9778-4781-9C80-7C716437376E}" type="presParOf" srcId="{4B63D659-5E86-4C33-B300-D10AC8B2D468}" destId="{6CADF00F-2C5C-4C65-8DB9-3CCE0C2588D7}" srcOrd="0" destOrd="0" presId="urn:microsoft.com/office/officeart/2005/8/layout/orgChart1"/>
    <dgm:cxn modelId="{39B2B7AC-3341-4B6D-8625-11225CB92C0D}" type="presParOf" srcId="{6CADF00F-2C5C-4C65-8DB9-3CCE0C2588D7}" destId="{20B79FEF-0222-4905-8694-8879D58518B6}" srcOrd="0" destOrd="0" presId="urn:microsoft.com/office/officeart/2005/8/layout/orgChart1"/>
    <dgm:cxn modelId="{B616455F-7C54-422C-B8AC-BBE783AE7665}" type="presParOf" srcId="{6CADF00F-2C5C-4C65-8DB9-3CCE0C2588D7}" destId="{6B9E4DD1-E452-4CFE-8AF8-6ED31DE93DF1}" srcOrd="1" destOrd="0" presId="urn:microsoft.com/office/officeart/2005/8/layout/orgChart1"/>
    <dgm:cxn modelId="{69DC8438-671C-4B5A-A136-C8A02AFBD0A0}" type="presParOf" srcId="{4B63D659-5E86-4C33-B300-D10AC8B2D468}" destId="{FCB03BBA-1BB3-49B2-9318-5DE6FECC60C3}" srcOrd="1" destOrd="0" presId="urn:microsoft.com/office/officeart/2005/8/layout/orgChart1"/>
    <dgm:cxn modelId="{F7E25090-ABB4-4DA2-AD04-9723BE137242}" type="presParOf" srcId="{FCB03BBA-1BB3-49B2-9318-5DE6FECC60C3}" destId="{C67E40C2-E294-46E8-8156-762296F1CD20}" srcOrd="0" destOrd="0" presId="urn:microsoft.com/office/officeart/2005/8/layout/orgChart1"/>
    <dgm:cxn modelId="{DFFC2AD2-A7E9-44A3-B3B9-034DC53EB955}" type="presParOf" srcId="{FCB03BBA-1BB3-49B2-9318-5DE6FECC60C3}" destId="{0FFDFC28-D28E-4580-837A-70607DF575E8}" srcOrd="1" destOrd="0" presId="urn:microsoft.com/office/officeart/2005/8/layout/orgChart1"/>
    <dgm:cxn modelId="{3EC5ADA6-F731-4F50-A2EF-1E1C342D7FA2}" type="presParOf" srcId="{0FFDFC28-D28E-4580-837A-70607DF575E8}" destId="{42FF7EEE-F2DE-48B9-AE36-11278DA9B9C1}" srcOrd="0" destOrd="0" presId="urn:microsoft.com/office/officeart/2005/8/layout/orgChart1"/>
    <dgm:cxn modelId="{E383EF06-9E9B-4226-B454-917F06CEDEE4}" type="presParOf" srcId="{42FF7EEE-F2DE-48B9-AE36-11278DA9B9C1}" destId="{EDE8D550-90B3-4BA1-9178-C1E58799C3C8}" srcOrd="0" destOrd="0" presId="urn:microsoft.com/office/officeart/2005/8/layout/orgChart1"/>
    <dgm:cxn modelId="{82F0522C-2BAF-448D-B29C-6A5CC9F63D45}" type="presParOf" srcId="{42FF7EEE-F2DE-48B9-AE36-11278DA9B9C1}" destId="{59F465A4-17F5-45E1-A48A-A3ABD4CDDF13}" srcOrd="1" destOrd="0" presId="urn:microsoft.com/office/officeart/2005/8/layout/orgChart1"/>
    <dgm:cxn modelId="{351A32C7-5694-4B5A-B5C0-B1AA053EF3C4}" type="presParOf" srcId="{0FFDFC28-D28E-4580-837A-70607DF575E8}" destId="{B2C77F23-384D-4929-99E3-C95E1DD3E978}" srcOrd="1" destOrd="0" presId="urn:microsoft.com/office/officeart/2005/8/layout/orgChart1"/>
    <dgm:cxn modelId="{BFF17BFB-FE5B-45CC-8E85-198020F56908}" type="presParOf" srcId="{0FFDFC28-D28E-4580-837A-70607DF575E8}" destId="{2AA4AEC9-36FE-44E0-8026-234E9DC57F4A}" srcOrd="2" destOrd="0" presId="urn:microsoft.com/office/officeart/2005/8/layout/orgChart1"/>
    <dgm:cxn modelId="{49B70412-1001-47A2-BEC9-C4EC65BA9478}" type="presParOf" srcId="{FCB03BBA-1BB3-49B2-9318-5DE6FECC60C3}" destId="{670A6F63-66FF-4D49-A2EC-B0AAB9817256}" srcOrd="2" destOrd="0" presId="urn:microsoft.com/office/officeart/2005/8/layout/orgChart1"/>
    <dgm:cxn modelId="{F0EA1A70-41F4-4F43-A56E-AFE44376EC72}" type="presParOf" srcId="{FCB03BBA-1BB3-49B2-9318-5DE6FECC60C3}" destId="{1B3F2E72-1005-46BA-9591-E4DC4EA05626}" srcOrd="3" destOrd="0" presId="urn:microsoft.com/office/officeart/2005/8/layout/orgChart1"/>
    <dgm:cxn modelId="{170DA54D-181A-4E3C-AFA6-5BB950F72391}" type="presParOf" srcId="{1B3F2E72-1005-46BA-9591-E4DC4EA05626}" destId="{3F34DBD6-B933-4B87-8C20-9DFBF0213E47}" srcOrd="0" destOrd="0" presId="urn:microsoft.com/office/officeart/2005/8/layout/orgChart1"/>
    <dgm:cxn modelId="{3A88D1CD-129A-4776-9219-0DFD148A31CD}" type="presParOf" srcId="{3F34DBD6-B933-4B87-8C20-9DFBF0213E47}" destId="{9DC84814-06B9-4DF6-B208-7924F84013E5}" srcOrd="0" destOrd="0" presId="urn:microsoft.com/office/officeart/2005/8/layout/orgChart1"/>
    <dgm:cxn modelId="{DEB2229F-0C7E-498E-87D5-ABD2B9621B06}" type="presParOf" srcId="{3F34DBD6-B933-4B87-8C20-9DFBF0213E47}" destId="{B11C49DC-C446-468D-AAB4-1383F1EEAD0B}" srcOrd="1" destOrd="0" presId="urn:microsoft.com/office/officeart/2005/8/layout/orgChart1"/>
    <dgm:cxn modelId="{61D52703-F9EC-435B-ABF5-08717F21B742}" type="presParOf" srcId="{1B3F2E72-1005-46BA-9591-E4DC4EA05626}" destId="{BB60C846-19A8-4B36-8ADC-B240C6EDFD6E}" srcOrd="1" destOrd="0" presId="urn:microsoft.com/office/officeart/2005/8/layout/orgChart1"/>
    <dgm:cxn modelId="{7091A23F-9D10-4ABB-9067-A35D6FFB5295}" type="presParOf" srcId="{1B3F2E72-1005-46BA-9591-E4DC4EA05626}" destId="{AAF45C68-959E-4A0F-9E8B-11DA372D4A0E}" srcOrd="2" destOrd="0" presId="urn:microsoft.com/office/officeart/2005/8/layout/orgChart1"/>
    <dgm:cxn modelId="{14899623-4EBC-4636-AD14-991176DA28B5}" type="presParOf" srcId="{FCB03BBA-1BB3-49B2-9318-5DE6FECC60C3}" destId="{E354D9B7-1170-40BC-84D4-9A03F342E0CD}" srcOrd="4" destOrd="0" presId="urn:microsoft.com/office/officeart/2005/8/layout/orgChart1"/>
    <dgm:cxn modelId="{FCC9EDF7-3007-4DCF-AC8F-6C5ACD38FBEC}" type="presParOf" srcId="{FCB03BBA-1BB3-49B2-9318-5DE6FECC60C3}" destId="{6D965B91-D611-407B-9BC8-D06F8BC43BB6}" srcOrd="5" destOrd="0" presId="urn:microsoft.com/office/officeart/2005/8/layout/orgChart1"/>
    <dgm:cxn modelId="{64664A9F-AC26-407F-A79F-A56EA0A1EBB9}" type="presParOf" srcId="{6D965B91-D611-407B-9BC8-D06F8BC43BB6}" destId="{F6FA78DA-13FB-43BA-933A-C0849A927291}" srcOrd="0" destOrd="0" presId="urn:microsoft.com/office/officeart/2005/8/layout/orgChart1"/>
    <dgm:cxn modelId="{BB2DAFF8-7C29-4A21-9724-BB06397BB792}" type="presParOf" srcId="{F6FA78DA-13FB-43BA-933A-C0849A927291}" destId="{92838120-6949-482B-BC53-B6EE46AF15BB}" srcOrd="0" destOrd="0" presId="urn:microsoft.com/office/officeart/2005/8/layout/orgChart1"/>
    <dgm:cxn modelId="{F90DE227-876F-48DD-BF95-D73DF8BA323A}" type="presParOf" srcId="{F6FA78DA-13FB-43BA-933A-C0849A927291}" destId="{B593CFC8-E0F3-4847-94B4-0C7C46EEDFA7}" srcOrd="1" destOrd="0" presId="urn:microsoft.com/office/officeart/2005/8/layout/orgChart1"/>
    <dgm:cxn modelId="{AC01C75E-BA3C-4603-BB3A-7474287AE17D}" type="presParOf" srcId="{6D965B91-D611-407B-9BC8-D06F8BC43BB6}" destId="{B6CE1555-3805-4182-BC9E-ADB771E93B69}" srcOrd="1" destOrd="0" presId="urn:microsoft.com/office/officeart/2005/8/layout/orgChart1"/>
    <dgm:cxn modelId="{A146A974-0BD1-45A8-8748-3C53D3F44D4F}" type="presParOf" srcId="{6D965B91-D611-407B-9BC8-D06F8BC43BB6}" destId="{3AE00260-42FB-45FB-AA68-E3DECF86F454}" srcOrd="2" destOrd="0" presId="urn:microsoft.com/office/officeart/2005/8/layout/orgChart1"/>
    <dgm:cxn modelId="{966351B2-592F-4303-AA76-B33B3B9E11F4}" type="presParOf" srcId="{4B63D659-5E86-4C33-B300-D10AC8B2D468}" destId="{D800E49C-4C8E-4475-9079-EA2832E5EA08}" srcOrd="2" destOrd="0" presId="urn:microsoft.com/office/officeart/2005/8/layout/orgChart1"/>
    <dgm:cxn modelId="{91C2B3A8-9430-4E69-BEFE-63E02F27C3E0}" type="presParOf" srcId="{EC0763D7-83B4-442A-B1FE-12F039610E65}" destId="{926F9B05-6FDC-4045-BD04-3102B60C8F0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D81CE584-6CD0-4125-9575-405473F785F1}" type="doc">
      <dgm:prSet loTypeId="urn:microsoft.com/office/officeart/2005/8/layout/orgChart1" loCatId="hierarchy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GB"/>
        </a:p>
      </dgm:t>
    </dgm:pt>
    <dgm:pt modelId="{C5FE0CE6-1A0F-4DC6-89C4-D5378D71F072}">
      <dgm:prSet/>
      <dgm:spPr/>
      <dgm:t>
        <a:bodyPr/>
        <a:lstStyle/>
        <a:p>
          <a:r>
            <a:rPr lang="en-US" dirty="0"/>
            <a:t>No changes</a:t>
          </a:r>
          <a:endParaRPr lang="en-CH" dirty="0"/>
        </a:p>
      </dgm:t>
    </dgm:pt>
    <dgm:pt modelId="{B9E7F4B3-6362-40B8-93B6-85B0385C711D}" type="parTrans" cxnId="{656C67C2-7934-4712-88C5-15B384A6ED6E}">
      <dgm:prSet/>
      <dgm:spPr/>
      <dgm:t>
        <a:bodyPr/>
        <a:lstStyle/>
        <a:p>
          <a:endParaRPr lang="en-CH"/>
        </a:p>
      </dgm:t>
    </dgm:pt>
    <dgm:pt modelId="{3E8391EC-F748-4E32-A5E1-0C377FE8895E}" type="sibTrans" cxnId="{656C67C2-7934-4712-88C5-15B384A6ED6E}">
      <dgm:prSet/>
      <dgm:spPr/>
      <dgm:t>
        <a:bodyPr/>
        <a:lstStyle/>
        <a:p>
          <a:endParaRPr lang="en-CH"/>
        </a:p>
      </dgm:t>
    </dgm:pt>
    <dgm:pt modelId="{79147C4E-B69A-4147-8ABE-BAC9F6776679}">
      <dgm:prSet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Name change</a:t>
          </a:r>
          <a:endParaRPr lang="en-CH" dirty="0"/>
        </a:p>
      </dgm:t>
    </dgm:pt>
    <dgm:pt modelId="{934F3DC4-CE51-464E-A033-8CFEA761B5B5}" type="parTrans" cxnId="{85930C1C-C0EE-4889-9871-C09725C37394}">
      <dgm:prSet/>
      <dgm:spPr/>
      <dgm:t>
        <a:bodyPr/>
        <a:lstStyle/>
        <a:p>
          <a:endParaRPr lang="en-CH"/>
        </a:p>
      </dgm:t>
    </dgm:pt>
    <dgm:pt modelId="{7F5C8F0E-4299-48D3-9055-E54C2318A40E}" type="sibTrans" cxnId="{85930C1C-C0EE-4889-9871-C09725C37394}">
      <dgm:prSet/>
      <dgm:spPr/>
      <dgm:t>
        <a:bodyPr/>
        <a:lstStyle/>
        <a:p>
          <a:endParaRPr lang="en-CH"/>
        </a:p>
      </dgm:t>
    </dgm:pt>
    <dgm:pt modelId="{3B9B0BCB-EBD3-4EAF-A73B-99875F3EFD85}">
      <dgm:prSet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New location</a:t>
          </a:r>
          <a:endParaRPr lang="en-CH" dirty="0"/>
        </a:p>
      </dgm:t>
    </dgm:pt>
    <dgm:pt modelId="{3B94AAC3-ABAB-4580-ADC0-7BAECDD61CAB}" type="parTrans" cxnId="{B632D595-FC18-4FAF-B8FF-3B9D6285B2D1}">
      <dgm:prSet/>
      <dgm:spPr/>
      <dgm:t>
        <a:bodyPr/>
        <a:lstStyle/>
        <a:p>
          <a:endParaRPr lang="en-CH"/>
        </a:p>
      </dgm:t>
    </dgm:pt>
    <dgm:pt modelId="{B79445B9-6E9E-4B68-9E75-1F21984EC3D0}" type="sibTrans" cxnId="{B632D595-FC18-4FAF-B8FF-3B9D6285B2D1}">
      <dgm:prSet/>
      <dgm:spPr/>
      <dgm:t>
        <a:bodyPr/>
        <a:lstStyle/>
        <a:p>
          <a:endParaRPr lang="en-CH"/>
        </a:p>
      </dgm:t>
    </dgm:pt>
    <dgm:pt modelId="{EBDCB311-6252-4F7D-8D87-3C47CE6DBE2A}">
      <dgm:prSet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New Work Package</a:t>
          </a:r>
          <a:endParaRPr lang="en-CH" dirty="0"/>
        </a:p>
      </dgm:t>
    </dgm:pt>
    <dgm:pt modelId="{4ADE8A5F-52D6-49F6-851B-2C6024860BE7}" type="parTrans" cxnId="{55A0449A-335D-4A8D-B282-1064F274BA13}">
      <dgm:prSet/>
      <dgm:spPr/>
      <dgm:t>
        <a:bodyPr/>
        <a:lstStyle/>
        <a:p>
          <a:endParaRPr lang="en-CH"/>
        </a:p>
      </dgm:t>
    </dgm:pt>
    <dgm:pt modelId="{FC47E528-C5FF-4E3F-908F-F072CFD7B4D3}" type="sibTrans" cxnId="{55A0449A-335D-4A8D-B282-1064F274BA13}">
      <dgm:prSet/>
      <dgm:spPr/>
      <dgm:t>
        <a:bodyPr/>
        <a:lstStyle/>
        <a:p>
          <a:endParaRPr lang="en-CH"/>
        </a:p>
      </dgm:t>
    </dgm:pt>
    <dgm:pt modelId="{DAA778C8-F7BF-4D3B-B34E-CFD39F1140D5}">
      <dgm:prSet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Removed location</a:t>
          </a:r>
          <a:endParaRPr lang="en-CH" dirty="0"/>
        </a:p>
      </dgm:t>
    </dgm:pt>
    <dgm:pt modelId="{13718941-46E6-4147-91E3-A58605F3E6A6}" type="parTrans" cxnId="{45B4AEC4-E4AE-4D50-81D3-A6095A03CB53}">
      <dgm:prSet/>
      <dgm:spPr/>
      <dgm:t>
        <a:bodyPr/>
        <a:lstStyle/>
        <a:p>
          <a:endParaRPr lang="en-CH"/>
        </a:p>
      </dgm:t>
    </dgm:pt>
    <dgm:pt modelId="{AB4C2097-4724-40D6-AC16-11E59B6AD33C}" type="sibTrans" cxnId="{45B4AEC4-E4AE-4D50-81D3-A6095A03CB53}">
      <dgm:prSet/>
      <dgm:spPr/>
      <dgm:t>
        <a:bodyPr/>
        <a:lstStyle/>
        <a:p>
          <a:endParaRPr lang="en-CH"/>
        </a:p>
      </dgm:t>
    </dgm:pt>
    <dgm:pt modelId="{6ED69D42-19E0-45C6-B003-A5293FCD71A3}" type="pres">
      <dgm:prSet presAssocID="{D81CE584-6CD0-4125-9575-405473F785F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E7CD7D2-5348-4509-8B50-C5FE35F1DF83}" type="pres">
      <dgm:prSet presAssocID="{C5FE0CE6-1A0F-4DC6-89C4-D5378D71F072}" presName="hierRoot1" presStyleCnt="0">
        <dgm:presLayoutVars>
          <dgm:hierBranch val="init"/>
        </dgm:presLayoutVars>
      </dgm:prSet>
      <dgm:spPr/>
    </dgm:pt>
    <dgm:pt modelId="{8C566FA3-E55C-4112-9272-4CEBE5B3A5F1}" type="pres">
      <dgm:prSet presAssocID="{C5FE0CE6-1A0F-4DC6-89C4-D5378D71F072}" presName="rootComposite1" presStyleCnt="0"/>
      <dgm:spPr/>
    </dgm:pt>
    <dgm:pt modelId="{FCF69FA8-D491-4C99-B9D0-65EAB32CC70D}" type="pres">
      <dgm:prSet presAssocID="{C5FE0CE6-1A0F-4DC6-89C4-D5378D71F072}" presName="rootText1" presStyleLbl="node0" presStyleIdx="0" presStyleCnt="5">
        <dgm:presLayoutVars>
          <dgm:chPref val="3"/>
        </dgm:presLayoutVars>
      </dgm:prSet>
      <dgm:spPr/>
    </dgm:pt>
    <dgm:pt modelId="{34500FFA-4A89-4F53-A04D-38D7268B974D}" type="pres">
      <dgm:prSet presAssocID="{C5FE0CE6-1A0F-4DC6-89C4-D5378D71F072}" presName="rootConnector1" presStyleLbl="node1" presStyleIdx="0" presStyleCnt="0"/>
      <dgm:spPr/>
    </dgm:pt>
    <dgm:pt modelId="{E711DAE9-0503-4A31-90EC-C33B1D632EE1}" type="pres">
      <dgm:prSet presAssocID="{C5FE0CE6-1A0F-4DC6-89C4-D5378D71F072}" presName="hierChild2" presStyleCnt="0"/>
      <dgm:spPr/>
    </dgm:pt>
    <dgm:pt modelId="{66A9FA4C-B4FD-4E0E-8964-E38FF46BDAD3}" type="pres">
      <dgm:prSet presAssocID="{C5FE0CE6-1A0F-4DC6-89C4-D5378D71F072}" presName="hierChild3" presStyleCnt="0"/>
      <dgm:spPr/>
    </dgm:pt>
    <dgm:pt modelId="{6FCF2FB7-2FE6-4723-A149-9C94A19C27A7}" type="pres">
      <dgm:prSet presAssocID="{79147C4E-B69A-4147-8ABE-BAC9F6776679}" presName="hierRoot1" presStyleCnt="0">
        <dgm:presLayoutVars>
          <dgm:hierBranch val="init"/>
        </dgm:presLayoutVars>
      </dgm:prSet>
      <dgm:spPr/>
    </dgm:pt>
    <dgm:pt modelId="{6F33C708-83C2-40E3-92EE-1438EE00EF10}" type="pres">
      <dgm:prSet presAssocID="{79147C4E-B69A-4147-8ABE-BAC9F6776679}" presName="rootComposite1" presStyleCnt="0"/>
      <dgm:spPr/>
    </dgm:pt>
    <dgm:pt modelId="{05285C0C-E60B-459C-8DEF-3960464EB695}" type="pres">
      <dgm:prSet presAssocID="{79147C4E-B69A-4147-8ABE-BAC9F6776679}" presName="rootText1" presStyleLbl="node0" presStyleIdx="1" presStyleCnt="5">
        <dgm:presLayoutVars>
          <dgm:chPref val="3"/>
        </dgm:presLayoutVars>
      </dgm:prSet>
      <dgm:spPr/>
    </dgm:pt>
    <dgm:pt modelId="{84071278-EC71-49B4-8ADE-16B9884F525F}" type="pres">
      <dgm:prSet presAssocID="{79147C4E-B69A-4147-8ABE-BAC9F6776679}" presName="rootConnector1" presStyleLbl="node1" presStyleIdx="0" presStyleCnt="0"/>
      <dgm:spPr/>
    </dgm:pt>
    <dgm:pt modelId="{51770CB9-2A03-423B-97DF-502459A4BE09}" type="pres">
      <dgm:prSet presAssocID="{79147C4E-B69A-4147-8ABE-BAC9F6776679}" presName="hierChild2" presStyleCnt="0"/>
      <dgm:spPr/>
    </dgm:pt>
    <dgm:pt modelId="{9B3132B9-FF92-4735-ABA8-BDB8D789D6A2}" type="pres">
      <dgm:prSet presAssocID="{79147C4E-B69A-4147-8ABE-BAC9F6776679}" presName="hierChild3" presStyleCnt="0"/>
      <dgm:spPr/>
    </dgm:pt>
    <dgm:pt modelId="{A8B242A9-9765-4FDD-BE66-4DDD0BF9EC65}" type="pres">
      <dgm:prSet presAssocID="{3B9B0BCB-EBD3-4EAF-A73B-99875F3EFD85}" presName="hierRoot1" presStyleCnt="0">
        <dgm:presLayoutVars>
          <dgm:hierBranch val="init"/>
        </dgm:presLayoutVars>
      </dgm:prSet>
      <dgm:spPr/>
    </dgm:pt>
    <dgm:pt modelId="{4FDBC58F-03C6-422C-9EC9-E210E3469476}" type="pres">
      <dgm:prSet presAssocID="{3B9B0BCB-EBD3-4EAF-A73B-99875F3EFD85}" presName="rootComposite1" presStyleCnt="0"/>
      <dgm:spPr/>
    </dgm:pt>
    <dgm:pt modelId="{81EC6B26-12FD-4DC6-A793-8B7E13480789}" type="pres">
      <dgm:prSet presAssocID="{3B9B0BCB-EBD3-4EAF-A73B-99875F3EFD85}" presName="rootText1" presStyleLbl="node0" presStyleIdx="2" presStyleCnt="5">
        <dgm:presLayoutVars>
          <dgm:chPref val="3"/>
        </dgm:presLayoutVars>
      </dgm:prSet>
      <dgm:spPr/>
    </dgm:pt>
    <dgm:pt modelId="{82D61AC6-1341-4C4F-BCB2-C2DD2F4E9616}" type="pres">
      <dgm:prSet presAssocID="{3B9B0BCB-EBD3-4EAF-A73B-99875F3EFD85}" presName="rootConnector1" presStyleLbl="node1" presStyleIdx="0" presStyleCnt="0"/>
      <dgm:spPr/>
    </dgm:pt>
    <dgm:pt modelId="{D36EF26C-3489-46A8-ADFB-317A9CA5B8E8}" type="pres">
      <dgm:prSet presAssocID="{3B9B0BCB-EBD3-4EAF-A73B-99875F3EFD85}" presName="hierChild2" presStyleCnt="0"/>
      <dgm:spPr/>
    </dgm:pt>
    <dgm:pt modelId="{EA6133B4-853E-449E-83A2-87A774B3DA7B}" type="pres">
      <dgm:prSet presAssocID="{3B9B0BCB-EBD3-4EAF-A73B-99875F3EFD85}" presName="hierChild3" presStyleCnt="0"/>
      <dgm:spPr/>
    </dgm:pt>
    <dgm:pt modelId="{C4440AB9-F642-4E75-90D4-28C60AA9C20F}" type="pres">
      <dgm:prSet presAssocID="{DAA778C8-F7BF-4D3B-B34E-CFD39F1140D5}" presName="hierRoot1" presStyleCnt="0">
        <dgm:presLayoutVars>
          <dgm:hierBranch val="init"/>
        </dgm:presLayoutVars>
      </dgm:prSet>
      <dgm:spPr/>
    </dgm:pt>
    <dgm:pt modelId="{E73338D4-7C3A-424C-AB7C-CC703FBE886C}" type="pres">
      <dgm:prSet presAssocID="{DAA778C8-F7BF-4D3B-B34E-CFD39F1140D5}" presName="rootComposite1" presStyleCnt="0"/>
      <dgm:spPr/>
    </dgm:pt>
    <dgm:pt modelId="{037468A1-E3FA-4A3A-A7F2-9FD2B2D670CD}" type="pres">
      <dgm:prSet presAssocID="{DAA778C8-F7BF-4D3B-B34E-CFD39F1140D5}" presName="rootText1" presStyleLbl="node0" presStyleIdx="3" presStyleCnt="5">
        <dgm:presLayoutVars>
          <dgm:chPref val="3"/>
        </dgm:presLayoutVars>
      </dgm:prSet>
      <dgm:spPr/>
    </dgm:pt>
    <dgm:pt modelId="{862079D4-3750-49C5-8030-207FC1ACBE33}" type="pres">
      <dgm:prSet presAssocID="{DAA778C8-F7BF-4D3B-B34E-CFD39F1140D5}" presName="rootConnector1" presStyleLbl="node1" presStyleIdx="0" presStyleCnt="0"/>
      <dgm:spPr/>
    </dgm:pt>
    <dgm:pt modelId="{252B1E66-1CD5-49AE-A833-AEF655E26586}" type="pres">
      <dgm:prSet presAssocID="{DAA778C8-F7BF-4D3B-B34E-CFD39F1140D5}" presName="hierChild2" presStyleCnt="0"/>
      <dgm:spPr/>
    </dgm:pt>
    <dgm:pt modelId="{402048DB-C1F6-48A2-8C33-F5C9EAC53379}" type="pres">
      <dgm:prSet presAssocID="{DAA778C8-F7BF-4D3B-B34E-CFD39F1140D5}" presName="hierChild3" presStyleCnt="0"/>
      <dgm:spPr/>
    </dgm:pt>
    <dgm:pt modelId="{20031E20-E1FB-4AB3-A301-9F8307774DA5}" type="pres">
      <dgm:prSet presAssocID="{EBDCB311-6252-4F7D-8D87-3C47CE6DBE2A}" presName="hierRoot1" presStyleCnt="0">
        <dgm:presLayoutVars>
          <dgm:hierBranch val="init"/>
        </dgm:presLayoutVars>
      </dgm:prSet>
      <dgm:spPr/>
    </dgm:pt>
    <dgm:pt modelId="{50DCD0DE-AAD9-472A-9F22-D2526E0C2A39}" type="pres">
      <dgm:prSet presAssocID="{EBDCB311-6252-4F7D-8D87-3C47CE6DBE2A}" presName="rootComposite1" presStyleCnt="0"/>
      <dgm:spPr/>
    </dgm:pt>
    <dgm:pt modelId="{04F836CF-1BF4-4599-B370-07CA6198EA2D}" type="pres">
      <dgm:prSet presAssocID="{EBDCB311-6252-4F7D-8D87-3C47CE6DBE2A}" presName="rootText1" presStyleLbl="node0" presStyleIdx="4" presStyleCnt="5">
        <dgm:presLayoutVars>
          <dgm:chPref val="3"/>
        </dgm:presLayoutVars>
      </dgm:prSet>
      <dgm:spPr/>
    </dgm:pt>
    <dgm:pt modelId="{27049903-333E-42DF-9AEA-E0F41C714221}" type="pres">
      <dgm:prSet presAssocID="{EBDCB311-6252-4F7D-8D87-3C47CE6DBE2A}" presName="rootConnector1" presStyleLbl="node1" presStyleIdx="0" presStyleCnt="0"/>
      <dgm:spPr/>
    </dgm:pt>
    <dgm:pt modelId="{7655CB84-5FB4-48A2-B15B-64E155478987}" type="pres">
      <dgm:prSet presAssocID="{EBDCB311-6252-4F7D-8D87-3C47CE6DBE2A}" presName="hierChild2" presStyleCnt="0"/>
      <dgm:spPr/>
    </dgm:pt>
    <dgm:pt modelId="{542C2122-7FDF-4A46-8917-37BC606ADA1B}" type="pres">
      <dgm:prSet presAssocID="{EBDCB311-6252-4F7D-8D87-3C47CE6DBE2A}" presName="hierChild3" presStyleCnt="0"/>
      <dgm:spPr/>
    </dgm:pt>
  </dgm:ptLst>
  <dgm:cxnLst>
    <dgm:cxn modelId="{42A04D12-3A0B-493A-895C-183A8BF8154C}" type="presOf" srcId="{79147C4E-B69A-4147-8ABE-BAC9F6776679}" destId="{84071278-EC71-49B4-8ADE-16B9884F525F}" srcOrd="1" destOrd="0" presId="urn:microsoft.com/office/officeart/2005/8/layout/orgChart1"/>
    <dgm:cxn modelId="{634D131B-673E-4D12-92DA-2D6B84E2E11A}" type="presOf" srcId="{EBDCB311-6252-4F7D-8D87-3C47CE6DBE2A}" destId="{04F836CF-1BF4-4599-B370-07CA6198EA2D}" srcOrd="0" destOrd="0" presId="urn:microsoft.com/office/officeart/2005/8/layout/orgChart1"/>
    <dgm:cxn modelId="{85930C1C-C0EE-4889-9871-C09725C37394}" srcId="{D81CE584-6CD0-4125-9575-405473F785F1}" destId="{79147C4E-B69A-4147-8ABE-BAC9F6776679}" srcOrd="1" destOrd="0" parTransId="{934F3DC4-CE51-464E-A033-8CFEA761B5B5}" sibTransId="{7F5C8F0E-4299-48D3-9055-E54C2318A40E}"/>
    <dgm:cxn modelId="{16C4EA3E-475F-4003-8269-0AC8742FC21A}" type="presOf" srcId="{D81CE584-6CD0-4125-9575-405473F785F1}" destId="{6ED69D42-19E0-45C6-B003-A5293FCD71A3}" srcOrd="0" destOrd="0" presId="urn:microsoft.com/office/officeart/2005/8/layout/orgChart1"/>
    <dgm:cxn modelId="{44637669-AC30-46B4-AC7E-BDDB96E26031}" type="presOf" srcId="{3B9B0BCB-EBD3-4EAF-A73B-99875F3EFD85}" destId="{82D61AC6-1341-4C4F-BCB2-C2DD2F4E9616}" srcOrd="1" destOrd="0" presId="urn:microsoft.com/office/officeart/2005/8/layout/orgChart1"/>
    <dgm:cxn modelId="{E89D7054-AC97-4569-930F-85D6CC3D6918}" type="presOf" srcId="{3B9B0BCB-EBD3-4EAF-A73B-99875F3EFD85}" destId="{81EC6B26-12FD-4DC6-A793-8B7E13480789}" srcOrd="0" destOrd="0" presId="urn:microsoft.com/office/officeart/2005/8/layout/orgChart1"/>
    <dgm:cxn modelId="{28CFAB78-D554-40DB-873D-06E99E0F89FE}" type="presOf" srcId="{C5FE0CE6-1A0F-4DC6-89C4-D5378D71F072}" destId="{FCF69FA8-D491-4C99-B9D0-65EAB32CC70D}" srcOrd="0" destOrd="0" presId="urn:microsoft.com/office/officeart/2005/8/layout/orgChart1"/>
    <dgm:cxn modelId="{ED7D3C95-DCB2-4829-8CF3-E463D7B70BA8}" type="presOf" srcId="{C5FE0CE6-1A0F-4DC6-89C4-D5378D71F072}" destId="{34500FFA-4A89-4F53-A04D-38D7268B974D}" srcOrd="1" destOrd="0" presId="urn:microsoft.com/office/officeart/2005/8/layout/orgChart1"/>
    <dgm:cxn modelId="{B632D595-FC18-4FAF-B8FF-3B9D6285B2D1}" srcId="{D81CE584-6CD0-4125-9575-405473F785F1}" destId="{3B9B0BCB-EBD3-4EAF-A73B-99875F3EFD85}" srcOrd="2" destOrd="0" parTransId="{3B94AAC3-ABAB-4580-ADC0-7BAECDD61CAB}" sibTransId="{B79445B9-6E9E-4B68-9E75-1F21984EC3D0}"/>
    <dgm:cxn modelId="{55A0449A-335D-4A8D-B282-1064F274BA13}" srcId="{D81CE584-6CD0-4125-9575-405473F785F1}" destId="{EBDCB311-6252-4F7D-8D87-3C47CE6DBE2A}" srcOrd="4" destOrd="0" parTransId="{4ADE8A5F-52D6-49F6-851B-2C6024860BE7}" sibTransId="{FC47E528-C5FF-4E3F-908F-F072CFD7B4D3}"/>
    <dgm:cxn modelId="{09A03BAA-C236-45F4-9215-C1D88B29150B}" type="presOf" srcId="{DAA778C8-F7BF-4D3B-B34E-CFD39F1140D5}" destId="{862079D4-3750-49C5-8030-207FC1ACBE33}" srcOrd="1" destOrd="0" presId="urn:microsoft.com/office/officeart/2005/8/layout/orgChart1"/>
    <dgm:cxn modelId="{D35897B8-E71C-4AEB-943B-38EB2FC77CF9}" type="presOf" srcId="{DAA778C8-F7BF-4D3B-B34E-CFD39F1140D5}" destId="{037468A1-E3FA-4A3A-A7F2-9FD2B2D670CD}" srcOrd="0" destOrd="0" presId="urn:microsoft.com/office/officeart/2005/8/layout/orgChart1"/>
    <dgm:cxn modelId="{E15947C1-03F0-4AC3-BF9A-02612F983045}" type="presOf" srcId="{79147C4E-B69A-4147-8ABE-BAC9F6776679}" destId="{05285C0C-E60B-459C-8DEF-3960464EB695}" srcOrd="0" destOrd="0" presId="urn:microsoft.com/office/officeart/2005/8/layout/orgChart1"/>
    <dgm:cxn modelId="{656C67C2-7934-4712-88C5-15B384A6ED6E}" srcId="{D81CE584-6CD0-4125-9575-405473F785F1}" destId="{C5FE0CE6-1A0F-4DC6-89C4-D5378D71F072}" srcOrd="0" destOrd="0" parTransId="{B9E7F4B3-6362-40B8-93B6-85B0385C711D}" sibTransId="{3E8391EC-F748-4E32-A5E1-0C377FE8895E}"/>
    <dgm:cxn modelId="{45B4AEC4-E4AE-4D50-81D3-A6095A03CB53}" srcId="{D81CE584-6CD0-4125-9575-405473F785F1}" destId="{DAA778C8-F7BF-4D3B-B34E-CFD39F1140D5}" srcOrd="3" destOrd="0" parTransId="{13718941-46E6-4147-91E3-A58605F3E6A6}" sibTransId="{AB4C2097-4724-40D6-AC16-11E59B6AD33C}"/>
    <dgm:cxn modelId="{F04795C9-9B45-463C-91BD-65A178B45046}" type="presOf" srcId="{EBDCB311-6252-4F7D-8D87-3C47CE6DBE2A}" destId="{27049903-333E-42DF-9AEA-E0F41C714221}" srcOrd="1" destOrd="0" presId="urn:microsoft.com/office/officeart/2005/8/layout/orgChart1"/>
    <dgm:cxn modelId="{2E8355A5-ACCE-4252-9407-3CB1E2A95E8A}" type="presParOf" srcId="{6ED69D42-19E0-45C6-B003-A5293FCD71A3}" destId="{6E7CD7D2-5348-4509-8B50-C5FE35F1DF83}" srcOrd="0" destOrd="0" presId="urn:microsoft.com/office/officeart/2005/8/layout/orgChart1"/>
    <dgm:cxn modelId="{633E38DD-235B-49C9-AE46-F77831748921}" type="presParOf" srcId="{6E7CD7D2-5348-4509-8B50-C5FE35F1DF83}" destId="{8C566FA3-E55C-4112-9272-4CEBE5B3A5F1}" srcOrd="0" destOrd="0" presId="urn:microsoft.com/office/officeart/2005/8/layout/orgChart1"/>
    <dgm:cxn modelId="{8D1C2109-D3DD-4948-AB84-962F99908D95}" type="presParOf" srcId="{8C566FA3-E55C-4112-9272-4CEBE5B3A5F1}" destId="{FCF69FA8-D491-4C99-B9D0-65EAB32CC70D}" srcOrd="0" destOrd="0" presId="urn:microsoft.com/office/officeart/2005/8/layout/orgChart1"/>
    <dgm:cxn modelId="{0443E4DB-CAC7-486E-BBFD-0ACE76A002A4}" type="presParOf" srcId="{8C566FA3-E55C-4112-9272-4CEBE5B3A5F1}" destId="{34500FFA-4A89-4F53-A04D-38D7268B974D}" srcOrd="1" destOrd="0" presId="urn:microsoft.com/office/officeart/2005/8/layout/orgChart1"/>
    <dgm:cxn modelId="{E611E21C-87E9-4A34-BC9F-7EA0102E6946}" type="presParOf" srcId="{6E7CD7D2-5348-4509-8B50-C5FE35F1DF83}" destId="{E711DAE9-0503-4A31-90EC-C33B1D632EE1}" srcOrd="1" destOrd="0" presId="urn:microsoft.com/office/officeart/2005/8/layout/orgChart1"/>
    <dgm:cxn modelId="{CCFCADCF-B3E3-489C-90AC-9A043ABF6BD4}" type="presParOf" srcId="{6E7CD7D2-5348-4509-8B50-C5FE35F1DF83}" destId="{66A9FA4C-B4FD-4E0E-8964-E38FF46BDAD3}" srcOrd="2" destOrd="0" presId="urn:microsoft.com/office/officeart/2005/8/layout/orgChart1"/>
    <dgm:cxn modelId="{87466874-E670-4304-A2AE-E1C8D0A4A3EC}" type="presParOf" srcId="{6ED69D42-19E0-45C6-B003-A5293FCD71A3}" destId="{6FCF2FB7-2FE6-4723-A149-9C94A19C27A7}" srcOrd="1" destOrd="0" presId="urn:microsoft.com/office/officeart/2005/8/layout/orgChart1"/>
    <dgm:cxn modelId="{B1CA6B07-81F5-45B3-B919-42DD3308235D}" type="presParOf" srcId="{6FCF2FB7-2FE6-4723-A149-9C94A19C27A7}" destId="{6F33C708-83C2-40E3-92EE-1438EE00EF10}" srcOrd="0" destOrd="0" presId="urn:microsoft.com/office/officeart/2005/8/layout/orgChart1"/>
    <dgm:cxn modelId="{356DD41E-53E6-4248-A818-244CDAFBE2A9}" type="presParOf" srcId="{6F33C708-83C2-40E3-92EE-1438EE00EF10}" destId="{05285C0C-E60B-459C-8DEF-3960464EB695}" srcOrd="0" destOrd="0" presId="urn:microsoft.com/office/officeart/2005/8/layout/orgChart1"/>
    <dgm:cxn modelId="{8E6B1F10-3BF0-4A67-B8F5-110E368D6263}" type="presParOf" srcId="{6F33C708-83C2-40E3-92EE-1438EE00EF10}" destId="{84071278-EC71-49B4-8ADE-16B9884F525F}" srcOrd="1" destOrd="0" presId="urn:microsoft.com/office/officeart/2005/8/layout/orgChart1"/>
    <dgm:cxn modelId="{FF6AA2C7-FD88-468B-A3AF-0E07436C7FC7}" type="presParOf" srcId="{6FCF2FB7-2FE6-4723-A149-9C94A19C27A7}" destId="{51770CB9-2A03-423B-97DF-502459A4BE09}" srcOrd="1" destOrd="0" presId="urn:microsoft.com/office/officeart/2005/8/layout/orgChart1"/>
    <dgm:cxn modelId="{1FA4BD6F-7898-4107-A9D3-130748B80C51}" type="presParOf" srcId="{6FCF2FB7-2FE6-4723-A149-9C94A19C27A7}" destId="{9B3132B9-FF92-4735-ABA8-BDB8D789D6A2}" srcOrd="2" destOrd="0" presId="urn:microsoft.com/office/officeart/2005/8/layout/orgChart1"/>
    <dgm:cxn modelId="{E052499B-7FD2-498E-8820-E4658E706CD7}" type="presParOf" srcId="{6ED69D42-19E0-45C6-B003-A5293FCD71A3}" destId="{A8B242A9-9765-4FDD-BE66-4DDD0BF9EC65}" srcOrd="2" destOrd="0" presId="urn:microsoft.com/office/officeart/2005/8/layout/orgChart1"/>
    <dgm:cxn modelId="{A0861DFA-E8BC-48FC-90B9-41D7A264CF3D}" type="presParOf" srcId="{A8B242A9-9765-4FDD-BE66-4DDD0BF9EC65}" destId="{4FDBC58F-03C6-422C-9EC9-E210E3469476}" srcOrd="0" destOrd="0" presId="urn:microsoft.com/office/officeart/2005/8/layout/orgChart1"/>
    <dgm:cxn modelId="{29A9CEE9-D1BA-4A66-A74C-0AAC09D93666}" type="presParOf" srcId="{4FDBC58F-03C6-422C-9EC9-E210E3469476}" destId="{81EC6B26-12FD-4DC6-A793-8B7E13480789}" srcOrd="0" destOrd="0" presId="urn:microsoft.com/office/officeart/2005/8/layout/orgChart1"/>
    <dgm:cxn modelId="{09B52A18-7DB4-4486-9DC4-E36E880E0267}" type="presParOf" srcId="{4FDBC58F-03C6-422C-9EC9-E210E3469476}" destId="{82D61AC6-1341-4C4F-BCB2-C2DD2F4E9616}" srcOrd="1" destOrd="0" presId="urn:microsoft.com/office/officeart/2005/8/layout/orgChart1"/>
    <dgm:cxn modelId="{3FEDC829-A8C3-42C3-903B-FCC3B6F5B502}" type="presParOf" srcId="{A8B242A9-9765-4FDD-BE66-4DDD0BF9EC65}" destId="{D36EF26C-3489-46A8-ADFB-317A9CA5B8E8}" srcOrd="1" destOrd="0" presId="urn:microsoft.com/office/officeart/2005/8/layout/orgChart1"/>
    <dgm:cxn modelId="{0086F30D-7286-4324-87AA-CC741B324340}" type="presParOf" srcId="{A8B242A9-9765-4FDD-BE66-4DDD0BF9EC65}" destId="{EA6133B4-853E-449E-83A2-87A774B3DA7B}" srcOrd="2" destOrd="0" presId="urn:microsoft.com/office/officeart/2005/8/layout/orgChart1"/>
    <dgm:cxn modelId="{08F2CC60-A596-4225-81E7-41B887ECF76F}" type="presParOf" srcId="{6ED69D42-19E0-45C6-B003-A5293FCD71A3}" destId="{C4440AB9-F642-4E75-90D4-28C60AA9C20F}" srcOrd="3" destOrd="0" presId="urn:microsoft.com/office/officeart/2005/8/layout/orgChart1"/>
    <dgm:cxn modelId="{B83934BB-015A-4CF3-B0A2-25073CE8139D}" type="presParOf" srcId="{C4440AB9-F642-4E75-90D4-28C60AA9C20F}" destId="{E73338D4-7C3A-424C-AB7C-CC703FBE886C}" srcOrd="0" destOrd="0" presId="urn:microsoft.com/office/officeart/2005/8/layout/orgChart1"/>
    <dgm:cxn modelId="{63A11E87-D14E-40EB-A8CC-52A8C8846887}" type="presParOf" srcId="{E73338D4-7C3A-424C-AB7C-CC703FBE886C}" destId="{037468A1-E3FA-4A3A-A7F2-9FD2B2D670CD}" srcOrd="0" destOrd="0" presId="urn:microsoft.com/office/officeart/2005/8/layout/orgChart1"/>
    <dgm:cxn modelId="{F5CABE37-C95A-4810-B19B-45B3156F8D67}" type="presParOf" srcId="{E73338D4-7C3A-424C-AB7C-CC703FBE886C}" destId="{862079D4-3750-49C5-8030-207FC1ACBE33}" srcOrd="1" destOrd="0" presId="urn:microsoft.com/office/officeart/2005/8/layout/orgChart1"/>
    <dgm:cxn modelId="{F9DB4B2D-ACD4-46F3-9C02-BA7792AE5044}" type="presParOf" srcId="{C4440AB9-F642-4E75-90D4-28C60AA9C20F}" destId="{252B1E66-1CD5-49AE-A833-AEF655E26586}" srcOrd="1" destOrd="0" presId="urn:microsoft.com/office/officeart/2005/8/layout/orgChart1"/>
    <dgm:cxn modelId="{6E65EF67-099D-4DDE-B5BD-1639E436A6BE}" type="presParOf" srcId="{C4440AB9-F642-4E75-90D4-28C60AA9C20F}" destId="{402048DB-C1F6-48A2-8C33-F5C9EAC53379}" srcOrd="2" destOrd="0" presId="urn:microsoft.com/office/officeart/2005/8/layout/orgChart1"/>
    <dgm:cxn modelId="{06C9FB4A-6C0F-448C-B410-BB36D3A5D732}" type="presParOf" srcId="{6ED69D42-19E0-45C6-B003-A5293FCD71A3}" destId="{20031E20-E1FB-4AB3-A301-9F8307774DA5}" srcOrd="4" destOrd="0" presId="urn:microsoft.com/office/officeart/2005/8/layout/orgChart1"/>
    <dgm:cxn modelId="{936F14EB-B171-4669-A2CF-252A5F2CD6E1}" type="presParOf" srcId="{20031E20-E1FB-4AB3-A301-9F8307774DA5}" destId="{50DCD0DE-AAD9-472A-9F22-D2526E0C2A39}" srcOrd="0" destOrd="0" presId="urn:microsoft.com/office/officeart/2005/8/layout/orgChart1"/>
    <dgm:cxn modelId="{082F1540-429A-456B-A76E-1B7F19B16E21}" type="presParOf" srcId="{50DCD0DE-AAD9-472A-9F22-D2526E0C2A39}" destId="{04F836CF-1BF4-4599-B370-07CA6198EA2D}" srcOrd="0" destOrd="0" presId="urn:microsoft.com/office/officeart/2005/8/layout/orgChart1"/>
    <dgm:cxn modelId="{3FC6B3C8-4EBA-491F-8FC7-AE72BD2F3E1C}" type="presParOf" srcId="{50DCD0DE-AAD9-472A-9F22-D2526E0C2A39}" destId="{27049903-333E-42DF-9AEA-E0F41C714221}" srcOrd="1" destOrd="0" presId="urn:microsoft.com/office/officeart/2005/8/layout/orgChart1"/>
    <dgm:cxn modelId="{EB019A95-1562-41A7-B845-62BF58A82ECF}" type="presParOf" srcId="{20031E20-E1FB-4AB3-A301-9F8307774DA5}" destId="{7655CB84-5FB4-48A2-B15B-64E155478987}" srcOrd="1" destOrd="0" presId="urn:microsoft.com/office/officeart/2005/8/layout/orgChart1"/>
    <dgm:cxn modelId="{3B4C4178-ED44-4484-9FDC-FB64D0D0146E}" type="presParOf" srcId="{20031E20-E1FB-4AB3-A301-9F8307774DA5}" destId="{542C2122-7FDF-4A46-8917-37BC606ADA1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D81CE584-6CD0-4125-9575-405473F785F1}" type="doc">
      <dgm:prSet loTypeId="urn:microsoft.com/office/officeart/2005/8/layout/orgChart1" loCatId="hierarchy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GB"/>
        </a:p>
      </dgm:t>
    </dgm:pt>
    <dgm:pt modelId="{B7B7C36C-9595-4790-9E5D-17A8031872B7}">
      <dgm:prSet/>
      <dgm:spPr/>
      <dgm:t>
        <a:bodyPr/>
        <a:lstStyle/>
        <a:p>
          <a:r>
            <a:rPr lang="pl-PL" dirty="0"/>
            <a:t>4 Technical infrastructure</a:t>
          </a:r>
          <a:endParaRPr lang="en-CH" dirty="0"/>
        </a:p>
      </dgm:t>
    </dgm:pt>
    <dgm:pt modelId="{BDC79313-D571-4541-A8F6-FA4352C40316}" type="parTrans" cxnId="{35E0354A-B3B4-4F90-A72C-6492F123041A}">
      <dgm:prSet/>
      <dgm:spPr/>
      <dgm:t>
        <a:bodyPr/>
        <a:lstStyle/>
        <a:p>
          <a:endParaRPr lang="en-CH"/>
        </a:p>
      </dgm:t>
    </dgm:pt>
    <dgm:pt modelId="{1B7C424B-D0E1-4C51-A4EF-21455522687D}" type="sibTrans" cxnId="{35E0354A-B3B4-4F90-A72C-6492F123041A}">
      <dgm:prSet/>
      <dgm:spPr/>
      <dgm:t>
        <a:bodyPr/>
        <a:lstStyle/>
        <a:p>
          <a:endParaRPr lang="en-CH"/>
        </a:p>
      </dgm:t>
    </dgm:pt>
    <dgm:pt modelId="{6DF7DC08-682C-4722-A208-DA6E1FBC312A}">
      <dgm:prSet/>
      <dgm:spPr/>
      <dgm:t>
        <a:bodyPr/>
        <a:lstStyle/>
        <a:p>
          <a:r>
            <a:rPr lang="pl-PL" dirty="0"/>
            <a:t>4.1 TI Coordination</a:t>
          </a:r>
          <a:endParaRPr lang="en-CH" dirty="0"/>
        </a:p>
      </dgm:t>
    </dgm:pt>
    <dgm:pt modelId="{59C7EA7D-CE67-4BC0-A40C-D67F7CA8664D}" type="parTrans" cxnId="{96FBCD1C-353C-48B3-BDC6-DD4D433F3EC5}">
      <dgm:prSet/>
      <dgm:spPr/>
      <dgm:t>
        <a:bodyPr/>
        <a:lstStyle/>
        <a:p>
          <a:endParaRPr lang="en-CH"/>
        </a:p>
      </dgm:t>
    </dgm:pt>
    <dgm:pt modelId="{DAC13125-07C2-491F-B3BF-858E6CF443D5}" type="sibTrans" cxnId="{96FBCD1C-353C-48B3-BDC6-DD4D433F3EC5}">
      <dgm:prSet/>
      <dgm:spPr/>
      <dgm:t>
        <a:bodyPr/>
        <a:lstStyle/>
        <a:p>
          <a:endParaRPr lang="en-CH"/>
        </a:p>
      </dgm:t>
    </dgm:pt>
    <dgm:pt modelId="{F1B4DC90-58DE-4FA4-8975-CDC0353C2AAD}">
      <dgm:prSet/>
      <dgm:spPr>
        <a:solidFill>
          <a:schemeClr val="accent6"/>
        </a:solidFill>
      </dgm:spPr>
      <dgm:t>
        <a:bodyPr/>
        <a:lstStyle/>
        <a:p>
          <a:r>
            <a:rPr lang="pl-PL" dirty="0"/>
            <a:t>4.</a:t>
          </a:r>
          <a:r>
            <a:rPr lang="en-US" dirty="0"/>
            <a:t>2</a:t>
          </a:r>
          <a:r>
            <a:rPr lang="pl-PL" dirty="0"/>
            <a:t> </a:t>
          </a:r>
          <a:r>
            <a:rPr lang="en-US" dirty="0"/>
            <a:t>Scheduling, Configuration and Integration</a:t>
          </a:r>
          <a:endParaRPr lang="en-CH" dirty="0"/>
        </a:p>
      </dgm:t>
    </dgm:pt>
    <dgm:pt modelId="{134D4BA8-E2DE-4898-ABFE-5831A96BC712}" type="parTrans" cxnId="{D19C420F-6ABA-4E1A-8B71-77E79D9C9D0B}">
      <dgm:prSet/>
      <dgm:spPr/>
      <dgm:t>
        <a:bodyPr/>
        <a:lstStyle/>
        <a:p>
          <a:endParaRPr lang="en-CH"/>
        </a:p>
      </dgm:t>
    </dgm:pt>
    <dgm:pt modelId="{C525CD64-977C-4485-A0EB-7B0A33217FAD}" type="sibTrans" cxnId="{D19C420F-6ABA-4E1A-8B71-77E79D9C9D0B}">
      <dgm:prSet/>
      <dgm:spPr/>
      <dgm:t>
        <a:bodyPr/>
        <a:lstStyle/>
        <a:p>
          <a:endParaRPr lang="en-CH"/>
        </a:p>
      </dgm:t>
    </dgm:pt>
    <dgm:pt modelId="{3FD7A31A-C0DC-4F55-AA90-1017A02A0EEE}">
      <dgm:prSet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pl-PL" dirty="0"/>
            <a:t>4.3 Geodesy</a:t>
          </a:r>
          <a:endParaRPr lang="en-CH" dirty="0"/>
        </a:p>
      </dgm:t>
    </dgm:pt>
    <dgm:pt modelId="{F58CF440-53BB-43F7-A2CB-4437996E2ED4}" type="parTrans" cxnId="{AB6873B5-601A-4C7B-9C7C-621A86DE76AF}">
      <dgm:prSet/>
      <dgm:spPr/>
      <dgm:t>
        <a:bodyPr/>
        <a:lstStyle/>
        <a:p>
          <a:endParaRPr lang="en-CH"/>
        </a:p>
      </dgm:t>
    </dgm:pt>
    <dgm:pt modelId="{2CBE09B2-0946-4C10-AEF0-2289F670F613}" type="sibTrans" cxnId="{AB6873B5-601A-4C7B-9C7C-621A86DE76AF}">
      <dgm:prSet/>
      <dgm:spPr/>
      <dgm:t>
        <a:bodyPr/>
        <a:lstStyle/>
        <a:p>
          <a:endParaRPr lang="en-CH"/>
        </a:p>
      </dgm:t>
    </dgm:pt>
    <dgm:pt modelId="{CC4B284D-1042-4AE9-8B55-4AC137410C3F}">
      <dgm:prSet/>
      <dgm:spPr/>
      <dgm:t>
        <a:bodyPr/>
        <a:lstStyle/>
        <a:p>
          <a:r>
            <a:rPr lang="en-GB" dirty="0"/>
            <a:t>4.4 Electricity and energy management</a:t>
          </a:r>
          <a:endParaRPr lang="en-CH" dirty="0"/>
        </a:p>
      </dgm:t>
    </dgm:pt>
    <dgm:pt modelId="{3F344C29-72F9-4ABE-B4A0-13865856B894}" type="parTrans" cxnId="{8DEFB3F0-F4E6-4B03-B074-E412CAA42641}">
      <dgm:prSet/>
      <dgm:spPr/>
      <dgm:t>
        <a:bodyPr/>
        <a:lstStyle/>
        <a:p>
          <a:endParaRPr lang="en-CH"/>
        </a:p>
      </dgm:t>
    </dgm:pt>
    <dgm:pt modelId="{4A8EDC57-C7A0-4EE9-9F20-41B421AD27EE}" type="sibTrans" cxnId="{8DEFB3F0-F4E6-4B03-B074-E412CAA42641}">
      <dgm:prSet/>
      <dgm:spPr/>
      <dgm:t>
        <a:bodyPr/>
        <a:lstStyle/>
        <a:p>
          <a:endParaRPr lang="en-CH"/>
        </a:p>
      </dgm:t>
    </dgm:pt>
    <dgm:pt modelId="{CBBF9709-27CD-4A52-9FEB-4CB021270E9F}">
      <dgm:prSet/>
      <dgm:spPr/>
      <dgm:t>
        <a:bodyPr/>
        <a:lstStyle/>
        <a:p>
          <a:r>
            <a:rPr lang="pl-PL" dirty="0"/>
            <a:t>4.5 Cooling and ventilation</a:t>
          </a:r>
          <a:endParaRPr lang="en-CH" dirty="0"/>
        </a:p>
      </dgm:t>
    </dgm:pt>
    <dgm:pt modelId="{93189C70-4459-42CE-B25C-4202249EA362}" type="parTrans" cxnId="{3D937FF5-02F1-41B9-98DD-DC0F40A3A198}">
      <dgm:prSet/>
      <dgm:spPr/>
      <dgm:t>
        <a:bodyPr/>
        <a:lstStyle/>
        <a:p>
          <a:endParaRPr lang="en-CH"/>
        </a:p>
      </dgm:t>
    </dgm:pt>
    <dgm:pt modelId="{54E894B6-B79F-44EB-A504-850B6ABEEA53}" type="sibTrans" cxnId="{3D937FF5-02F1-41B9-98DD-DC0F40A3A198}">
      <dgm:prSet/>
      <dgm:spPr/>
      <dgm:t>
        <a:bodyPr/>
        <a:lstStyle/>
        <a:p>
          <a:endParaRPr lang="en-CH"/>
        </a:p>
      </dgm:t>
    </dgm:pt>
    <dgm:pt modelId="{C15F39E7-D4C7-43B8-9158-F1EE3D8A73CF}">
      <dgm:prSet/>
      <dgm:spPr/>
      <dgm:t>
        <a:bodyPr/>
        <a:lstStyle/>
        <a:p>
          <a:r>
            <a:rPr lang="pl-PL" dirty="0"/>
            <a:t>4.6 Cryogenics systems</a:t>
          </a:r>
          <a:endParaRPr lang="en-CH" dirty="0"/>
        </a:p>
      </dgm:t>
    </dgm:pt>
    <dgm:pt modelId="{B9919354-F88A-43E0-9997-917668D2F9E4}" type="parTrans" cxnId="{AEBD0E0C-EB0E-4A26-9356-DF47950D2AA9}">
      <dgm:prSet/>
      <dgm:spPr/>
      <dgm:t>
        <a:bodyPr/>
        <a:lstStyle/>
        <a:p>
          <a:endParaRPr lang="en-CH"/>
        </a:p>
      </dgm:t>
    </dgm:pt>
    <dgm:pt modelId="{EC6D6D57-4CE2-4CD8-BE06-8E913EDD8CEC}" type="sibTrans" cxnId="{AEBD0E0C-EB0E-4A26-9356-DF47950D2AA9}">
      <dgm:prSet/>
      <dgm:spPr/>
      <dgm:t>
        <a:bodyPr/>
        <a:lstStyle/>
        <a:p>
          <a:endParaRPr lang="en-CH"/>
        </a:p>
      </dgm:t>
    </dgm:pt>
    <dgm:pt modelId="{014E2CE6-B96F-4E72-B50F-DA8DB9EB2B0D}">
      <dgm:prSet/>
      <dgm:spPr/>
      <dgm:t>
        <a:bodyPr/>
        <a:lstStyle/>
        <a:p>
          <a:r>
            <a:rPr lang="en-GB" dirty="0"/>
            <a:t>4.7 Computing and controls infrastructure, communication and network</a:t>
          </a:r>
          <a:endParaRPr lang="en-CH" dirty="0"/>
        </a:p>
      </dgm:t>
    </dgm:pt>
    <dgm:pt modelId="{E403FAEA-B2D6-4C53-81AE-D2033A8258EB}" type="parTrans" cxnId="{55670CBA-5657-47D5-946E-24095A45B966}">
      <dgm:prSet/>
      <dgm:spPr/>
      <dgm:t>
        <a:bodyPr/>
        <a:lstStyle/>
        <a:p>
          <a:endParaRPr lang="en-CH"/>
        </a:p>
      </dgm:t>
    </dgm:pt>
    <dgm:pt modelId="{2421FD8E-9BB3-45AA-8775-91446AE129FA}" type="sibTrans" cxnId="{55670CBA-5657-47D5-946E-24095A45B966}">
      <dgm:prSet/>
      <dgm:spPr/>
      <dgm:t>
        <a:bodyPr/>
        <a:lstStyle/>
        <a:p>
          <a:endParaRPr lang="en-CH"/>
        </a:p>
      </dgm:t>
    </dgm:pt>
    <dgm:pt modelId="{2BEE8CD5-DA2D-4AE0-84FA-06D5CFB1FBD8}">
      <dgm:prSet/>
      <dgm:spPr/>
      <dgm:t>
        <a:bodyPr/>
        <a:lstStyle/>
        <a:p>
          <a:r>
            <a:rPr lang="pl-PL" dirty="0"/>
            <a:t>4.8 Safety</a:t>
          </a:r>
          <a:endParaRPr lang="en-CH" dirty="0"/>
        </a:p>
      </dgm:t>
    </dgm:pt>
    <dgm:pt modelId="{C8BA58B7-8819-4AAA-AEBE-902A5EBD925E}" type="parTrans" cxnId="{25DCDFDA-D0AC-480A-9F8A-45544498FD0F}">
      <dgm:prSet/>
      <dgm:spPr/>
      <dgm:t>
        <a:bodyPr/>
        <a:lstStyle/>
        <a:p>
          <a:endParaRPr lang="en-CH"/>
        </a:p>
      </dgm:t>
    </dgm:pt>
    <dgm:pt modelId="{709B306F-D091-47C9-8BAB-9DC41FC039C4}" type="sibTrans" cxnId="{25DCDFDA-D0AC-480A-9F8A-45544498FD0F}">
      <dgm:prSet/>
      <dgm:spPr/>
      <dgm:t>
        <a:bodyPr/>
        <a:lstStyle/>
        <a:p>
          <a:endParaRPr lang="en-CH"/>
        </a:p>
      </dgm:t>
    </dgm:pt>
    <dgm:pt modelId="{E78C0DC2-027B-4AD6-8A0D-F397D2B01C18}">
      <dgm:prSet/>
      <dgm:spPr>
        <a:solidFill>
          <a:schemeClr val="accent2"/>
        </a:solidFill>
      </dgm:spPr>
      <dgm:t>
        <a:bodyPr/>
        <a:lstStyle/>
        <a:p>
          <a:r>
            <a:rPr lang="en-US" b="0" i="0" u="none" dirty="0"/>
            <a:t>4.9 </a:t>
          </a:r>
          <a:r>
            <a:rPr lang="pl-PL" b="0" i="0" u="none" dirty="0"/>
            <a:t>Technical </a:t>
          </a:r>
          <a:r>
            <a:rPr lang="en-US" b="0" i="0" u="none" dirty="0"/>
            <a:t>E</a:t>
          </a:r>
          <a:r>
            <a:rPr lang="pl-PL" b="0" i="0" u="none" dirty="0"/>
            <a:t>xploitation</a:t>
          </a:r>
          <a:endParaRPr lang="en-CH" dirty="0"/>
        </a:p>
      </dgm:t>
    </dgm:pt>
    <dgm:pt modelId="{A7395E2E-A2A4-4291-867B-BF9978863BB5}" type="parTrans" cxnId="{ACE668D6-6897-4880-AC6F-FE67DE43777E}">
      <dgm:prSet/>
      <dgm:spPr/>
      <dgm:t>
        <a:bodyPr/>
        <a:lstStyle/>
        <a:p>
          <a:endParaRPr lang="en-CH"/>
        </a:p>
      </dgm:t>
    </dgm:pt>
    <dgm:pt modelId="{57D36ECD-EA1D-474C-999B-F0BE18CCE56C}" type="sibTrans" cxnId="{ACE668D6-6897-4880-AC6F-FE67DE43777E}">
      <dgm:prSet/>
      <dgm:spPr/>
      <dgm:t>
        <a:bodyPr/>
        <a:lstStyle/>
        <a:p>
          <a:endParaRPr lang="en-CH"/>
        </a:p>
      </dgm:t>
    </dgm:pt>
    <dgm:pt modelId="{51FCE0FA-25D9-4383-B4CF-3C258B045D32}">
      <dgm:prSet/>
      <dgm:spPr/>
      <dgm:t>
        <a:bodyPr/>
        <a:lstStyle/>
        <a:p>
          <a:r>
            <a:rPr lang="pl-PL" dirty="0"/>
            <a:t>4.10 Transport &amp; handling, installation concepts, logistics</a:t>
          </a:r>
          <a:endParaRPr lang="en-CH" dirty="0"/>
        </a:p>
      </dgm:t>
    </dgm:pt>
    <dgm:pt modelId="{39332784-35F7-44BB-8E4B-BC28714C8663}" type="parTrans" cxnId="{32FA1DC3-08F3-482F-B676-B96E55F0D060}">
      <dgm:prSet/>
      <dgm:spPr/>
      <dgm:t>
        <a:bodyPr/>
        <a:lstStyle/>
        <a:p>
          <a:endParaRPr lang="en-CH"/>
        </a:p>
      </dgm:t>
    </dgm:pt>
    <dgm:pt modelId="{9CC1298D-E7FE-40E0-95B3-9498CDB22138}" type="sibTrans" cxnId="{32FA1DC3-08F3-482F-B676-B96E55F0D060}">
      <dgm:prSet/>
      <dgm:spPr/>
      <dgm:t>
        <a:bodyPr/>
        <a:lstStyle/>
        <a:p>
          <a:endParaRPr lang="en-CH"/>
        </a:p>
      </dgm:t>
    </dgm:pt>
    <dgm:pt modelId="{2A4DE1DC-57B3-4C0C-8A0A-62ED01D1AFD1}">
      <dgm:prSet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4.11 Support, Structure and Arc cell mock-up</a:t>
          </a:r>
          <a:endParaRPr lang="en-CH" dirty="0"/>
        </a:p>
      </dgm:t>
    </dgm:pt>
    <dgm:pt modelId="{F1475E69-B3F8-4F46-9F12-7E74963C717D}" type="parTrans" cxnId="{213BBDAA-1AC0-422C-B7F2-98462C263C72}">
      <dgm:prSet/>
      <dgm:spPr/>
      <dgm:t>
        <a:bodyPr/>
        <a:lstStyle/>
        <a:p>
          <a:endParaRPr lang="en-CH"/>
        </a:p>
      </dgm:t>
    </dgm:pt>
    <dgm:pt modelId="{51B39C65-A8C4-45DC-87C2-275737F4F973}" type="sibTrans" cxnId="{213BBDAA-1AC0-422C-B7F2-98462C263C72}">
      <dgm:prSet/>
      <dgm:spPr/>
      <dgm:t>
        <a:bodyPr/>
        <a:lstStyle/>
        <a:p>
          <a:endParaRPr lang="en-CH"/>
        </a:p>
      </dgm:t>
    </dgm:pt>
    <dgm:pt modelId="{A579BBB1-F6ED-42F1-BCBB-494358661315}">
      <dgm:prSet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4.12 Robotics</a:t>
          </a:r>
          <a:endParaRPr lang="en-CH" dirty="0"/>
        </a:p>
      </dgm:t>
    </dgm:pt>
    <dgm:pt modelId="{B6098D59-202B-4B40-8D59-83376EFB1F1A}" type="parTrans" cxnId="{AFF84247-27E1-4CB2-AB74-C699211382E7}">
      <dgm:prSet/>
      <dgm:spPr/>
      <dgm:t>
        <a:bodyPr/>
        <a:lstStyle/>
        <a:p>
          <a:endParaRPr lang="en-CH"/>
        </a:p>
      </dgm:t>
    </dgm:pt>
    <dgm:pt modelId="{5D80D51E-1C9C-402C-B01B-74FF0247B413}" type="sibTrans" cxnId="{AFF84247-27E1-4CB2-AB74-C699211382E7}">
      <dgm:prSet/>
      <dgm:spPr/>
      <dgm:t>
        <a:bodyPr/>
        <a:lstStyle/>
        <a:p>
          <a:endParaRPr lang="en-CH"/>
        </a:p>
      </dgm:t>
    </dgm:pt>
    <dgm:pt modelId="{CA1B51B2-11A4-449E-A1B5-7953BDCBBECB}">
      <dgm:prSet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dirty="0"/>
            <a:t>4.7.1 </a:t>
          </a:r>
          <a:r>
            <a:rPr lang="pl-PL" dirty="0"/>
            <a:t>Control Architectures</a:t>
          </a:r>
          <a:endParaRPr lang="en-CH" dirty="0"/>
        </a:p>
      </dgm:t>
    </dgm:pt>
    <dgm:pt modelId="{0DB56FF2-E4E6-46F1-8775-E009C6E80297}" type="parTrans" cxnId="{8558C927-3C35-4F25-9EF0-CDC842B55F9C}">
      <dgm:prSet/>
      <dgm:spPr/>
      <dgm:t>
        <a:bodyPr/>
        <a:lstStyle/>
        <a:p>
          <a:endParaRPr lang="en-CH"/>
        </a:p>
      </dgm:t>
    </dgm:pt>
    <dgm:pt modelId="{7BC1F91B-CA7F-40FF-AB46-20435E190429}" type="sibTrans" cxnId="{8558C927-3C35-4F25-9EF0-CDC842B55F9C}">
      <dgm:prSet/>
      <dgm:spPr/>
      <dgm:t>
        <a:bodyPr/>
        <a:lstStyle/>
        <a:p>
          <a:endParaRPr lang="en-CH"/>
        </a:p>
      </dgm:t>
    </dgm:pt>
    <dgm:pt modelId="{56A8598F-E204-4E31-8317-7B3B575918B4}">
      <dgm:prSet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dirty="0"/>
            <a:t>4.7.2. </a:t>
          </a:r>
          <a:r>
            <a:rPr lang="pl-PL" dirty="0"/>
            <a:t>Control software</a:t>
          </a:r>
          <a:endParaRPr lang="en-GB" dirty="0"/>
        </a:p>
      </dgm:t>
    </dgm:pt>
    <dgm:pt modelId="{49685FE5-745D-48FB-8417-C35A2E161C4E}" type="parTrans" cxnId="{6754BFA7-8645-47B2-8D91-D5E6F4AA6BFE}">
      <dgm:prSet/>
      <dgm:spPr/>
      <dgm:t>
        <a:bodyPr/>
        <a:lstStyle/>
        <a:p>
          <a:endParaRPr lang="en-CH"/>
        </a:p>
      </dgm:t>
    </dgm:pt>
    <dgm:pt modelId="{480B8000-192B-4361-8692-DDD786B7DDAE}" type="sibTrans" cxnId="{6754BFA7-8645-47B2-8D91-D5E6F4AA6BFE}">
      <dgm:prSet/>
      <dgm:spPr/>
      <dgm:t>
        <a:bodyPr/>
        <a:lstStyle/>
        <a:p>
          <a:endParaRPr lang="en-CH"/>
        </a:p>
      </dgm:t>
    </dgm:pt>
    <dgm:pt modelId="{504528D3-6ABA-44F3-9210-ED6CC7D84D12}">
      <dgm:prSet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dirty="0"/>
            <a:t>4.7.3 Computing (communication network, data, fibre, security)</a:t>
          </a:r>
        </a:p>
      </dgm:t>
    </dgm:pt>
    <dgm:pt modelId="{8B4273B2-C9C5-44F3-ADED-5EF720B1B18F}" type="parTrans" cxnId="{A8D837F4-8F6D-4077-B47C-8B50466E94DD}">
      <dgm:prSet/>
      <dgm:spPr/>
      <dgm:t>
        <a:bodyPr/>
        <a:lstStyle/>
        <a:p>
          <a:endParaRPr lang="en-CH"/>
        </a:p>
      </dgm:t>
    </dgm:pt>
    <dgm:pt modelId="{47DC4D91-7A57-47F0-AF1D-121B319D4516}" type="sibTrans" cxnId="{A8D837F4-8F6D-4077-B47C-8B50466E94DD}">
      <dgm:prSet/>
      <dgm:spPr/>
      <dgm:t>
        <a:bodyPr/>
        <a:lstStyle/>
        <a:p>
          <a:endParaRPr lang="en-CH"/>
        </a:p>
      </dgm:t>
    </dgm:pt>
    <dgm:pt modelId="{0F9CF17C-4228-4C2B-9959-CFA33D7C5502}">
      <dgm:prSet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4.8.1 </a:t>
          </a:r>
          <a:r>
            <a:rPr lang="pl-PL" dirty="0"/>
            <a:t>Safety Critical Systems</a:t>
          </a:r>
          <a:endParaRPr lang="en-CH" dirty="0"/>
        </a:p>
      </dgm:t>
    </dgm:pt>
    <dgm:pt modelId="{456230FC-1C44-4FCC-AE7A-59E8CA52A177}" type="parTrans" cxnId="{308BAA46-DCE7-4CDD-9A15-45ADD966C06F}">
      <dgm:prSet/>
      <dgm:spPr/>
      <dgm:t>
        <a:bodyPr/>
        <a:lstStyle/>
        <a:p>
          <a:endParaRPr lang="en-CH"/>
        </a:p>
      </dgm:t>
    </dgm:pt>
    <dgm:pt modelId="{79D1791F-68AF-473F-AB97-E1090DFAAC67}" type="sibTrans" cxnId="{308BAA46-DCE7-4CDD-9A15-45ADD966C06F}">
      <dgm:prSet/>
      <dgm:spPr/>
      <dgm:t>
        <a:bodyPr/>
        <a:lstStyle/>
        <a:p>
          <a:endParaRPr lang="en-CH"/>
        </a:p>
      </dgm:t>
    </dgm:pt>
    <dgm:pt modelId="{F63B85D8-E1FA-4421-8F4D-AA52CAA8693A}">
      <dgm:prSet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4.8.2 </a:t>
          </a:r>
          <a:r>
            <a:rPr lang="pl-PL" dirty="0"/>
            <a:t>Safety concept</a:t>
          </a:r>
          <a:endParaRPr lang="en-CH" dirty="0"/>
        </a:p>
      </dgm:t>
    </dgm:pt>
    <dgm:pt modelId="{19F8AFF8-55A7-4E85-BE12-4E3976F97954}" type="parTrans" cxnId="{F0AC2310-9178-4C34-9233-6E131610CBFE}">
      <dgm:prSet/>
      <dgm:spPr/>
      <dgm:t>
        <a:bodyPr/>
        <a:lstStyle/>
        <a:p>
          <a:endParaRPr lang="en-CH"/>
        </a:p>
      </dgm:t>
    </dgm:pt>
    <dgm:pt modelId="{FEF2D222-A85A-43D5-8C5C-F54641CD92C4}" type="sibTrans" cxnId="{F0AC2310-9178-4C34-9233-6E131610CBFE}">
      <dgm:prSet/>
      <dgm:spPr/>
      <dgm:t>
        <a:bodyPr/>
        <a:lstStyle/>
        <a:p>
          <a:endParaRPr lang="en-CH"/>
        </a:p>
      </dgm:t>
    </dgm:pt>
    <dgm:pt modelId="{B266A176-970A-46DD-B3BD-590D4E502DBF}">
      <dgm:prSet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4.8.3 </a:t>
          </a:r>
          <a:r>
            <a:rPr lang="pl-PL" dirty="0"/>
            <a:t>Radiation </a:t>
          </a:r>
          <a:r>
            <a:rPr lang="en-US" dirty="0"/>
            <a:t>Protection</a:t>
          </a:r>
          <a:endParaRPr lang="en-CH" dirty="0"/>
        </a:p>
      </dgm:t>
    </dgm:pt>
    <dgm:pt modelId="{A4A92CD2-6994-48CA-A86A-308C1D2481BA}" type="parTrans" cxnId="{1E970738-D544-4946-827B-1B28A343E913}">
      <dgm:prSet/>
      <dgm:spPr/>
      <dgm:t>
        <a:bodyPr/>
        <a:lstStyle/>
        <a:p>
          <a:endParaRPr lang="en-CH"/>
        </a:p>
      </dgm:t>
    </dgm:pt>
    <dgm:pt modelId="{6E2A5D89-6DEA-4E6C-89F5-DF21843A4BD1}" type="sibTrans" cxnId="{1E970738-D544-4946-827B-1B28A343E913}">
      <dgm:prSet/>
      <dgm:spPr/>
      <dgm:t>
        <a:bodyPr/>
        <a:lstStyle/>
        <a:p>
          <a:endParaRPr lang="en-CH"/>
        </a:p>
      </dgm:t>
    </dgm:pt>
    <dgm:pt modelId="{786F52B9-3F84-408C-9F08-D3E555CA0A73}">
      <dgm:prSet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4.2.1 Scheduling</a:t>
          </a:r>
          <a:endParaRPr lang="en-CH" dirty="0"/>
        </a:p>
      </dgm:t>
    </dgm:pt>
    <dgm:pt modelId="{2C3CDB92-66B3-4D2E-8C18-0C3DFD3B2B70}" type="parTrans" cxnId="{F76F5367-2899-4C6F-94C4-5D96D7A0229E}">
      <dgm:prSet/>
      <dgm:spPr/>
      <dgm:t>
        <a:bodyPr/>
        <a:lstStyle/>
        <a:p>
          <a:endParaRPr lang="en-CH"/>
        </a:p>
      </dgm:t>
    </dgm:pt>
    <dgm:pt modelId="{FAA45CB7-A447-4B25-95E8-E0A827C8C9B7}" type="sibTrans" cxnId="{F76F5367-2899-4C6F-94C4-5D96D7A0229E}">
      <dgm:prSet/>
      <dgm:spPr/>
      <dgm:t>
        <a:bodyPr/>
        <a:lstStyle/>
        <a:p>
          <a:endParaRPr lang="en-CH"/>
        </a:p>
      </dgm:t>
    </dgm:pt>
    <dgm:pt modelId="{4665624F-B534-4452-A5DB-C63CDC9B18BF}">
      <dgm:prSet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4.2.2 Configuration Management</a:t>
          </a:r>
          <a:endParaRPr lang="en-CH" dirty="0"/>
        </a:p>
      </dgm:t>
    </dgm:pt>
    <dgm:pt modelId="{AE1234D9-1E51-4F5D-9A24-EB1E661FA0CC}" type="parTrans" cxnId="{D1E4D8BC-3EEA-4389-B001-6A3377E269AF}">
      <dgm:prSet/>
      <dgm:spPr/>
      <dgm:t>
        <a:bodyPr/>
        <a:lstStyle/>
        <a:p>
          <a:endParaRPr lang="en-CH"/>
        </a:p>
      </dgm:t>
    </dgm:pt>
    <dgm:pt modelId="{C1065F6A-2404-4246-87EC-2230B7969165}" type="sibTrans" cxnId="{D1E4D8BC-3EEA-4389-B001-6A3377E269AF}">
      <dgm:prSet/>
      <dgm:spPr/>
      <dgm:t>
        <a:bodyPr/>
        <a:lstStyle/>
        <a:p>
          <a:endParaRPr lang="en-CH"/>
        </a:p>
      </dgm:t>
    </dgm:pt>
    <dgm:pt modelId="{0D90DFA7-447F-4BEA-9EE1-220DFBEDC594}">
      <dgm:prSet/>
      <dgm:spPr>
        <a:solidFill>
          <a:schemeClr val="accent2"/>
        </a:solidFill>
      </dgm:spPr>
      <dgm:t>
        <a:bodyPr/>
        <a:lstStyle/>
        <a:p>
          <a:r>
            <a:rPr lang="en-US" dirty="0"/>
            <a:t>4.2.3 Integration</a:t>
          </a:r>
          <a:endParaRPr lang="en-CH" dirty="0"/>
        </a:p>
      </dgm:t>
    </dgm:pt>
    <dgm:pt modelId="{53E987BC-1288-4A4B-BBF8-83A988B47073}" type="parTrans" cxnId="{FBEBCEFA-1C5D-40BC-88B5-304EA2AEDB7F}">
      <dgm:prSet/>
      <dgm:spPr/>
      <dgm:t>
        <a:bodyPr/>
        <a:lstStyle/>
        <a:p>
          <a:endParaRPr lang="en-CH"/>
        </a:p>
      </dgm:t>
    </dgm:pt>
    <dgm:pt modelId="{2314F482-6FFF-4A0C-9EA1-9AC3888EA96C}" type="sibTrans" cxnId="{FBEBCEFA-1C5D-40BC-88B5-304EA2AEDB7F}">
      <dgm:prSet/>
      <dgm:spPr/>
      <dgm:t>
        <a:bodyPr/>
        <a:lstStyle/>
        <a:p>
          <a:endParaRPr lang="en-CH"/>
        </a:p>
      </dgm:t>
    </dgm:pt>
    <dgm:pt modelId="{6ED69D42-19E0-45C6-B003-A5293FCD71A3}" type="pres">
      <dgm:prSet presAssocID="{D81CE584-6CD0-4125-9575-405473F785F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C0763D7-83B4-442A-B1FE-12F039610E65}" type="pres">
      <dgm:prSet presAssocID="{B7B7C36C-9595-4790-9E5D-17A8031872B7}" presName="hierRoot1" presStyleCnt="0">
        <dgm:presLayoutVars>
          <dgm:hierBranch val="init"/>
        </dgm:presLayoutVars>
      </dgm:prSet>
      <dgm:spPr/>
    </dgm:pt>
    <dgm:pt modelId="{CEB2C68D-380A-48D0-A12F-6CD44529A5F9}" type="pres">
      <dgm:prSet presAssocID="{B7B7C36C-9595-4790-9E5D-17A8031872B7}" presName="rootComposite1" presStyleCnt="0"/>
      <dgm:spPr/>
    </dgm:pt>
    <dgm:pt modelId="{C8D04F20-D6B2-4DD8-B840-F35734A9D921}" type="pres">
      <dgm:prSet presAssocID="{B7B7C36C-9595-4790-9E5D-17A8031872B7}" presName="rootText1" presStyleLbl="node0" presStyleIdx="0" presStyleCnt="1">
        <dgm:presLayoutVars>
          <dgm:chPref val="3"/>
        </dgm:presLayoutVars>
      </dgm:prSet>
      <dgm:spPr/>
    </dgm:pt>
    <dgm:pt modelId="{26AC1AA9-9C0B-484A-99E3-28D244BC8D6C}" type="pres">
      <dgm:prSet presAssocID="{B7B7C36C-9595-4790-9E5D-17A8031872B7}" presName="rootConnector1" presStyleLbl="node1" presStyleIdx="0" presStyleCnt="0"/>
      <dgm:spPr/>
    </dgm:pt>
    <dgm:pt modelId="{C4F140CB-9BEE-4446-B2F8-5DB5D042F384}" type="pres">
      <dgm:prSet presAssocID="{B7B7C36C-9595-4790-9E5D-17A8031872B7}" presName="hierChild2" presStyleCnt="0"/>
      <dgm:spPr/>
    </dgm:pt>
    <dgm:pt modelId="{62353D1B-6ABA-4923-A314-AFF512ECF46D}" type="pres">
      <dgm:prSet presAssocID="{59C7EA7D-CE67-4BC0-A40C-D67F7CA8664D}" presName="Name37" presStyleLbl="parChTrans1D2" presStyleIdx="0" presStyleCnt="12"/>
      <dgm:spPr/>
    </dgm:pt>
    <dgm:pt modelId="{AF45EF34-3457-4D79-AEF7-28E201D5A269}" type="pres">
      <dgm:prSet presAssocID="{6DF7DC08-682C-4722-A208-DA6E1FBC312A}" presName="hierRoot2" presStyleCnt="0">
        <dgm:presLayoutVars>
          <dgm:hierBranch val="init"/>
        </dgm:presLayoutVars>
      </dgm:prSet>
      <dgm:spPr/>
    </dgm:pt>
    <dgm:pt modelId="{D328BF58-F86D-48D8-9336-8F675C88F518}" type="pres">
      <dgm:prSet presAssocID="{6DF7DC08-682C-4722-A208-DA6E1FBC312A}" presName="rootComposite" presStyleCnt="0"/>
      <dgm:spPr/>
    </dgm:pt>
    <dgm:pt modelId="{68BBAAF0-E692-4F8C-9E40-6279C5FF9174}" type="pres">
      <dgm:prSet presAssocID="{6DF7DC08-682C-4722-A208-DA6E1FBC312A}" presName="rootText" presStyleLbl="node2" presStyleIdx="0" presStyleCnt="12">
        <dgm:presLayoutVars>
          <dgm:chPref val="3"/>
        </dgm:presLayoutVars>
      </dgm:prSet>
      <dgm:spPr/>
    </dgm:pt>
    <dgm:pt modelId="{E63EC9F4-744D-4722-898A-545E105E793B}" type="pres">
      <dgm:prSet presAssocID="{6DF7DC08-682C-4722-A208-DA6E1FBC312A}" presName="rootConnector" presStyleLbl="node2" presStyleIdx="0" presStyleCnt="12"/>
      <dgm:spPr/>
    </dgm:pt>
    <dgm:pt modelId="{21E79F08-C9C2-4365-8B54-F9C450877AF6}" type="pres">
      <dgm:prSet presAssocID="{6DF7DC08-682C-4722-A208-DA6E1FBC312A}" presName="hierChild4" presStyleCnt="0"/>
      <dgm:spPr/>
    </dgm:pt>
    <dgm:pt modelId="{02CA1105-BA93-496A-9E53-ABE156E92976}" type="pres">
      <dgm:prSet presAssocID="{6DF7DC08-682C-4722-A208-DA6E1FBC312A}" presName="hierChild5" presStyleCnt="0"/>
      <dgm:spPr/>
    </dgm:pt>
    <dgm:pt modelId="{A69B2F27-42A8-4AD0-95E7-E6FFF7934E44}" type="pres">
      <dgm:prSet presAssocID="{134D4BA8-E2DE-4898-ABFE-5831A96BC712}" presName="Name37" presStyleLbl="parChTrans1D2" presStyleIdx="1" presStyleCnt="12"/>
      <dgm:spPr/>
    </dgm:pt>
    <dgm:pt modelId="{6B8277D5-326D-44A1-A35F-492C83406C63}" type="pres">
      <dgm:prSet presAssocID="{F1B4DC90-58DE-4FA4-8975-CDC0353C2AAD}" presName="hierRoot2" presStyleCnt="0">
        <dgm:presLayoutVars>
          <dgm:hierBranch val="init"/>
        </dgm:presLayoutVars>
      </dgm:prSet>
      <dgm:spPr/>
    </dgm:pt>
    <dgm:pt modelId="{3C3E9D14-50AD-4898-BD24-A085A89DD19D}" type="pres">
      <dgm:prSet presAssocID="{F1B4DC90-58DE-4FA4-8975-CDC0353C2AAD}" presName="rootComposite" presStyleCnt="0"/>
      <dgm:spPr/>
    </dgm:pt>
    <dgm:pt modelId="{A01515FE-F32B-49B5-A687-EA3E4779E7BA}" type="pres">
      <dgm:prSet presAssocID="{F1B4DC90-58DE-4FA4-8975-CDC0353C2AAD}" presName="rootText" presStyleLbl="node2" presStyleIdx="1" presStyleCnt="12">
        <dgm:presLayoutVars>
          <dgm:chPref val="3"/>
        </dgm:presLayoutVars>
      </dgm:prSet>
      <dgm:spPr/>
    </dgm:pt>
    <dgm:pt modelId="{699CB771-FF58-47B2-8479-79C4C48AF1CC}" type="pres">
      <dgm:prSet presAssocID="{F1B4DC90-58DE-4FA4-8975-CDC0353C2AAD}" presName="rootConnector" presStyleLbl="node2" presStyleIdx="1" presStyleCnt="12"/>
      <dgm:spPr/>
    </dgm:pt>
    <dgm:pt modelId="{45FDAE23-9436-4C00-BC59-7DB870C175E6}" type="pres">
      <dgm:prSet presAssocID="{F1B4DC90-58DE-4FA4-8975-CDC0353C2AAD}" presName="hierChild4" presStyleCnt="0"/>
      <dgm:spPr/>
    </dgm:pt>
    <dgm:pt modelId="{FD66F2BE-18BE-4E80-A821-27C8F1C7E8E8}" type="pres">
      <dgm:prSet presAssocID="{2C3CDB92-66B3-4D2E-8C18-0C3DFD3B2B70}" presName="Name37" presStyleLbl="parChTrans1D3" presStyleIdx="0" presStyleCnt="9"/>
      <dgm:spPr/>
    </dgm:pt>
    <dgm:pt modelId="{FF6E4E46-2C07-481D-93FA-55E7CC7189F2}" type="pres">
      <dgm:prSet presAssocID="{786F52B9-3F84-408C-9F08-D3E555CA0A73}" presName="hierRoot2" presStyleCnt="0">
        <dgm:presLayoutVars>
          <dgm:hierBranch val="init"/>
        </dgm:presLayoutVars>
      </dgm:prSet>
      <dgm:spPr/>
    </dgm:pt>
    <dgm:pt modelId="{5BE56016-5912-4431-AB2E-FDF400440214}" type="pres">
      <dgm:prSet presAssocID="{786F52B9-3F84-408C-9F08-D3E555CA0A73}" presName="rootComposite" presStyleCnt="0"/>
      <dgm:spPr/>
    </dgm:pt>
    <dgm:pt modelId="{96349DB9-9B38-41DC-8998-0625492A871F}" type="pres">
      <dgm:prSet presAssocID="{786F52B9-3F84-408C-9F08-D3E555CA0A73}" presName="rootText" presStyleLbl="node3" presStyleIdx="0" presStyleCnt="9">
        <dgm:presLayoutVars>
          <dgm:chPref val="3"/>
        </dgm:presLayoutVars>
      </dgm:prSet>
      <dgm:spPr/>
    </dgm:pt>
    <dgm:pt modelId="{21DFA75F-8E9A-4C9D-832A-E1D16EED6F68}" type="pres">
      <dgm:prSet presAssocID="{786F52B9-3F84-408C-9F08-D3E555CA0A73}" presName="rootConnector" presStyleLbl="node3" presStyleIdx="0" presStyleCnt="9"/>
      <dgm:spPr/>
    </dgm:pt>
    <dgm:pt modelId="{5CD19F41-42B8-4DB6-9D2E-CF22F290FFD7}" type="pres">
      <dgm:prSet presAssocID="{786F52B9-3F84-408C-9F08-D3E555CA0A73}" presName="hierChild4" presStyleCnt="0"/>
      <dgm:spPr/>
    </dgm:pt>
    <dgm:pt modelId="{ADF60071-BA62-442F-B95A-73176AF8535C}" type="pres">
      <dgm:prSet presAssocID="{786F52B9-3F84-408C-9F08-D3E555CA0A73}" presName="hierChild5" presStyleCnt="0"/>
      <dgm:spPr/>
    </dgm:pt>
    <dgm:pt modelId="{42C0A934-C0DF-4D8B-A71B-5C1E0B237BF7}" type="pres">
      <dgm:prSet presAssocID="{AE1234D9-1E51-4F5D-9A24-EB1E661FA0CC}" presName="Name37" presStyleLbl="parChTrans1D3" presStyleIdx="1" presStyleCnt="9"/>
      <dgm:spPr/>
    </dgm:pt>
    <dgm:pt modelId="{1F940507-6CC6-4843-BF80-1D50408266F4}" type="pres">
      <dgm:prSet presAssocID="{4665624F-B534-4452-A5DB-C63CDC9B18BF}" presName="hierRoot2" presStyleCnt="0">
        <dgm:presLayoutVars>
          <dgm:hierBranch val="init"/>
        </dgm:presLayoutVars>
      </dgm:prSet>
      <dgm:spPr/>
    </dgm:pt>
    <dgm:pt modelId="{4EB971D6-64E0-497F-A608-E8A0A416F78A}" type="pres">
      <dgm:prSet presAssocID="{4665624F-B534-4452-A5DB-C63CDC9B18BF}" presName="rootComposite" presStyleCnt="0"/>
      <dgm:spPr/>
    </dgm:pt>
    <dgm:pt modelId="{2C452C91-1798-418A-AF2D-A164268F6563}" type="pres">
      <dgm:prSet presAssocID="{4665624F-B534-4452-A5DB-C63CDC9B18BF}" presName="rootText" presStyleLbl="node3" presStyleIdx="1" presStyleCnt="9">
        <dgm:presLayoutVars>
          <dgm:chPref val="3"/>
        </dgm:presLayoutVars>
      </dgm:prSet>
      <dgm:spPr/>
    </dgm:pt>
    <dgm:pt modelId="{F2F37277-A055-4663-9AA3-6743ABA517BD}" type="pres">
      <dgm:prSet presAssocID="{4665624F-B534-4452-A5DB-C63CDC9B18BF}" presName="rootConnector" presStyleLbl="node3" presStyleIdx="1" presStyleCnt="9"/>
      <dgm:spPr/>
    </dgm:pt>
    <dgm:pt modelId="{22C30E39-4E9F-43AC-BE2E-A6305EB6A4C8}" type="pres">
      <dgm:prSet presAssocID="{4665624F-B534-4452-A5DB-C63CDC9B18BF}" presName="hierChild4" presStyleCnt="0"/>
      <dgm:spPr/>
    </dgm:pt>
    <dgm:pt modelId="{3FC9BCFF-0373-4220-ACCB-4ECEFB82E6DA}" type="pres">
      <dgm:prSet presAssocID="{4665624F-B534-4452-A5DB-C63CDC9B18BF}" presName="hierChild5" presStyleCnt="0"/>
      <dgm:spPr/>
    </dgm:pt>
    <dgm:pt modelId="{D796C950-E328-40BC-BA04-E3758CDDA13D}" type="pres">
      <dgm:prSet presAssocID="{53E987BC-1288-4A4B-BBF8-83A988B47073}" presName="Name37" presStyleLbl="parChTrans1D3" presStyleIdx="2" presStyleCnt="9"/>
      <dgm:spPr/>
    </dgm:pt>
    <dgm:pt modelId="{A8F67881-8CEE-4970-A78A-3DCD6EC385EA}" type="pres">
      <dgm:prSet presAssocID="{0D90DFA7-447F-4BEA-9EE1-220DFBEDC594}" presName="hierRoot2" presStyleCnt="0">
        <dgm:presLayoutVars>
          <dgm:hierBranch val="init"/>
        </dgm:presLayoutVars>
      </dgm:prSet>
      <dgm:spPr/>
    </dgm:pt>
    <dgm:pt modelId="{5F460749-DD65-46A4-ACD2-ADD2A2CC64A5}" type="pres">
      <dgm:prSet presAssocID="{0D90DFA7-447F-4BEA-9EE1-220DFBEDC594}" presName="rootComposite" presStyleCnt="0"/>
      <dgm:spPr/>
    </dgm:pt>
    <dgm:pt modelId="{54C95CA1-2DB5-4C6C-957A-CB9CA7FE7D66}" type="pres">
      <dgm:prSet presAssocID="{0D90DFA7-447F-4BEA-9EE1-220DFBEDC594}" presName="rootText" presStyleLbl="node3" presStyleIdx="2" presStyleCnt="9">
        <dgm:presLayoutVars>
          <dgm:chPref val="3"/>
        </dgm:presLayoutVars>
      </dgm:prSet>
      <dgm:spPr/>
    </dgm:pt>
    <dgm:pt modelId="{1B90DB68-3F84-4D59-9386-7F02A0C4F87E}" type="pres">
      <dgm:prSet presAssocID="{0D90DFA7-447F-4BEA-9EE1-220DFBEDC594}" presName="rootConnector" presStyleLbl="node3" presStyleIdx="2" presStyleCnt="9"/>
      <dgm:spPr/>
    </dgm:pt>
    <dgm:pt modelId="{7C578892-3A43-40EF-93B5-D63767ED050F}" type="pres">
      <dgm:prSet presAssocID="{0D90DFA7-447F-4BEA-9EE1-220DFBEDC594}" presName="hierChild4" presStyleCnt="0"/>
      <dgm:spPr/>
    </dgm:pt>
    <dgm:pt modelId="{F69E5BCE-CA2E-4D0A-BCCC-4465AA54E76A}" type="pres">
      <dgm:prSet presAssocID="{0D90DFA7-447F-4BEA-9EE1-220DFBEDC594}" presName="hierChild5" presStyleCnt="0"/>
      <dgm:spPr/>
    </dgm:pt>
    <dgm:pt modelId="{DF12F1EC-6E12-4A0B-85E6-44662317CBF4}" type="pres">
      <dgm:prSet presAssocID="{F1B4DC90-58DE-4FA4-8975-CDC0353C2AAD}" presName="hierChild5" presStyleCnt="0"/>
      <dgm:spPr/>
    </dgm:pt>
    <dgm:pt modelId="{C872106C-1558-40D9-9D73-4EB1A721AB8C}" type="pres">
      <dgm:prSet presAssocID="{F58CF440-53BB-43F7-A2CB-4437996E2ED4}" presName="Name37" presStyleLbl="parChTrans1D2" presStyleIdx="2" presStyleCnt="12"/>
      <dgm:spPr/>
    </dgm:pt>
    <dgm:pt modelId="{B240109E-B667-407F-897C-E3D4056966AE}" type="pres">
      <dgm:prSet presAssocID="{3FD7A31A-C0DC-4F55-AA90-1017A02A0EEE}" presName="hierRoot2" presStyleCnt="0">
        <dgm:presLayoutVars>
          <dgm:hierBranch val="init"/>
        </dgm:presLayoutVars>
      </dgm:prSet>
      <dgm:spPr/>
    </dgm:pt>
    <dgm:pt modelId="{B1EACA9B-783E-4A4E-8A39-5745F3706983}" type="pres">
      <dgm:prSet presAssocID="{3FD7A31A-C0DC-4F55-AA90-1017A02A0EEE}" presName="rootComposite" presStyleCnt="0"/>
      <dgm:spPr/>
    </dgm:pt>
    <dgm:pt modelId="{BDDEDCC8-5971-4C66-90CF-97F3D83CDCBA}" type="pres">
      <dgm:prSet presAssocID="{3FD7A31A-C0DC-4F55-AA90-1017A02A0EEE}" presName="rootText" presStyleLbl="node2" presStyleIdx="2" presStyleCnt="12">
        <dgm:presLayoutVars>
          <dgm:chPref val="3"/>
        </dgm:presLayoutVars>
      </dgm:prSet>
      <dgm:spPr/>
    </dgm:pt>
    <dgm:pt modelId="{CA2DC9A0-1449-4B07-8F3D-96EFC22B9DDD}" type="pres">
      <dgm:prSet presAssocID="{3FD7A31A-C0DC-4F55-AA90-1017A02A0EEE}" presName="rootConnector" presStyleLbl="node2" presStyleIdx="2" presStyleCnt="12"/>
      <dgm:spPr/>
    </dgm:pt>
    <dgm:pt modelId="{6412FAA8-2BD3-4E90-885C-4779903BD0FD}" type="pres">
      <dgm:prSet presAssocID="{3FD7A31A-C0DC-4F55-AA90-1017A02A0EEE}" presName="hierChild4" presStyleCnt="0"/>
      <dgm:spPr/>
    </dgm:pt>
    <dgm:pt modelId="{9506D74B-961A-4733-A4E5-0750676E0CF4}" type="pres">
      <dgm:prSet presAssocID="{3FD7A31A-C0DC-4F55-AA90-1017A02A0EEE}" presName="hierChild5" presStyleCnt="0"/>
      <dgm:spPr/>
    </dgm:pt>
    <dgm:pt modelId="{150C3C73-0E2A-47DC-A3FA-4B01F15643A4}" type="pres">
      <dgm:prSet presAssocID="{3F344C29-72F9-4ABE-B4A0-13865856B894}" presName="Name37" presStyleLbl="parChTrans1D2" presStyleIdx="3" presStyleCnt="12"/>
      <dgm:spPr/>
    </dgm:pt>
    <dgm:pt modelId="{746ACCC2-BC21-4802-AE6B-819D4765A786}" type="pres">
      <dgm:prSet presAssocID="{CC4B284D-1042-4AE9-8B55-4AC137410C3F}" presName="hierRoot2" presStyleCnt="0">
        <dgm:presLayoutVars>
          <dgm:hierBranch val="init"/>
        </dgm:presLayoutVars>
      </dgm:prSet>
      <dgm:spPr/>
    </dgm:pt>
    <dgm:pt modelId="{A55B913D-54F1-4514-9FF8-94D118E4CE88}" type="pres">
      <dgm:prSet presAssocID="{CC4B284D-1042-4AE9-8B55-4AC137410C3F}" presName="rootComposite" presStyleCnt="0"/>
      <dgm:spPr/>
    </dgm:pt>
    <dgm:pt modelId="{0ED96039-C06C-4934-8269-B5955A93EC6B}" type="pres">
      <dgm:prSet presAssocID="{CC4B284D-1042-4AE9-8B55-4AC137410C3F}" presName="rootText" presStyleLbl="node2" presStyleIdx="3" presStyleCnt="12">
        <dgm:presLayoutVars>
          <dgm:chPref val="3"/>
        </dgm:presLayoutVars>
      </dgm:prSet>
      <dgm:spPr/>
    </dgm:pt>
    <dgm:pt modelId="{A26C7BCB-68EA-480F-9462-651687B61097}" type="pres">
      <dgm:prSet presAssocID="{CC4B284D-1042-4AE9-8B55-4AC137410C3F}" presName="rootConnector" presStyleLbl="node2" presStyleIdx="3" presStyleCnt="12"/>
      <dgm:spPr/>
    </dgm:pt>
    <dgm:pt modelId="{426711C7-EEB7-4060-BD87-AF44D429FA04}" type="pres">
      <dgm:prSet presAssocID="{CC4B284D-1042-4AE9-8B55-4AC137410C3F}" presName="hierChild4" presStyleCnt="0"/>
      <dgm:spPr/>
    </dgm:pt>
    <dgm:pt modelId="{931C0870-FF53-4036-942E-FFD89374F6F7}" type="pres">
      <dgm:prSet presAssocID="{CC4B284D-1042-4AE9-8B55-4AC137410C3F}" presName="hierChild5" presStyleCnt="0"/>
      <dgm:spPr/>
    </dgm:pt>
    <dgm:pt modelId="{E6979896-47C2-4141-B3D1-9BE2F8652A8E}" type="pres">
      <dgm:prSet presAssocID="{93189C70-4459-42CE-B25C-4202249EA362}" presName="Name37" presStyleLbl="parChTrans1D2" presStyleIdx="4" presStyleCnt="12"/>
      <dgm:spPr/>
    </dgm:pt>
    <dgm:pt modelId="{7F8DCB1E-075A-4D26-AEBF-55261291C439}" type="pres">
      <dgm:prSet presAssocID="{CBBF9709-27CD-4A52-9FEB-4CB021270E9F}" presName="hierRoot2" presStyleCnt="0">
        <dgm:presLayoutVars>
          <dgm:hierBranch val="init"/>
        </dgm:presLayoutVars>
      </dgm:prSet>
      <dgm:spPr/>
    </dgm:pt>
    <dgm:pt modelId="{C5059E86-837A-4D6F-A433-576B98E147D2}" type="pres">
      <dgm:prSet presAssocID="{CBBF9709-27CD-4A52-9FEB-4CB021270E9F}" presName="rootComposite" presStyleCnt="0"/>
      <dgm:spPr/>
    </dgm:pt>
    <dgm:pt modelId="{E2978BFF-B6AA-403B-B3EC-7C3126FB4B66}" type="pres">
      <dgm:prSet presAssocID="{CBBF9709-27CD-4A52-9FEB-4CB021270E9F}" presName="rootText" presStyleLbl="node2" presStyleIdx="4" presStyleCnt="12">
        <dgm:presLayoutVars>
          <dgm:chPref val="3"/>
        </dgm:presLayoutVars>
      </dgm:prSet>
      <dgm:spPr/>
    </dgm:pt>
    <dgm:pt modelId="{29FDFB10-6A59-465D-B9BA-73ECFCE3C62B}" type="pres">
      <dgm:prSet presAssocID="{CBBF9709-27CD-4A52-9FEB-4CB021270E9F}" presName="rootConnector" presStyleLbl="node2" presStyleIdx="4" presStyleCnt="12"/>
      <dgm:spPr/>
    </dgm:pt>
    <dgm:pt modelId="{E2042F0B-991A-437A-88B6-8623C96BDE3B}" type="pres">
      <dgm:prSet presAssocID="{CBBF9709-27CD-4A52-9FEB-4CB021270E9F}" presName="hierChild4" presStyleCnt="0"/>
      <dgm:spPr/>
    </dgm:pt>
    <dgm:pt modelId="{BFE8ABB7-FE59-416C-B7F9-D76B80982AE3}" type="pres">
      <dgm:prSet presAssocID="{CBBF9709-27CD-4A52-9FEB-4CB021270E9F}" presName="hierChild5" presStyleCnt="0"/>
      <dgm:spPr/>
    </dgm:pt>
    <dgm:pt modelId="{C62CCB50-F56B-4742-88B3-42BA10EF894A}" type="pres">
      <dgm:prSet presAssocID="{B9919354-F88A-43E0-9997-917668D2F9E4}" presName="Name37" presStyleLbl="parChTrans1D2" presStyleIdx="5" presStyleCnt="12"/>
      <dgm:spPr/>
    </dgm:pt>
    <dgm:pt modelId="{3ED5A8E0-CBCD-48DB-8312-C19821FB3E45}" type="pres">
      <dgm:prSet presAssocID="{C15F39E7-D4C7-43B8-9158-F1EE3D8A73CF}" presName="hierRoot2" presStyleCnt="0">
        <dgm:presLayoutVars>
          <dgm:hierBranch val="init"/>
        </dgm:presLayoutVars>
      </dgm:prSet>
      <dgm:spPr/>
    </dgm:pt>
    <dgm:pt modelId="{FE28965D-57E7-41A7-BD26-319255CEB255}" type="pres">
      <dgm:prSet presAssocID="{C15F39E7-D4C7-43B8-9158-F1EE3D8A73CF}" presName="rootComposite" presStyleCnt="0"/>
      <dgm:spPr/>
    </dgm:pt>
    <dgm:pt modelId="{BFA3ACE3-FA07-4EC7-B785-1C91369D190E}" type="pres">
      <dgm:prSet presAssocID="{C15F39E7-D4C7-43B8-9158-F1EE3D8A73CF}" presName="rootText" presStyleLbl="node2" presStyleIdx="5" presStyleCnt="12">
        <dgm:presLayoutVars>
          <dgm:chPref val="3"/>
        </dgm:presLayoutVars>
      </dgm:prSet>
      <dgm:spPr/>
    </dgm:pt>
    <dgm:pt modelId="{E0658887-2F32-4FB4-AD86-3CC734D05F84}" type="pres">
      <dgm:prSet presAssocID="{C15F39E7-D4C7-43B8-9158-F1EE3D8A73CF}" presName="rootConnector" presStyleLbl="node2" presStyleIdx="5" presStyleCnt="12"/>
      <dgm:spPr/>
    </dgm:pt>
    <dgm:pt modelId="{BBFFB115-BE0D-402D-A4D9-4BA7A130E20D}" type="pres">
      <dgm:prSet presAssocID="{C15F39E7-D4C7-43B8-9158-F1EE3D8A73CF}" presName="hierChild4" presStyleCnt="0"/>
      <dgm:spPr/>
    </dgm:pt>
    <dgm:pt modelId="{9BFE7CB3-BCAF-47A5-BF02-BD6F9F70AE4B}" type="pres">
      <dgm:prSet presAssocID="{C15F39E7-D4C7-43B8-9158-F1EE3D8A73CF}" presName="hierChild5" presStyleCnt="0"/>
      <dgm:spPr/>
    </dgm:pt>
    <dgm:pt modelId="{68EF1733-8BB5-450B-822B-E81D8B34D54A}" type="pres">
      <dgm:prSet presAssocID="{E403FAEA-B2D6-4C53-81AE-D2033A8258EB}" presName="Name37" presStyleLbl="parChTrans1D2" presStyleIdx="6" presStyleCnt="12"/>
      <dgm:spPr/>
    </dgm:pt>
    <dgm:pt modelId="{8548270C-AAB0-4FF5-85D5-88939283A612}" type="pres">
      <dgm:prSet presAssocID="{014E2CE6-B96F-4E72-B50F-DA8DB9EB2B0D}" presName="hierRoot2" presStyleCnt="0">
        <dgm:presLayoutVars>
          <dgm:hierBranch val="init"/>
        </dgm:presLayoutVars>
      </dgm:prSet>
      <dgm:spPr/>
    </dgm:pt>
    <dgm:pt modelId="{BAB0F8AA-FA03-45CD-93C9-1FA4C42466E5}" type="pres">
      <dgm:prSet presAssocID="{014E2CE6-B96F-4E72-B50F-DA8DB9EB2B0D}" presName="rootComposite" presStyleCnt="0"/>
      <dgm:spPr/>
    </dgm:pt>
    <dgm:pt modelId="{9949E6B5-1661-46FC-9D75-D6B42B8D3A34}" type="pres">
      <dgm:prSet presAssocID="{014E2CE6-B96F-4E72-B50F-DA8DB9EB2B0D}" presName="rootText" presStyleLbl="node2" presStyleIdx="6" presStyleCnt="12">
        <dgm:presLayoutVars>
          <dgm:chPref val="3"/>
        </dgm:presLayoutVars>
      </dgm:prSet>
      <dgm:spPr/>
    </dgm:pt>
    <dgm:pt modelId="{1269DCCC-6B79-429F-AC95-0C0BE4914E07}" type="pres">
      <dgm:prSet presAssocID="{014E2CE6-B96F-4E72-B50F-DA8DB9EB2B0D}" presName="rootConnector" presStyleLbl="node2" presStyleIdx="6" presStyleCnt="12"/>
      <dgm:spPr/>
    </dgm:pt>
    <dgm:pt modelId="{C1FA55BD-0F25-461F-B048-EC8731545696}" type="pres">
      <dgm:prSet presAssocID="{014E2CE6-B96F-4E72-B50F-DA8DB9EB2B0D}" presName="hierChild4" presStyleCnt="0"/>
      <dgm:spPr/>
    </dgm:pt>
    <dgm:pt modelId="{AE38734F-408D-4E45-87DF-4E6AE0ACF137}" type="pres">
      <dgm:prSet presAssocID="{0DB56FF2-E4E6-46F1-8775-E009C6E80297}" presName="Name37" presStyleLbl="parChTrans1D3" presStyleIdx="3" presStyleCnt="9"/>
      <dgm:spPr/>
    </dgm:pt>
    <dgm:pt modelId="{D227857E-A473-4953-BAA5-4B6D5F7728A0}" type="pres">
      <dgm:prSet presAssocID="{CA1B51B2-11A4-449E-A1B5-7953BDCBBECB}" presName="hierRoot2" presStyleCnt="0">
        <dgm:presLayoutVars>
          <dgm:hierBranch val="init"/>
        </dgm:presLayoutVars>
      </dgm:prSet>
      <dgm:spPr/>
    </dgm:pt>
    <dgm:pt modelId="{1B6B1DB5-AA08-451F-936C-67C2176FDCA5}" type="pres">
      <dgm:prSet presAssocID="{CA1B51B2-11A4-449E-A1B5-7953BDCBBECB}" presName="rootComposite" presStyleCnt="0"/>
      <dgm:spPr/>
    </dgm:pt>
    <dgm:pt modelId="{3013A2A0-2DBB-43F3-979A-46F62527ADA2}" type="pres">
      <dgm:prSet presAssocID="{CA1B51B2-11A4-449E-A1B5-7953BDCBBECB}" presName="rootText" presStyleLbl="node3" presStyleIdx="3" presStyleCnt="9">
        <dgm:presLayoutVars>
          <dgm:chPref val="3"/>
        </dgm:presLayoutVars>
      </dgm:prSet>
      <dgm:spPr/>
    </dgm:pt>
    <dgm:pt modelId="{C745F101-97F6-46D7-88FC-49532FADB2DE}" type="pres">
      <dgm:prSet presAssocID="{CA1B51B2-11A4-449E-A1B5-7953BDCBBECB}" presName="rootConnector" presStyleLbl="node3" presStyleIdx="3" presStyleCnt="9"/>
      <dgm:spPr/>
    </dgm:pt>
    <dgm:pt modelId="{74039CA3-2710-44B9-9EAA-B1DFA320C4AB}" type="pres">
      <dgm:prSet presAssocID="{CA1B51B2-11A4-449E-A1B5-7953BDCBBECB}" presName="hierChild4" presStyleCnt="0"/>
      <dgm:spPr/>
    </dgm:pt>
    <dgm:pt modelId="{D3B5201D-15F7-419C-AA3C-6576D56E3DD6}" type="pres">
      <dgm:prSet presAssocID="{CA1B51B2-11A4-449E-A1B5-7953BDCBBECB}" presName="hierChild5" presStyleCnt="0"/>
      <dgm:spPr/>
    </dgm:pt>
    <dgm:pt modelId="{F7CF7D74-48C8-4917-A905-DEAE6014C321}" type="pres">
      <dgm:prSet presAssocID="{49685FE5-745D-48FB-8417-C35A2E161C4E}" presName="Name37" presStyleLbl="parChTrans1D3" presStyleIdx="4" presStyleCnt="9"/>
      <dgm:spPr/>
    </dgm:pt>
    <dgm:pt modelId="{6F3BC496-387D-4B16-A0BF-86475545BF67}" type="pres">
      <dgm:prSet presAssocID="{56A8598F-E204-4E31-8317-7B3B575918B4}" presName="hierRoot2" presStyleCnt="0">
        <dgm:presLayoutVars>
          <dgm:hierBranch val="init"/>
        </dgm:presLayoutVars>
      </dgm:prSet>
      <dgm:spPr/>
    </dgm:pt>
    <dgm:pt modelId="{45A21CDB-9E3D-43A6-9795-B2894D4D7EC0}" type="pres">
      <dgm:prSet presAssocID="{56A8598F-E204-4E31-8317-7B3B575918B4}" presName="rootComposite" presStyleCnt="0"/>
      <dgm:spPr/>
    </dgm:pt>
    <dgm:pt modelId="{F63A0F5E-AC45-46C4-A039-21E836297F61}" type="pres">
      <dgm:prSet presAssocID="{56A8598F-E204-4E31-8317-7B3B575918B4}" presName="rootText" presStyleLbl="node3" presStyleIdx="4" presStyleCnt="9">
        <dgm:presLayoutVars>
          <dgm:chPref val="3"/>
        </dgm:presLayoutVars>
      </dgm:prSet>
      <dgm:spPr/>
    </dgm:pt>
    <dgm:pt modelId="{E814DB55-5404-482B-B405-84E0628468EB}" type="pres">
      <dgm:prSet presAssocID="{56A8598F-E204-4E31-8317-7B3B575918B4}" presName="rootConnector" presStyleLbl="node3" presStyleIdx="4" presStyleCnt="9"/>
      <dgm:spPr/>
    </dgm:pt>
    <dgm:pt modelId="{7636ABA1-F27A-4091-A2D9-A43CB07AFDB7}" type="pres">
      <dgm:prSet presAssocID="{56A8598F-E204-4E31-8317-7B3B575918B4}" presName="hierChild4" presStyleCnt="0"/>
      <dgm:spPr/>
    </dgm:pt>
    <dgm:pt modelId="{384301A3-44B7-4215-8863-99EAE91AC57B}" type="pres">
      <dgm:prSet presAssocID="{56A8598F-E204-4E31-8317-7B3B575918B4}" presName="hierChild5" presStyleCnt="0"/>
      <dgm:spPr/>
    </dgm:pt>
    <dgm:pt modelId="{AA1F57CD-A75C-438E-BE35-C6546C87B77D}" type="pres">
      <dgm:prSet presAssocID="{8B4273B2-C9C5-44F3-ADED-5EF720B1B18F}" presName="Name37" presStyleLbl="parChTrans1D3" presStyleIdx="5" presStyleCnt="9"/>
      <dgm:spPr/>
    </dgm:pt>
    <dgm:pt modelId="{BA23A915-0405-4A54-AE73-B9BF612863E5}" type="pres">
      <dgm:prSet presAssocID="{504528D3-6ABA-44F3-9210-ED6CC7D84D12}" presName="hierRoot2" presStyleCnt="0">
        <dgm:presLayoutVars>
          <dgm:hierBranch val="init"/>
        </dgm:presLayoutVars>
      </dgm:prSet>
      <dgm:spPr/>
    </dgm:pt>
    <dgm:pt modelId="{A49B1A20-B52C-4142-AED2-3F64D0F71BDF}" type="pres">
      <dgm:prSet presAssocID="{504528D3-6ABA-44F3-9210-ED6CC7D84D12}" presName="rootComposite" presStyleCnt="0"/>
      <dgm:spPr/>
    </dgm:pt>
    <dgm:pt modelId="{59A01B23-5D70-42D5-BAE1-A3BD3F050F9B}" type="pres">
      <dgm:prSet presAssocID="{504528D3-6ABA-44F3-9210-ED6CC7D84D12}" presName="rootText" presStyleLbl="node3" presStyleIdx="5" presStyleCnt="9">
        <dgm:presLayoutVars>
          <dgm:chPref val="3"/>
        </dgm:presLayoutVars>
      </dgm:prSet>
      <dgm:spPr/>
    </dgm:pt>
    <dgm:pt modelId="{633C2A30-4367-4984-80FE-501DCE76BCE2}" type="pres">
      <dgm:prSet presAssocID="{504528D3-6ABA-44F3-9210-ED6CC7D84D12}" presName="rootConnector" presStyleLbl="node3" presStyleIdx="5" presStyleCnt="9"/>
      <dgm:spPr/>
    </dgm:pt>
    <dgm:pt modelId="{8EB301B4-95C2-4723-B6DA-9D2BE3F7DA65}" type="pres">
      <dgm:prSet presAssocID="{504528D3-6ABA-44F3-9210-ED6CC7D84D12}" presName="hierChild4" presStyleCnt="0"/>
      <dgm:spPr/>
    </dgm:pt>
    <dgm:pt modelId="{300889F5-6AD7-415D-BEED-1EBE0A981B2F}" type="pres">
      <dgm:prSet presAssocID="{504528D3-6ABA-44F3-9210-ED6CC7D84D12}" presName="hierChild5" presStyleCnt="0"/>
      <dgm:spPr/>
    </dgm:pt>
    <dgm:pt modelId="{482822DA-7237-42A3-8609-EC87E5B7F910}" type="pres">
      <dgm:prSet presAssocID="{014E2CE6-B96F-4E72-B50F-DA8DB9EB2B0D}" presName="hierChild5" presStyleCnt="0"/>
      <dgm:spPr/>
    </dgm:pt>
    <dgm:pt modelId="{76B7D3C7-8F35-4394-9539-608E15B76B25}" type="pres">
      <dgm:prSet presAssocID="{C8BA58B7-8819-4AAA-AEBE-902A5EBD925E}" presName="Name37" presStyleLbl="parChTrans1D2" presStyleIdx="7" presStyleCnt="12"/>
      <dgm:spPr/>
    </dgm:pt>
    <dgm:pt modelId="{4B63D659-5E86-4C33-B300-D10AC8B2D468}" type="pres">
      <dgm:prSet presAssocID="{2BEE8CD5-DA2D-4AE0-84FA-06D5CFB1FBD8}" presName="hierRoot2" presStyleCnt="0">
        <dgm:presLayoutVars>
          <dgm:hierBranch val="init"/>
        </dgm:presLayoutVars>
      </dgm:prSet>
      <dgm:spPr/>
    </dgm:pt>
    <dgm:pt modelId="{6CADF00F-2C5C-4C65-8DB9-3CCE0C2588D7}" type="pres">
      <dgm:prSet presAssocID="{2BEE8CD5-DA2D-4AE0-84FA-06D5CFB1FBD8}" presName="rootComposite" presStyleCnt="0"/>
      <dgm:spPr/>
    </dgm:pt>
    <dgm:pt modelId="{20B79FEF-0222-4905-8694-8879D58518B6}" type="pres">
      <dgm:prSet presAssocID="{2BEE8CD5-DA2D-4AE0-84FA-06D5CFB1FBD8}" presName="rootText" presStyleLbl="node2" presStyleIdx="7" presStyleCnt="12">
        <dgm:presLayoutVars>
          <dgm:chPref val="3"/>
        </dgm:presLayoutVars>
      </dgm:prSet>
      <dgm:spPr/>
    </dgm:pt>
    <dgm:pt modelId="{6B9E4DD1-E452-4CFE-8AF8-6ED31DE93DF1}" type="pres">
      <dgm:prSet presAssocID="{2BEE8CD5-DA2D-4AE0-84FA-06D5CFB1FBD8}" presName="rootConnector" presStyleLbl="node2" presStyleIdx="7" presStyleCnt="12"/>
      <dgm:spPr/>
    </dgm:pt>
    <dgm:pt modelId="{FCB03BBA-1BB3-49B2-9318-5DE6FECC60C3}" type="pres">
      <dgm:prSet presAssocID="{2BEE8CD5-DA2D-4AE0-84FA-06D5CFB1FBD8}" presName="hierChild4" presStyleCnt="0"/>
      <dgm:spPr/>
    </dgm:pt>
    <dgm:pt modelId="{C0EEE69B-49CB-41FC-85EA-2156361911EF}" type="pres">
      <dgm:prSet presAssocID="{456230FC-1C44-4FCC-AE7A-59E8CA52A177}" presName="Name37" presStyleLbl="parChTrans1D3" presStyleIdx="6" presStyleCnt="9"/>
      <dgm:spPr/>
    </dgm:pt>
    <dgm:pt modelId="{146ACBAC-FA03-48B3-9C5C-2EBB5C7BE13D}" type="pres">
      <dgm:prSet presAssocID="{0F9CF17C-4228-4C2B-9959-CFA33D7C5502}" presName="hierRoot2" presStyleCnt="0">
        <dgm:presLayoutVars>
          <dgm:hierBranch val="init"/>
        </dgm:presLayoutVars>
      </dgm:prSet>
      <dgm:spPr/>
    </dgm:pt>
    <dgm:pt modelId="{C220832A-1751-4DF3-B628-D676AD40B5CD}" type="pres">
      <dgm:prSet presAssocID="{0F9CF17C-4228-4C2B-9959-CFA33D7C5502}" presName="rootComposite" presStyleCnt="0"/>
      <dgm:spPr/>
    </dgm:pt>
    <dgm:pt modelId="{5B9703FE-924B-4E11-9AB0-BB92449C1A22}" type="pres">
      <dgm:prSet presAssocID="{0F9CF17C-4228-4C2B-9959-CFA33D7C5502}" presName="rootText" presStyleLbl="node3" presStyleIdx="6" presStyleCnt="9">
        <dgm:presLayoutVars>
          <dgm:chPref val="3"/>
        </dgm:presLayoutVars>
      </dgm:prSet>
      <dgm:spPr/>
    </dgm:pt>
    <dgm:pt modelId="{7136A45B-3552-4AA7-9828-919A498876ED}" type="pres">
      <dgm:prSet presAssocID="{0F9CF17C-4228-4C2B-9959-CFA33D7C5502}" presName="rootConnector" presStyleLbl="node3" presStyleIdx="6" presStyleCnt="9"/>
      <dgm:spPr/>
    </dgm:pt>
    <dgm:pt modelId="{B255234C-F714-40DA-A81F-B076E0ECEDD8}" type="pres">
      <dgm:prSet presAssocID="{0F9CF17C-4228-4C2B-9959-CFA33D7C5502}" presName="hierChild4" presStyleCnt="0"/>
      <dgm:spPr/>
    </dgm:pt>
    <dgm:pt modelId="{C24C1F76-8738-44DD-B895-EBF753B18956}" type="pres">
      <dgm:prSet presAssocID="{0F9CF17C-4228-4C2B-9959-CFA33D7C5502}" presName="hierChild5" presStyleCnt="0"/>
      <dgm:spPr/>
    </dgm:pt>
    <dgm:pt modelId="{7F0FEE05-B00A-4E15-B95C-0D8470E3D699}" type="pres">
      <dgm:prSet presAssocID="{19F8AFF8-55A7-4E85-BE12-4E3976F97954}" presName="Name37" presStyleLbl="parChTrans1D3" presStyleIdx="7" presStyleCnt="9"/>
      <dgm:spPr/>
    </dgm:pt>
    <dgm:pt modelId="{0323CA6D-1D95-44E9-93C1-B61881B74F23}" type="pres">
      <dgm:prSet presAssocID="{F63B85D8-E1FA-4421-8F4D-AA52CAA8693A}" presName="hierRoot2" presStyleCnt="0">
        <dgm:presLayoutVars>
          <dgm:hierBranch val="init"/>
        </dgm:presLayoutVars>
      </dgm:prSet>
      <dgm:spPr/>
    </dgm:pt>
    <dgm:pt modelId="{2039A8A8-5EEC-4771-93D5-6D5A3032565F}" type="pres">
      <dgm:prSet presAssocID="{F63B85D8-E1FA-4421-8F4D-AA52CAA8693A}" presName="rootComposite" presStyleCnt="0"/>
      <dgm:spPr/>
    </dgm:pt>
    <dgm:pt modelId="{4A2F76A1-C2C4-47EA-A162-1D4892D2295F}" type="pres">
      <dgm:prSet presAssocID="{F63B85D8-E1FA-4421-8F4D-AA52CAA8693A}" presName="rootText" presStyleLbl="node3" presStyleIdx="7" presStyleCnt="9">
        <dgm:presLayoutVars>
          <dgm:chPref val="3"/>
        </dgm:presLayoutVars>
      </dgm:prSet>
      <dgm:spPr/>
    </dgm:pt>
    <dgm:pt modelId="{038D794C-9A3F-4C75-A15E-F697CDC8FA03}" type="pres">
      <dgm:prSet presAssocID="{F63B85D8-E1FA-4421-8F4D-AA52CAA8693A}" presName="rootConnector" presStyleLbl="node3" presStyleIdx="7" presStyleCnt="9"/>
      <dgm:spPr/>
    </dgm:pt>
    <dgm:pt modelId="{053C3B11-B325-4960-A581-F9B18BD91776}" type="pres">
      <dgm:prSet presAssocID="{F63B85D8-E1FA-4421-8F4D-AA52CAA8693A}" presName="hierChild4" presStyleCnt="0"/>
      <dgm:spPr/>
    </dgm:pt>
    <dgm:pt modelId="{6789F73C-F800-495C-BDB3-D4B290C2D57D}" type="pres">
      <dgm:prSet presAssocID="{F63B85D8-E1FA-4421-8F4D-AA52CAA8693A}" presName="hierChild5" presStyleCnt="0"/>
      <dgm:spPr/>
    </dgm:pt>
    <dgm:pt modelId="{55B94F13-2238-4D6C-BC9E-E27FD17F7212}" type="pres">
      <dgm:prSet presAssocID="{A4A92CD2-6994-48CA-A86A-308C1D2481BA}" presName="Name37" presStyleLbl="parChTrans1D3" presStyleIdx="8" presStyleCnt="9"/>
      <dgm:spPr/>
    </dgm:pt>
    <dgm:pt modelId="{A340EFDA-B0AA-4D7E-9E86-256C032CE578}" type="pres">
      <dgm:prSet presAssocID="{B266A176-970A-46DD-B3BD-590D4E502DBF}" presName="hierRoot2" presStyleCnt="0">
        <dgm:presLayoutVars>
          <dgm:hierBranch val="init"/>
        </dgm:presLayoutVars>
      </dgm:prSet>
      <dgm:spPr/>
    </dgm:pt>
    <dgm:pt modelId="{3138072F-B6DA-43F8-BBDE-AF195783358E}" type="pres">
      <dgm:prSet presAssocID="{B266A176-970A-46DD-B3BD-590D4E502DBF}" presName="rootComposite" presStyleCnt="0"/>
      <dgm:spPr/>
    </dgm:pt>
    <dgm:pt modelId="{E6E55371-7D86-464E-8183-A4E881724C9D}" type="pres">
      <dgm:prSet presAssocID="{B266A176-970A-46DD-B3BD-590D4E502DBF}" presName="rootText" presStyleLbl="node3" presStyleIdx="8" presStyleCnt="9">
        <dgm:presLayoutVars>
          <dgm:chPref val="3"/>
        </dgm:presLayoutVars>
      </dgm:prSet>
      <dgm:spPr/>
    </dgm:pt>
    <dgm:pt modelId="{0C7DFE5E-6D17-443D-898D-2FC28FA3BC11}" type="pres">
      <dgm:prSet presAssocID="{B266A176-970A-46DD-B3BD-590D4E502DBF}" presName="rootConnector" presStyleLbl="node3" presStyleIdx="8" presStyleCnt="9"/>
      <dgm:spPr/>
    </dgm:pt>
    <dgm:pt modelId="{93F4ACC3-80F0-43F3-8430-B5BBC095872E}" type="pres">
      <dgm:prSet presAssocID="{B266A176-970A-46DD-B3BD-590D4E502DBF}" presName="hierChild4" presStyleCnt="0"/>
      <dgm:spPr/>
    </dgm:pt>
    <dgm:pt modelId="{1EED7BE4-5720-4FF9-876C-A81C9185D7CD}" type="pres">
      <dgm:prSet presAssocID="{B266A176-970A-46DD-B3BD-590D4E502DBF}" presName="hierChild5" presStyleCnt="0"/>
      <dgm:spPr/>
    </dgm:pt>
    <dgm:pt modelId="{D800E49C-4C8E-4475-9079-EA2832E5EA08}" type="pres">
      <dgm:prSet presAssocID="{2BEE8CD5-DA2D-4AE0-84FA-06D5CFB1FBD8}" presName="hierChild5" presStyleCnt="0"/>
      <dgm:spPr/>
    </dgm:pt>
    <dgm:pt modelId="{DB1F1DBE-0830-46A7-A2E1-4CA64A6B8DAA}" type="pres">
      <dgm:prSet presAssocID="{A7395E2E-A2A4-4291-867B-BF9978863BB5}" presName="Name37" presStyleLbl="parChTrans1D2" presStyleIdx="8" presStyleCnt="12"/>
      <dgm:spPr/>
    </dgm:pt>
    <dgm:pt modelId="{BBECF7E8-886E-4CA7-90D1-9BF109C41C24}" type="pres">
      <dgm:prSet presAssocID="{E78C0DC2-027B-4AD6-8A0D-F397D2B01C18}" presName="hierRoot2" presStyleCnt="0">
        <dgm:presLayoutVars>
          <dgm:hierBranch val="init"/>
        </dgm:presLayoutVars>
      </dgm:prSet>
      <dgm:spPr/>
    </dgm:pt>
    <dgm:pt modelId="{C54181DF-7FE9-4014-83B2-4A1A16EF6DA1}" type="pres">
      <dgm:prSet presAssocID="{E78C0DC2-027B-4AD6-8A0D-F397D2B01C18}" presName="rootComposite" presStyleCnt="0"/>
      <dgm:spPr/>
    </dgm:pt>
    <dgm:pt modelId="{43380AB9-73F6-462E-A730-BF62A3669C8C}" type="pres">
      <dgm:prSet presAssocID="{E78C0DC2-027B-4AD6-8A0D-F397D2B01C18}" presName="rootText" presStyleLbl="node2" presStyleIdx="8" presStyleCnt="12">
        <dgm:presLayoutVars>
          <dgm:chPref val="3"/>
        </dgm:presLayoutVars>
      </dgm:prSet>
      <dgm:spPr/>
    </dgm:pt>
    <dgm:pt modelId="{7532B60C-2E5E-42AA-8571-738B2C424D55}" type="pres">
      <dgm:prSet presAssocID="{E78C0DC2-027B-4AD6-8A0D-F397D2B01C18}" presName="rootConnector" presStyleLbl="node2" presStyleIdx="8" presStyleCnt="12"/>
      <dgm:spPr/>
    </dgm:pt>
    <dgm:pt modelId="{6869CF88-6A33-4700-A69C-D6AC1665AEE7}" type="pres">
      <dgm:prSet presAssocID="{E78C0DC2-027B-4AD6-8A0D-F397D2B01C18}" presName="hierChild4" presStyleCnt="0"/>
      <dgm:spPr/>
    </dgm:pt>
    <dgm:pt modelId="{F5DD8DD7-D81A-4162-9710-364E49E953CB}" type="pres">
      <dgm:prSet presAssocID="{E78C0DC2-027B-4AD6-8A0D-F397D2B01C18}" presName="hierChild5" presStyleCnt="0"/>
      <dgm:spPr/>
    </dgm:pt>
    <dgm:pt modelId="{B38C2987-4516-409C-B705-2172EF78F364}" type="pres">
      <dgm:prSet presAssocID="{39332784-35F7-44BB-8E4B-BC28714C8663}" presName="Name37" presStyleLbl="parChTrans1D2" presStyleIdx="9" presStyleCnt="12"/>
      <dgm:spPr/>
    </dgm:pt>
    <dgm:pt modelId="{22D7F957-DC1F-44C6-9B08-E11DA523B533}" type="pres">
      <dgm:prSet presAssocID="{51FCE0FA-25D9-4383-B4CF-3C258B045D32}" presName="hierRoot2" presStyleCnt="0">
        <dgm:presLayoutVars>
          <dgm:hierBranch val="init"/>
        </dgm:presLayoutVars>
      </dgm:prSet>
      <dgm:spPr/>
    </dgm:pt>
    <dgm:pt modelId="{5DCD0524-BDBA-4154-A5E8-E29EC2DB9BD5}" type="pres">
      <dgm:prSet presAssocID="{51FCE0FA-25D9-4383-B4CF-3C258B045D32}" presName="rootComposite" presStyleCnt="0"/>
      <dgm:spPr/>
    </dgm:pt>
    <dgm:pt modelId="{0C734671-14AA-4EAE-88E2-B1A12A808D57}" type="pres">
      <dgm:prSet presAssocID="{51FCE0FA-25D9-4383-B4CF-3C258B045D32}" presName="rootText" presStyleLbl="node2" presStyleIdx="9" presStyleCnt="12">
        <dgm:presLayoutVars>
          <dgm:chPref val="3"/>
        </dgm:presLayoutVars>
      </dgm:prSet>
      <dgm:spPr/>
    </dgm:pt>
    <dgm:pt modelId="{614F4548-D3B7-43E0-9B54-DB67F444F5C6}" type="pres">
      <dgm:prSet presAssocID="{51FCE0FA-25D9-4383-B4CF-3C258B045D32}" presName="rootConnector" presStyleLbl="node2" presStyleIdx="9" presStyleCnt="12"/>
      <dgm:spPr/>
    </dgm:pt>
    <dgm:pt modelId="{AC9175E1-38A9-49A6-9CA1-6086F053082F}" type="pres">
      <dgm:prSet presAssocID="{51FCE0FA-25D9-4383-B4CF-3C258B045D32}" presName="hierChild4" presStyleCnt="0"/>
      <dgm:spPr/>
    </dgm:pt>
    <dgm:pt modelId="{1933F160-7174-4AAB-9C54-D1061A6113BB}" type="pres">
      <dgm:prSet presAssocID="{51FCE0FA-25D9-4383-B4CF-3C258B045D32}" presName="hierChild5" presStyleCnt="0"/>
      <dgm:spPr/>
    </dgm:pt>
    <dgm:pt modelId="{82B4B9E2-A674-4EBF-A8A6-022E177DF80B}" type="pres">
      <dgm:prSet presAssocID="{F1475E69-B3F8-4F46-9F12-7E74963C717D}" presName="Name37" presStyleLbl="parChTrans1D2" presStyleIdx="10" presStyleCnt="12"/>
      <dgm:spPr/>
    </dgm:pt>
    <dgm:pt modelId="{7B1E1BA2-1B12-4092-879F-48407D8B14A7}" type="pres">
      <dgm:prSet presAssocID="{2A4DE1DC-57B3-4C0C-8A0A-62ED01D1AFD1}" presName="hierRoot2" presStyleCnt="0">
        <dgm:presLayoutVars>
          <dgm:hierBranch val="init"/>
        </dgm:presLayoutVars>
      </dgm:prSet>
      <dgm:spPr/>
    </dgm:pt>
    <dgm:pt modelId="{4E00219D-FD73-4742-8A88-49880AE65779}" type="pres">
      <dgm:prSet presAssocID="{2A4DE1DC-57B3-4C0C-8A0A-62ED01D1AFD1}" presName="rootComposite" presStyleCnt="0"/>
      <dgm:spPr/>
    </dgm:pt>
    <dgm:pt modelId="{ED69EF49-BA09-40EB-9F77-7BDD095CFAE7}" type="pres">
      <dgm:prSet presAssocID="{2A4DE1DC-57B3-4C0C-8A0A-62ED01D1AFD1}" presName="rootText" presStyleLbl="node2" presStyleIdx="10" presStyleCnt="12">
        <dgm:presLayoutVars>
          <dgm:chPref val="3"/>
        </dgm:presLayoutVars>
      </dgm:prSet>
      <dgm:spPr/>
    </dgm:pt>
    <dgm:pt modelId="{D86F7D4C-315C-4CEB-A4CD-96BEA5EDA786}" type="pres">
      <dgm:prSet presAssocID="{2A4DE1DC-57B3-4C0C-8A0A-62ED01D1AFD1}" presName="rootConnector" presStyleLbl="node2" presStyleIdx="10" presStyleCnt="12"/>
      <dgm:spPr/>
    </dgm:pt>
    <dgm:pt modelId="{3DCE2BC5-8920-4AC2-9085-14885AFB5ECF}" type="pres">
      <dgm:prSet presAssocID="{2A4DE1DC-57B3-4C0C-8A0A-62ED01D1AFD1}" presName="hierChild4" presStyleCnt="0"/>
      <dgm:spPr/>
    </dgm:pt>
    <dgm:pt modelId="{8C9ACA73-A39D-4B40-9ED0-BC7B2C0DB7A7}" type="pres">
      <dgm:prSet presAssocID="{2A4DE1DC-57B3-4C0C-8A0A-62ED01D1AFD1}" presName="hierChild5" presStyleCnt="0"/>
      <dgm:spPr/>
    </dgm:pt>
    <dgm:pt modelId="{931D3A84-0185-4B93-BFF7-A92EFE6C9734}" type="pres">
      <dgm:prSet presAssocID="{B6098D59-202B-4B40-8D59-83376EFB1F1A}" presName="Name37" presStyleLbl="parChTrans1D2" presStyleIdx="11" presStyleCnt="12"/>
      <dgm:spPr/>
    </dgm:pt>
    <dgm:pt modelId="{40398830-3C6E-455C-8105-E273E042EE6B}" type="pres">
      <dgm:prSet presAssocID="{A579BBB1-F6ED-42F1-BCBB-494358661315}" presName="hierRoot2" presStyleCnt="0">
        <dgm:presLayoutVars>
          <dgm:hierBranch val="init"/>
        </dgm:presLayoutVars>
      </dgm:prSet>
      <dgm:spPr/>
    </dgm:pt>
    <dgm:pt modelId="{6172C6FF-FC2F-4927-907F-8E440F322480}" type="pres">
      <dgm:prSet presAssocID="{A579BBB1-F6ED-42F1-BCBB-494358661315}" presName="rootComposite" presStyleCnt="0"/>
      <dgm:spPr/>
    </dgm:pt>
    <dgm:pt modelId="{D10E140B-A826-400F-9F00-EC867C6E3DB5}" type="pres">
      <dgm:prSet presAssocID="{A579BBB1-F6ED-42F1-BCBB-494358661315}" presName="rootText" presStyleLbl="node2" presStyleIdx="11" presStyleCnt="12">
        <dgm:presLayoutVars>
          <dgm:chPref val="3"/>
        </dgm:presLayoutVars>
      </dgm:prSet>
      <dgm:spPr/>
    </dgm:pt>
    <dgm:pt modelId="{F4324607-DA90-4E42-85D6-297F08E671D9}" type="pres">
      <dgm:prSet presAssocID="{A579BBB1-F6ED-42F1-BCBB-494358661315}" presName="rootConnector" presStyleLbl="node2" presStyleIdx="11" presStyleCnt="12"/>
      <dgm:spPr/>
    </dgm:pt>
    <dgm:pt modelId="{CF840EB2-DB54-495E-849A-A548737392A5}" type="pres">
      <dgm:prSet presAssocID="{A579BBB1-F6ED-42F1-BCBB-494358661315}" presName="hierChild4" presStyleCnt="0"/>
      <dgm:spPr/>
    </dgm:pt>
    <dgm:pt modelId="{0B7D51D0-3358-4409-8DF8-19F5D6DE9DF3}" type="pres">
      <dgm:prSet presAssocID="{A579BBB1-F6ED-42F1-BCBB-494358661315}" presName="hierChild5" presStyleCnt="0"/>
      <dgm:spPr/>
    </dgm:pt>
    <dgm:pt modelId="{926F9B05-6FDC-4045-BD04-3102B60C8F0D}" type="pres">
      <dgm:prSet presAssocID="{B7B7C36C-9595-4790-9E5D-17A8031872B7}" presName="hierChild3" presStyleCnt="0"/>
      <dgm:spPr/>
    </dgm:pt>
  </dgm:ptLst>
  <dgm:cxnLst>
    <dgm:cxn modelId="{85096901-426B-404F-B909-16F1C45BBE9C}" type="presOf" srcId="{59C7EA7D-CE67-4BC0-A40C-D67F7CA8664D}" destId="{62353D1B-6ABA-4923-A314-AFF512ECF46D}" srcOrd="0" destOrd="0" presId="urn:microsoft.com/office/officeart/2005/8/layout/orgChart1"/>
    <dgm:cxn modelId="{7A18FD0A-8467-45D2-9A30-FA436C1D45D6}" type="presOf" srcId="{C15F39E7-D4C7-43B8-9158-F1EE3D8A73CF}" destId="{E0658887-2F32-4FB4-AD86-3CC734D05F84}" srcOrd="1" destOrd="0" presId="urn:microsoft.com/office/officeart/2005/8/layout/orgChart1"/>
    <dgm:cxn modelId="{F2376A0B-8649-4701-BA41-6099EDBBF5F2}" type="presOf" srcId="{B7B7C36C-9595-4790-9E5D-17A8031872B7}" destId="{C8D04F20-D6B2-4DD8-B840-F35734A9D921}" srcOrd="0" destOrd="0" presId="urn:microsoft.com/office/officeart/2005/8/layout/orgChart1"/>
    <dgm:cxn modelId="{AEBD0E0C-EB0E-4A26-9356-DF47950D2AA9}" srcId="{B7B7C36C-9595-4790-9E5D-17A8031872B7}" destId="{C15F39E7-D4C7-43B8-9158-F1EE3D8A73CF}" srcOrd="5" destOrd="0" parTransId="{B9919354-F88A-43E0-9997-917668D2F9E4}" sibTransId="{EC6D6D57-4CE2-4CD8-BE06-8E913EDD8CEC}"/>
    <dgm:cxn modelId="{45D8DA0D-856A-4313-A86A-2501FBF0125A}" type="presOf" srcId="{2BEE8CD5-DA2D-4AE0-84FA-06D5CFB1FBD8}" destId="{20B79FEF-0222-4905-8694-8879D58518B6}" srcOrd="0" destOrd="0" presId="urn:microsoft.com/office/officeart/2005/8/layout/orgChart1"/>
    <dgm:cxn modelId="{D19C420F-6ABA-4E1A-8B71-77E79D9C9D0B}" srcId="{B7B7C36C-9595-4790-9E5D-17A8031872B7}" destId="{F1B4DC90-58DE-4FA4-8975-CDC0353C2AAD}" srcOrd="1" destOrd="0" parTransId="{134D4BA8-E2DE-4898-ABFE-5831A96BC712}" sibTransId="{C525CD64-977C-4485-A0EB-7B0A33217FAD}"/>
    <dgm:cxn modelId="{F0AC2310-9178-4C34-9233-6E131610CBFE}" srcId="{2BEE8CD5-DA2D-4AE0-84FA-06D5CFB1FBD8}" destId="{F63B85D8-E1FA-4421-8F4D-AA52CAA8693A}" srcOrd="1" destOrd="0" parTransId="{19F8AFF8-55A7-4E85-BE12-4E3976F97954}" sibTransId="{FEF2D222-A85A-43D5-8C5C-F54641CD92C4}"/>
    <dgm:cxn modelId="{7A2BEB11-794F-4DA7-878D-91762FC68EFB}" type="presOf" srcId="{51FCE0FA-25D9-4383-B4CF-3C258B045D32}" destId="{614F4548-D3B7-43E0-9B54-DB67F444F5C6}" srcOrd="1" destOrd="0" presId="urn:microsoft.com/office/officeart/2005/8/layout/orgChart1"/>
    <dgm:cxn modelId="{E91E7614-2F3A-406D-9F54-1CFFBF1F5DB9}" type="presOf" srcId="{2A4DE1DC-57B3-4C0C-8A0A-62ED01D1AFD1}" destId="{D86F7D4C-315C-4CEB-A4CD-96BEA5EDA786}" srcOrd="1" destOrd="0" presId="urn:microsoft.com/office/officeart/2005/8/layout/orgChart1"/>
    <dgm:cxn modelId="{D11D1416-E170-47C1-93D3-36764E0ACD8D}" type="presOf" srcId="{134D4BA8-E2DE-4898-ABFE-5831A96BC712}" destId="{A69B2F27-42A8-4AD0-95E7-E6FFF7934E44}" srcOrd="0" destOrd="0" presId="urn:microsoft.com/office/officeart/2005/8/layout/orgChart1"/>
    <dgm:cxn modelId="{1B7D441A-7D7C-41B1-8130-6D5C76A3C0FE}" type="presOf" srcId="{3FD7A31A-C0DC-4F55-AA90-1017A02A0EEE}" destId="{BDDEDCC8-5971-4C66-90CF-97F3D83CDCBA}" srcOrd="0" destOrd="0" presId="urn:microsoft.com/office/officeart/2005/8/layout/orgChart1"/>
    <dgm:cxn modelId="{78C9A71A-0DF7-4A84-B4CB-24BF81CC93B8}" type="presOf" srcId="{CA1B51B2-11A4-449E-A1B5-7953BDCBBECB}" destId="{3013A2A0-2DBB-43F3-979A-46F62527ADA2}" srcOrd="0" destOrd="0" presId="urn:microsoft.com/office/officeart/2005/8/layout/orgChart1"/>
    <dgm:cxn modelId="{5246611B-F600-4D03-8C78-49EA46C0CD07}" type="presOf" srcId="{2BEE8CD5-DA2D-4AE0-84FA-06D5CFB1FBD8}" destId="{6B9E4DD1-E452-4CFE-8AF8-6ED31DE93DF1}" srcOrd="1" destOrd="0" presId="urn:microsoft.com/office/officeart/2005/8/layout/orgChart1"/>
    <dgm:cxn modelId="{96FBCD1C-353C-48B3-BDC6-DD4D433F3EC5}" srcId="{B7B7C36C-9595-4790-9E5D-17A8031872B7}" destId="{6DF7DC08-682C-4722-A208-DA6E1FBC312A}" srcOrd="0" destOrd="0" parTransId="{59C7EA7D-CE67-4BC0-A40C-D67F7CA8664D}" sibTransId="{DAC13125-07C2-491F-B3BF-858E6CF443D5}"/>
    <dgm:cxn modelId="{3247BA24-B0FA-4960-90EF-D3BC5EF9D17B}" type="presOf" srcId="{504528D3-6ABA-44F3-9210-ED6CC7D84D12}" destId="{59A01B23-5D70-42D5-BAE1-A3BD3F050F9B}" srcOrd="0" destOrd="0" presId="urn:microsoft.com/office/officeart/2005/8/layout/orgChart1"/>
    <dgm:cxn modelId="{9F281F27-523F-4873-80B8-0BBF9B2EA676}" type="presOf" srcId="{A4A92CD2-6994-48CA-A86A-308C1D2481BA}" destId="{55B94F13-2238-4D6C-BC9E-E27FD17F7212}" srcOrd="0" destOrd="0" presId="urn:microsoft.com/office/officeart/2005/8/layout/orgChart1"/>
    <dgm:cxn modelId="{8558C927-3C35-4F25-9EF0-CDC842B55F9C}" srcId="{014E2CE6-B96F-4E72-B50F-DA8DB9EB2B0D}" destId="{CA1B51B2-11A4-449E-A1B5-7953BDCBBECB}" srcOrd="0" destOrd="0" parTransId="{0DB56FF2-E4E6-46F1-8775-E009C6E80297}" sibTransId="{7BC1F91B-CA7F-40FF-AB46-20435E190429}"/>
    <dgm:cxn modelId="{F4E36C33-CE76-414A-8491-5555843E15C8}" type="presOf" srcId="{B7B7C36C-9595-4790-9E5D-17A8031872B7}" destId="{26AC1AA9-9C0B-484A-99E3-28D244BC8D6C}" srcOrd="1" destOrd="0" presId="urn:microsoft.com/office/officeart/2005/8/layout/orgChart1"/>
    <dgm:cxn modelId="{1E970738-D544-4946-827B-1B28A343E913}" srcId="{2BEE8CD5-DA2D-4AE0-84FA-06D5CFB1FBD8}" destId="{B266A176-970A-46DD-B3BD-590D4E502DBF}" srcOrd="2" destOrd="0" parTransId="{A4A92CD2-6994-48CA-A86A-308C1D2481BA}" sibTransId="{6E2A5D89-6DEA-4E6C-89F5-DF21843A4BD1}"/>
    <dgm:cxn modelId="{F716DD3C-E9C0-412A-9760-6D69000D51BD}" type="presOf" srcId="{19F8AFF8-55A7-4E85-BE12-4E3976F97954}" destId="{7F0FEE05-B00A-4E15-B95C-0D8470E3D699}" srcOrd="0" destOrd="0" presId="urn:microsoft.com/office/officeart/2005/8/layout/orgChart1"/>
    <dgm:cxn modelId="{16C4EA3E-475F-4003-8269-0AC8742FC21A}" type="presOf" srcId="{D81CE584-6CD0-4125-9575-405473F785F1}" destId="{6ED69D42-19E0-45C6-B003-A5293FCD71A3}" srcOrd="0" destOrd="0" presId="urn:microsoft.com/office/officeart/2005/8/layout/orgChart1"/>
    <dgm:cxn modelId="{D9DCC33F-4DC1-49D4-A1CF-C6C2174BE89B}" type="presOf" srcId="{CA1B51B2-11A4-449E-A1B5-7953BDCBBECB}" destId="{C745F101-97F6-46D7-88FC-49532FADB2DE}" srcOrd="1" destOrd="0" presId="urn:microsoft.com/office/officeart/2005/8/layout/orgChart1"/>
    <dgm:cxn modelId="{25DE4D40-512B-48FA-B205-0B59A750653B}" type="presOf" srcId="{B9919354-F88A-43E0-9997-917668D2F9E4}" destId="{C62CCB50-F56B-4742-88B3-42BA10EF894A}" srcOrd="0" destOrd="0" presId="urn:microsoft.com/office/officeart/2005/8/layout/orgChart1"/>
    <dgm:cxn modelId="{D815035D-71F3-46FE-A376-BC88C344D2A8}" type="presOf" srcId="{56A8598F-E204-4E31-8317-7B3B575918B4}" destId="{F63A0F5E-AC45-46C4-A039-21E836297F61}" srcOrd="0" destOrd="0" presId="urn:microsoft.com/office/officeart/2005/8/layout/orgChart1"/>
    <dgm:cxn modelId="{14B9EF5D-DE47-4857-9DFB-F41E1AA8AF7E}" type="presOf" srcId="{B266A176-970A-46DD-B3BD-590D4E502DBF}" destId="{0C7DFE5E-6D17-443D-898D-2FC28FA3BC11}" srcOrd="1" destOrd="0" presId="urn:microsoft.com/office/officeart/2005/8/layout/orgChart1"/>
    <dgm:cxn modelId="{7A37DB42-6F29-47EB-93FC-B858EC246E75}" type="presOf" srcId="{CBBF9709-27CD-4A52-9FEB-4CB021270E9F}" destId="{29FDFB10-6A59-465D-B9BA-73ECFCE3C62B}" srcOrd="1" destOrd="0" presId="urn:microsoft.com/office/officeart/2005/8/layout/orgChart1"/>
    <dgm:cxn modelId="{25FE0E66-A4AB-4CAD-8609-C7891182402B}" type="presOf" srcId="{51FCE0FA-25D9-4383-B4CF-3C258B045D32}" destId="{0C734671-14AA-4EAE-88E2-B1A12A808D57}" srcOrd="0" destOrd="0" presId="urn:microsoft.com/office/officeart/2005/8/layout/orgChart1"/>
    <dgm:cxn modelId="{308BAA46-DCE7-4CDD-9A15-45ADD966C06F}" srcId="{2BEE8CD5-DA2D-4AE0-84FA-06D5CFB1FBD8}" destId="{0F9CF17C-4228-4C2B-9959-CFA33D7C5502}" srcOrd="0" destOrd="0" parTransId="{456230FC-1C44-4FCC-AE7A-59E8CA52A177}" sibTransId="{79D1791F-68AF-473F-AB97-E1090DFAAC67}"/>
    <dgm:cxn modelId="{AFF84247-27E1-4CB2-AB74-C699211382E7}" srcId="{B7B7C36C-9595-4790-9E5D-17A8031872B7}" destId="{A579BBB1-F6ED-42F1-BCBB-494358661315}" srcOrd="11" destOrd="0" parTransId="{B6098D59-202B-4B40-8D59-83376EFB1F1A}" sibTransId="{5D80D51E-1C9C-402C-B01B-74FF0247B413}"/>
    <dgm:cxn modelId="{F76F5367-2899-4C6F-94C4-5D96D7A0229E}" srcId="{F1B4DC90-58DE-4FA4-8975-CDC0353C2AAD}" destId="{786F52B9-3F84-408C-9F08-D3E555CA0A73}" srcOrd="0" destOrd="0" parTransId="{2C3CDB92-66B3-4D2E-8C18-0C3DFD3B2B70}" sibTransId="{FAA45CB7-A447-4B25-95E8-E0A827C8C9B7}"/>
    <dgm:cxn modelId="{DC1E2C68-A8A5-4F68-860C-964BBE132729}" type="presOf" srcId="{2C3CDB92-66B3-4D2E-8C18-0C3DFD3B2B70}" destId="{FD66F2BE-18BE-4E80-A821-27C8F1C7E8E8}" srcOrd="0" destOrd="0" presId="urn:microsoft.com/office/officeart/2005/8/layout/orgChart1"/>
    <dgm:cxn modelId="{12D2C668-43DC-4348-8456-1C0B2A8F5730}" type="presOf" srcId="{A579BBB1-F6ED-42F1-BCBB-494358661315}" destId="{D10E140B-A826-400F-9F00-EC867C6E3DB5}" srcOrd="0" destOrd="0" presId="urn:microsoft.com/office/officeart/2005/8/layout/orgChart1"/>
    <dgm:cxn modelId="{9B4B4D69-F6FF-4CCA-A0B8-47A3BBE932D2}" type="presOf" srcId="{49685FE5-745D-48FB-8417-C35A2E161C4E}" destId="{F7CF7D74-48C8-4917-A905-DEAE6014C321}" srcOrd="0" destOrd="0" presId="urn:microsoft.com/office/officeart/2005/8/layout/orgChart1"/>
    <dgm:cxn modelId="{C245FF49-0A8F-448B-8CDE-1541776C45F9}" type="presOf" srcId="{F1B4DC90-58DE-4FA4-8975-CDC0353C2AAD}" destId="{699CB771-FF58-47B2-8479-79C4C48AF1CC}" srcOrd="1" destOrd="0" presId="urn:microsoft.com/office/officeart/2005/8/layout/orgChart1"/>
    <dgm:cxn modelId="{35E0354A-B3B4-4F90-A72C-6492F123041A}" srcId="{D81CE584-6CD0-4125-9575-405473F785F1}" destId="{B7B7C36C-9595-4790-9E5D-17A8031872B7}" srcOrd="0" destOrd="0" parTransId="{BDC79313-D571-4541-A8F6-FA4352C40316}" sibTransId="{1B7C424B-D0E1-4C51-A4EF-21455522687D}"/>
    <dgm:cxn modelId="{BAF4086C-DCAE-43F3-BBDE-D6696F0320B5}" type="presOf" srcId="{0D90DFA7-447F-4BEA-9EE1-220DFBEDC594}" destId="{54C95CA1-2DB5-4C6C-957A-CB9CA7FE7D66}" srcOrd="0" destOrd="0" presId="urn:microsoft.com/office/officeart/2005/8/layout/orgChart1"/>
    <dgm:cxn modelId="{E892D64C-7D34-4D79-9DB5-799955A5DF0F}" type="presOf" srcId="{786F52B9-3F84-408C-9F08-D3E555CA0A73}" destId="{96349DB9-9B38-41DC-8998-0625492A871F}" srcOrd="0" destOrd="0" presId="urn:microsoft.com/office/officeart/2005/8/layout/orgChart1"/>
    <dgm:cxn modelId="{D52AE66C-5F5F-4F9C-9E59-EDE584C91C82}" type="presOf" srcId="{456230FC-1C44-4FCC-AE7A-59E8CA52A177}" destId="{C0EEE69B-49CB-41FC-85EA-2156361911EF}" srcOrd="0" destOrd="0" presId="urn:microsoft.com/office/officeart/2005/8/layout/orgChart1"/>
    <dgm:cxn modelId="{968F0E70-E1F8-4FF9-B996-8569B19BBFD3}" type="presOf" srcId="{8B4273B2-C9C5-44F3-ADED-5EF720B1B18F}" destId="{AA1F57CD-A75C-438E-BE35-C6546C87B77D}" srcOrd="0" destOrd="0" presId="urn:microsoft.com/office/officeart/2005/8/layout/orgChart1"/>
    <dgm:cxn modelId="{BD152252-A285-431A-A283-95B779FAF8CF}" type="presOf" srcId="{6DF7DC08-682C-4722-A208-DA6E1FBC312A}" destId="{E63EC9F4-744D-4722-898A-545E105E793B}" srcOrd="1" destOrd="0" presId="urn:microsoft.com/office/officeart/2005/8/layout/orgChart1"/>
    <dgm:cxn modelId="{51963773-0444-46DE-905F-191C8F8FEEEF}" type="presOf" srcId="{4665624F-B534-4452-A5DB-C63CDC9B18BF}" destId="{2C452C91-1798-418A-AF2D-A164268F6563}" srcOrd="0" destOrd="0" presId="urn:microsoft.com/office/officeart/2005/8/layout/orgChart1"/>
    <dgm:cxn modelId="{3A2BB854-5E93-495B-8FA0-27CCEB25B99C}" type="presOf" srcId="{F1475E69-B3F8-4F46-9F12-7E74963C717D}" destId="{82B4B9E2-A674-4EBF-A8A6-022E177DF80B}" srcOrd="0" destOrd="0" presId="urn:microsoft.com/office/officeart/2005/8/layout/orgChart1"/>
    <dgm:cxn modelId="{D66F0277-3096-40C1-86B7-933F0FA2A964}" type="presOf" srcId="{AE1234D9-1E51-4F5D-9A24-EB1E661FA0CC}" destId="{42C0A934-C0DF-4D8B-A71B-5C1E0B237BF7}" srcOrd="0" destOrd="0" presId="urn:microsoft.com/office/officeart/2005/8/layout/orgChart1"/>
    <dgm:cxn modelId="{83657A57-78D8-4E8D-969E-7EC0484CABE7}" type="presOf" srcId="{53E987BC-1288-4A4B-BBF8-83A988B47073}" destId="{D796C950-E328-40BC-BA04-E3758CDDA13D}" srcOrd="0" destOrd="0" presId="urn:microsoft.com/office/officeart/2005/8/layout/orgChart1"/>
    <dgm:cxn modelId="{99802878-D2B2-4DDC-9E25-D4967984E7DB}" type="presOf" srcId="{E403FAEA-B2D6-4C53-81AE-D2033A8258EB}" destId="{68EF1733-8BB5-450B-822B-E81D8B34D54A}" srcOrd="0" destOrd="0" presId="urn:microsoft.com/office/officeart/2005/8/layout/orgChart1"/>
    <dgm:cxn modelId="{075B065A-25EE-4616-A9F3-A4B58F9BCE41}" type="presOf" srcId="{39332784-35F7-44BB-8E4B-BC28714C8663}" destId="{B38C2987-4516-409C-B705-2172EF78F364}" srcOrd="0" destOrd="0" presId="urn:microsoft.com/office/officeart/2005/8/layout/orgChart1"/>
    <dgm:cxn modelId="{AE91445A-DE42-4BE4-A50D-124044EEED8B}" type="presOf" srcId="{014E2CE6-B96F-4E72-B50F-DA8DB9EB2B0D}" destId="{9949E6B5-1661-46FC-9D75-D6B42B8D3A34}" srcOrd="0" destOrd="0" presId="urn:microsoft.com/office/officeart/2005/8/layout/orgChart1"/>
    <dgm:cxn modelId="{0E1A3681-3892-4BB2-849C-75950C587AC4}" type="presOf" srcId="{0F9CF17C-4228-4C2B-9959-CFA33D7C5502}" destId="{7136A45B-3552-4AA7-9828-919A498876ED}" srcOrd="1" destOrd="0" presId="urn:microsoft.com/office/officeart/2005/8/layout/orgChart1"/>
    <dgm:cxn modelId="{4100CF83-8753-4E55-975E-2C1D3C6A39DE}" type="presOf" srcId="{F63B85D8-E1FA-4421-8F4D-AA52CAA8693A}" destId="{4A2F76A1-C2C4-47EA-A162-1D4892D2295F}" srcOrd="0" destOrd="0" presId="urn:microsoft.com/office/officeart/2005/8/layout/orgChart1"/>
    <dgm:cxn modelId="{7D6E6984-BDCD-4897-A2C2-3C8FEA320060}" type="presOf" srcId="{786F52B9-3F84-408C-9F08-D3E555CA0A73}" destId="{21DFA75F-8E9A-4C9D-832A-E1D16EED6F68}" srcOrd="1" destOrd="0" presId="urn:microsoft.com/office/officeart/2005/8/layout/orgChart1"/>
    <dgm:cxn modelId="{D55E9486-7F14-453D-B2DE-9F79137C7C6A}" type="presOf" srcId="{0DB56FF2-E4E6-46F1-8775-E009C6E80297}" destId="{AE38734F-408D-4E45-87DF-4E6AE0ACF137}" srcOrd="0" destOrd="0" presId="urn:microsoft.com/office/officeart/2005/8/layout/orgChart1"/>
    <dgm:cxn modelId="{0887708E-6CF5-41D7-9F88-A45FF4C2600F}" type="presOf" srcId="{CC4B284D-1042-4AE9-8B55-4AC137410C3F}" destId="{A26C7BCB-68EA-480F-9462-651687B61097}" srcOrd="1" destOrd="0" presId="urn:microsoft.com/office/officeart/2005/8/layout/orgChart1"/>
    <dgm:cxn modelId="{5D1AB28F-81C1-47E1-B6F5-EF5F50B34959}" type="presOf" srcId="{C15F39E7-D4C7-43B8-9158-F1EE3D8A73CF}" destId="{BFA3ACE3-FA07-4EC7-B785-1C91369D190E}" srcOrd="0" destOrd="0" presId="urn:microsoft.com/office/officeart/2005/8/layout/orgChart1"/>
    <dgm:cxn modelId="{E9973A99-8352-4930-89F7-FB9C05588B90}" type="presOf" srcId="{014E2CE6-B96F-4E72-B50F-DA8DB9EB2B0D}" destId="{1269DCCC-6B79-429F-AC95-0C0BE4914E07}" srcOrd="1" destOrd="0" presId="urn:microsoft.com/office/officeart/2005/8/layout/orgChart1"/>
    <dgm:cxn modelId="{64124A9A-7248-4750-A06B-028AABDE214A}" type="presOf" srcId="{0D90DFA7-447F-4BEA-9EE1-220DFBEDC594}" destId="{1B90DB68-3F84-4D59-9386-7F02A0C4F87E}" srcOrd="1" destOrd="0" presId="urn:microsoft.com/office/officeart/2005/8/layout/orgChart1"/>
    <dgm:cxn modelId="{EBC6BE9B-FA64-49A9-8372-13ED77625927}" type="presOf" srcId="{F1B4DC90-58DE-4FA4-8975-CDC0353C2AAD}" destId="{A01515FE-F32B-49B5-A687-EA3E4779E7BA}" srcOrd="0" destOrd="0" presId="urn:microsoft.com/office/officeart/2005/8/layout/orgChart1"/>
    <dgm:cxn modelId="{07C0079D-7EC9-4110-9031-29A906C7FFC8}" type="presOf" srcId="{A579BBB1-F6ED-42F1-BCBB-494358661315}" destId="{F4324607-DA90-4E42-85D6-297F08E671D9}" srcOrd="1" destOrd="0" presId="urn:microsoft.com/office/officeart/2005/8/layout/orgChart1"/>
    <dgm:cxn modelId="{EBA25C9D-9F01-4ACB-8942-2C6D4F5FDDD2}" type="presOf" srcId="{CBBF9709-27CD-4A52-9FEB-4CB021270E9F}" destId="{E2978BFF-B6AA-403B-B3EC-7C3126FB4B66}" srcOrd="0" destOrd="0" presId="urn:microsoft.com/office/officeart/2005/8/layout/orgChart1"/>
    <dgm:cxn modelId="{53A62D9F-2876-43C8-8605-AF7F77EB6BA3}" type="presOf" srcId="{3FD7A31A-C0DC-4F55-AA90-1017A02A0EEE}" destId="{CA2DC9A0-1449-4B07-8F3D-96EFC22B9DDD}" srcOrd="1" destOrd="0" presId="urn:microsoft.com/office/officeart/2005/8/layout/orgChart1"/>
    <dgm:cxn modelId="{6BF0EFA0-E364-4569-8DBA-F750F1083D64}" type="presOf" srcId="{E78C0DC2-027B-4AD6-8A0D-F397D2B01C18}" destId="{43380AB9-73F6-462E-A730-BF62A3669C8C}" srcOrd="0" destOrd="0" presId="urn:microsoft.com/office/officeart/2005/8/layout/orgChart1"/>
    <dgm:cxn modelId="{6754BFA7-8645-47B2-8D91-D5E6F4AA6BFE}" srcId="{014E2CE6-B96F-4E72-B50F-DA8DB9EB2B0D}" destId="{56A8598F-E204-4E31-8317-7B3B575918B4}" srcOrd="1" destOrd="0" parTransId="{49685FE5-745D-48FB-8417-C35A2E161C4E}" sibTransId="{480B8000-192B-4361-8692-DDD786B7DDAE}"/>
    <dgm:cxn modelId="{987DE9A8-AA20-4593-9B9F-488E70A9F14D}" type="presOf" srcId="{4665624F-B534-4452-A5DB-C63CDC9B18BF}" destId="{F2F37277-A055-4663-9AA3-6743ABA517BD}" srcOrd="1" destOrd="0" presId="urn:microsoft.com/office/officeart/2005/8/layout/orgChart1"/>
    <dgm:cxn modelId="{213BBDAA-1AC0-422C-B7F2-98462C263C72}" srcId="{B7B7C36C-9595-4790-9E5D-17A8031872B7}" destId="{2A4DE1DC-57B3-4C0C-8A0A-62ED01D1AFD1}" srcOrd="10" destOrd="0" parTransId="{F1475E69-B3F8-4F46-9F12-7E74963C717D}" sibTransId="{51B39C65-A8C4-45DC-87C2-275737F4F973}"/>
    <dgm:cxn modelId="{AB6873B5-601A-4C7B-9C7C-621A86DE76AF}" srcId="{B7B7C36C-9595-4790-9E5D-17A8031872B7}" destId="{3FD7A31A-C0DC-4F55-AA90-1017A02A0EEE}" srcOrd="2" destOrd="0" parTransId="{F58CF440-53BB-43F7-A2CB-4437996E2ED4}" sibTransId="{2CBE09B2-0946-4C10-AEF0-2289F670F613}"/>
    <dgm:cxn modelId="{286FE4B6-D64B-4A44-B409-82DF2629F53D}" type="presOf" srcId="{CC4B284D-1042-4AE9-8B55-4AC137410C3F}" destId="{0ED96039-C06C-4934-8269-B5955A93EC6B}" srcOrd="0" destOrd="0" presId="urn:microsoft.com/office/officeart/2005/8/layout/orgChart1"/>
    <dgm:cxn modelId="{55670CBA-5657-47D5-946E-24095A45B966}" srcId="{B7B7C36C-9595-4790-9E5D-17A8031872B7}" destId="{014E2CE6-B96F-4E72-B50F-DA8DB9EB2B0D}" srcOrd="6" destOrd="0" parTransId="{E403FAEA-B2D6-4C53-81AE-D2033A8258EB}" sibTransId="{2421FD8E-9BB3-45AA-8775-91446AE129FA}"/>
    <dgm:cxn modelId="{D1E4D8BC-3EEA-4389-B001-6A3377E269AF}" srcId="{F1B4DC90-58DE-4FA4-8975-CDC0353C2AAD}" destId="{4665624F-B534-4452-A5DB-C63CDC9B18BF}" srcOrd="1" destOrd="0" parTransId="{AE1234D9-1E51-4F5D-9A24-EB1E661FA0CC}" sibTransId="{C1065F6A-2404-4246-87EC-2230B7969165}"/>
    <dgm:cxn modelId="{076892BD-074B-4D87-8710-D960E39FCAA6}" type="presOf" srcId="{C8BA58B7-8819-4AAA-AEBE-902A5EBD925E}" destId="{76B7D3C7-8F35-4394-9539-608E15B76B25}" srcOrd="0" destOrd="0" presId="urn:microsoft.com/office/officeart/2005/8/layout/orgChart1"/>
    <dgm:cxn modelId="{067072C1-9A02-4546-A23F-DD7A04A07449}" type="presOf" srcId="{A7395E2E-A2A4-4291-867B-BF9978863BB5}" destId="{DB1F1DBE-0830-46A7-A2E1-4CA64A6B8DAA}" srcOrd="0" destOrd="0" presId="urn:microsoft.com/office/officeart/2005/8/layout/orgChart1"/>
    <dgm:cxn modelId="{C878ECC1-F257-496B-B00C-12C6BFDF2B90}" type="presOf" srcId="{56A8598F-E204-4E31-8317-7B3B575918B4}" destId="{E814DB55-5404-482B-B405-84E0628468EB}" srcOrd="1" destOrd="0" presId="urn:microsoft.com/office/officeart/2005/8/layout/orgChart1"/>
    <dgm:cxn modelId="{32FA1DC3-08F3-482F-B676-B96E55F0D060}" srcId="{B7B7C36C-9595-4790-9E5D-17A8031872B7}" destId="{51FCE0FA-25D9-4383-B4CF-3C258B045D32}" srcOrd="9" destOrd="0" parTransId="{39332784-35F7-44BB-8E4B-BC28714C8663}" sibTransId="{9CC1298D-E7FE-40E0-95B3-9498CDB22138}"/>
    <dgm:cxn modelId="{998254C9-DDF3-4099-864B-E1C82B477834}" type="presOf" srcId="{B266A176-970A-46DD-B3BD-590D4E502DBF}" destId="{E6E55371-7D86-464E-8183-A4E881724C9D}" srcOrd="0" destOrd="0" presId="urn:microsoft.com/office/officeart/2005/8/layout/orgChart1"/>
    <dgm:cxn modelId="{3587A5C9-A18C-475E-A67F-F9996DD70279}" type="presOf" srcId="{6DF7DC08-682C-4722-A208-DA6E1FBC312A}" destId="{68BBAAF0-E692-4F8C-9E40-6279C5FF9174}" srcOrd="0" destOrd="0" presId="urn:microsoft.com/office/officeart/2005/8/layout/orgChart1"/>
    <dgm:cxn modelId="{491B79CA-DB4E-4592-95F2-2CF94693C724}" type="presOf" srcId="{E78C0DC2-027B-4AD6-8A0D-F397D2B01C18}" destId="{7532B60C-2E5E-42AA-8571-738B2C424D55}" srcOrd="1" destOrd="0" presId="urn:microsoft.com/office/officeart/2005/8/layout/orgChart1"/>
    <dgm:cxn modelId="{94BA1CCB-2257-41A7-BCBD-27ADA633AE0E}" type="presOf" srcId="{0F9CF17C-4228-4C2B-9959-CFA33D7C5502}" destId="{5B9703FE-924B-4E11-9AB0-BB92449C1A22}" srcOrd="0" destOrd="0" presId="urn:microsoft.com/office/officeart/2005/8/layout/orgChart1"/>
    <dgm:cxn modelId="{C7ADB9CB-B0B2-4A31-9CC8-A2205C8131AE}" type="presOf" srcId="{2A4DE1DC-57B3-4C0C-8A0A-62ED01D1AFD1}" destId="{ED69EF49-BA09-40EB-9F77-7BDD095CFAE7}" srcOrd="0" destOrd="0" presId="urn:microsoft.com/office/officeart/2005/8/layout/orgChart1"/>
    <dgm:cxn modelId="{ACE668D6-6897-4880-AC6F-FE67DE43777E}" srcId="{B7B7C36C-9595-4790-9E5D-17A8031872B7}" destId="{E78C0DC2-027B-4AD6-8A0D-F397D2B01C18}" srcOrd="8" destOrd="0" parTransId="{A7395E2E-A2A4-4291-867B-BF9978863BB5}" sibTransId="{57D36ECD-EA1D-474C-999B-F0BE18CCE56C}"/>
    <dgm:cxn modelId="{81C0D7DA-47F6-4F9C-80EE-FEC8141F8A17}" type="presOf" srcId="{93189C70-4459-42CE-B25C-4202249EA362}" destId="{E6979896-47C2-4141-B3D1-9BE2F8652A8E}" srcOrd="0" destOrd="0" presId="urn:microsoft.com/office/officeart/2005/8/layout/orgChart1"/>
    <dgm:cxn modelId="{25DCDFDA-D0AC-480A-9F8A-45544498FD0F}" srcId="{B7B7C36C-9595-4790-9E5D-17A8031872B7}" destId="{2BEE8CD5-DA2D-4AE0-84FA-06D5CFB1FBD8}" srcOrd="7" destOrd="0" parTransId="{C8BA58B7-8819-4AAA-AEBE-902A5EBD925E}" sibTransId="{709B306F-D091-47C9-8BAB-9DC41FC039C4}"/>
    <dgm:cxn modelId="{28CE8CE3-5F88-4948-AE27-7EFA9D23CB20}" type="presOf" srcId="{504528D3-6ABA-44F3-9210-ED6CC7D84D12}" destId="{633C2A30-4367-4984-80FE-501DCE76BCE2}" srcOrd="1" destOrd="0" presId="urn:microsoft.com/office/officeart/2005/8/layout/orgChart1"/>
    <dgm:cxn modelId="{D74720EE-B2A7-49E4-947D-C8F3977391AF}" type="presOf" srcId="{B6098D59-202B-4B40-8D59-83376EFB1F1A}" destId="{931D3A84-0185-4B93-BFF7-A92EFE6C9734}" srcOrd="0" destOrd="0" presId="urn:microsoft.com/office/officeart/2005/8/layout/orgChart1"/>
    <dgm:cxn modelId="{B34329EE-0335-477B-87F2-4CAC3951174B}" type="presOf" srcId="{3F344C29-72F9-4ABE-B4A0-13865856B894}" destId="{150C3C73-0E2A-47DC-A3FA-4B01F15643A4}" srcOrd="0" destOrd="0" presId="urn:microsoft.com/office/officeart/2005/8/layout/orgChart1"/>
    <dgm:cxn modelId="{8DEFB3F0-F4E6-4B03-B074-E412CAA42641}" srcId="{B7B7C36C-9595-4790-9E5D-17A8031872B7}" destId="{CC4B284D-1042-4AE9-8B55-4AC137410C3F}" srcOrd="3" destOrd="0" parTransId="{3F344C29-72F9-4ABE-B4A0-13865856B894}" sibTransId="{4A8EDC57-C7A0-4EE9-9F20-41B421AD27EE}"/>
    <dgm:cxn modelId="{8FA20CF1-27CB-4FCB-BA31-38153A6A100D}" type="presOf" srcId="{F63B85D8-E1FA-4421-8F4D-AA52CAA8693A}" destId="{038D794C-9A3F-4C75-A15E-F697CDC8FA03}" srcOrd="1" destOrd="0" presId="urn:microsoft.com/office/officeart/2005/8/layout/orgChart1"/>
    <dgm:cxn modelId="{A8D837F4-8F6D-4077-B47C-8B50466E94DD}" srcId="{014E2CE6-B96F-4E72-B50F-DA8DB9EB2B0D}" destId="{504528D3-6ABA-44F3-9210-ED6CC7D84D12}" srcOrd="2" destOrd="0" parTransId="{8B4273B2-C9C5-44F3-ADED-5EF720B1B18F}" sibTransId="{47DC4D91-7A57-47F0-AF1D-121B319D4516}"/>
    <dgm:cxn modelId="{3D937FF5-02F1-41B9-98DD-DC0F40A3A198}" srcId="{B7B7C36C-9595-4790-9E5D-17A8031872B7}" destId="{CBBF9709-27CD-4A52-9FEB-4CB021270E9F}" srcOrd="4" destOrd="0" parTransId="{93189C70-4459-42CE-B25C-4202249EA362}" sibTransId="{54E894B6-B79F-44EB-A504-850B6ABEEA53}"/>
    <dgm:cxn modelId="{7C2C6EF6-2BED-4C6E-8883-676A02E8AC10}" type="presOf" srcId="{F58CF440-53BB-43F7-A2CB-4437996E2ED4}" destId="{C872106C-1558-40D9-9D73-4EB1A721AB8C}" srcOrd="0" destOrd="0" presId="urn:microsoft.com/office/officeart/2005/8/layout/orgChart1"/>
    <dgm:cxn modelId="{FBEBCEFA-1C5D-40BC-88B5-304EA2AEDB7F}" srcId="{F1B4DC90-58DE-4FA4-8975-CDC0353C2AAD}" destId="{0D90DFA7-447F-4BEA-9EE1-220DFBEDC594}" srcOrd="2" destOrd="0" parTransId="{53E987BC-1288-4A4B-BBF8-83A988B47073}" sibTransId="{2314F482-6FFF-4A0C-9EA1-9AC3888EA96C}"/>
    <dgm:cxn modelId="{DE792126-A73D-426B-A235-4DA307B4E078}" type="presParOf" srcId="{6ED69D42-19E0-45C6-B003-A5293FCD71A3}" destId="{EC0763D7-83B4-442A-B1FE-12F039610E65}" srcOrd="0" destOrd="0" presId="urn:microsoft.com/office/officeart/2005/8/layout/orgChart1"/>
    <dgm:cxn modelId="{357E62CC-7314-4C04-A205-1BC7CD51404D}" type="presParOf" srcId="{EC0763D7-83B4-442A-B1FE-12F039610E65}" destId="{CEB2C68D-380A-48D0-A12F-6CD44529A5F9}" srcOrd="0" destOrd="0" presId="urn:microsoft.com/office/officeart/2005/8/layout/orgChart1"/>
    <dgm:cxn modelId="{24FAD12E-CC0D-46DC-8274-9AFEFA796EBA}" type="presParOf" srcId="{CEB2C68D-380A-48D0-A12F-6CD44529A5F9}" destId="{C8D04F20-D6B2-4DD8-B840-F35734A9D921}" srcOrd="0" destOrd="0" presId="urn:microsoft.com/office/officeart/2005/8/layout/orgChart1"/>
    <dgm:cxn modelId="{BC7DC13B-D4B6-45F5-A546-EAE97B14AD65}" type="presParOf" srcId="{CEB2C68D-380A-48D0-A12F-6CD44529A5F9}" destId="{26AC1AA9-9C0B-484A-99E3-28D244BC8D6C}" srcOrd="1" destOrd="0" presId="urn:microsoft.com/office/officeart/2005/8/layout/orgChart1"/>
    <dgm:cxn modelId="{8DC0523B-47CF-4C66-ACBB-071130608D81}" type="presParOf" srcId="{EC0763D7-83B4-442A-B1FE-12F039610E65}" destId="{C4F140CB-9BEE-4446-B2F8-5DB5D042F384}" srcOrd="1" destOrd="0" presId="urn:microsoft.com/office/officeart/2005/8/layout/orgChart1"/>
    <dgm:cxn modelId="{04B44FA9-FCB3-4643-9124-BF25EEA89468}" type="presParOf" srcId="{C4F140CB-9BEE-4446-B2F8-5DB5D042F384}" destId="{62353D1B-6ABA-4923-A314-AFF512ECF46D}" srcOrd="0" destOrd="0" presId="urn:microsoft.com/office/officeart/2005/8/layout/orgChart1"/>
    <dgm:cxn modelId="{226D4512-1450-47FC-9B75-9369024F81BE}" type="presParOf" srcId="{C4F140CB-9BEE-4446-B2F8-5DB5D042F384}" destId="{AF45EF34-3457-4D79-AEF7-28E201D5A269}" srcOrd="1" destOrd="0" presId="urn:microsoft.com/office/officeart/2005/8/layout/orgChart1"/>
    <dgm:cxn modelId="{E99FF486-1C63-412A-8DAC-600170324086}" type="presParOf" srcId="{AF45EF34-3457-4D79-AEF7-28E201D5A269}" destId="{D328BF58-F86D-48D8-9336-8F675C88F518}" srcOrd="0" destOrd="0" presId="urn:microsoft.com/office/officeart/2005/8/layout/orgChart1"/>
    <dgm:cxn modelId="{E3EB0C17-9F33-47D2-AB6D-883F8B9B75D6}" type="presParOf" srcId="{D328BF58-F86D-48D8-9336-8F675C88F518}" destId="{68BBAAF0-E692-4F8C-9E40-6279C5FF9174}" srcOrd="0" destOrd="0" presId="urn:microsoft.com/office/officeart/2005/8/layout/orgChart1"/>
    <dgm:cxn modelId="{C9C2010C-70A4-4117-A7D8-D156658AB540}" type="presParOf" srcId="{D328BF58-F86D-48D8-9336-8F675C88F518}" destId="{E63EC9F4-744D-4722-898A-545E105E793B}" srcOrd="1" destOrd="0" presId="urn:microsoft.com/office/officeart/2005/8/layout/orgChart1"/>
    <dgm:cxn modelId="{E24106E7-03B4-4F79-BA67-7BC45D318BAD}" type="presParOf" srcId="{AF45EF34-3457-4D79-AEF7-28E201D5A269}" destId="{21E79F08-C9C2-4365-8B54-F9C450877AF6}" srcOrd="1" destOrd="0" presId="urn:microsoft.com/office/officeart/2005/8/layout/orgChart1"/>
    <dgm:cxn modelId="{8D9E8BBE-6FD9-42D7-9D3B-AC6CCF9C97CE}" type="presParOf" srcId="{AF45EF34-3457-4D79-AEF7-28E201D5A269}" destId="{02CA1105-BA93-496A-9E53-ABE156E92976}" srcOrd="2" destOrd="0" presId="urn:microsoft.com/office/officeart/2005/8/layout/orgChart1"/>
    <dgm:cxn modelId="{37802212-E2D1-4DD5-8671-C9360F13A2B6}" type="presParOf" srcId="{C4F140CB-9BEE-4446-B2F8-5DB5D042F384}" destId="{A69B2F27-42A8-4AD0-95E7-E6FFF7934E44}" srcOrd="2" destOrd="0" presId="urn:microsoft.com/office/officeart/2005/8/layout/orgChart1"/>
    <dgm:cxn modelId="{962788FE-9042-4BB4-8718-553AB8B61039}" type="presParOf" srcId="{C4F140CB-9BEE-4446-B2F8-5DB5D042F384}" destId="{6B8277D5-326D-44A1-A35F-492C83406C63}" srcOrd="3" destOrd="0" presId="urn:microsoft.com/office/officeart/2005/8/layout/orgChart1"/>
    <dgm:cxn modelId="{F0CCC5F9-C589-4F2A-B110-980E4C2C661A}" type="presParOf" srcId="{6B8277D5-326D-44A1-A35F-492C83406C63}" destId="{3C3E9D14-50AD-4898-BD24-A085A89DD19D}" srcOrd="0" destOrd="0" presId="urn:microsoft.com/office/officeart/2005/8/layout/orgChart1"/>
    <dgm:cxn modelId="{F5B21658-3EF8-4B92-8567-BBCDF5394FCC}" type="presParOf" srcId="{3C3E9D14-50AD-4898-BD24-A085A89DD19D}" destId="{A01515FE-F32B-49B5-A687-EA3E4779E7BA}" srcOrd="0" destOrd="0" presId="urn:microsoft.com/office/officeart/2005/8/layout/orgChart1"/>
    <dgm:cxn modelId="{9F38F328-987B-4212-B713-3A93668298E9}" type="presParOf" srcId="{3C3E9D14-50AD-4898-BD24-A085A89DD19D}" destId="{699CB771-FF58-47B2-8479-79C4C48AF1CC}" srcOrd="1" destOrd="0" presId="urn:microsoft.com/office/officeart/2005/8/layout/orgChart1"/>
    <dgm:cxn modelId="{B6319CC0-FD26-4677-BC20-B21D806EC7CB}" type="presParOf" srcId="{6B8277D5-326D-44A1-A35F-492C83406C63}" destId="{45FDAE23-9436-4C00-BC59-7DB870C175E6}" srcOrd="1" destOrd="0" presId="urn:microsoft.com/office/officeart/2005/8/layout/orgChart1"/>
    <dgm:cxn modelId="{31E0E83B-4E58-4E62-AEAF-595D81552A62}" type="presParOf" srcId="{45FDAE23-9436-4C00-BC59-7DB870C175E6}" destId="{FD66F2BE-18BE-4E80-A821-27C8F1C7E8E8}" srcOrd="0" destOrd="0" presId="urn:microsoft.com/office/officeart/2005/8/layout/orgChart1"/>
    <dgm:cxn modelId="{5F3C834E-98AA-434D-B1E0-51BA3C773FBA}" type="presParOf" srcId="{45FDAE23-9436-4C00-BC59-7DB870C175E6}" destId="{FF6E4E46-2C07-481D-93FA-55E7CC7189F2}" srcOrd="1" destOrd="0" presId="urn:microsoft.com/office/officeart/2005/8/layout/orgChart1"/>
    <dgm:cxn modelId="{5116A09D-4DC0-452C-A1EF-737645FC146D}" type="presParOf" srcId="{FF6E4E46-2C07-481D-93FA-55E7CC7189F2}" destId="{5BE56016-5912-4431-AB2E-FDF400440214}" srcOrd="0" destOrd="0" presId="urn:microsoft.com/office/officeart/2005/8/layout/orgChart1"/>
    <dgm:cxn modelId="{F14E7E4B-744B-4D3B-94FE-1F7CF0557EE1}" type="presParOf" srcId="{5BE56016-5912-4431-AB2E-FDF400440214}" destId="{96349DB9-9B38-41DC-8998-0625492A871F}" srcOrd="0" destOrd="0" presId="urn:microsoft.com/office/officeart/2005/8/layout/orgChart1"/>
    <dgm:cxn modelId="{1750D03B-C2B6-40D2-942F-2E2A0052BF1C}" type="presParOf" srcId="{5BE56016-5912-4431-AB2E-FDF400440214}" destId="{21DFA75F-8E9A-4C9D-832A-E1D16EED6F68}" srcOrd="1" destOrd="0" presId="urn:microsoft.com/office/officeart/2005/8/layout/orgChart1"/>
    <dgm:cxn modelId="{924FA879-44C0-4411-A235-B515D5D69D8D}" type="presParOf" srcId="{FF6E4E46-2C07-481D-93FA-55E7CC7189F2}" destId="{5CD19F41-42B8-4DB6-9D2E-CF22F290FFD7}" srcOrd="1" destOrd="0" presId="urn:microsoft.com/office/officeart/2005/8/layout/orgChart1"/>
    <dgm:cxn modelId="{C6F4CFCE-F980-42A9-AC47-EF5080B8234D}" type="presParOf" srcId="{FF6E4E46-2C07-481D-93FA-55E7CC7189F2}" destId="{ADF60071-BA62-442F-B95A-73176AF8535C}" srcOrd="2" destOrd="0" presId="urn:microsoft.com/office/officeart/2005/8/layout/orgChart1"/>
    <dgm:cxn modelId="{A60F0425-9FA3-4513-BA02-E72108F134E7}" type="presParOf" srcId="{45FDAE23-9436-4C00-BC59-7DB870C175E6}" destId="{42C0A934-C0DF-4D8B-A71B-5C1E0B237BF7}" srcOrd="2" destOrd="0" presId="urn:microsoft.com/office/officeart/2005/8/layout/orgChart1"/>
    <dgm:cxn modelId="{548B3675-7FE8-4C9C-9FB2-F3F3A5CE55B4}" type="presParOf" srcId="{45FDAE23-9436-4C00-BC59-7DB870C175E6}" destId="{1F940507-6CC6-4843-BF80-1D50408266F4}" srcOrd="3" destOrd="0" presId="urn:microsoft.com/office/officeart/2005/8/layout/orgChart1"/>
    <dgm:cxn modelId="{459FE1FF-C7F9-49A7-952A-2A531E01DC1B}" type="presParOf" srcId="{1F940507-6CC6-4843-BF80-1D50408266F4}" destId="{4EB971D6-64E0-497F-A608-E8A0A416F78A}" srcOrd="0" destOrd="0" presId="urn:microsoft.com/office/officeart/2005/8/layout/orgChart1"/>
    <dgm:cxn modelId="{079DF171-18AE-4CEF-9546-923ABF17E627}" type="presParOf" srcId="{4EB971D6-64E0-497F-A608-E8A0A416F78A}" destId="{2C452C91-1798-418A-AF2D-A164268F6563}" srcOrd="0" destOrd="0" presId="urn:microsoft.com/office/officeart/2005/8/layout/orgChart1"/>
    <dgm:cxn modelId="{F792ACF1-441C-4105-90AC-B7343DE8F68C}" type="presParOf" srcId="{4EB971D6-64E0-497F-A608-E8A0A416F78A}" destId="{F2F37277-A055-4663-9AA3-6743ABA517BD}" srcOrd="1" destOrd="0" presId="urn:microsoft.com/office/officeart/2005/8/layout/orgChart1"/>
    <dgm:cxn modelId="{6175103D-C7AB-4E5C-89B6-6036F4B54339}" type="presParOf" srcId="{1F940507-6CC6-4843-BF80-1D50408266F4}" destId="{22C30E39-4E9F-43AC-BE2E-A6305EB6A4C8}" srcOrd="1" destOrd="0" presId="urn:microsoft.com/office/officeart/2005/8/layout/orgChart1"/>
    <dgm:cxn modelId="{5FFE38E6-0BF4-46FE-882B-CBC82488DE43}" type="presParOf" srcId="{1F940507-6CC6-4843-BF80-1D50408266F4}" destId="{3FC9BCFF-0373-4220-ACCB-4ECEFB82E6DA}" srcOrd="2" destOrd="0" presId="urn:microsoft.com/office/officeart/2005/8/layout/orgChart1"/>
    <dgm:cxn modelId="{415A7CF1-C618-4260-910B-875F35741C2A}" type="presParOf" srcId="{45FDAE23-9436-4C00-BC59-7DB870C175E6}" destId="{D796C950-E328-40BC-BA04-E3758CDDA13D}" srcOrd="4" destOrd="0" presId="urn:microsoft.com/office/officeart/2005/8/layout/orgChart1"/>
    <dgm:cxn modelId="{0BABD6DD-5000-408D-9FC8-4EDC1BC93AFC}" type="presParOf" srcId="{45FDAE23-9436-4C00-BC59-7DB870C175E6}" destId="{A8F67881-8CEE-4970-A78A-3DCD6EC385EA}" srcOrd="5" destOrd="0" presId="urn:microsoft.com/office/officeart/2005/8/layout/orgChart1"/>
    <dgm:cxn modelId="{E7674DB1-01A2-4DDA-A6BC-FA447FBD1190}" type="presParOf" srcId="{A8F67881-8CEE-4970-A78A-3DCD6EC385EA}" destId="{5F460749-DD65-46A4-ACD2-ADD2A2CC64A5}" srcOrd="0" destOrd="0" presId="urn:microsoft.com/office/officeart/2005/8/layout/orgChart1"/>
    <dgm:cxn modelId="{074E8461-3F9C-47FB-9FF4-1913FA79F762}" type="presParOf" srcId="{5F460749-DD65-46A4-ACD2-ADD2A2CC64A5}" destId="{54C95CA1-2DB5-4C6C-957A-CB9CA7FE7D66}" srcOrd="0" destOrd="0" presId="urn:microsoft.com/office/officeart/2005/8/layout/orgChart1"/>
    <dgm:cxn modelId="{ABF699AF-891B-4F1E-8F69-838DBE8B7F45}" type="presParOf" srcId="{5F460749-DD65-46A4-ACD2-ADD2A2CC64A5}" destId="{1B90DB68-3F84-4D59-9386-7F02A0C4F87E}" srcOrd="1" destOrd="0" presId="urn:microsoft.com/office/officeart/2005/8/layout/orgChart1"/>
    <dgm:cxn modelId="{5EFECDF1-9442-461F-8323-9311303A6B42}" type="presParOf" srcId="{A8F67881-8CEE-4970-A78A-3DCD6EC385EA}" destId="{7C578892-3A43-40EF-93B5-D63767ED050F}" srcOrd="1" destOrd="0" presId="urn:microsoft.com/office/officeart/2005/8/layout/orgChart1"/>
    <dgm:cxn modelId="{A525C8FC-64B2-41DB-885E-95B25B2A01B9}" type="presParOf" srcId="{A8F67881-8CEE-4970-A78A-3DCD6EC385EA}" destId="{F69E5BCE-CA2E-4D0A-BCCC-4465AA54E76A}" srcOrd="2" destOrd="0" presId="urn:microsoft.com/office/officeart/2005/8/layout/orgChart1"/>
    <dgm:cxn modelId="{1BA6E15C-26C9-448D-BC3C-1F5082929E38}" type="presParOf" srcId="{6B8277D5-326D-44A1-A35F-492C83406C63}" destId="{DF12F1EC-6E12-4A0B-85E6-44662317CBF4}" srcOrd="2" destOrd="0" presId="urn:microsoft.com/office/officeart/2005/8/layout/orgChart1"/>
    <dgm:cxn modelId="{94711FE2-FBED-4478-BA69-29E2BBAC70FC}" type="presParOf" srcId="{C4F140CB-9BEE-4446-B2F8-5DB5D042F384}" destId="{C872106C-1558-40D9-9D73-4EB1A721AB8C}" srcOrd="4" destOrd="0" presId="urn:microsoft.com/office/officeart/2005/8/layout/orgChart1"/>
    <dgm:cxn modelId="{80025533-A700-490B-A875-438501991A8F}" type="presParOf" srcId="{C4F140CB-9BEE-4446-B2F8-5DB5D042F384}" destId="{B240109E-B667-407F-897C-E3D4056966AE}" srcOrd="5" destOrd="0" presId="urn:microsoft.com/office/officeart/2005/8/layout/orgChart1"/>
    <dgm:cxn modelId="{95D75CF8-063F-4343-9D25-30B9BF6F44BC}" type="presParOf" srcId="{B240109E-B667-407F-897C-E3D4056966AE}" destId="{B1EACA9B-783E-4A4E-8A39-5745F3706983}" srcOrd="0" destOrd="0" presId="urn:microsoft.com/office/officeart/2005/8/layout/orgChart1"/>
    <dgm:cxn modelId="{597286C8-D537-4A07-991F-7927362CC90F}" type="presParOf" srcId="{B1EACA9B-783E-4A4E-8A39-5745F3706983}" destId="{BDDEDCC8-5971-4C66-90CF-97F3D83CDCBA}" srcOrd="0" destOrd="0" presId="urn:microsoft.com/office/officeart/2005/8/layout/orgChart1"/>
    <dgm:cxn modelId="{8A04F20C-F1C8-415A-9C4A-BAEE4879A026}" type="presParOf" srcId="{B1EACA9B-783E-4A4E-8A39-5745F3706983}" destId="{CA2DC9A0-1449-4B07-8F3D-96EFC22B9DDD}" srcOrd="1" destOrd="0" presId="urn:microsoft.com/office/officeart/2005/8/layout/orgChart1"/>
    <dgm:cxn modelId="{38233678-7FFE-4739-8B3D-DCF63E437158}" type="presParOf" srcId="{B240109E-B667-407F-897C-E3D4056966AE}" destId="{6412FAA8-2BD3-4E90-885C-4779903BD0FD}" srcOrd="1" destOrd="0" presId="urn:microsoft.com/office/officeart/2005/8/layout/orgChart1"/>
    <dgm:cxn modelId="{753585CF-585E-4613-B21D-E40150FAD99A}" type="presParOf" srcId="{B240109E-B667-407F-897C-E3D4056966AE}" destId="{9506D74B-961A-4733-A4E5-0750676E0CF4}" srcOrd="2" destOrd="0" presId="urn:microsoft.com/office/officeart/2005/8/layout/orgChart1"/>
    <dgm:cxn modelId="{707D98FD-5A49-4C9D-B6E2-0A6B4F8235BB}" type="presParOf" srcId="{C4F140CB-9BEE-4446-B2F8-5DB5D042F384}" destId="{150C3C73-0E2A-47DC-A3FA-4B01F15643A4}" srcOrd="6" destOrd="0" presId="urn:microsoft.com/office/officeart/2005/8/layout/orgChart1"/>
    <dgm:cxn modelId="{92858CDC-A00D-437D-BF0E-07F033134AE0}" type="presParOf" srcId="{C4F140CB-9BEE-4446-B2F8-5DB5D042F384}" destId="{746ACCC2-BC21-4802-AE6B-819D4765A786}" srcOrd="7" destOrd="0" presId="urn:microsoft.com/office/officeart/2005/8/layout/orgChart1"/>
    <dgm:cxn modelId="{C6F71845-6D6E-4B35-AEFB-5A93AE0D0327}" type="presParOf" srcId="{746ACCC2-BC21-4802-AE6B-819D4765A786}" destId="{A55B913D-54F1-4514-9FF8-94D118E4CE88}" srcOrd="0" destOrd="0" presId="urn:microsoft.com/office/officeart/2005/8/layout/orgChart1"/>
    <dgm:cxn modelId="{7EA6B3A2-1C35-4976-ACAA-7F690263D2D9}" type="presParOf" srcId="{A55B913D-54F1-4514-9FF8-94D118E4CE88}" destId="{0ED96039-C06C-4934-8269-B5955A93EC6B}" srcOrd="0" destOrd="0" presId="urn:microsoft.com/office/officeart/2005/8/layout/orgChart1"/>
    <dgm:cxn modelId="{946E5FE8-27D7-4F06-91E0-5E25277B9A02}" type="presParOf" srcId="{A55B913D-54F1-4514-9FF8-94D118E4CE88}" destId="{A26C7BCB-68EA-480F-9462-651687B61097}" srcOrd="1" destOrd="0" presId="urn:microsoft.com/office/officeart/2005/8/layout/orgChart1"/>
    <dgm:cxn modelId="{F188CFEB-528C-4310-8ED7-95F4B9906D27}" type="presParOf" srcId="{746ACCC2-BC21-4802-AE6B-819D4765A786}" destId="{426711C7-EEB7-4060-BD87-AF44D429FA04}" srcOrd="1" destOrd="0" presId="urn:microsoft.com/office/officeart/2005/8/layout/orgChart1"/>
    <dgm:cxn modelId="{EC967E4A-C320-4BB0-968C-249FD546807C}" type="presParOf" srcId="{746ACCC2-BC21-4802-AE6B-819D4765A786}" destId="{931C0870-FF53-4036-942E-FFD89374F6F7}" srcOrd="2" destOrd="0" presId="urn:microsoft.com/office/officeart/2005/8/layout/orgChart1"/>
    <dgm:cxn modelId="{8403409A-D46E-4AD2-A480-B396E891326A}" type="presParOf" srcId="{C4F140CB-9BEE-4446-B2F8-5DB5D042F384}" destId="{E6979896-47C2-4141-B3D1-9BE2F8652A8E}" srcOrd="8" destOrd="0" presId="urn:microsoft.com/office/officeart/2005/8/layout/orgChart1"/>
    <dgm:cxn modelId="{8D5FA72B-FDA2-4A9E-92E1-4E71769E0FFA}" type="presParOf" srcId="{C4F140CB-9BEE-4446-B2F8-5DB5D042F384}" destId="{7F8DCB1E-075A-4D26-AEBF-55261291C439}" srcOrd="9" destOrd="0" presId="urn:microsoft.com/office/officeart/2005/8/layout/orgChart1"/>
    <dgm:cxn modelId="{88CFAD0B-9C5C-45CD-BD57-B9573B5388A9}" type="presParOf" srcId="{7F8DCB1E-075A-4D26-AEBF-55261291C439}" destId="{C5059E86-837A-4D6F-A433-576B98E147D2}" srcOrd="0" destOrd="0" presId="urn:microsoft.com/office/officeart/2005/8/layout/orgChart1"/>
    <dgm:cxn modelId="{9594A2B7-8425-410D-BA9A-EB95F8B5F070}" type="presParOf" srcId="{C5059E86-837A-4D6F-A433-576B98E147D2}" destId="{E2978BFF-B6AA-403B-B3EC-7C3126FB4B66}" srcOrd="0" destOrd="0" presId="urn:microsoft.com/office/officeart/2005/8/layout/orgChart1"/>
    <dgm:cxn modelId="{DEC013BF-AC67-4E86-9F7B-92DD87ADF1E1}" type="presParOf" srcId="{C5059E86-837A-4D6F-A433-576B98E147D2}" destId="{29FDFB10-6A59-465D-B9BA-73ECFCE3C62B}" srcOrd="1" destOrd="0" presId="urn:microsoft.com/office/officeart/2005/8/layout/orgChart1"/>
    <dgm:cxn modelId="{DA2CDFD6-4490-4E43-A33F-8EC46CC43830}" type="presParOf" srcId="{7F8DCB1E-075A-4D26-AEBF-55261291C439}" destId="{E2042F0B-991A-437A-88B6-8623C96BDE3B}" srcOrd="1" destOrd="0" presId="urn:microsoft.com/office/officeart/2005/8/layout/orgChart1"/>
    <dgm:cxn modelId="{2BA85F16-557A-4ACD-AB3D-5D762EA4BE8E}" type="presParOf" srcId="{7F8DCB1E-075A-4D26-AEBF-55261291C439}" destId="{BFE8ABB7-FE59-416C-B7F9-D76B80982AE3}" srcOrd="2" destOrd="0" presId="urn:microsoft.com/office/officeart/2005/8/layout/orgChart1"/>
    <dgm:cxn modelId="{B5CA421C-76FB-4145-A91A-3C31869A874E}" type="presParOf" srcId="{C4F140CB-9BEE-4446-B2F8-5DB5D042F384}" destId="{C62CCB50-F56B-4742-88B3-42BA10EF894A}" srcOrd="10" destOrd="0" presId="urn:microsoft.com/office/officeart/2005/8/layout/orgChart1"/>
    <dgm:cxn modelId="{F790A059-3EAA-4FBD-882A-0E1D930C5B15}" type="presParOf" srcId="{C4F140CB-9BEE-4446-B2F8-5DB5D042F384}" destId="{3ED5A8E0-CBCD-48DB-8312-C19821FB3E45}" srcOrd="11" destOrd="0" presId="urn:microsoft.com/office/officeart/2005/8/layout/orgChart1"/>
    <dgm:cxn modelId="{58A47C0D-31A2-4362-BA3C-ECD89855C9F9}" type="presParOf" srcId="{3ED5A8E0-CBCD-48DB-8312-C19821FB3E45}" destId="{FE28965D-57E7-41A7-BD26-319255CEB255}" srcOrd="0" destOrd="0" presId="urn:microsoft.com/office/officeart/2005/8/layout/orgChart1"/>
    <dgm:cxn modelId="{D0A7DE0B-AC0E-40E2-9D61-CD5598A2881A}" type="presParOf" srcId="{FE28965D-57E7-41A7-BD26-319255CEB255}" destId="{BFA3ACE3-FA07-4EC7-B785-1C91369D190E}" srcOrd="0" destOrd="0" presId="urn:microsoft.com/office/officeart/2005/8/layout/orgChart1"/>
    <dgm:cxn modelId="{BD372965-B77F-408D-8D62-F7A804656677}" type="presParOf" srcId="{FE28965D-57E7-41A7-BD26-319255CEB255}" destId="{E0658887-2F32-4FB4-AD86-3CC734D05F84}" srcOrd="1" destOrd="0" presId="urn:microsoft.com/office/officeart/2005/8/layout/orgChart1"/>
    <dgm:cxn modelId="{7385C989-13A1-4CF2-A1C6-81EB83F6BA2A}" type="presParOf" srcId="{3ED5A8E0-CBCD-48DB-8312-C19821FB3E45}" destId="{BBFFB115-BE0D-402D-A4D9-4BA7A130E20D}" srcOrd="1" destOrd="0" presId="urn:microsoft.com/office/officeart/2005/8/layout/orgChart1"/>
    <dgm:cxn modelId="{F0823FA6-AA1C-40BE-89DB-81574FEB4807}" type="presParOf" srcId="{3ED5A8E0-CBCD-48DB-8312-C19821FB3E45}" destId="{9BFE7CB3-BCAF-47A5-BF02-BD6F9F70AE4B}" srcOrd="2" destOrd="0" presId="urn:microsoft.com/office/officeart/2005/8/layout/orgChart1"/>
    <dgm:cxn modelId="{D42AFBBC-A9CD-462A-9134-2F401C4D166C}" type="presParOf" srcId="{C4F140CB-9BEE-4446-B2F8-5DB5D042F384}" destId="{68EF1733-8BB5-450B-822B-E81D8B34D54A}" srcOrd="12" destOrd="0" presId="urn:microsoft.com/office/officeart/2005/8/layout/orgChart1"/>
    <dgm:cxn modelId="{AD217C0D-350F-4D60-AD6C-A733B67CBE71}" type="presParOf" srcId="{C4F140CB-9BEE-4446-B2F8-5DB5D042F384}" destId="{8548270C-AAB0-4FF5-85D5-88939283A612}" srcOrd="13" destOrd="0" presId="urn:microsoft.com/office/officeart/2005/8/layout/orgChart1"/>
    <dgm:cxn modelId="{C898674C-076F-4974-B9F1-05956A36DA52}" type="presParOf" srcId="{8548270C-AAB0-4FF5-85D5-88939283A612}" destId="{BAB0F8AA-FA03-45CD-93C9-1FA4C42466E5}" srcOrd="0" destOrd="0" presId="urn:microsoft.com/office/officeart/2005/8/layout/orgChart1"/>
    <dgm:cxn modelId="{C8AE6D28-0F80-47CA-948B-20C60551BFF1}" type="presParOf" srcId="{BAB0F8AA-FA03-45CD-93C9-1FA4C42466E5}" destId="{9949E6B5-1661-46FC-9D75-D6B42B8D3A34}" srcOrd="0" destOrd="0" presId="urn:microsoft.com/office/officeart/2005/8/layout/orgChart1"/>
    <dgm:cxn modelId="{725AACB6-9A3F-42FA-9F2D-F79F1446BFCB}" type="presParOf" srcId="{BAB0F8AA-FA03-45CD-93C9-1FA4C42466E5}" destId="{1269DCCC-6B79-429F-AC95-0C0BE4914E07}" srcOrd="1" destOrd="0" presId="urn:microsoft.com/office/officeart/2005/8/layout/orgChart1"/>
    <dgm:cxn modelId="{A61AB5E6-2DA7-4D7E-B6FE-2D44DB347A0D}" type="presParOf" srcId="{8548270C-AAB0-4FF5-85D5-88939283A612}" destId="{C1FA55BD-0F25-461F-B048-EC8731545696}" srcOrd="1" destOrd="0" presId="urn:microsoft.com/office/officeart/2005/8/layout/orgChart1"/>
    <dgm:cxn modelId="{3A43E4AA-A4F9-4F6A-971B-391A87D037D4}" type="presParOf" srcId="{C1FA55BD-0F25-461F-B048-EC8731545696}" destId="{AE38734F-408D-4E45-87DF-4E6AE0ACF137}" srcOrd="0" destOrd="0" presId="urn:microsoft.com/office/officeart/2005/8/layout/orgChart1"/>
    <dgm:cxn modelId="{5D61B07C-385D-4F6A-BE3E-55714DEFB647}" type="presParOf" srcId="{C1FA55BD-0F25-461F-B048-EC8731545696}" destId="{D227857E-A473-4953-BAA5-4B6D5F7728A0}" srcOrd="1" destOrd="0" presId="urn:microsoft.com/office/officeart/2005/8/layout/orgChart1"/>
    <dgm:cxn modelId="{D9173E41-C50D-4901-8652-D8F1EFE3C493}" type="presParOf" srcId="{D227857E-A473-4953-BAA5-4B6D5F7728A0}" destId="{1B6B1DB5-AA08-451F-936C-67C2176FDCA5}" srcOrd="0" destOrd="0" presId="urn:microsoft.com/office/officeart/2005/8/layout/orgChart1"/>
    <dgm:cxn modelId="{78791DAB-DBB1-49D3-B3B2-DBB5B1E3FBB1}" type="presParOf" srcId="{1B6B1DB5-AA08-451F-936C-67C2176FDCA5}" destId="{3013A2A0-2DBB-43F3-979A-46F62527ADA2}" srcOrd="0" destOrd="0" presId="urn:microsoft.com/office/officeart/2005/8/layout/orgChart1"/>
    <dgm:cxn modelId="{585B0F28-B075-4E9A-B703-DC31B43C0AF0}" type="presParOf" srcId="{1B6B1DB5-AA08-451F-936C-67C2176FDCA5}" destId="{C745F101-97F6-46D7-88FC-49532FADB2DE}" srcOrd="1" destOrd="0" presId="urn:microsoft.com/office/officeart/2005/8/layout/orgChart1"/>
    <dgm:cxn modelId="{02A3CEB1-4BDB-4613-BC71-6364AC6FC9C1}" type="presParOf" srcId="{D227857E-A473-4953-BAA5-4B6D5F7728A0}" destId="{74039CA3-2710-44B9-9EAA-B1DFA320C4AB}" srcOrd="1" destOrd="0" presId="urn:microsoft.com/office/officeart/2005/8/layout/orgChart1"/>
    <dgm:cxn modelId="{AD84DEA7-DF05-4AFC-BD57-5227EF2A7815}" type="presParOf" srcId="{D227857E-A473-4953-BAA5-4B6D5F7728A0}" destId="{D3B5201D-15F7-419C-AA3C-6576D56E3DD6}" srcOrd="2" destOrd="0" presId="urn:microsoft.com/office/officeart/2005/8/layout/orgChart1"/>
    <dgm:cxn modelId="{F1ECBB6F-1863-42B5-AC3E-AE0D6A4AD2E0}" type="presParOf" srcId="{C1FA55BD-0F25-461F-B048-EC8731545696}" destId="{F7CF7D74-48C8-4917-A905-DEAE6014C321}" srcOrd="2" destOrd="0" presId="urn:microsoft.com/office/officeart/2005/8/layout/orgChart1"/>
    <dgm:cxn modelId="{C983F99D-D4A6-4555-9A6A-4F86082147F7}" type="presParOf" srcId="{C1FA55BD-0F25-461F-B048-EC8731545696}" destId="{6F3BC496-387D-4B16-A0BF-86475545BF67}" srcOrd="3" destOrd="0" presId="urn:microsoft.com/office/officeart/2005/8/layout/orgChart1"/>
    <dgm:cxn modelId="{9457C63E-B19B-4A06-BFC0-71B62856CDF2}" type="presParOf" srcId="{6F3BC496-387D-4B16-A0BF-86475545BF67}" destId="{45A21CDB-9E3D-43A6-9795-B2894D4D7EC0}" srcOrd="0" destOrd="0" presId="urn:microsoft.com/office/officeart/2005/8/layout/orgChart1"/>
    <dgm:cxn modelId="{8532F8C0-82B3-47BA-9337-E9BE62760A0F}" type="presParOf" srcId="{45A21CDB-9E3D-43A6-9795-B2894D4D7EC0}" destId="{F63A0F5E-AC45-46C4-A039-21E836297F61}" srcOrd="0" destOrd="0" presId="urn:microsoft.com/office/officeart/2005/8/layout/orgChart1"/>
    <dgm:cxn modelId="{79F07D63-54F9-4224-B0B4-2DEEA9BC4004}" type="presParOf" srcId="{45A21CDB-9E3D-43A6-9795-B2894D4D7EC0}" destId="{E814DB55-5404-482B-B405-84E0628468EB}" srcOrd="1" destOrd="0" presId="urn:microsoft.com/office/officeart/2005/8/layout/orgChart1"/>
    <dgm:cxn modelId="{BCDF1395-FB24-42DE-8600-6D7966F62AC5}" type="presParOf" srcId="{6F3BC496-387D-4B16-A0BF-86475545BF67}" destId="{7636ABA1-F27A-4091-A2D9-A43CB07AFDB7}" srcOrd="1" destOrd="0" presId="urn:microsoft.com/office/officeart/2005/8/layout/orgChart1"/>
    <dgm:cxn modelId="{67230A22-7982-4C18-9607-2FEAF480CBBA}" type="presParOf" srcId="{6F3BC496-387D-4B16-A0BF-86475545BF67}" destId="{384301A3-44B7-4215-8863-99EAE91AC57B}" srcOrd="2" destOrd="0" presId="urn:microsoft.com/office/officeart/2005/8/layout/orgChart1"/>
    <dgm:cxn modelId="{E66E9904-1FEB-4B94-B1D1-9A173A7B30A1}" type="presParOf" srcId="{C1FA55BD-0F25-461F-B048-EC8731545696}" destId="{AA1F57CD-A75C-438E-BE35-C6546C87B77D}" srcOrd="4" destOrd="0" presId="urn:microsoft.com/office/officeart/2005/8/layout/orgChart1"/>
    <dgm:cxn modelId="{3AB0789C-C50F-46D7-BBCF-F05945FBA567}" type="presParOf" srcId="{C1FA55BD-0F25-461F-B048-EC8731545696}" destId="{BA23A915-0405-4A54-AE73-B9BF612863E5}" srcOrd="5" destOrd="0" presId="urn:microsoft.com/office/officeart/2005/8/layout/orgChart1"/>
    <dgm:cxn modelId="{DEC134C0-A95A-46F0-9FE2-30E8F060918E}" type="presParOf" srcId="{BA23A915-0405-4A54-AE73-B9BF612863E5}" destId="{A49B1A20-B52C-4142-AED2-3F64D0F71BDF}" srcOrd="0" destOrd="0" presId="urn:microsoft.com/office/officeart/2005/8/layout/orgChart1"/>
    <dgm:cxn modelId="{89EB91E7-B09F-4D9C-9893-3F35D137DA91}" type="presParOf" srcId="{A49B1A20-B52C-4142-AED2-3F64D0F71BDF}" destId="{59A01B23-5D70-42D5-BAE1-A3BD3F050F9B}" srcOrd="0" destOrd="0" presId="urn:microsoft.com/office/officeart/2005/8/layout/orgChart1"/>
    <dgm:cxn modelId="{FC0EEF88-4A79-4CBB-9990-94AA17E003B4}" type="presParOf" srcId="{A49B1A20-B52C-4142-AED2-3F64D0F71BDF}" destId="{633C2A30-4367-4984-80FE-501DCE76BCE2}" srcOrd="1" destOrd="0" presId="urn:microsoft.com/office/officeart/2005/8/layout/orgChart1"/>
    <dgm:cxn modelId="{F5CAC227-7E91-439B-9AC0-25511078E385}" type="presParOf" srcId="{BA23A915-0405-4A54-AE73-B9BF612863E5}" destId="{8EB301B4-95C2-4723-B6DA-9D2BE3F7DA65}" srcOrd="1" destOrd="0" presId="urn:microsoft.com/office/officeart/2005/8/layout/orgChart1"/>
    <dgm:cxn modelId="{F84954A2-9E7B-4199-9007-3951C6AFC8F3}" type="presParOf" srcId="{BA23A915-0405-4A54-AE73-B9BF612863E5}" destId="{300889F5-6AD7-415D-BEED-1EBE0A981B2F}" srcOrd="2" destOrd="0" presId="urn:microsoft.com/office/officeart/2005/8/layout/orgChart1"/>
    <dgm:cxn modelId="{7081C994-896B-4948-964F-1D57E48D216C}" type="presParOf" srcId="{8548270C-AAB0-4FF5-85D5-88939283A612}" destId="{482822DA-7237-42A3-8609-EC87E5B7F910}" srcOrd="2" destOrd="0" presId="urn:microsoft.com/office/officeart/2005/8/layout/orgChart1"/>
    <dgm:cxn modelId="{D6965B79-B5B5-4B4F-B172-67BAD4A74C28}" type="presParOf" srcId="{C4F140CB-9BEE-4446-B2F8-5DB5D042F384}" destId="{76B7D3C7-8F35-4394-9539-608E15B76B25}" srcOrd="14" destOrd="0" presId="urn:microsoft.com/office/officeart/2005/8/layout/orgChart1"/>
    <dgm:cxn modelId="{8FCBD0CF-87BD-4006-9883-E958D1EC9B2C}" type="presParOf" srcId="{C4F140CB-9BEE-4446-B2F8-5DB5D042F384}" destId="{4B63D659-5E86-4C33-B300-D10AC8B2D468}" srcOrd="15" destOrd="0" presId="urn:microsoft.com/office/officeart/2005/8/layout/orgChart1"/>
    <dgm:cxn modelId="{253FE618-9778-4781-9C80-7C716437376E}" type="presParOf" srcId="{4B63D659-5E86-4C33-B300-D10AC8B2D468}" destId="{6CADF00F-2C5C-4C65-8DB9-3CCE0C2588D7}" srcOrd="0" destOrd="0" presId="urn:microsoft.com/office/officeart/2005/8/layout/orgChart1"/>
    <dgm:cxn modelId="{39B2B7AC-3341-4B6D-8625-11225CB92C0D}" type="presParOf" srcId="{6CADF00F-2C5C-4C65-8DB9-3CCE0C2588D7}" destId="{20B79FEF-0222-4905-8694-8879D58518B6}" srcOrd="0" destOrd="0" presId="urn:microsoft.com/office/officeart/2005/8/layout/orgChart1"/>
    <dgm:cxn modelId="{B616455F-7C54-422C-B8AC-BBE783AE7665}" type="presParOf" srcId="{6CADF00F-2C5C-4C65-8DB9-3CCE0C2588D7}" destId="{6B9E4DD1-E452-4CFE-8AF8-6ED31DE93DF1}" srcOrd="1" destOrd="0" presId="urn:microsoft.com/office/officeart/2005/8/layout/orgChart1"/>
    <dgm:cxn modelId="{69DC8438-671C-4B5A-A136-C8A02AFBD0A0}" type="presParOf" srcId="{4B63D659-5E86-4C33-B300-D10AC8B2D468}" destId="{FCB03BBA-1BB3-49B2-9318-5DE6FECC60C3}" srcOrd="1" destOrd="0" presId="urn:microsoft.com/office/officeart/2005/8/layout/orgChart1"/>
    <dgm:cxn modelId="{BE98AE6A-1E79-4E00-A0CE-68911E70BC22}" type="presParOf" srcId="{FCB03BBA-1BB3-49B2-9318-5DE6FECC60C3}" destId="{C0EEE69B-49CB-41FC-85EA-2156361911EF}" srcOrd="0" destOrd="0" presId="urn:microsoft.com/office/officeart/2005/8/layout/orgChart1"/>
    <dgm:cxn modelId="{78A5B9F6-AC24-43A9-925E-C3A6F5898299}" type="presParOf" srcId="{FCB03BBA-1BB3-49B2-9318-5DE6FECC60C3}" destId="{146ACBAC-FA03-48B3-9C5C-2EBB5C7BE13D}" srcOrd="1" destOrd="0" presId="urn:microsoft.com/office/officeart/2005/8/layout/orgChart1"/>
    <dgm:cxn modelId="{1507CDC0-6008-4932-BA12-E31D52BA3777}" type="presParOf" srcId="{146ACBAC-FA03-48B3-9C5C-2EBB5C7BE13D}" destId="{C220832A-1751-4DF3-B628-D676AD40B5CD}" srcOrd="0" destOrd="0" presId="urn:microsoft.com/office/officeart/2005/8/layout/orgChart1"/>
    <dgm:cxn modelId="{1CB3F328-EA9B-4960-9B75-5A7C1F2713F2}" type="presParOf" srcId="{C220832A-1751-4DF3-B628-D676AD40B5CD}" destId="{5B9703FE-924B-4E11-9AB0-BB92449C1A22}" srcOrd="0" destOrd="0" presId="urn:microsoft.com/office/officeart/2005/8/layout/orgChart1"/>
    <dgm:cxn modelId="{89D3BCBF-E958-4B57-94DF-480DE03FE78B}" type="presParOf" srcId="{C220832A-1751-4DF3-B628-D676AD40B5CD}" destId="{7136A45B-3552-4AA7-9828-919A498876ED}" srcOrd="1" destOrd="0" presId="urn:microsoft.com/office/officeart/2005/8/layout/orgChart1"/>
    <dgm:cxn modelId="{2294C907-08F0-47CC-B92B-85288BBF3C03}" type="presParOf" srcId="{146ACBAC-FA03-48B3-9C5C-2EBB5C7BE13D}" destId="{B255234C-F714-40DA-A81F-B076E0ECEDD8}" srcOrd="1" destOrd="0" presId="urn:microsoft.com/office/officeart/2005/8/layout/orgChart1"/>
    <dgm:cxn modelId="{CE98F412-B425-4808-A7A7-6F8D7E220548}" type="presParOf" srcId="{146ACBAC-FA03-48B3-9C5C-2EBB5C7BE13D}" destId="{C24C1F76-8738-44DD-B895-EBF753B18956}" srcOrd="2" destOrd="0" presId="urn:microsoft.com/office/officeart/2005/8/layout/orgChart1"/>
    <dgm:cxn modelId="{BA9AB30B-F94C-4C40-9288-7B8B5DD1A1ED}" type="presParOf" srcId="{FCB03BBA-1BB3-49B2-9318-5DE6FECC60C3}" destId="{7F0FEE05-B00A-4E15-B95C-0D8470E3D699}" srcOrd="2" destOrd="0" presId="urn:microsoft.com/office/officeart/2005/8/layout/orgChart1"/>
    <dgm:cxn modelId="{AE60B917-1FE9-4BAE-B9C9-78BB03575394}" type="presParOf" srcId="{FCB03BBA-1BB3-49B2-9318-5DE6FECC60C3}" destId="{0323CA6D-1D95-44E9-93C1-B61881B74F23}" srcOrd="3" destOrd="0" presId="urn:microsoft.com/office/officeart/2005/8/layout/orgChart1"/>
    <dgm:cxn modelId="{BC7A0D3A-0C0B-4FDE-B1C1-BA9B1B1468E7}" type="presParOf" srcId="{0323CA6D-1D95-44E9-93C1-B61881B74F23}" destId="{2039A8A8-5EEC-4771-93D5-6D5A3032565F}" srcOrd="0" destOrd="0" presId="urn:microsoft.com/office/officeart/2005/8/layout/orgChart1"/>
    <dgm:cxn modelId="{EA9B692F-A995-48FE-8F76-649735DA7061}" type="presParOf" srcId="{2039A8A8-5EEC-4771-93D5-6D5A3032565F}" destId="{4A2F76A1-C2C4-47EA-A162-1D4892D2295F}" srcOrd="0" destOrd="0" presId="urn:microsoft.com/office/officeart/2005/8/layout/orgChart1"/>
    <dgm:cxn modelId="{F6F8E5EB-9A50-4E2A-BF51-7DBA82A9BBF8}" type="presParOf" srcId="{2039A8A8-5EEC-4771-93D5-6D5A3032565F}" destId="{038D794C-9A3F-4C75-A15E-F697CDC8FA03}" srcOrd="1" destOrd="0" presId="urn:microsoft.com/office/officeart/2005/8/layout/orgChart1"/>
    <dgm:cxn modelId="{6CC1E938-87E5-4CE6-90CE-4CB0F462079B}" type="presParOf" srcId="{0323CA6D-1D95-44E9-93C1-B61881B74F23}" destId="{053C3B11-B325-4960-A581-F9B18BD91776}" srcOrd="1" destOrd="0" presId="urn:microsoft.com/office/officeart/2005/8/layout/orgChart1"/>
    <dgm:cxn modelId="{C39399D5-B5A2-40E2-B1E7-72DA3C9938DF}" type="presParOf" srcId="{0323CA6D-1D95-44E9-93C1-B61881B74F23}" destId="{6789F73C-F800-495C-BDB3-D4B290C2D57D}" srcOrd="2" destOrd="0" presId="urn:microsoft.com/office/officeart/2005/8/layout/orgChart1"/>
    <dgm:cxn modelId="{895027BF-13CC-4C12-9DB9-7ECB1B22416A}" type="presParOf" srcId="{FCB03BBA-1BB3-49B2-9318-5DE6FECC60C3}" destId="{55B94F13-2238-4D6C-BC9E-E27FD17F7212}" srcOrd="4" destOrd="0" presId="urn:microsoft.com/office/officeart/2005/8/layout/orgChart1"/>
    <dgm:cxn modelId="{3ABE34D8-4FA3-4913-8ED2-C147DFFD5F64}" type="presParOf" srcId="{FCB03BBA-1BB3-49B2-9318-5DE6FECC60C3}" destId="{A340EFDA-B0AA-4D7E-9E86-256C032CE578}" srcOrd="5" destOrd="0" presId="urn:microsoft.com/office/officeart/2005/8/layout/orgChart1"/>
    <dgm:cxn modelId="{A561B467-A627-4A85-8DE9-086CE7CB7B47}" type="presParOf" srcId="{A340EFDA-B0AA-4D7E-9E86-256C032CE578}" destId="{3138072F-B6DA-43F8-BBDE-AF195783358E}" srcOrd="0" destOrd="0" presId="urn:microsoft.com/office/officeart/2005/8/layout/orgChart1"/>
    <dgm:cxn modelId="{F1F2EEC5-BDA4-4E7E-86AC-93D2909B9A77}" type="presParOf" srcId="{3138072F-B6DA-43F8-BBDE-AF195783358E}" destId="{E6E55371-7D86-464E-8183-A4E881724C9D}" srcOrd="0" destOrd="0" presId="urn:microsoft.com/office/officeart/2005/8/layout/orgChart1"/>
    <dgm:cxn modelId="{69011D2E-ADB1-4C1E-9B80-73D619FEB554}" type="presParOf" srcId="{3138072F-B6DA-43F8-BBDE-AF195783358E}" destId="{0C7DFE5E-6D17-443D-898D-2FC28FA3BC11}" srcOrd="1" destOrd="0" presId="urn:microsoft.com/office/officeart/2005/8/layout/orgChart1"/>
    <dgm:cxn modelId="{55150D71-4DA1-4B1C-8EB4-077A7FD2D9BF}" type="presParOf" srcId="{A340EFDA-B0AA-4D7E-9E86-256C032CE578}" destId="{93F4ACC3-80F0-43F3-8430-B5BBC095872E}" srcOrd="1" destOrd="0" presId="urn:microsoft.com/office/officeart/2005/8/layout/orgChart1"/>
    <dgm:cxn modelId="{01E2B66A-517E-4416-B240-051D4F98CF60}" type="presParOf" srcId="{A340EFDA-B0AA-4D7E-9E86-256C032CE578}" destId="{1EED7BE4-5720-4FF9-876C-A81C9185D7CD}" srcOrd="2" destOrd="0" presId="urn:microsoft.com/office/officeart/2005/8/layout/orgChart1"/>
    <dgm:cxn modelId="{966351B2-592F-4303-AA76-B33B3B9E11F4}" type="presParOf" srcId="{4B63D659-5E86-4C33-B300-D10AC8B2D468}" destId="{D800E49C-4C8E-4475-9079-EA2832E5EA08}" srcOrd="2" destOrd="0" presId="urn:microsoft.com/office/officeart/2005/8/layout/orgChart1"/>
    <dgm:cxn modelId="{05C53D19-A7EF-43C9-864B-3DECAA7BD31C}" type="presParOf" srcId="{C4F140CB-9BEE-4446-B2F8-5DB5D042F384}" destId="{DB1F1DBE-0830-46A7-A2E1-4CA64A6B8DAA}" srcOrd="16" destOrd="0" presId="urn:microsoft.com/office/officeart/2005/8/layout/orgChart1"/>
    <dgm:cxn modelId="{31C505B0-E50A-4519-A313-BEED59615F08}" type="presParOf" srcId="{C4F140CB-9BEE-4446-B2F8-5DB5D042F384}" destId="{BBECF7E8-886E-4CA7-90D1-9BF109C41C24}" srcOrd="17" destOrd="0" presId="urn:microsoft.com/office/officeart/2005/8/layout/orgChart1"/>
    <dgm:cxn modelId="{3B5B6819-53A9-473A-8CFA-30203B999A41}" type="presParOf" srcId="{BBECF7E8-886E-4CA7-90D1-9BF109C41C24}" destId="{C54181DF-7FE9-4014-83B2-4A1A16EF6DA1}" srcOrd="0" destOrd="0" presId="urn:microsoft.com/office/officeart/2005/8/layout/orgChart1"/>
    <dgm:cxn modelId="{C997438A-3240-4789-B3AF-946B306E3780}" type="presParOf" srcId="{C54181DF-7FE9-4014-83B2-4A1A16EF6DA1}" destId="{43380AB9-73F6-462E-A730-BF62A3669C8C}" srcOrd="0" destOrd="0" presId="urn:microsoft.com/office/officeart/2005/8/layout/orgChart1"/>
    <dgm:cxn modelId="{5C748793-44B9-4B5E-A624-F7B79F960A97}" type="presParOf" srcId="{C54181DF-7FE9-4014-83B2-4A1A16EF6DA1}" destId="{7532B60C-2E5E-42AA-8571-738B2C424D55}" srcOrd="1" destOrd="0" presId="urn:microsoft.com/office/officeart/2005/8/layout/orgChart1"/>
    <dgm:cxn modelId="{F23929FF-4B0A-4FB4-A1B9-2756B7472325}" type="presParOf" srcId="{BBECF7E8-886E-4CA7-90D1-9BF109C41C24}" destId="{6869CF88-6A33-4700-A69C-D6AC1665AEE7}" srcOrd="1" destOrd="0" presId="urn:microsoft.com/office/officeart/2005/8/layout/orgChart1"/>
    <dgm:cxn modelId="{0D13493F-3AA2-43FB-A65C-BCF1F1A53305}" type="presParOf" srcId="{BBECF7E8-886E-4CA7-90D1-9BF109C41C24}" destId="{F5DD8DD7-D81A-4162-9710-364E49E953CB}" srcOrd="2" destOrd="0" presId="urn:microsoft.com/office/officeart/2005/8/layout/orgChart1"/>
    <dgm:cxn modelId="{EE60431E-02FA-477B-9C34-10FC463228D3}" type="presParOf" srcId="{C4F140CB-9BEE-4446-B2F8-5DB5D042F384}" destId="{B38C2987-4516-409C-B705-2172EF78F364}" srcOrd="18" destOrd="0" presId="urn:microsoft.com/office/officeart/2005/8/layout/orgChart1"/>
    <dgm:cxn modelId="{F179DA40-5977-45A8-968C-8ABF5A39C7DD}" type="presParOf" srcId="{C4F140CB-9BEE-4446-B2F8-5DB5D042F384}" destId="{22D7F957-DC1F-44C6-9B08-E11DA523B533}" srcOrd="19" destOrd="0" presId="urn:microsoft.com/office/officeart/2005/8/layout/orgChart1"/>
    <dgm:cxn modelId="{2B89441A-2B58-4077-824C-72E571552806}" type="presParOf" srcId="{22D7F957-DC1F-44C6-9B08-E11DA523B533}" destId="{5DCD0524-BDBA-4154-A5E8-E29EC2DB9BD5}" srcOrd="0" destOrd="0" presId="urn:microsoft.com/office/officeart/2005/8/layout/orgChart1"/>
    <dgm:cxn modelId="{1C8BDA7B-768D-4FA7-8139-6B1011FA64A3}" type="presParOf" srcId="{5DCD0524-BDBA-4154-A5E8-E29EC2DB9BD5}" destId="{0C734671-14AA-4EAE-88E2-B1A12A808D57}" srcOrd="0" destOrd="0" presId="urn:microsoft.com/office/officeart/2005/8/layout/orgChart1"/>
    <dgm:cxn modelId="{4CFBB7B6-D13C-4EA2-8ABE-598B260F9DB9}" type="presParOf" srcId="{5DCD0524-BDBA-4154-A5E8-E29EC2DB9BD5}" destId="{614F4548-D3B7-43E0-9B54-DB67F444F5C6}" srcOrd="1" destOrd="0" presId="urn:microsoft.com/office/officeart/2005/8/layout/orgChart1"/>
    <dgm:cxn modelId="{30239561-D3A4-423D-BA1D-D857502B5F2A}" type="presParOf" srcId="{22D7F957-DC1F-44C6-9B08-E11DA523B533}" destId="{AC9175E1-38A9-49A6-9CA1-6086F053082F}" srcOrd="1" destOrd="0" presId="urn:microsoft.com/office/officeart/2005/8/layout/orgChart1"/>
    <dgm:cxn modelId="{32B022F5-A0FD-4919-A033-C7B2D35E6B46}" type="presParOf" srcId="{22D7F957-DC1F-44C6-9B08-E11DA523B533}" destId="{1933F160-7174-4AAB-9C54-D1061A6113BB}" srcOrd="2" destOrd="0" presId="urn:microsoft.com/office/officeart/2005/8/layout/orgChart1"/>
    <dgm:cxn modelId="{71BE5AE2-1D07-4B0D-9ABE-55A963CA27BA}" type="presParOf" srcId="{C4F140CB-9BEE-4446-B2F8-5DB5D042F384}" destId="{82B4B9E2-A674-4EBF-A8A6-022E177DF80B}" srcOrd="20" destOrd="0" presId="urn:microsoft.com/office/officeart/2005/8/layout/orgChart1"/>
    <dgm:cxn modelId="{59F62FE3-4F48-4E51-B155-2DBE0EE71BFE}" type="presParOf" srcId="{C4F140CB-9BEE-4446-B2F8-5DB5D042F384}" destId="{7B1E1BA2-1B12-4092-879F-48407D8B14A7}" srcOrd="21" destOrd="0" presId="urn:microsoft.com/office/officeart/2005/8/layout/orgChart1"/>
    <dgm:cxn modelId="{663FED90-D79E-4A37-8BEF-6CDE9133A41F}" type="presParOf" srcId="{7B1E1BA2-1B12-4092-879F-48407D8B14A7}" destId="{4E00219D-FD73-4742-8A88-49880AE65779}" srcOrd="0" destOrd="0" presId="urn:microsoft.com/office/officeart/2005/8/layout/orgChart1"/>
    <dgm:cxn modelId="{C02225F9-22A3-4E68-ABBB-C47770094E7F}" type="presParOf" srcId="{4E00219D-FD73-4742-8A88-49880AE65779}" destId="{ED69EF49-BA09-40EB-9F77-7BDD095CFAE7}" srcOrd="0" destOrd="0" presId="urn:microsoft.com/office/officeart/2005/8/layout/orgChart1"/>
    <dgm:cxn modelId="{B5FF78B5-9F15-410B-823E-21DC6F466998}" type="presParOf" srcId="{4E00219D-FD73-4742-8A88-49880AE65779}" destId="{D86F7D4C-315C-4CEB-A4CD-96BEA5EDA786}" srcOrd="1" destOrd="0" presId="urn:microsoft.com/office/officeart/2005/8/layout/orgChart1"/>
    <dgm:cxn modelId="{AAA06B68-A9C4-4445-BDCF-354C41533337}" type="presParOf" srcId="{7B1E1BA2-1B12-4092-879F-48407D8B14A7}" destId="{3DCE2BC5-8920-4AC2-9085-14885AFB5ECF}" srcOrd="1" destOrd="0" presId="urn:microsoft.com/office/officeart/2005/8/layout/orgChart1"/>
    <dgm:cxn modelId="{15501C2F-771F-413A-83E4-375327B8072E}" type="presParOf" srcId="{7B1E1BA2-1B12-4092-879F-48407D8B14A7}" destId="{8C9ACA73-A39D-4B40-9ED0-BC7B2C0DB7A7}" srcOrd="2" destOrd="0" presId="urn:microsoft.com/office/officeart/2005/8/layout/orgChart1"/>
    <dgm:cxn modelId="{9F64C404-027A-44B2-8E43-0CCE900A6B9E}" type="presParOf" srcId="{C4F140CB-9BEE-4446-B2F8-5DB5D042F384}" destId="{931D3A84-0185-4B93-BFF7-A92EFE6C9734}" srcOrd="22" destOrd="0" presId="urn:microsoft.com/office/officeart/2005/8/layout/orgChart1"/>
    <dgm:cxn modelId="{47236E6F-B03E-49C4-96CA-1D12153A1816}" type="presParOf" srcId="{C4F140CB-9BEE-4446-B2F8-5DB5D042F384}" destId="{40398830-3C6E-455C-8105-E273E042EE6B}" srcOrd="23" destOrd="0" presId="urn:microsoft.com/office/officeart/2005/8/layout/orgChart1"/>
    <dgm:cxn modelId="{DD2149E5-35F1-494E-AFD1-72F628387F17}" type="presParOf" srcId="{40398830-3C6E-455C-8105-E273E042EE6B}" destId="{6172C6FF-FC2F-4927-907F-8E440F322480}" srcOrd="0" destOrd="0" presId="urn:microsoft.com/office/officeart/2005/8/layout/orgChart1"/>
    <dgm:cxn modelId="{2C4A6C68-B8AF-4E3B-BF90-B62DECF7D3DB}" type="presParOf" srcId="{6172C6FF-FC2F-4927-907F-8E440F322480}" destId="{D10E140B-A826-400F-9F00-EC867C6E3DB5}" srcOrd="0" destOrd="0" presId="urn:microsoft.com/office/officeart/2005/8/layout/orgChart1"/>
    <dgm:cxn modelId="{7773B1EC-250B-43EA-A763-B362ECEAB6E7}" type="presParOf" srcId="{6172C6FF-FC2F-4927-907F-8E440F322480}" destId="{F4324607-DA90-4E42-85D6-297F08E671D9}" srcOrd="1" destOrd="0" presId="urn:microsoft.com/office/officeart/2005/8/layout/orgChart1"/>
    <dgm:cxn modelId="{F1458CCA-F286-4E7E-88CD-FF9D606C1C3B}" type="presParOf" srcId="{40398830-3C6E-455C-8105-E273E042EE6B}" destId="{CF840EB2-DB54-495E-849A-A548737392A5}" srcOrd="1" destOrd="0" presId="urn:microsoft.com/office/officeart/2005/8/layout/orgChart1"/>
    <dgm:cxn modelId="{54C18E85-42B0-4312-A81B-1EB534FA5D57}" type="presParOf" srcId="{40398830-3C6E-455C-8105-E273E042EE6B}" destId="{0B7D51D0-3358-4409-8DF8-19F5D6DE9DF3}" srcOrd="2" destOrd="0" presId="urn:microsoft.com/office/officeart/2005/8/layout/orgChart1"/>
    <dgm:cxn modelId="{91C2B3A8-9430-4E69-BEFE-63E02F27C3E0}" type="presParOf" srcId="{EC0763D7-83B4-442A-B1FE-12F039610E65}" destId="{926F9B05-6FDC-4045-BD04-3102B60C8F0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D81CE584-6CD0-4125-9575-405473F785F1}" type="doc">
      <dgm:prSet loTypeId="urn:microsoft.com/office/officeart/2005/8/layout/orgChart1" loCatId="hierarchy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GB"/>
        </a:p>
      </dgm:t>
    </dgm:pt>
    <dgm:pt modelId="{C5FE0CE6-1A0F-4DC6-89C4-D5378D71F072}">
      <dgm:prSet/>
      <dgm:spPr/>
      <dgm:t>
        <a:bodyPr/>
        <a:lstStyle/>
        <a:p>
          <a:r>
            <a:rPr lang="en-US" dirty="0"/>
            <a:t>No changes</a:t>
          </a:r>
          <a:endParaRPr lang="en-CH" dirty="0"/>
        </a:p>
      </dgm:t>
    </dgm:pt>
    <dgm:pt modelId="{B9E7F4B3-6362-40B8-93B6-85B0385C711D}" type="parTrans" cxnId="{656C67C2-7934-4712-88C5-15B384A6ED6E}">
      <dgm:prSet/>
      <dgm:spPr/>
      <dgm:t>
        <a:bodyPr/>
        <a:lstStyle/>
        <a:p>
          <a:endParaRPr lang="en-CH"/>
        </a:p>
      </dgm:t>
    </dgm:pt>
    <dgm:pt modelId="{3E8391EC-F748-4E32-A5E1-0C377FE8895E}" type="sibTrans" cxnId="{656C67C2-7934-4712-88C5-15B384A6ED6E}">
      <dgm:prSet/>
      <dgm:spPr/>
      <dgm:t>
        <a:bodyPr/>
        <a:lstStyle/>
        <a:p>
          <a:endParaRPr lang="en-CH"/>
        </a:p>
      </dgm:t>
    </dgm:pt>
    <dgm:pt modelId="{79147C4E-B69A-4147-8ABE-BAC9F6776679}">
      <dgm:prSet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Name change</a:t>
          </a:r>
          <a:endParaRPr lang="en-CH" dirty="0"/>
        </a:p>
      </dgm:t>
    </dgm:pt>
    <dgm:pt modelId="{934F3DC4-CE51-464E-A033-8CFEA761B5B5}" type="parTrans" cxnId="{85930C1C-C0EE-4889-9871-C09725C37394}">
      <dgm:prSet/>
      <dgm:spPr/>
      <dgm:t>
        <a:bodyPr/>
        <a:lstStyle/>
        <a:p>
          <a:endParaRPr lang="en-CH"/>
        </a:p>
      </dgm:t>
    </dgm:pt>
    <dgm:pt modelId="{7F5C8F0E-4299-48D3-9055-E54C2318A40E}" type="sibTrans" cxnId="{85930C1C-C0EE-4889-9871-C09725C37394}">
      <dgm:prSet/>
      <dgm:spPr/>
      <dgm:t>
        <a:bodyPr/>
        <a:lstStyle/>
        <a:p>
          <a:endParaRPr lang="en-CH"/>
        </a:p>
      </dgm:t>
    </dgm:pt>
    <dgm:pt modelId="{3B9B0BCB-EBD3-4EAF-A73B-99875F3EFD85}">
      <dgm:prSet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New location</a:t>
          </a:r>
          <a:endParaRPr lang="en-CH" dirty="0"/>
        </a:p>
      </dgm:t>
    </dgm:pt>
    <dgm:pt modelId="{3B94AAC3-ABAB-4580-ADC0-7BAECDD61CAB}" type="parTrans" cxnId="{B632D595-FC18-4FAF-B8FF-3B9D6285B2D1}">
      <dgm:prSet/>
      <dgm:spPr/>
      <dgm:t>
        <a:bodyPr/>
        <a:lstStyle/>
        <a:p>
          <a:endParaRPr lang="en-CH"/>
        </a:p>
      </dgm:t>
    </dgm:pt>
    <dgm:pt modelId="{B79445B9-6E9E-4B68-9E75-1F21984EC3D0}" type="sibTrans" cxnId="{B632D595-FC18-4FAF-B8FF-3B9D6285B2D1}">
      <dgm:prSet/>
      <dgm:spPr/>
      <dgm:t>
        <a:bodyPr/>
        <a:lstStyle/>
        <a:p>
          <a:endParaRPr lang="en-CH"/>
        </a:p>
      </dgm:t>
    </dgm:pt>
    <dgm:pt modelId="{EBDCB311-6252-4F7D-8D87-3C47CE6DBE2A}">
      <dgm:prSet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New Work Package</a:t>
          </a:r>
          <a:endParaRPr lang="en-CH" dirty="0"/>
        </a:p>
      </dgm:t>
    </dgm:pt>
    <dgm:pt modelId="{4ADE8A5F-52D6-49F6-851B-2C6024860BE7}" type="parTrans" cxnId="{55A0449A-335D-4A8D-B282-1064F274BA13}">
      <dgm:prSet/>
      <dgm:spPr/>
      <dgm:t>
        <a:bodyPr/>
        <a:lstStyle/>
        <a:p>
          <a:endParaRPr lang="en-CH"/>
        </a:p>
      </dgm:t>
    </dgm:pt>
    <dgm:pt modelId="{FC47E528-C5FF-4E3F-908F-F072CFD7B4D3}" type="sibTrans" cxnId="{55A0449A-335D-4A8D-B282-1064F274BA13}">
      <dgm:prSet/>
      <dgm:spPr/>
      <dgm:t>
        <a:bodyPr/>
        <a:lstStyle/>
        <a:p>
          <a:endParaRPr lang="en-CH"/>
        </a:p>
      </dgm:t>
    </dgm:pt>
    <dgm:pt modelId="{DAA778C8-F7BF-4D3B-B34E-CFD39F1140D5}">
      <dgm:prSet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Removed location</a:t>
          </a:r>
          <a:endParaRPr lang="en-CH" dirty="0"/>
        </a:p>
      </dgm:t>
    </dgm:pt>
    <dgm:pt modelId="{13718941-46E6-4147-91E3-A58605F3E6A6}" type="parTrans" cxnId="{45B4AEC4-E4AE-4D50-81D3-A6095A03CB53}">
      <dgm:prSet/>
      <dgm:spPr/>
      <dgm:t>
        <a:bodyPr/>
        <a:lstStyle/>
        <a:p>
          <a:endParaRPr lang="en-CH"/>
        </a:p>
      </dgm:t>
    </dgm:pt>
    <dgm:pt modelId="{AB4C2097-4724-40D6-AC16-11E59B6AD33C}" type="sibTrans" cxnId="{45B4AEC4-E4AE-4D50-81D3-A6095A03CB53}">
      <dgm:prSet/>
      <dgm:spPr/>
      <dgm:t>
        <a:bodyPr/>
        <a:lstStyle/>
        <a:p>
          <a:endParaRPr lang="en-CH"/>
        </a:p>
      </dgm:t>
    </dgm:pt>
    <dgm:pt modelId="{6ED69D42-19E0-45C6-B003-A5293FCD71A3}" type="pres">
      <dgm:prSet presAssocID="{D81CE584-6CD0-4125-9575-405473F785F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E7CD7D2-5348-4509-8B50-C5FE35F1DF83}" type="pres">
      <dgm:prSet presAssocID="{C5FE0CE6-1A0F-4DC6-89C4-D5378D71F072}" presName="hierRoot1" presStyleCnt="0">
        <dgm:presLayoutVars>
          <dgm:hierBranch val="init"/>
        </dgm:presLayoutVars>
      </dgm:prSet>
      <dgm:spPr/>
    </dgm:pt>
    <dgm:pt modelId="{8C566FA3-E55C-4112-9272-4CEBE5B3A5F1}" type="pres">
      <dgm:prSet presAssocID="{C5FE0CE6-1A0F-4DC6-89C4-D5378D71F072}" presName="rootComposite1" presStyleCnt="0"/>
      <dgm:spPr/>
    </dgm:pt>
    <dgm:pt modelId="{FCF69FA8-D491-4C99-B9D0-65EAB32CC70D}" type="pres">
      <dgm:prSet presAssocID="{C5FE0CE6-1A0F-4DC6-89C4-D5378D71F072}" presName="rootText1" presStyleLbl="node0" presStyleIdx="0" presStyleCnt="5">
        <dgm:presLayoutVars>
          <dgm:chPref val="3"/>
        </dgm:presLayoutVars>
      </dgm:prSet>
      <dgm:spPr/>
    </dgm:pt>
    <dgm:pt modelId="{34500FFA-4A89-4F53-A04D-38D7268B974D}" type="pres">
      <dgm:prSet presAssocID="{C5FE0CE6-1A0F-4DC6-89C4-D5378D71F072}" presName="rootConnector1" presStyleLbl="node1" presStyleIdx="0" presStyleCnt="0"/>
      <dgm:spPr/>
    </dgm:pt>
    <dgm:pt modelId="{E711DAE9-0503-4A31-90EC-C33B1D632EE1}" type="pres">
      <dgm:prSet presAssocID="{C5FE0CE6-1A0F-4DC6-89C4-D5378D71F072}" presName="hierChild2" presStyleCnt="0"/>
      <dgm:spPr/>
    </dgm:pt>
    <dgm:pt modelId="{66A9FA4C-B4FD-4E0E-8964-E38FF46BDAD3}" type="pres">
      <dgm:prSet presAssocID="{C5FE0CE6-1A0F-4DC6-89C4-D5378D71F072}" presName="hierChild3" presStyleCnt="0"/>
      <dgm:spPr/>
    </dgm:pt>
    <dgm:pt modelId="{6FCF2FB7-2FE6-4723-A149-9C94A19C27A7}" type="pres">
      <dgm:prSet presAssocID="{79147C4E-B69A-4147-8ABE-BAC9F6776679}" presName="hierRoot1" presStyleCnt="0">
        <dgm:presLayoutVars>
          <dgm:hierBranch val="init"/>
        </dgm:presLayoutVars>
      </dgm:prSet>
      <dgm:spPr/>
    </dgm:pt>
    <dgm:pt modelId="{6F33C708-83C2-40E3-92EE-1438EE00EF10}" type="pres">
      <dgm:prSet presAssocID="{79147C4E-B69A-4147-8ABE-BAC9F6776679}" presName="rootComposite1" presStyleCnt="0"/>
      <dgm:spPr/>
    </dgm:pt>
    <dgm:pt modelId="{05285C0C-E60B-459C-8DEF-3960464EB695}" type="pres">
      <dgm:prSet presAssocID="{79147C4E-B69A-4147-8ABE-BAC9F6776679}" presName="rootText1" presStyleLbl="node0" presStyleIdx="1" presStyleCnt="5">
        <dgm:presLayoutVars>
          <dgm:chPref val="3"/>
        </dgm:presLayoutVars>
      </dgm:prSet>
      <dgm:spPr/>
    </dgm:pt>
    <dgm:pt modelId="{84071278-EC71-49B4-8ADE-16B9884F525F}" type="pres">
      <dgm:prSet presAssocID="{79147C4E-B69A-4147-8ABE-BAC9F6776679}" presName="rootConnector1" presStyleLbl="node1" presStyleIdx="0" presStyleCnt="0"/>
      <dgm:spPr/>
    </dgm:pt>
    <dgm:pt modelId="{51770CB9-2A03-423B-97DF-502459A4BE09}" type="pres">
      <dgm:prSet presAssocID="{79147C4E-B69A-4147-8ABE-BAC9F6776679}" presName="hierChild2" presStyleCnt="0"/>
      <dgm:spPr/>
    </dgm:pt>
    <dgm:pt modelId="{9B3132B9-FF92-4735-ABA8-BDB8D789D6A2}" type="pres">
      <dgm:prSet presAssocID="{79147C4E-B69A-4147-8ABE-BAC9F6776679}" presName="hierChild3" presStyleCnt="0"/>
      <dgm:spPr/>
    </dgm:pt>
    <dgm:pt modelId="{A8B242A9-9765-4FDD-BE66-4DDD0BF9EC65}" type="pres">
      <dgm:prSet presAssocID="{3B9B0BCB-EBD3-4EAF-A73B-99875F3EFD85}" presName="hierRoot1" presStyleCnt="0">
        <dgm:presLayoutVars>
          <dgm:hierBranch val="init"/>
        </dgm:presLayoutVars>
      </dgm:prSet>
      <dgm:spPr/>
    </dgm:pt>
    <dgm:pt modelId="{4FDBC58F-03C6-422C-9EC9-E210E3469476}" type="pres">
      <dgm:prSet presAssocID="{3B9B0BCB-EBD3-4EAF-A73B-99875F3EFD85}" presName="rootComposite1" presStyleCnt="0"/>
      <dgm:spPr/>
    </dgm:pt>
    <dgm:pt modelId="{81EC6B26-12FD-4DC6-A793-8B7E13480789}" type="pres">
      <dgm:prSet presAssocID="{3B9B0BCB-EBD3-4EAF-A73B-99875F3EFD85}" presName="rootText1" presStyleLbl="node0" presStyleIdx="2" presStyleCnt="5">
        <dgm:presLayoutVars>
          <dgm:chPref val="3"/>
        </dgm:presLayoutVars>
      </dgm:prSet>
      <dgm:spPr/>
    </dgm:pt>
    <dgm:pt modelId="{82D61AC6-1341-4C4F-BCB2-C2DD2F4E9616}" type="pres">
      <dgm:prSet presAssocID="{3B9B0BCB-EBD3-4EAF-A73B-99875F3EFD85}" presName="rootConnector1" presStyleLbl="node1" presStyleIdx="0" presStyleCnt="0"/>
      <dgm:spPr/>
    </dgm:pt>
    <dgm:pt modelId="{D36EF26C-3489-46A8-ADFB-317A9CA5B8E8}" type="pres">
      <dgm:prSet presAssocID="{3B9B0BCB-EBD3-4EAF-A73B-99875F3EFD85}" presName="hierChild2" presStyleCnt="0"/>
      <dgm:spPr/>
    </dgm:pt>
    <dgm:pt modelId="{EA6133B4-853E-449E-83A2-87A774B3DA7B}" type="pres">
      <dgm:prSet presAssocID="{3B9B0BCB-EBD3-4EAF-A73B-99875F3EFD85}" presName="hierChild3" presStyleCnt="0"/>
      <dgm:spPr/>
    </dgm:pt>
    <dgm:pt modelId="{C4440AB9-F642-4E75-90D4-28C60AA9C20F}" type="pres">
      <dgm:prSet presAssocID="{DAA778C8-F7BF-4D3B-B34E-CFD39F1140D5}" presName="hierRoot1" presStyleCnt="0">
        <dgm:presLayoutVars>
          <dgm:hierBranch val="init"/>
        </dgm:presLayoutVars>
      </dgm:prSet>
      <dgm:spPr/>
    </dgm:pt>
    <dgm:pt modelId="{E73338D4-7C3A-424C-AB7C-CC703FBE886C}" type="pres">
      <dgm:prSet presAssocID="{DAA778C8-F7BF-4D3B-B34E-CFD39F1140D5}" presName="rootComposite1" presStyleCnt="0"/>
      <dgm:spPr/>
    </dgm:pt>
    <dgm:pt modelId="{037468A1-E3FA-4A3A-A7F2-9FD2B2D670CD}" type="pres">
      <dgm:prSet presAssocID="{DAA778C8-F7BF-4D3B-B34E-CFD39F1140D5}" presName="rootText1" presStyleLbl="node0" presStyleIdx="3" presStyleCnt="5">
        <dgm:presLayoutVars>
          <dgm:chPref val="3"/>
        </dgm:presLayoutVars>
      </dgm:prSet>
      <dgm:spPr/>
    </dgm:pt>
    <dgm:pt modelId="{862079D4-3750-49C5-8030-207FC1ACBE33}" type="pres">
      <dgm:prSet presAssocID="{DAA778C8-F7BF-4D3B-B34E-CFD39F1140D5}" presName="rootConnector1" presStyleLbl="node1" presStyleIdx="0" presStyleCnt="0"/>
      <dgm:spPr/>
    </dgm:pt>
    <dgm:pt modelId="{252B1E66-1CD5-49AE-A833-AEF655E26586}" type="pres">
      <dgm:prSet presAssocID="{DAA778C8-F7BF-4D3B-B34E-CFD39F1140D5}" presName="hierChild2" presStyleCnt="0"/>
      <dgm:spPr/>
    </dgm:pt>
    <dgm:pt modelId="{402048DB-C1F6-48A2-8C33-F5C9EAC53379}" type="pres">
      <dgm:prSet presAssocID="{DAA778C8-F7BF-4D3B-B34E-CFD39F1140D5}" presName="hierChild3" presStyleCnt="0"/>
      <dgm:spPr/>
    </dgm:pt>
    <dgm:pt modelId="{20031E20-E1FB-4AB3-A301-9F8307774DA5}" type="pres">
      <dgm:prSet presAssocID="{EBDCB311-6252-4F7D-8D87-3C47CE6DBE2A}" presName="hierRoot1" presStyleCnt="0">
        <dgm:presLayoutVars>
          <dgm:hierBranch val="init"/>
        </dgm:presLayoutVars>
      </dgm:prSet>
      <dgm:spPr/>
    </dgm:pt>
    <dgm:pt modelId="{50DCD0DE-AAD9-472A-9F22-D2526E0C2A39}" type="pres">
      <dgm:prSet presAssocID="{EBDCB311-6252-4F7D-8D87-3C47CE6DBE2A}" presName="rootComposite1" presStyleCnt="0"/>
      <dgm:spPr/>
    </dgm:pt>
    <dgm:pt modelId="{04F836CF-1BF4-4599-B370-07CA6198EA2D}" type="pres">
      <dgm:prSet presAssocID="{EBDCB311-6252-4F7D-8D87-3C47CE6DBE2A}" presName="rootText1" presStyleLbl="node0" presStyleIdx="4" presStyleCnt="5">
        <dgm:presLayoutVars>
          <dgm:chPref val="3"/>
        </dgm:presLayoutVars>
      </dgm:prSet>
      <dgm:spPr/>
    </dgm:pt>
    <dgm:pt modelId="{27049903-333E-42DF-9AEA-E0F41C714221}" type="pres">
      <dgm:prSet presAssocID="{EBDCB311-6252-4F7D-8D87-3C47CE6DBE2A}" presName="rootConnector1" presStyleLbl="node1" presStyleIdx="0" presStyleCnt="0"/>
      <dgm:spPr/>
    </dgm:pt>
    <dgm:pt modelId="{7655CB84-5FB4-48A2-B15B-64E155478987}" type="pres">
      <dgm:prSet presAssocID="{EBDCB311-6252-4F7D-8D87-3C47CE6DBE2A}" presName="hierChild2" presStyleCnt="0"/>
      <dgm:spPr/>
    </dgm:pt>
    <dgm:pt modelId="{542C2122-7FDF-4A46-8917-37BC606ADA1B}" type="pres">
      <dgm:prSet presAssocID="{EBDCB311-6252-4F7D-8D87-3C47CE6DBE2A}" presName="hierChild3" presStyleCnt="0"/>
      <dgm:spPr/>
    </dgm:pt>
  </dgm:ptLst>
  <dgm:cxnLst>
    <dgm:cxn modelId="{42A04D12-3A0B-493A-895C-183A8BF8154C}" type="presOf" srcId="{79147C4E-B69A-4147-8ABE-BAC9F6776679}" destId="{84071278-EC71-49B4-8ADE-16B9884F525F}" srcOrd="1" destOrd="0" presId="urn:microsoft.com/office/officeart/2005/8/layout/orgChart1"/>
    <dgm:cxn modelId="{634D131B-673E-4D12-92DA-2D6B84E2E11A}" type="presOf" srcId="{EBDCB311-6252-4F7D-8D87-3C47CE6DBE2A}" destId="{04F836CF-1BF4-4599-B370-07CA6198EA2D}" srcOrd="0" destOrd="0" presId="urn:microsoft.com/office/officeart/2005/8/layout/orgChart1"/>
    <dgm:cxn modelId="{85930C1C-C0EE-4889-9871-C09725C37394}" srcId="{D81CE584-6CD0-4125-9575-405473F785F1}" destId="{79147C4E-B69A-4147-8ABE-BAC9F6776679}" srcOrd="1" destOrd="0" parTransId="{934F3DC4-CE51-464E-A033-8CFEA761B5B5}" sibTransId="{7F5C8F0E-4299-48D3-9055-E54C2318A40E}"/>
    <dgm:cxn modelId="{16C4EA3E-475F-4003-8269-0AC8742FC21A}" type="presOf" srcId="{D81CE584-6CD0-4125-9575-405473F785F1}" destId="{6ED69D42-19E0-45C6-B003-A5293FCD71A3}" srcOrd="0" destOrd="0" presId="urn:microsoft.com/office/officeart/2005/8/layout/orgChart1"/>
    <dgm:cxn modelId="{44637669-AC30-46B4-AC7E-BDDB96E26031}" type="presOf" srcId="{3B9B0BCB-EBD3-4EAF-A73B-99875F3EFD85}" destId="{82D61AC6-1341-4C4F-BCB2-C2DD2F4E9616}" srcOrd="1" destOrd="0" presId="urn:microsoft.com/office/officeart/2005/8/layout/orgChart1"/>
    <dgm:cxn modelId="{E89D7054-AC97-4569-930F-85D6CC3D6918}" type="presOf" srcId="{3B9B0BCB-EBD3-4EAF-A73B-99875F3EFD85}" destId="{81EC6B26-12FD-4DC6-A793-8B7E13480789}" srcOrd="0" destOrd="0" presId="urn:microsoft.com/office/officeart/2005/8/layout/orgChart1"/>
    <dgm:cxn modelId="{28CFAB78-D554-40DB-873D-06E99E0F89FE}" type="presOf" srcId="{C5FE0CE6-1A0F-4DC6-89C4-D5378D71F072}" destId="{FCF69FA8-D491-4C99-B9D0-65EAB32CC70D}" srcOrd="0" destOrd="0" presId="urn:microsoft.com/office/officeart/2005/8/layout/orgChart1"/>
    <dgm:cxn modelId="{ED7D3C95-DCB2-4829-8CF3-E463D7B70BA8}" type="presOf" srcId="{C5FE0CE6-1A0F-4DC6-89C4-D5378D71F072}" destId="{34500FFA-4A89-4F53-A04D-38D7268B974D}" srcOrd="1" destOrd="0" presId="urn:microsoft.com/office/officeart/2005/8/layout/orgChart1"/>
    <dgm:cxn modelId="{B632D595-FC18-4FAF-B8FF-3B9D6285B2D1}" srcId="{D81CE584-6CD0-4125-9575-405473F785F1}" destId="{3B9B0BCB-EBD3-4EAF-A73B-99875F3EFD85}" srcOrd="2" destOrd="0" parTransId="{3B94AAC3-ABAB-4580-ADC0-7BAECDD61CAB}" sibTransId="{B79445B9-6E9E-4B68-9E75-1F21984EC3D0}"/>
    <dgm:cxn modelId="{55A0449A-335D-4A8D-B282-1064F274BA13}" srcId="{D81CE584-6CD0-4125-9575-405473F785F1}" destId="{EBDCB311-6252-4F7D-8D87-3C47CE6DBE2A}" srcOrd="4" destOrd="0" parTransId="{4ADE8A5F-52D6-49F6-851B-2C6024860BE7}" sibTransId="{FC47E528-C5FF-4E3F-908F-F072CFD7B4D3}"/>
    <dgm:cxn modelId="{09A03BAA-C236-45F4-9215-C1D88B29150B}" type="presOf" srcId="{DAA778C8-F7BF-4D3B-B34E-CFD39F1140D5}" destId="{862079D4-3750-49C5-8030-207FC1ACBE33}" srcOrd="1" destOrd="0" presId="urn:microsoft.com/office/officeart/2005/8/layout/orgChart1"/>
    <dgm:cxn modelId="{D35897B8-E71C-4AEB-943B-38EB2FC77CF9}" type="presOf" srcId="{DAA778C8-F7BF-4D3B-B34E-CFD39F1140D5}" destId="{037468A1-E3FA-4A3A-A7F2-9FD2B2D670CD}" srcOrd="0" destOrd="0" presId="urn:microsoft.com/office/officeart/2005/8/layout/orgChart1"/>
    <dgm:cxn modelId="{E15947C1-03F0-4AC3-BF9A-02612F983045}" type="presOf" srcId="{79147C4E-B69A-4147-8ABE-BAC9F6776679}" destId="{05285C0C-E60B-459C-8DEF-3960464EB695}" srcOrd="0" destOrd="0" presId="urn:microsoft.com/office/officeart/2005/8/layout/orgChart1"/>
    <dgm:cxn modelId="{656C67C2-7934-4712-88C5-15B384A6ED6E}" srcId="{D81CE584-6CD0-4125-9575-405473F785F1}" destId="{C5FE0CE6-1A0F-4DC6-89C4-D5378D71F072}" srcOrd="0" destOrd="0" parTransId="{B9E7F4B3-6362-40B8-93B6-85B0385C711D}" sibTransId="{3E8391EC-F748-4E32-A5E1-0C377FE8895E}"/>
    <dgm:cxn modelId="{45B4AEC4-E4AE-4D50-81D3-A6095A03CB53}" srcId="{D81CE584-6CD0-4125-9575-405473F785F1}" destId="{DAA778C8-F7BF-4D3B-B34E-CFD39F1140D5}" srcOrd="3" destOrd="0" parTransId="{13718941-46E6-4147-91E3-A58605F3E6A6}" sibTransId="{AB4C2097-4724-40D6-AC16-11E59B6AD33C}"/>
    <dgm:cxn modelId="{F04795C9-9B45-463C-91BD-65A178B45046}" type="presOf" srcId="{EBDCB311-6252-4F7D-8D87-3C47CE6DBE2A}" destId="{27049903-333E-42DF-9AEA-E0F41C714221}" srcOrd="1" destOrd="0" presId="urn:microsoft.com/office/officeart/2005/8/layout/orgChart1"/>
    <dgm:cxn modelId="{2E8355A5-ACCE-4252-9407-3CB1E2A95E8A}" type="presParOf" srcId="{6ED69D42-19E0-45C6-B003-A5293FCD71A3}" destId="{6E7CD7D2-5348-4509-8B50-C5FE35F1DF83}" srcOrd="0" destOrd="0" presId="urn:microsoft.com/office/officeart/2005/8/layout/orgChart1"/>
    <dgm:cxn modelId="{633E38DD-235B-49C9-AE46-F77831748921}" type="presParOf" srcId="{6E7CD7D2-5348-4509-8B50-C5FE35F1DF83}" destId="{8C566FA3-E55C-4112-9272-4CEBE5B3A5F1}" srcOrd="0" destOrd="0" presId="urn:microsoft.com/office/officeart/2005/8/layout/orgChart1"/>
    <dgm:cxn modelId="{8D1C2109-D3DD-4948-AB84-962F99908D95}" type="presParOf" srcId="{8C566FA3-E55C-4112-9272-4CEBE5B3A5F1}" destId="{FCF69FA8-D491-4C99-B9D0-65EAB32CC70D}" srcOrd="0" destOrd="0" presId="urn:microsoft.com/office/officeart/2005/8/layout/orgChart1"/>
    <dgm:cxn modelId="{0443E4DB-CAC7-486E-BBFD-0ACE76A002A4}" type="presParOf" srcId="{8C566FA3-E55C-4112-9272-4CEBE5B3A5F1}" destId="{34500FFA-4A89-4F53-A04D-38D7268B974D}" srcOrd="1" destOrd="0" presId="urn:microsoft.com/office/officeart/2005/8/layout/orgChart1"/>
    <dgm:cxn modelId="{E611E21C-87E9-4A34-BC9F-7EA0102E6946}" type="presParOf" srcId="{6E7CD7D2-5348-4509-8B50-C5FE35F1DF83}" destId="{E711DAE9-0503-4A31-90EC-C33B1D632EE1}" srcOrd="1" destOrd="0" presId="urn:microsoft.com/office/officeart/2005/8/layout/orgChart1"/>
    <dgm:cxn modelId="{CCFCADCF-B3E3-489C-90AC-9A043ABF6BD4}" type="presParOf" srcId="{6E7CD7D2-5348-4509-8B50-C5FE35F1DF83}" destId="{66A9FA4C-B4FD-4E0E-8964-E38FF46BDAD3}" srcOrd="2" destOrd="0" presId="urn:microsoft.com/office/officeart/2005/8/layout/orgChart1"/>
    <dgm:cxn modelId="{87466874-E670-4304-A2AE-E1C8D0A4A3EC}" type="presParOf" srcId="{6ED69D42-19E0-45C6-B003-A5293FCD71A3}" destId="{6FCF2FB7-2FE6-4723-A149-9C94A19C27A7}" srcOrd="1" destOrd="0" presId="urn:microsoft.com/office/officeart/2005/8/layout/orgChart1"/>
    <dgm:cxn modelId="{B1CA6B07-81F5-45B3-B919-42DD3308235D}" type="presParOf" srcId="{6FCF2FB7-2FE6-4723-A149-9C94A19C27A7}" destId="{6F33C708-83C2-40E3-92EE-1438EE00EF10}" srcOrd="0" destOrd="0" presId="urn:microsoft.com/office/officeart/2005/8/layout/orgChart1"/>
    <dgm:cxn modelId="{356DD41E-53E6-4248-A818-244CDAFBE2A9}" type="presParOf" srcId="{6F33C708-83C2-40E3-92EE-1438EE00EF10}" destId="{05285C0C-E60B-459C-8DEF-3960464EB695}" srcOrd="0" destOrd="0" presId="urn:microsoft.com/office/officeart/2005/8/layout/orgChart1"/>
    <dgm:cxn modelId="{8E6B1F10-3BF0-4A67-B8F5-110E368D6263}" type="presParOf" srcId="{6F33C708-83C2-40E3-92EE-1438EE00EF10}" destId="{84071278-EC71-49B4-8ADE-16B9884F525F}" srcOrd="1" destOrd="0" presId="urn:microsoft.com/office/officeart/2005/8/layout/orgChart1"/>
    <dgm:cxn modelId="{FF6AA2C7-FD88-468B-A3AF-0E07436C7FC7}" type="presParOf" srcId="{6FCF2FB7-2FE6-4723-A149-9C94A19C27A7}" destId="{51770CB9-2A03-423B-97DF-502459A4BE09}" srcOrd="1" destOrd="0" presId="urn:microsoft.com/office/officeart/2005/8/layout/orgChart1"/>
    <dgm:cxn modelId="{1FA4BD6F-7898-4107-A9D3-130748B80C51}" type="presParOf" srcId="{6FCF2FB7-2FE6-4723-A149-9C94A19C27A7}" destId="{9B3132B9-FF92-4735-ABA8-BDB8D789D6A2}" srcOrd="2" destOrd="0" presId="urn:microsoft.com/office/officeart/2005/8/layout/orgChart1"/>
    <dgm:cxn modelId="{E052499B-7FD2-498E-8820-E4658E706CD7}" type="presParOf" srcId="{6ED69D42-19E0-45C6-B003-A5293FCD71A3}" destId="{A8B242A9-9765-4FDD-BE66-4DDD0BF9EC65}" srcOrd="2" destOrd="0" presId="urn:microsoft.com/office/officeart/2005/8/layout/orgChart1"/>
    <dgm:cxn modelId="{A0861DFA-E8BC-48FC-90B9-41D7A264CF3D}" type="presParOf" srcId="{A8B242A9-9765-4FDD-BE66-4DDD0BF9EC65}" destId="{4FDBC58F-03C6-422C-9EC9-E210E3469476}" srcOrd="0" destOrd="0" presId="urn:microsoft.com/office/officeart/2005/8/layout/orgChart1"/>
    <dgm:cxn modelId="{29A9CEE9-D1BA-4A66-A74C-0AAC09D93666}" type="presParOf" srcId="{4FDBC58F-03C6-422C-9EC9-E210E3469476}" destId="{81EC6B26-12FD-4DC6-A793-8B7E13480789}" srcOrd="0" destOrd="0" presId="urn:microsoft.com/office/officeart/2005/8/layout/orgChart1"/>
    <dgm:cxn modelId="{09B52A18-7DB4-4486-9DC4-E36E880E0267}" type="presParOf" srcId="{4FDBC58F-03C6-422C-9EC9-E210E3469476}" destId="{82D61AC6-1341-4C4F-BCB2-C2DD2F4E9616}" srcOrd="1" destOrd="0" presId="urn:microsoft.com/office/officeart/2005/8/layout/orgChart1"/>
    <dgm:cxn modelId="{3FEDC829-A8C3-42C3-903B-FCC3B6F5B502}" type="presParOf" srcId="{A8B242A9-9765-4FDD-BE66-4DDD0BF9EC65}" destId="{D36EF26C-3489-46A8-ADFB-317A9CA5B8E8}" srcOrd="1" destOrd="0" presId="urn:microsoft.com/office/officeart/2005/8/layout/orgChart1"/>
    <dgm:cxn modelId="{0086F30D-7286-4324-87AA-CC741B324340}" type="presParOf" srcId="{A8B242A9-9765-4FDD-BE66-4DDD0BF9EC65}" destId="{EA6133B4-853E-449E-83A2-87A774B3DA7B}" srcOrd="2" destOrd="0" presId="urn:microsoft.com/office/officeart/2005/8/layout/orgChart1"/>
    <dgm:cxn modelId="{08F2CC60-A596-4225-81E7-41B887ECF76F}" type="presParOf" srcId="{6ED69D42-19E0-45C6-B003-A5293FCD71A3}" destId="{C4440AB9-F642-4E75-90D4-28C60AA9C20F}" srcOrd="3" destOrd="0" presId="urn:microsoft.com/office/officeart/2005/8/layout/orgChart1"/>
    <dgm:cxn modelId="{B83934BB-015A-4CF3-B0A2-25073CE8139D}" type="presParOf" srcId="{C4440AB9-F642-4E75-90D4-28C60AA9C20F}" destId="{E73338D4-7C3A-424C-AB7C-CC703FBE886C}" srcOrd="0" destOrd="0" presId="urn:microsoft.com/office/officeart/2005/8/layout/orgChart1"/>
    <dgm:cxn modelId="{63A11E87-D14E-40EB-A8CC-52A8C8846887}" type="presParOf" srcId="{E73338D4-7C3A-424C-AB7C-CC703FBE886C}" destId="{037468A1-E3FA-4A3A-A7F2-9FD2B2D670CD}" srcOrd="0" destOrd="0" presId="urn:microsoft.com/office/officeart/2005/8/layout/orgChart1"/>
    <dgm:cxn modelId="{F5CABE37-C95A-4810-B19B-45B3156F8D67}" type="presParOf" srcId="{E73338D4-7C3A-424C-AB7C-CC703FBE886C}" destId="{862079D4-3750-49C5-8030-207FC1ACBE33}" srcOrd="1" destOrd="0" presId="urn:microsoft.com/office/officeart/2005/8/layout/orgChart1"/>
    <dgm:cxn modelId="{F9DB4B2D-ACD4-46F3-9C02-BA7792AE5044}" type="presParOf" srcId="{C4440AB9-F642-4E75-90D4-28C60AA9C20F}" destId="{252B1E66-1CD5-49AE-A833-AEF655E26586}" srcOrd="1" destOrd="0" presId="urn:microsoft.com/office/officeart/2005/8/layout/orgChart1"/>
    <dgm:cxn modelId="{6E65EF67-099D-4DDE-B5BD-1639E436A6BE}" type="presParOf" srcId="{C4440AB9-F642-4E75-90D4-28C60AA9C20F}" destId="{402048DB-C1F6-48A2-8C33-F5C9EAC53379}" srcOrd="2" destOrd="0" presId="urn:microsoft.com/office/officeart/2005/8/layout/orgChart1"/>
    <dgm:cxn modelId="{06C9FB4A-6C0F-448C-B410-BB36D3A5D732}" type="presParOf" srcId="{6ED69D42-19E0-45C6-B003-A5293FCD71A3}" destId="{20031E20-E1FB-4AB3-A301-9F8307774DA5}" srcOrd="4" destOrd="0" presId="urn:microsoft.com/office/officeart/2005/8/layout/orgChart1"/>
    <dgm:cxn modelId="{936F14EB-B171-4669-A2CF-252A5F2CD6E1}" type="presParOf" srcId="{20031E20-E1FB-4AB3-A301-9F8307774DA5}" destId="{50DCD0DE-AAD9-472A-9F22-D2526E0C2A39}" srcOrd="0" destOrd="0" presId="urn:microsoft.com/office/officeart/2005/8/layout/orgChart1"/>
    <dgm:cxn modelId="{082F1540-429A-456B-A76E-1B7F19B16E21}" type="presParOf" srcId="{50DCD0DE-AAD9-472A-9F22-D2526E0C2A39}" destId="{04F836CF-1BF4-4599-B370-07CA6198EA2D}" srcOrd="0" destOrd="0" presId="urn:microsoft.com/office/officeart/2005/8/layout/orgChart1"/>
    <dgm:cxn modelId="{3FC6B3C8-4EBA-491F-8FC7-AE72BD2F3E1C}" type="presParOf" srcId="{50DCD0DE-AAD9-472A-9F22-D2526E0C2A39}" destId="{27049903-333E-42DF-9AEA-E0F41C714221}" srcOrd="1" destOrd="0" presId="urn:microsoft.com/office/officeart/2005/8/layout/orgChart1"/>
    <dgm:cxn modelId="{EB019A95-1562-41A7-B845-62BF58A82ECF}" type="presParOf" srcId="{20031E20-E1FB-4AB3-A301-9F8307774DA5}" destId="{7655CB84-5FB4-48A2-B15B-64E155478987}" srcOrd="1" destOrd="0" presId="urn:microsoft.com/office/officeart/2005/8/layout/orgChart1"/>
    <dgm:cxn modelId="{3B4C4178-ED44-4484-9FDC-FB64D0D0146E}" type="presParOf" srcId="{20031E20-E1FB-4AB3-A301-9F8307774DA5}" destId="{542C2122-7FDF-4A46-8917-37BC606ADA1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81CE584-6CD0-4125-9575-405473F785F1}" type="doc">
      <dgm:prSet loTypeId="urn:microsoft.com/office/officeart/2005/8/layout/orgChart1" loCatId="hierarchy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GB"/>
        </a:p>
      </dgm:t>
    </dgm:pt>
    <dgm:pt modelId="{2FC7081C-CB79-4429-A73D-DC8721F96D8A}">
      <dgm:prSet/>
      <dgm:spPr/>
      <dgm:t>
        <a:bodyPr/>
        <a:lstStyle/>
        <a:p>
          <a:r>
            <a:rPr lang="pl-PL" dirty="0"/>
            <a:t>3.1 Accelerator coordination</a:t>
          </a:r>
          <a:endParaRPr lang="en-CH" dirty="0"/>
        </a:p>
      </dgm:t>
    </dgm:pt>
    <dgm:pt modelId="{BEB8712F-DFFF-4787-A75C-C9CC085B2449}" type="parTrans" cxnId="{C772ACC4-EDD9-4995-A63C-EED9436E8AB7}">
      <dgm:prSet/>
      <dgm:spPr/>
      <dgm:t>
        <a:bodyPr/>
        <a:lstStyle/>
        <a:p>
          <a:endParaRPr lang="en-CH"/>
        </a:p>
      </dgm:t>
    </dgm:pt>
    <dgm:pt modelId="{A4395C4A-B33E-4BDE-AA48-8477882201D5}" type="sibTrans" cxnId="{C772ACC4-EDD9-4995-A63C-EED9436E8AB7}">
      <dgm:prSet/>
      <dgm:spPr/>
      <dgm:t>
        <a:bodyPr/>
        <a:lstStyle/>
        <a:p>
          <a:endParaRPr lang="en-CH"/>
        </a:p>
      </dgm:t>
    </dgm:pt>
    <dgm:pt modelId="{D589CB83-2EC2-4D05-9F32-F775D93577A8}">
      <dgm:prSet/>
      <dgm:spPr/>
      <dgm:t>
        <a:bodyPr/>
        <a:lstStyle/>
        <a:p>
          <a:r>
            <a:rPr lang="pl-PL" dirty="0"/>
            <a:t>3.2 FCC-ee collider design</a:t>
          </a:r>
          <a:endParaRPr lang="en-CH" dirty="0"/>
        </a:p>
      </dgm:t>
    </dgm:pt>
    <dgm:pt modelId="{E73622AE-1564-40F5-821B-0F02B15C8528}" type="parTrans" cxnId="{D10F2400-5D1C-47C2-8D61-0C93004C02AD}">
      <dgm:prSet/>
      <dgm:spPr/>
      <dgm:t>
        <a:bodyPr/>
        <a:lstStyle/>
        <a:p>
          <a:endParaRPr lang="en-CH"/>
        </a:p>
      </dgm:t>
    </dgm:pt>
    <dgm:pt modelId="{BDA74ACB-5763-4E71-93BF-7F926F0D7229}" type="sibTrans" cxnId="{D10F2400-5D1C-47C2-8D61-0C93004C02AD}">
      <dgm:prSet/>
      <dgm:spPr/>
      <dgm:t>
        <a:bodyPr/>
        <a:lstStyle/>
        <a:p>
          <a:endParaRPr lang="en-CH"/>
        </a:p>
      </dgm:t>
    </dgm:pt>
    <dgm:pt modelId="{B451425E-F599-46E1-BA5F-0962571319F6}">
      <dgm:prSet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pl-PL" dirty="0"/>
            <a:t>3.3 FCC-hh design</a:t>
          </a:r>
          <a:endParaRPr lang="en-CH" dirty="0"/>
        </a:p>
      </dgm:t>
    </dgm:pt>
    <dgm:pt modelId="{6FF02F40-9C7D-4E7C-A9BC-C436CBD780EE}" type="parTrans" cxnId="{821FB36E-3DC0-4BA0-98D0-7EB5C83CE066}">
      <dgm:prSet/>
      <dgm:spPr/>
      <dgm:t>
        <a:bodyPr/>
        <a:lstStyle/>
        <a:p>
          <a:endParaRPr lang="en-CH"/>
        </a:p>
      </dgm:t>
    </dgm:pt>
    <dgm:pt modelId="{F7D2B933-0E99-44D0-B62C-0F1C4D940C1B}" type="sibTrans" cxnId="{821FB36E-3DC0-4BA0-98D0-7EB5C83CE066}">
      <dgm:prSet/>
      <dgm:spPr/>
      <dgm:t>
        <a:bodyPr/>
        <a:lstStyle/>
        <a:p>
          <a:endParaRPr lang="en-CH"/>
        </a:p>
      </dgm:t>
    </dgm:pt>
    <dgm:pt modelId="{CFD1A171-EDE1-425B-8020-C885CF0BD877}">
      <dgm:prSet/>
      <dgm:spPr/>
      <dgm:t>
        <a:bodyPr/>
        <a:lstStyle/>
        <a:p>
          <a:r>
            <a:rPr lang="pl-PL" dirty="0"/>
            <a:t>3.4 Technology R&amp;D</a:t>
          </a:r>
          <a:endParaRPr lang="en-CH" dirty="0"/>
        </a:p>
      </dgm:t>
    </dgm:pt>
    <dgm:pt modelId="{23CB376D-A969-404D-BE80-60678F0EEFD6}" type="parTrans" cxnId="{633625F0-6AAF-4181-8542-6FE70F3B2E34}">
      <dgm:prSet/>
      <dgm:spPr/>
      <dgm:t>
        <a:bodyPr/>
        <a:lstStyle/>
        <a:p>
          <a:endParaRPr lang="en-CH"/>
        </a:p>
      </dgm:t>
    </dgm:pt>
    <dgm:pt modelId="{9BB0200F-2A4D-41EB-903F-2ADBEF15F60E}" type="sibTrans" cxnId="{633625F0-6AAF-4181-8542-6FE70F3B2E34}">
      <dgm:prSet/>
      <dgm:spPr/>
      <dgm:t>
        <a:bodyPr/>
        <a:lstStyle/>
        <a:p>
          <a:endParaRPr lang="en-CH"/>
        </a:p>
      </dgm:t>
    </dgm:pt>
    <dgm:pt modelId="{AFA30074-8E73-4BB6-82C2-27CAD10311EE}">
      <dgm:prSet/>
      <dgm:spPr/>
      <dgm:t>
        <a:bodyPr/>
        <a:lstStyle/>
        <a:p>
          <a:r>
            <a:rPr lang="pl-PL"/>
            <a:t>3.4.1 Beam intercepting devices</a:t>
          </a:r>
          <a:endParaRPr lang="en-CH" dirty="0"/>
        </a:p>
      </dgm:t>
    </dgm:pt>
    <dgm:pt modelId="{67083839-DC55-4C96-9C81-4E614A2ECA6F}" type="parTrans" cxnId="{8EED57EA-7079-473C-8E00-1E152FFBF9BD}">
      <dgm:prSet/>
      <dgm:spPr/>
      <dgm:t>
        <a:bodyPr/>
        <a:lstStyle/>
        <a:p>
          <a:endParaRPr lang="en-CH"/>
        </a:p>
      </dgm:t>
    </dgm:pt>
    <dgm:pt modelId="{C4982884-9693-4CA6-BA27-383FA13B6092}" type="sibTrans" cxnId="{8EED57EA-7079-473C-8E00-1E152FFBF9BD}">
      <dgm:prSet/>
      <dgm:spPr/>
      <dgm:t>
        <a:bodyPr/>
        <a:lstStyle/>
        <a:p>
          <a:endParaRPr lang="en-CH"/>
        </a:p>
      </dgm:t>
    </dgm:pt>
    <dgm:pt modelId="{8C185A09-2A58-4A2E-BAC4-6E20105F7B66}">
      <dgm:prSet/>
      <dgm:spPr/>
      <dgm:t>
        <a:bodyPr/>
        <a:lstStyle/>
        <a:p>
          <a:r>
            <a:rPr lang="pl-PL" dirty="0"/>
            <a:t>3.4.2 Injection and extraction devices</a:t>
          </a:r>
          <a:endParaRPr lang="en-CH" dirty="0"/>
        </a:p>
      </dgm:t>
    </dgm:pt>
    <dgm:pt modelId="{15773A3D-34BC-4CDB-A970-B31BDAB2EECF}" type="parTrans" cxnId="{1778FE78-9763-4ECE-828B-A8F4FB2C1609}">
      <dgm:prSet/>
      <dgm:spPr/>
      <dgm:t>
        <a:bodyPr/>
        <a:lstStyle/>
        <a:p>
          <a:endParaRPr lang="en-CH"/>
        </a:p>
      </dgm:t>
    </dgm:pt>
    <dgm:pt modelId="{EEEAB148-1C70-4AE1-8606-3D4BCB91864E}" type="sibTrans" cxnId="{1778FE78-9763-4ECE-828B-A8F4FB2C1609}">
      <dgm:prSet/>
      <dgm:spPr/>
      <dgm:t>
        <a:bodyPr/>
        <a:lstStyle/>
        <a:p>
          <a:endParaRPr lang="en-CH"/>
        </a:p>
      </dgm:t>
    </dgm:pt>
    <dgm:pt modelId="{08103549-CBC4-47EF-B357-9397D513B3B3}">
      <dgm:prSet/>
      <dgm:spPr/>
      <dgm:t>
        <a:bodyPr/>
        <a:lstStyle/>
        <a:p>
          <a:r>
            <a:rPr lang="en-GB" dirty="0"/>
            <a:t>3.4.3 Alignment and survey systems</a:t>
          </a:r>
          <a:endParaRPr lang="en-CH" dirty="0"/>
        </a:p>
      </dgm:t>
    </dgm:pt>
    <dgm:pt modelId="{EBB1BEE4-EC9D-4082-9764-B37F99FD0D48}" type="parTrans" cxnId="{DDE15C03-017E-4089-AD18-22944DE3EC66}">
      <dgm:prSet/>
      <dgm:spPr/>
      <dgm:t>
        <a:bodyPr/>
        <a:lstStyle/>
        <a:p>
          <a:endParaRPr lang="en-CH"/>
        </a:p>
      </dgm:t>
    </dgm:pt>
    <dgm:pt modelId="{D76180A6-26B9-4945-A3E4-0C03F7C3909F}" type="sibTrans" cxnId="{DDE15C03-017E-4089-AD18-22944DE3EC66}">
      <dgm:prSet/>
      <dgm:spPr/>
      <dgm:t>
        <a:bodyPr/>
        <a:lstStyle/>
        <a:p>
          <a:endParaRPr lang="en-CH"/>
        </a:p>
      </dgm:t>
    </dgm:pt>
    <dgm:pt modelId="{6A2246AD-0117-4E69-B405-7EAA0DF51E45}">
      <dgm:prSet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pl-PL" dirty="0"/>
            <a:t>3.4.4 SRF system</a:t>
          </a:r>
          <a:endParaRPr lang="en-CH" dirty="0"/>
        </a:p>
      </dgm:t>
    </dgm:pt>
    <dgm:pt modelId="{FC0667A2-4D5C-42BE-ABA3-FC1DFDEC62FB}" type="parTrans" cxnId="{F1346570-828C-4229-A2AE-38088A0D4D2A}">
      <dgm:prSet/>
      <dgm:spPr/>
      <dgm:t>
        <a:bodyPr/>
        <a:lstStyle/>
        <a:p>
          <a:endParaRPr lang="en-CH"/>
        </a:p>
      </dgm:t>
    </dgm:pt>
    <dgm:pt modelId="{5714A749-387F-48FE-B1FC-EE0B8EE05307}" type="sibTrans" cxnId="{F1346570-828C-4229-A2AE-38088A0D4D2A}">
      <dgm:prSet/>
      <dgm:spPr/>
      <dgm:t>
        <a:bodyPr/>
        <a:lstStyle/>
        <a:p>
          <a:endParaRPr lang="en-CH"/>
        </a:p>
      </dgm:t>
    </dgm:pt>
    <dgm:pt modelId="{D94CCED5-FF58-4667-B943-0AC22A3D16DA}">
      <dgm:prSet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pl-PL" dirty="0"/>
            <a:t>3.4.5 RF power sources</a:t>
          </a:r>
          <a:endParaRPr lang="en-CH" dirty="0"/>
        </a:p>
      </dgm:t>
    </dgm:pt>
    <dgm:pt modelId="{E38F6E47-BE9B-4663-9F89-D096A7B485CE}" type="parTrans" cxnId="{8CACBEF2-6DA9-4CA3-9210-56F7BD3B3957}">
      <dgm:prSet/>
      <dgm:spPr/>
      <dgm:t>
        <a:bodyPr/>
        <a:lstStyle/>
        <a:p>
          <a:endParaRPr lang="en-CH"/>
        </a:p>
      </dgm:t>
    </dgm:pt>
    <dgm:pt modelId="{7713C90E-7DBB-4BBA-BC0F-BDB581E219F4}" type="sibTrans" cxnId="{8CACBEF2-6DA9-4CA3-9210-56F7BD3B3957}">
      <dgm:prSet/>
      <dgm:spPr/>
      <dgm:t>
        <a:bodyPr/>
        <a:lstStyle/>
        <a:p>
          <a:endParaRPr lang="en-CH"/>
        </a:p>
      </dgm:t>
    </dgm:pt>
    <dgm:pt modelId="{CCFDD567-061A-411C-9929-447DE5D5CD49}">
      <dgm:prSet/>
      <dgm:spPr/>
      <dgm:t>
        <a:bodyPr/>
        <a:lstStyle/>
        <a:p>
          <a:r>
            <a:rPr lang="pl-PL" dirty="0"/>
            <a:t>3.4.6 Vacuum system</a:t>
          </a:r>
          <a:endParaRPr lang="en-CH" dirty="0"/>
        </a:p>
      </dgm:t>
    </dgm:pt>
    <dgm:pt modelId="{0F0375AE-D5EE-4366-92F1-FAA19FFF726B}" type="parTrans" cxnId="{C7BE7E5B-4531-473C-A238-DF16DC69BFE9}">
      <dgm:prSet/>
      <dgm:spPr/>
      <dgm:t>
        <a:bodyPr/>
        <a:lstStyle/>
        <a:p>
          <a:endParaRPr lang="en-CH"/>
        </a:p>
      </dgm:t>
    </dgm:pt>
    <dgm:pt modelId="{D1AD747B-1BDD-44C7-86F5-6404CD9E0FB1}" type="sibTrans" cxnId="{C7BE7E5B-4531-473C-A238-DF16DC69BFE9}">
      <dgm:prSet/>
      <dgm:spPr/>
      <dgm:t>
        <a:bodyPr/>
        <a:lstStyle/>
        <a:p>
          <a:endParaRPr lang="en-CH"/>
        </a:p>
      </dgm:t>
    </dgm:pt>
    <dgm:pt modelId="{83D6460C-9BC7-44E7-AD4A-D35BE7991765}">
      <dgm:prSet/>
      <dgm:spPr/>
      <dgm:t>
        <a:bodyPr/>
        <a:lstStyle/>
        <a:p>
          <a:r>
            <a:rPr lang="pl-PL" dirty="0"/>
            <a:t>3.4.7 Beam instruments</a:t>
          </a:r>
          <a:endParaRPr lang="en-CH" dirty="0"/>
        </a:p>
      </dgm:t>
    </dgm:pt>
    <dgm:pt modelId="{788F0F91-27A7-4365-A4AA-C030D7DC005D}" type="parTrans" cxnId="{9DEB1EFA-9E0E-4DC5-8BDC-AF3A1618C566}">
      <dgm:prSet/>
      <dgm:spPr/>
      <dgm:t>
        <a:bodyPr/>
        <a:lstStyle/>
        <a:p>
          <a:endParaRPr lang="en-CH"/>
        </a:p>
      </dgm:t>
    </dgm:pt>
    <dgm:pt modelId="{69EFFC49-6DA6-4E6E-ABD6-8E69C5D48624}" type="sibTrans" cxnId="{9DEB1EFA-9E0E-4DC5-8BDC-AF3A1618C566}">
      <dgm:prSet/>
      <dgm:spPr/>
      <dgm:t>
        <a:bodyPr/>
        <a:lstStyle/>
        <a:p>
          <a:endParaRPr lang="en-CH"/>
        </a:p>
      </dgm:t>
    </dgm:pt>
    <dgm:pt modelId="{52FF3012-31FA-4979-B9F7-C679A055B741}">
      <dgm:prSet/>
      <dgm:spPr/>
      <dgm:t>
        <a:bodyPr/>
        <a:lstStyle/>
        <a:p>
          <a:r>
            <a:rPr lang="en-GB" dirty="0"/>
            <a:t>3.4.8 Collider and booster magnets</a:t>
          </a:r>
          <a:endParaRPr lang="en-CH" dirty="0"/>
        </a:p>
      </dgm:t>
    </dgm:pt>
    <dgm:pt modelId="{58D5863D-32FC-427E-B082-718E6B252D05}" type="parTrans" cxnId="{15E706D0-BAED-4DFA-A055-D6E5C15000C1}">
      <dgm:prSet/>
      <dgm:spPr/>
      <dgm:t>
        <a:bodyPr/>
        <a:lstStyle/>
        <a:p>
          <a:endParaRPr lang="en-CH"/>
        </a:p>
      </dgm:t>
    </dgm:pt>
    <dgm:pt modelId="{6874E49E-1362-418F-A565-61072B546D51}" type="sibTrans" cxnId="{15E706D0-BAED-4DFA-A055-D6E5C15000C1}">
      <dgm:prSet/>
      <dgm:spPr/>
      <dgm:t>
        <a:bodyPr/>
        <a:lstStyle/>
        <a:p>
          <a:endParaRPr lang="en-CH"/>
        </a:p>
      </dgm:t>
    </dgm:pt>
    <dgm:pt modelId="{5E3FDEB1-F27C-4A4A-A60A-47C8FBC3F3FC}">
      <dgm:prSet/>
      <dgm:spPr>
        <a:solidFill>
          <a:schemeClr val="accent3"/>
        </a:solidFill>
      </dgm:spPr>
      <dgm:t>
        <a:bodyPr/>
        <a:lstStyle/>
        <a:p>
          <a:r>
            <a:rPr lang="pl-PL" dirty="0"/>
            <a:t>3.4.9 Robotics</a:t>
          </a:r>
          <a:endParaRPr lang="en-CH" dirty="0"/>
        </a:p>
      </dgm:t>
    </dgm:pt>
    <dgm:pt modelId="{C8BAE4DF-9645-4356-A18B-ACE690D8F831}" type="parTrans" cxnId="{D520D90E-E4C2-4586-B577-BED828F34DE6}">
      <dgm:prSet/>
      <dgm:spPr/>
      <dgm:t>
        <a:bodyPr/>
        <a:lstStyle/>
        <a:p>
          <a:endParaRPr lang="en-CH"/>
        </a:p>
      </dgm:t>
    </dgm:pt>
    <dgm:pt modelId="{42854BF0-F17D-4FF5-99EC-5A908651A06C}" type="sibTrans" cxnId="{D520D90E-E4C2-4586-B577-BED828F34DE6}">
      <dgm:prSet/>
      <dgm:spPr/>
      <dgm:t>
        <a:bodyPr/>
        <a:lstStyle/>
        <a:p>
          <a:endParaRPr lang="en-CH"/>
        </a:p>
      </dgm:t>
    </dgm:pt>
    <dgm:pt modelId="{B0A26530-5204-40E7-84CA-BE828D2BFF68}">
      <dgm:prSet/>
      <dgm:spPr/>
      <dgm:t>
        <a:bodyPr/>
        <a:lstStyle/>
        <a:p>
          <a:r>
            <a:rPr lang="pl-PL" dirty="0"/>
            <a:t>3.5 FCC-ee booster design</a:t>
          </a:r>
          <a:endParaRPr lang="en-CH" dirty="0"/>
        </a:p>
      </dgm:t>
    </dgm:pt>
    <dgm:pt modelId="{6314ED7B-791C-4837-9124-3553A8107A21}" type="parTrans" cxnId="{390B1E72-AC29-434B-82E2-C80543BED8E5}">
      <dgm:prSet/>
      <dgm:spPr/>
      <dgm:t>
        <a:bodyPr/>
        <a:lstStyle/>
        <a:p>
          <a:endParaRPr lang="en-CH"/>
        </a:p>
      </dgm:t>
    </dgm:pt>
    <dgm:pt modelId="{14DA4352-249B-4AFD-85FB-778C866E3381}" type="sibTrans" cxnId="{390B1E72-AC29-434B-82E2-C80543BED8E5}">
      <dgm:prSet/>
      <dgm:spPr/>
      <dgm:t>
        <a:bodyPr/>
        <a:lstStyle/>
        <a:p>
          <a:endParaRPr lang="en-CH"/>
        </a:p>
      </dgm:t>
    </dgm:pt>
    <dgm:pt modelId="{B3771589-4D04-425D-9D9D-EF2EBFCD3961}">
      <dgm:prSet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pl-PL" dirty="0"/>
            <a:t>3.6 FCC-ee injector</a:t>
          </a:r>
          <a:endParaRPr lang="en-CH" dirty="0"/>
        </a:p>
      </dgm:t>
    </dgm:pt>
    <dgm:pt modelId="{C989EFB5-AF5F-446F-9762-439855613D6F}" type="parTrans" cxnId="{E6F5DC14-9788-44E8-81AC-B74D856A84E7}">
      <dgm:prSet/>
      <dgm:spPr/>
      <dgm:t>
        <a:bodyPr/>
        <a:lstStyle/>
        <a:p>
          <a:endParaRPr lang="en-CH"/>
        </a:p>
      </dgm:t>
    </dgm:pt>
    <dgm:pt modelId="{959A0A07-462D-4D4C-9967-B471A3B6C09E}" type="sibTrans" cxnId="{E6F5DC14-9788-44E8-81AC-B74D856A84E7}">
      <dgm:prSet/>
      <dgm:spPr/>
      <dgm:t>
        <a:bodyPr/>
        <a:lstStyle/>
        <a:p>
          <a:endParaRPr lang="en-CH"/>
        </a:p>
      </dgm:t>
    </dgm:pt>
    <dgm:pt modelId="{46C569A1-D4D7-4E2B-9B54-1BFCD21BA72D}">
      <dgm:prSet/>
      <dgm:spPr/>
      <dgm:t>
        <a:bodyPr/>
        <a:lstStyle/>
        <a:p>
          <a:r>
            <a:rPr lang="en-GB" dirty="0"/>
            <a:t>3.7 FCC-</a:t>
          </a:r>
          <a:r>
            <a:rPr lang="en-GB" dirty="0" err="1"/>
            <a:t>ee</a:t>
          </a:r>
          <a:r>
            <a:rPr lang="en-GB" dirty="0"/>
            <a:t> energy calibration and polarization</a:t>
          </a:r>
          <a:endParaRPr lang="en-CH" dirty="0"/>
        </a:p>
      </dgm:t>
    </dgm:pt>
    <dgm:pt modelId="{BC5C8311-EAD1-4617-9922-644A045BC6A8}" type="parTrans" cxnId="{050A9F1C-B686-4EAF-A347-9485570C9F1D}">
      <dgm:prSet/>
      <dgm:spPr/>
      <dgm:t>
        <a:bodyPr/>
        <a:lstStyle/>
        <a:p>
          <a:endParaRPr lang="en-CH"/>
        </a:p>
      </dgm:t>
    </dgm:pt>
    <dgm:pt modelId="{535EE68F-4459-4858-A44E-9B486F15A836}" type="sibTrans" cxnId="{050A9F1C-B686-4EAF-A347-9485570C9F1D}">
      <dgm:prSet/>
      <dgm:spPr/>
      <dgm:t>
        <a:bodyPr/>
        <a:lstStyle/>
        <a:p>
          <a:endParaRPr lang="en-CH"/>
        </a:p>
      </dgm:t>
    </dgm:pt>
    <dgm:pt modelId="{F7F1A32B-8ECF-4DF7-879D-B51DB7B28EFD}">
      <dgm:prSet/>
      <dgm:spPr/>
      <dgm:t>
        <a:bodyPr/>
        <a:lstStyle/>
        <a:p>
          <a:r>
            <a:rPr lang="pl-PL" dirty="0"/>
            <a:t>3.8 FCC-ee MDI</a:t>
          </a:r>
          <a:endParaRPr lang="en-CH" dirty="0"/>
        </a:p>
      </dgm:t>
    </dgm:pt>
    <dgm:pt modelId="{6914D68B-3D48-4AB5-8110-48BB2494033F}" type="parTrans" cxnId="{67A1BE3A-BB12-4E82-B48F-BC7CF041C9F7}">
      <dgm:prSet/>
      <dgm:spPr/>
      <dgm:t>
        <a:bodyPr/>
        <a:lstStyle/>
        <a:p>
          <a:endParaRPr lang="en-CH"/>
        </a:p>
      </dgm:t>
    </dgm:pt>
    <dgm:pt modelId="{3E95C4E9-ABBD-4202-AE59-73A9421B440A}" type="sibTrans" cxnId="{67A1BE3A-BB12-4E82-B48F-BC7CF041C9F7}">
      <dgm:prSet/>
      <dgm:spPr/>
      <dgm:t>
        <a:bodyPr/>
        <a:lstStyle/>
        <a:p>
          <a:endParaRPr lang="en-CH"/>
        </a:p>
      </dgm:t>
    </dgm:pt>
    <dgm:pt modelId="{FDABB928-C5C9-4EFB-B66F-6AF767AE1E56}">
      <dgm:prSet/>
      <dgm:spPr/>
      <dgm:t>
        <a:bodyPr/>
        <a:lstStyle/>
        <a:p>
          <a:r>
            <a:rPr lang="pl-PL" dirty="0"/>
            <a:t>3 Accelerators</a:t>
          </a:r>
          <a:endParaRPr lang="en-CH" dirty="0"/>
        </a:p>
      </dgm:t>
    </dgm:pt>
    <dgm:pt modelId="{6480DB1A-95DF-4D80-BCF6-A6D0D872210E}" type="sibTrans" cxnId="{9D4304C6-3986-4D97-99D1-2E2C6296BB9B}">
      <dgm:prSet/>
      <dgm:spPr/>
      <dgm:t>
        <a:bodyPr/>
        <a:lstStyle/>
        <a:p>
          <a:endParaRPr lang="en-CH"/>
        </a:p>
      </dgm:t>
    </dgm:pt>
    <dgm:pt modelId="{EC630BEA-A804-482E-A515-5AB314B737A5}" type="parTrans" cxnId="{9D4304C6-3986-4D97-99D1-2E2C6296BB9B}">
      <dgm:prSet/>
      <dgm:spPr/>
      <dgm:t>
        <a:bodyPr/>
        <a:lstStyle/>
        <a:p>
          <a:endParaRPr lang="en-CH"/>
        </a:p>
      </dgm:t>
    </dgm:pt>
    <dgm:pt modelId="{6ED69D42-19E0-45C6-B003-A5293FCD71A3}" type="pres">
      <dgm:prSet presAssocID="{D81CE584-6CD0-4125-9575-405473F785F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76B5A90B-ABAD-4B6D-BFC4-6579DB51E3E2}" type="pres">
      <dgm:prSet presAssocID="{FDABB928-C5C9-4EFB-B66F-6AF767AE1E56}" presName="hierRoot1" presStyleCnt="0">
        <dgm:presLayoutVars>
          <dgm:hierBranch val="init"/>
        </dgm:presLayoutVars>
      </dgm:prSet>
      <dgm:spPr/>
    </dgm:pt>
    <dgm:pt modelId="{5EF274C7-658D-45F1-8F5F-B80D9F8B848B}" type="pres">
      <dgm:prSet presAssocID="{FDABB928-C5C9-4EFB-B66F-6AF767AE1E56}" presName="rootComposite1" presStyleCnt="0"/>
      <dgm:spPr/>
    </dgm:pt>
    <dgm:pt modelId="{E337A7FF-3921-4806-AB81-CFB758B04053}" type="pres">
      <dgm:prSet presAssocID="{FDABB928-C5C9-4EFB-B66F-6AF767AE1E56}" presName="rootText1" presStyleLbl="node0" presStyleIdx="0" presStyleCnt="1">
        <dgm:presLayoutVars>
          <dgm:chPref val="3"/>
        </dgm:presLayoutVars>
      </dgm:prSet>
      <dgm:spPr/>
    </dgm:pt>
    <dgm:pt modelId="{CF4539E2-56CC-4368-BECD-AF78643196D2}" type="pres">
      <dgm:prSet presAssocID="{FDABB928-C5C9-4EFB-B66F-6AF767AE1E56}" presName="rootConnector1" presStyleLbl="node1" presStyleIdx="0" presStyleCnt="0"/>
      <dgm:spPr/>
    </dgm:pt>
    <dgm:pt modelId="{6F4EAC34-D1C7-4D1F-BB1F-67CBAED9E5CF}" type="pres">
      <dgm:prSet presAssocID="{FDABB928-C5C9-4EFB-B66F-6AF767AE1E56}" presName="hierChild2" presStyleCnt="0"/>
      <dgm:spPr/>
    </dgm:pt>
    <dgm:pt modelId="{99A29711-D669-470A-B57D-14A80231227E}" type="pres">
      <dgm:prSet presAssocID="{BEB8712F-DFFF-4787-A75C-C9CC085B2449}" presName="Name37" presStyleLbl="parChTrans1D2" presStyleIdx="0" presStyleCnt="8"/>
      <dgm:spPr/>
    </dgm:pt>
    <dgm:pt modelId="{C9A3C95B-7893-40BD-BF1F-46A1B20B0766}" type="pres">
      <dgm:prSet presAssocID="{2FC7081C-CB79-4429-A73D-DC8721F96D8A}" presName="hierRoot2" presStyleCnt="0">
        <dgm:presLayoutVars>
          <dgm:hierBranch val="init"/>
        </dgm:presLayoutVars>
      </dgm:prSet>
      <dgm:spPr/>
    </dgm:pt>
    <dgm:pt modelId="{A9377BC3-9998-4B07-B6F7-D6A01FD0C92F}" type="pres">
      <dgm:prSet presAssocID="{2FC7081C-CB79-4429-A73D-DC8721F96D8A}" presName="rootComposite" presStyleCnt="0"/>
      <dgm:spPr/>
    </dgm:pt>
    <dgm:pt modelId="{B15DDD2D-06F7-4B0F-950E-2C86CF998FB7}" type="pres">
      <dgm:prSet presAssocID="{2FC7081C-CB79-4429-A73D-DC8721F96D8A}" presName="rootText" presStyleLbl="node2" presStyleIdx="0" presStyleCnt="8">
        <dgm:presLayoutVars>
          <dgm:chPref val="3"/>
        </dgm:presLayoutVars>
      </dgm:prSet>
      <dgm:spPr/>
    </dgm:pt>
    <dgm:pt modelId="{51DA4F6F-03CD-4A93-AE11-43FCAE90C25B}" type="pres">
      <dgm:prSet presAssocID="{2FC7081C-CB79-4429-A73D-DC8721F96D8A}" presName="rootConnector" presStyleLbl="node2" presStyleIdx="0" presStyleCnt="8"/>
      <dgm:spPr/>
    </dgm:pt>
    <dgm:pt modelId="{1AD1CDBB-7911-4AE1-9CE9-E930FF82D035}" type="pres">
      <dgm:prSet presAssocID="{2FC7081C-CB79-4429-A73D-DC8721F96D8A}" presName="hierChild4" presStyleCnt="0"/>
      <dgm:spPr/>
    </dgm:pt>
    <dgm:pt modelId="{CB9E320E-1359-4FF4-9B03-86488FD38F55}" type="pres">
      <dgm:prSet presAssocID="{2FC7081C-CB79-4429-A73D-DC8721F96D8A}" presName="hierChild5" presStyleCnt="0"/>
      <dgm:spPr/>
    </dgm:pt>
    <dgm:pt modelId="{B1862DDA-F2E4-40E9-823E-FD0A4543F2A1}" type="pres">
      <dgm:prSet presAssocID="{E73622AE-1564-40F5-821B-0F02B15C8528}" presName="Name37" presStyleLbl="parChTrans1D2" presStyleIdx="1" presStyleCnt="8"/>
      <dgm:spPr/>
    </dgm:pt>
    <dgm:pt modelId="{FFB5506F-AB3B-4E66-922B-189CC5AF913B}" type="pres">
      <dgm:prSet presAssocID="{D589CB83-2EC2-4D05-9F32-F775D93577A8}" presName="hierRoot2" presStyleCnt="0">
        <dgm:presLayoutVars>
          <dgm:hierBranch val="init"/>
        </dgm:presLayoutVars>
      </dgm:prSet>
      <dgm:spPr/>
    </dgm:pt>
    <dgm:pt modelId="{FE55731B-3582-48A7-BE4B-AEB17033ABDE}" type="pres">
      <dgm:prSet presAssocID="{D589CB83-2EC2-4D05-9F32-F775D93577A8}" presName="rootComposite" presStyleCnt="0"/>
      <dgm:spPr/>
    </dgm:pt>
    <dgm:pt modelId="{E1B86A4A-CBF7-4806-8E56-0EB3905E75B5}" type="pres">
      <dgm:prSet presAssocID="{D589CB83-2EC2-4D05-9F32-F775D93577A8}" presName="rootText" presStyleLbl="node2" presStyleIdx="1" presStyleCnt="8">
        <dgm:presLayoutVars>
          <dgm:chPref val="3"/>
        </dgm:presLayoutVars>
      </dgm:prSet>
      <dgm:spPr/>
    </dgm:pt>
    <dgm:pt modelId="{5E3E6DCA-FB94-429B-BC1E-10BB87A98084}" type="pres">
      <dgm:prSet presAssocID="{D589CB83-2EC2-4D05-9F32-F775D93577A8}" presName="rootConnector" presStyleLbl="node2" presStyleIdx="1" presStyleCnt="8"/>
      <dgm:spPr/>
    </dgm:pt>
    <dgm:pt modelId="{2FCDFAA2-BED4-4CAD-BB2B-55056ECD405C}" type="pres">
      <dgm:prSet presAssocID="{D589CB83-2EC2-4D05-9F32-F775D93577A8}" presName="hierChild4" presStyleCnt="0"/>
      <dgm:spPr/>
    </dgm:pt>
    <dgm:pt modelId="{079CF925-EF91-4ADC-A787-68D08AEF3B03}" type="pres">
      <dgm:prSet presAssocID="{D589CB83-2EC2-4D05-9F32-F775D93577A8}" presName="hierChild5" presStyleCnt="0"/>
      <dgm:spPr/>
    </dgm:pt>
    <dgm:pt modelId="{770E2C94-27C2-48A7-BFA9-EE220E15FAE5}" type="pres">
      <dgm:prSet presAssocID="{6FF02F40-9C7D-4E7C-A9BC-C436CBD780EE}" presName="Name37" presStyleLbl="parChTrans1D2" presStyleIdx="2" presStyleCnt="8"/>
      <dgm:spPr/>
    </dgm:pt>
    <dgm:pt modelId="{5980CAE4-0A67-4538-A8E1-AADE56F6613A}" type="pres">
      <dgm:prSet presAssocID="{B451425E-F599-46E1-BA5F-0962571319F6}" presName="hierRoot2" presStyleCnt="0">
        <dgm:presLayoutVars>
          <dgm:hierBranch val="init"/>
        </dgm:presLayoutVars>
      </dgm:prSet>
      <dgm:spPr/>
    </dgm:pt>
    <dgm:pt modelId="{6D68D8E6-A44F-4F9D-951E-876D19EE9AA6}" type="pres">
      <dgm:prSet presAssocID="{B451425E-F599-46E1-BA5F-0962571319F6}" presName="rootComposite" presStyleCnt="0"/>
      <dgm:spPr/>
    </dgm:pt>
    <dgm:pt modelId="{16E9A605-DD46-4BA0-956B-F053976E17F0}" type="pres">
      <dgm:prSet presAssocID="{B451425E-F599-46E1-BA5F-0962571319F6}" presName="rootText" presStyleLbl="node2" presStyleIdx="2" presStyleCnt="8">
        <dgm:presLayoutVars>
          <dgm:chPref val="3"/>
        </dgm:presLayoutVars>
      </dgm:prSet>
      <dgm:spPr/>
    </dgm:pt>
    <dgm:pt modelId="{3FE661B6-1E98-4669-A66F-13FBC2AA1F07}" type="pres">
      <dgm:prSet presAssocID="{B451425E-F599-46E1-BA5F-0962571319F6}" presName="rootConnector" presStyleLbl="node2" presStyleIdx="2" presStyleCnt="8"/>
      <dgm:spPr/>
    </dgm:pt>
    <dgm:pt modelId="{E2D84BBE-F48F-40B0-A811-DEEA6A041747}" type="pres">
      <dgm:prSet presAssocID="{B451425E-F599-46E1-BA5F-0962571319F6}" presName="hierChild4" presStyleCnt="0"/>
      <dgm:spPr/>
    </dgm:pt>
    <dgm:pt modelId="{558D049B-46F3-4DB6-B445-3073C6D9BCF0}" type="pres">
      <dgm:prSet presAssocID="{B451425E-F599-46E1-BA5F-0962571319F6}" presName="hierChild5" presStyleCnt="0"/>
      <dgm:spPr/>
    </dgm:pt>
    <dgm:pt modelId="{14FF8ECF-F737-4030-BBF9-AFCB185C5E8A}" type="pres">
      <dgm:prSet presAssocID="{23CB376D-A969-404D-BE80-60678F0EEFD6}" presName="Name37" presStyleLbl="parChTrans1D2" presStyleIdx="3" presStyleCnt="8"/>
      <dgm:spPr/>
    </dgm:pt>
    <dgm:pt modelId="{7F20B829-E788-4864-9A66-28B8B1CCADC4}" type="pres">
      <dgm:prSet presAssocID="{CFD1A171-EDE1-425B-8020-C885CF0BD877}" presName="hierRoot2" presStyleCnt="0">
        <dgm:presLayoutVars>
          <dgm:hierBranch val="init"/>
        </dgm:presLayoutVars>
      </dgm:prSet>
      <dgm:spPr/>
    </dgm:pt>
    <dgm:pt modelId="{014EA8D2-A0F3-4DEC-8212-B0268FA26F4A}" type="pres">
      <dgm:prSet presAssocID="{CFD1A171-EDE1-425B-8020-C885CF0BD877}" presName="rootComposite" presStyleCnt="0"/>
      <dgm:spPr/>
    </dgm:pt>
    <dgm:pt modelId="{4CAEB986-B9BA-4B92-9C59-6FA79858B7FB}" type="pres">
      <dgm:prSet presAssocID="{CFD1A171-EDE1-425B-8020-C885CF0BD877}" presName="rootText" presStyleLbl="node2" presStyleIdx="3" presStyleCnt="8">
        <dgm:presLayoutVars>
          <dgm:chPref val="3"/>
        </dgm:presLayoutVars>
      </dgm:prSet>
      <dgm:spPr/>
    </dgm:pt>
    <dgm:pt modelId="{BC4636ED-95F0-482E-A570-4AFE7F8DE909}" type="pres">
      <dgm:prSet presAssocID="{CFD1A171-EDE1-425B-8020-C885CF0BD877}" presName="rootConnector" presStyleLbl="node2" presStyleIdx="3" presStyleCnt="8"/>
      <dgm:spPr/>
    </dgm:pt>
    <dgm:pt modelId="{500E7DB6-A306-4212-BC43-DC4400E38CD1}" type="pres">
      <dgm:prSet presAssocID="{CFD1A171-EDE1-425B-8020-C885CF0BD877}" presName="hierChild4" presStyleCnt="0"/>
      <dgm:spPr/>
    </dgm:pt>
    <dgm:pt modelId="{5E91BE39-1ECC-4FCA-9A38-C5166484AE2E}" type="pres">
      <dgm:prSet presAssocID="{67083839-DC55-4C96-9C81-4E614A2ECA6F}" presName="Name37" presStyleLbl="parChTrans1D3" presStyleIdx="0" presStyleCnt="9"/>
      <dgm:spPr/>
    </dgm:pt>
    <dgm:pt modelId="{9643AED1-A69A-40D2-9B5A-ED6D243B4670}" type="pres">
      <dgm:prSet presAssocID="{AFA30074-8E73-4BB6-82C2-27CAD10311EE}" presName="hierRoot2" presStyleCnt="0">
        <dgm:presLayoutVars>
          <dgm:hierBranch val="init"/>
        </dgm:presLayoutVars>
      </dgm:prSet>
      <dgm:spPr/>
    </dgm:pt>
    <dgm:pt modelId="{DF5C150F-D6F1-4498-8F9C-410880E6DA7F}" type="pres">
      <dgm:prSet presAssocID="{AFA30074-8E73-4BB6-82C2-27CAD10311EE}" presName="rootComposite" presStyleCnt="0"/>
      <dgm:spPr/>
    </dgm:pt>
    <dgm:pt modelId="{ADEAD547-175E-4086-965F-A272C0E76812}" type="pres">
      <dgm:prSet presAssocID="{AFA30074-8E73-4BB6-82C2-27CAD10311EE}" presName="rootText" presStyleLbl="node3" presStyleIdx="0" presStyleCnt="9">
        <dgm:presLayoutVars>
          <dgm:chPref val="3"/>
        </dgm:presLayoutVars>
      </dgm:prSet>
      <dgm:spPr/>
    </dgm:pt>
    <dgm:pt modelId="{88251885-7BAE-40BC-81A6-E9F136844B64}" type="pres">
      <dgm:prSet presAssocID="{AFA30074-8E73-4BB6-82C2-27CAD10311EE}" presName="rootConnector" presStyleLbl="node3" presStyleIdx="0" presStyleCnt="9"/>
      <dgm:spPr/>
    </dgm:pt>
    <dgm:pt modelId="{C7C329F0-8692-4EE3-B407-3CEAB87F299A}" type="pres">
      <dgm:prSet presAssocID="{AFA30074-8E73-4BB6-82C2-27CAD10311EE}" presName="hierChild4" presStyleCnt="0"/>
      <dgm:spPr/>
    </dgm:pt>
    <dgm:pt modelId="{D1CD1808-D1E8-4E1B-B052-8716296A3810}" type="pres">
      <dgm:prSet presAssocID="{AFA30074-8E73-4BB6-82C2-27CAD10311EE}" presName="hierChild5" presStyleCnt="0"/>
      <dgm:spPr/>
    </dgm:pt>
    <dgm:pt modelId="{24B08205-A8D3-4FA1-AEF8-4E7D8DA56858}" type="pres">
      <dgm:prSet presAssocID="{15773A3D-34BC-4CDB-A970-B31BDAB2EECF}" presName="Name37" presStyleLbl="parChTrans1D3" presStyleIdx="1" presStyleCnt="9"/>
      <dgm:spPr/>
    </dgm:pt>
    <dgm:pt modelId="{6B39A34F-E719-4A90-BF24-F3CB817CFFCE}" type="pres">
      <dgm:prSet presAssocID="{8C185A09-2A58-4A2E-BAC4-6E20105F7B66}" presName="hierRoot2" presStyleCnt="0">
        <dgm:presLayoutVars>
          <dgm:hierBranch val="init"/>
        </dgm:presLayoutVars>
      </dgm:prSet>
      <dgm:spPr/>
    </dgm:pt>
    <dgm:pt modelId="{356895FF-D013-483B-9BE5-14CA8BD662AC}" type="pres">
      <dgm:prSet presAssocID="{8C185A09-2A58-4A2E-BAC4-6E20105F7B66}" presName="rootComposite" presStyleCnt="0"/>
      <dgm:spPr/>
    </dgm:pt>
    <dgm:pt modelId="{1D11D166-9CBA-4B70-AEF9-5957A6C55AFA}" type="pres">
      <dgm:prSet presAssocID="{8C185A09-2A58-4A2E-BAC4-6E20105F7B66}" presName="rootText" presStyleLbl="node3" presStyleIdx="1" presStyleCnt="9">
        <dgm:presLayoutVars>
          <dgm:chPref val="3"/>
        </dgm:presLayoutVars>
      </dgm:prSet>
      <dgm:spPr/>
    </dgm:pt>
    <dgm:pt modelId="{C6BBF5A9-374C-4E49-8B05-DD1159F3AA00}" type="pres">
      <dgm:prSet presAssocID="{8C185A09-2A58-4A2E-BAC4-6E20105F7B66}" presName="rootConnector" presStyleLbl="node3" presStyleIdx="1" presStyleCnt="9"/>
      <dgm:spPr/>
    </dgm:pt>
    <dgm:pt modelId="{75C33637-C531-4361-AD49-42FB926468D4}" type="pres">
      <dgm:prSet presAssocID="{8C185A09-2A58-4A2E-BAC4-6E20105F7B66}" presName="hierChild4" presStyleCnt="0"/>
      <dgm:spPr/>
    </dgm:pt>
    <dgm:pt modelId="{A071D06B-F82A-4213-A7CC-3AA2DC0B9E66}" type="pres">
      <dgm:prSet presAssocID="{8C185A09-2A58-4A2E-BAC4-6E20105F7B66}" presName="hierChild5" presStyleCnt="0"/>
      <dgm:spPr/>
    </dgm:pt>
    <dgm:pt modelId="{590249E8-2CDE-4219-8EFD-9BD74B6F6F12}" type="pres">
      <dgm:prSet presAssocID="{EBB1BEE4-EC9D-4082-9764-B37F99FD0D48}" presName="Name37" presStyleLbl="parChTrans1D3" presStyleIdx="2" presStyleCnt="9"/>
      <dgm:spPr/>
    </dgm:pt>
    <dgm:pt modelId="{8B18676B-26E5-410A-B524-3EF9CDC3F527}" type="pres">
      <dgm:prSet presAssocID="{08103549-CBC4-47EF-B357-9397D513B3B3}" presName="hierRoot2" presStyleCnt="0">
        <dgm:presLayoutVars>
          <dgm:hierBranch val="init"/>
        </dgm:presLayoutVars>
      </dgm:prSet>
      <dgm:spPr/>
    </dgm:pt>
    <dgm:pt modelId="{92B34B89-05FB-46AC-B3E7-535D41150277}" type="pres">
      <dgm:prSet presAssocID="{08103549-CBC4-47EF-B357-9397D513B3B3}" presName="rootComposite" presStyleCnt="0"/>
      <dgm:spPr/>
    </dgm:pt>
    <dgm:pt modelId="{4CE244A7-BE9B-4026-9364-F95D8BB61223}" type="pres">
      <dgm:prSet presAssocID="{08103549-CBC4-47EF-B357-9397D513B3B3}" presName="rootText" presStyleLbl="node3" presStyleIdx="2" presStyleCnt="9">
        <dgm:presLayoutVars>
          <dgm:chPref val="3"/>
        </dgm:presLayoutVars>
      </dgm:prSet>
      <dgm:spPr/>
    </dgm:pt>
    <dgm:pt modelId="{4CF79AD1-AF2A-4C9E-9F10-3D0904BFFA10}" type="pres">
      <dgm:prSet presAssocID="{08103549-CBC4-47EF-B357-9397D513B3B3}" presName="rootConnector" presStyleLbl="node3" presStyleIdx="2" presStyleCnt="9"/>
      <dgm:spPr/>
    </dgm:pt>
    <dgm:pt modelId="{C07194F4-29D8-4AB8-BC44-540F9DD29ACB}" type="pres">
      <dgm:prSet presAssocID="{08103549-CBC4-47EF-B357-9397D513B3B3}" presName="hierChild4" presStyleCnt="0"/>
      <dgm:spPr/>
    </dgm:pt>
    <dgm:pt modelId="{FC601A0A-75C8-4F27-BBA0-38B7229BCB8F}" type="pres">
      <dgm:prSet presAssocID="{08103549-CBC4-47EF-B357-9397D513B3B3}" presName="hierChild5" presStyleCnt="0"/>
      <dgm:spPr/>
    </dgm:pt>
    <dgm:pt modelId="{A02330AB-D7E8-452F-B8E2-EAB9950174B6}" type="pres">
      <dgm:prSet presAssocID="{FC0667A2-4D5C-42BE-ABA3-FC1DFDEC62FB}" presName="Name37" presStyleLbl="parChTrans1D3" presStyleIdx="3" presStyleCnt="9"/>
      <dgm:spPr/>
    </dgm:pt>
    <dgm:pt modelId="{BA20C508-3BA0-4989-AA3B-D931FAEAA1D3}" type="pres">
      <dgm:prSet presAssocID="{6A2246AD-0117-4E69-B405-7EAA0DF51E45}" presName="hierRoot2" presStyleCnt="0">
        <dgm:presLayoutVars>
          <dgm:hierBranch val="init"/>
        </dgm:presLayoutVars>
      </dgm:prSet>
      <dgm:spPr/>
    </dgm:pt>
    <dgm:pt modelId="{90637574-953C-4D19-B610-ABF5B88CAA55}" type="pres">
      <dgm:prSet presAssocID="{6A2246AD-0117-4E69-B405-7EAA0DF51E45}" presName="rootComposite" presStyleCnt="0"/>
      <dgm:spPr/>
    </dgm:pt>
    <dgm:pt modelId="{AA52EE80-955F-40F4-BBBF-D316B5ADA9DA}" type="pres">
      <dgm:prSet presAssocID="{6A2246AD-0117-4E69-B405-7EAA0DF51E45}" presName="rootText" presStyleLbl="node3" presStyleIdx="3" presStyleCnt="9">
        <dgm:presLayoutVars>
          <dgm:chPref val="3"/>
        </dgm:presLayoutVars>
      </dgm:prSet>
      <dgm:spPr/>
    </dgm:pt>
    <dgm:pt modelId="{5F2DAAD1-7C3B-4196-B298-0A24EA28B1B8}" type="pres">
      <dgm:prSet presAssocID="{6A2246AD-0117-4E69-B405-7EAA0DF51E45}" presName="rootConnector" presStyleLbl="node3" presStyleIdx="3" presStyleCnt="9"/>
      <dgm:spPr/>
    </dgm:pt>
    <dgm:pt modelId="{8CB34CF4-3224-4E9E-A413-A96077DE9C4F}" type="pres">
      <dgm:prSet presAssocID="{6A2246AD-0117-4E69-B405-7EAA0DF51E45}" presName="hierChild4" presStyleCnt="0"/>
      <dgm:spPr/>
    </dgm:pt>
    <dgm:pt modelId="{D8F89ACD-EABB-4680-8DD9-D078E783D7BF}" type="pres">
      <dgm:prSet presAssocID="{6A2246AD-0117-4E69-B405-7EAA0DF51E45}" presName="hierChild5" presStyleCnt="0"/>
      <dgm:spPr/>
    </dgm:pt>
    <dgm:pt modelId="{DB2C08F6-A2D5-429B-A7F5-D6815B319D1B}" type="pres">
      <dgm:prSet presAssocID="{E38F6E47-BE9B-4663-9F89-D096A7B485CE}" presName="Name37" presStyleLbl="parChTrans1D3" presStyleIdx="4" presStyleCnt="9"/>
      <dgm:spPr/>
    </dgm:pt>
    <dgm:pt modelId="{43F6DE44-1C2B-409A-A4D3-05A57E8191D6}" type="pres">
      <dgm:prSet presAssocID="{D94CCED5-FF58-4667-B943-0AC22A3D16DA}" presName="hierRoot2" presStyleCnt="0">
        <dgm:presLayoutVars>
          <dgm:hierBranch val="init"/>
        </dgm:presLayoutVars>
      </dgm:prSet>
      <dgm:spPr/>
    </dgm:pt>
    <dgm:pt modelId="{C08030B3-D216-454A-9363-68BFAF0BD03A}" type="pres">
      <dgm:prSet presAssocID="{D94CCED5-FF58-4667-B943-0AC22A3D16DA}" presName="rootComposite" presStyleCnt="0"/>
      <dgm:spPr/>
    </dgm:pt>
    <dgm:pt modelId="{C4C1E143-7168-449C-ADB8-F7C880C514CB}" type="pres">
      <dgm:prSet presAssocID="{D94CCED5-FF58-4667-B943-0AC22A3D16DA}" presName="rootText" presStyleLbl="node3" presStyleIdx="4" presStyleCnt="9">
        <dgm:presLayoutVars>
          <dgm:chPref val="3"/>
        </dgm:presLayoutVars>
      </dgm:prSet>
      <dgm:spPr/>
    </dgm:pt>
    <dgm:pt modelId="{D1F0D585-3868-44CC-9F21-702058F35515}" type="pres">
      <dgm:prSet presAssocID="{D94CCED5-FF58-4667-B943-0AC22A3D16DA}" presName="rootConnector" presStyleLbl="node3" presStyleIdx="4" presStyleCnt="9"/>
      <dgm:spPr/>
    </dgm:pt>
    <dgm:pt modelId="{FFEC4CE0-1169-486A-B836-59926BC86CED}" type="pres">
      <dgm:prSet presAssocID="{D94CCED5-FF58-4667-B943-0AC22A3D16DA}" presName="hierChild4" presStyleCnt="0"/>
      <dgm:spPr/>
    </dgm:pt>
    <dgm:pt modelId="{2A85999C-C9C2-41A4-AD2F-C620539117FA}" type="pres">
      <dgm:prSet presAssocID="{D94CCED5-FF58-4667-B943-0AC22A3D16DA}" presName="hierChild5" presStyleCnt="0"/>
      <dgm:spPr/>
    </dgm:pt>
    <dgm:pt modelId="{9C380896-A8CF-400E-B9D0-FA4D91756ED7}" type="pres">
      <dgm:prSet presAssocID="{0F0375AE-D5EE-4366-92F1-FAA19FFF726B}" presName="Name37" presStyleLbl="parChTrans1D3" presStyleIdx="5" presStyleCnt="9"/>
      <dgm:spPr/>
    </dgm:pt>
    <dgm:pt modelId="{CBA0ECFA-2A5A-44B6-8A27-D078D87DDDDE}" type="pres">
      <dgm:prSet presAssocID="{CCFDD567-061A-411C-9929-447DE5D5CD49}" presName="hierRoot2" presStyleCnt="0">
        <dgm:presLayoutVars>
          <dgm:hierBranch val="init"/>
        </dgm:presLayoutVars>
      </dgm:prSet>
      <dgm:spPr/>
    </dgm:pt>
    <dgm:pt modelId="{0F1759EE-36DA-4DAF-A396-F8ADC811805C}" type="pres">
      <dgm:prSet presAssocID="{CCFDD567-061A-411C-9929-447DE5D5CD49}" presName="rootComposite" presStyleCnt="0"/>
      <dgm:spPr/>
    </dgm:pt>
    <dgm:pt modelId="{69803287-B639-45DA-8C89-F2858AE9FBB6}" type="pres">
      <dgm:prSet presAssocID="{CCFDD567-061A-411C-9929-447DE5D5CD49}" presName="rootText" presStyleLbl="node3" presStyleIdx="5" presStyleCnt="9">
        <dgm:presLayoutVars>
          <dgm:chPref val="3"/>
        </dgm:presLayoutVars>
      </dgm:prSet>
      <dgm:spPr/>
    </dgm:pt>
    <dgm:pt modelId="{7AC55A37-DE15-416C-8FF2-C5EDC2543E71}" type="pres">
      <dgm:prSet presAssocID="{CCFDD567-061A-411C-9929-447DE5D5CD49}" presName="rootConnector" presStyleLbl="node3" presStyleIdx="5" presStyleCnt="9"/>
      <dgm:spPr/>
    </dgm:pt>
    <dgm:pt modelId="{57E09340-5B86-4B98-A3C6-80EB0880709F}" type="pres">
      <dgm:prSet presAssocID="{CCFDD567-061A-411C-9929-447DE5D5CD49}" presName="hierChild4" presStyleCnt="0"/>
      <dgm:spPr/>
    </dgm:pt>
    <dgm:pt modelId="{6E7DB25D-E77C-4404-B929-8941C9219E50}" type="pres">
      <dgm:prSet presAssocID="{CCFDD567-061A-411C-9929-447DE5D5CD49}" presName="hierChild5" presStyleCnt="0"/>
      <dgm:spPr/>
    </dgm:pt>
    <dgm:pt modelId="{E97429F2-2ED8-4C63-B06B-15C7A7E5E9CF}" type="pres">
      <dgm:prSet presAssocID="{788F0F91-27A7-4365-A4AA-C030D7DC005D}" presName="Name37" presStyleLbl="parChTrans1D3" presStyleIdx="6" presStyleCnt="9"/>
      <dgm:spPr/>
    </dgm:pt>
    <dgm:pt modelId="{33C9D3ED-9864-4DE4-8538-410051D892C0}" type="pres">
      <dgm:prSet presAssocID="{83D6460C-9BC7-44E7-AD4A-D35BE7991765}" presName="hierRoot2" presStyleCnt="0">
        <dgm:presLayoutVars>
          <dgm:hierBranch val="init"/>
        </dgm:presLayoutVars>
      </dgm:prSet>
      <dgm:spPr/>
    </dgm:pt>
    <dgm:pt modelId="{CEEB30AF-24C8-4A06-A92D-ABF1AF5FB66A}" type="pres">
      <dgm:prSet presAssocID="{83D6460C-9BC7-44E7-AD4A-D35BE7991765}" presName="rootComposite" presStyleCnt="0"/>
      <dgm:spPr/>
    </dgm:pt>
    <dgm:pt modelId="{B00A3FC0-D5E1-4311-9D17-D240C082C9CE}" type="pres">
      <dgm:prSet presAssocID="{83D6460C-9BC7-44E7-AD4A-D35BE7991765}" presName="rootText" presStyleLbl="node3" presStyleIdx="6" presStyleCnt="9">
        <dgm:presLayoutVars>
          <dgm:chPref val="3"/>
        </dgm:presLayoutVars>
      </dgm:prSet>
      <dgm:spPr/>
    </dgm:pt>
    <dgm:pt modelId="{435129D8-7161-47C9-A69D-BD3BC5B1DC65}" type="pres">
      <dgm:prSet presAssocID="{83D6460C-9BC7-44E7-AD4A-D35BE7991765}" presName="rootConnector" presStyleLbl="node3" presStyleIdx="6" presStyleCnt="9"/>
      <dgm:spPr/>
    </dgm:pt>
    <dgm:pt modelId="{A9DD941E-114D-4B67-9D8B-854682428861}" type="pres">
      <dgm:prSet presAssocID="{83D6460C-9BC7-44E7-AD4A-D35BE7991765}" presName="hierChild4" presStyleCnt="0"/>
      <dgm:spPr/>
    </dgm:pt>
    <dgm:pt modelId="{CD29A8EF-04FC-4979-A4C3-5AD515B4E598}" type="pres">
      <dgm:prSet presAssocID="{83D6460C-9BC7-44E7-AD4A-D35BE7991765}" presName="hierChild5" presStyleCnt="0"/>
      <dgm:spPr/>
    </dgm:pt>
    <dgm:pt modelId="{FA88EE79-F85F-4792-B4D2-F9519969836A}" type="pres">
      <dgm:prSet presAssocID="{58D5863D-32FC-427E-B082-718E6B252D05}" presName="Name37" presStyleLbl="parChTrans1D3" presStyleIdx="7" presStyleCnt="9"/>
      <dgm:spPr/>
    </dgm:pt>
    <dgm:pt modelId="{804719AB-FB8A-42A1-AFB7-366F2DE19605}" type="pres">
      <dgm:prSet presAssocID="{52FF3012-31FA-4979-B9F7-C679A055B741}" presName="hierRoot2" presStyleCnt="0">
        <dgm:presLayoutVars>
          <dgm:hierBranch val="init"/>
        </dgm:presLayoutVars>
      </dgm:prSet>
      <dgm:spPr/>
    </dgm:pt>
    <dgm:pt modelId="{7E9C3D34-E2C2-487C-86E8-E4CECBBD4D39}" type="pres">
      <dgm:prSet presAssocID="{52FF3012-31FA-4979-B9F7-C679A055B741}" presName="rootComposite" presStyleCnt="0"/>
      <dgm:spPr/>
    </dgm:pt>
    <dgm:pt modelId="{0DA7DFFB-9B73-4F1B-8BC8-D8F05F99B99A}" type="pres">
      <dgm:prSet presAssocID="{52FF3012-31FA-4979-B9F7-C679A055B741}" presName="rootText" presStyleLbl="node3" presStyleIdx="7" presStyleCnt="9">
        <dgm:presLayoutVars>
          <dgm:chPref val="3"/>
        </dgm:presLayoutVars>
      </dgm:prSet>
      <dgm:spPr/>
    </dgm:pt>
    <dgm:pt modelId="{7573343D-1A65-409C-9AD4-FB569727A723}" type="pres">
      <dgm:prSet presAssocID="{52FF3012-31FA-4979-B9F7-C679A055B741}" presName="rootConnector" presStyleLbl="node3" presStyleIdx="7" presStyleCnt="9"/>
      <dgm:spPr/>
    </dgm:pt>
    <dgm:pt modelId="{B9725ED9-DC7C-44A7-884C-7FC88219DD27}" type="pres">
      <dgm:prSet presAssocID="{52FF3012-31FA-4979-B9F7-C679A055B741}" presName="hierChild4" presStyleCnt="0"/>
      <dgm:spPr/>
    </dgm:pt>
    <dgm:pt modelId="{AF351819-5AD3-41D5-9D39-AC95329A82C4}" type="pres">
      <dgm:prSet presAssocID="{52FF3012-31FA-4979-B9F7-C679A055B741}" presName="hierChild5" presStyleCnt="0"/>
      <dgm:spPr/>
    </dgm:pt>
    <dgm:pt modelId="{516A7DD0-09FC-4558-9624-2762EA1F3493}" type="pres">
      <dgm:prSet presAssocID="{C8BAE4DF-9645-4356-A18B-ACE690D8F831}" presName="Name37" presStyleLbl="parChTrans1D3" presStyleIdx="8" presStyleCnt="9"/>
      <dgm:spPr/>
    </dgm:pt>
    <dgm:pt modelId="{BF16C2E0-6079-4E70-944F-99850D5B77D3}" type="pres">
      <dgm:prSet presAssocID="{5E3FDEB1-F27C-4A4A-A60A-47C8FBC3F3FC}" presName="hierRoot2" presStyleCnt="0">
        <dgm:presLayoutVars>
          <dgm:hierBranch val="init"/>
        </dgm:presLayoutVars>
      </dgm:prSet>
      <dgm:spPr/>
    </dgm:pt>
    <dgm:pt modelId="{57DDAF53-8369-4B21-9275-09E77F2751A3}" type="pres">
      <dgm:prSet presAssocID="{5E3FDEB1-F27C-4A4A-A60A-47C8FBC3F3FC}" presName="rootComposite" presStyleCnt="0"/>
      <dgm:spPr/>
    </dgm:pt>
    <dgm:pt modelId="{8F08FE6C-F96A-4270-8B77-C1FFE299BB12}" type="pres">
      <dgm:prSet presAssocID="{5E3FDEB1-F27C-4A4A-A60A-47C8FBC3F3FC}" presName="rootText" presStyleLbl="node3" presStyleIdx="8" presStyleCnt="9">
        <dgm:presLayoutVars>
          <dgm:chPref val="3"/>
        </dgm:presLayoutVars>
      </dgm:prSet>
      <dgm:spPr/>
    </dgm:pt>
    <dgm:pt modelId="{4F81C8A3-3766-40DC-A82E-6EA4EC813FF6}" type="pres">
      <dgm:prSet presAssocID="{5E3FDEB1-F27C-4A4A-A60A-47C8FBC3F3FC}" presName="rootConnector" presStyleLbl="node3" presStyleIdx="8" presStyleCnt="9"/>
      <dgm:spPr/>
    </dgm:pt>
    <dgm:pt modelId="{8A4E4976-4A8F-4481-A0E0-3DCFAB70A778}" type="pres">
      <dgm:prSet presAssocID="{5E3FDEB1-F27C-4A4A-A60A-47C8FBC3F3FC}" presName="hierChild4" presStyleCnt="0"/>
      <dgm:spPr/>
    </dgm:pt>
    <dgm:pt modelId="{8E9EC303-904D-46FE-9FAA-A87ADABCB0C5}" type="pres">
      <dgm:prSet presAssocID="{5E3FDEB1-F27C-4A4A-A60A-47C8FBC3F3FC}" presName="hierChild5" presStyleCnt="0"/>
      <dgm:spPr/>
    </dgm:pt>
    <dgm:pt modelId="{D6D94F3F-DA19-4E69-A76C-4B6354F43654}" type="pres">
      <dgm:prSet presAssocID="{CFD1A171-EDE1-425B-8020-C885CF0BD877}" presName="hierChild5" presStyleCnt="0"/>
      <dgm:spPr/>
    </dgm:pt>
    <dgm:pt modelId="{9BFB8E62-8118-4613-9A78-879901BE60C8}" type="pres">
      <dgm:prSet presAssocID="{6314ED7B-791C-4837-9124-3553A8107A21}" presName="Name37" presStyleLbl="parChTrans1D2" presStyleIdx="4" presStyleCnt="8"/>
      <dgm:spPr/>
    </dgm:pt>
    <dgm:pt modelId="{2996B1E5-099D-4F59-AA0E-FB8C7AB54070}" type="pres">
      <dgm:prSet presAssocID="{B0A26530-5204-40E7-84CA-BE828D2BFF68}" presName="hierRoot2" presStyleCnt="0">
        <dgm:presLayoutVars>
          <dgm:hierBranch val="init"/>
        </dgm:presLayoutVars>
      </dgm:prSet>
      <dgm:spPr/>
    </dgm:pt>
    <dgm:pt modelId="{AE264D6D-7BC0-4C19-9E23-4C380867DEA2}" type="pres">
      <dgm:prSet presAssocID="{B0A26530-5204-40E7-84CA-BE828D2BFF68}" presName="rootComposite" presStyleCnt="0"/>
      <dgm:spPr/>
    </dgm:pt>
    <dgm:pt modelId="{36041D9D-26EC-4FC4-A060-44F1DAF53C6A}" type="pres">
      <dgm:prSet presAssocID="{B0A26530-5204-40E7-84CA-BE828D2BFF68}" presName="rootText" presStyleLbl="node2" presStyleIdx="4" presStyleCnt="8">
        <dgm:presLayoutVars>
          <dgm:chPref val="3"/>
        </dgm:presLayoutVars>
      </dgm:prSet>
      <dgm:spPr/>
    </dgm:pt>
    <dgm:pt modelId="{814960CA-3763-44B8-9419-53D84CD96733}" type="pres">
      <dgm:prSet presAssocID="{B0A26530-5204-40E7-84CA-BE828D2BFF68}" presName="rootConnector" presStyleLbl="node2" presStyleIdx="4" presStyleCnt="8"/>
      <dgm:spPr/>
    </dgm:pt>
    <dgm:pt modelId="{31938BE3-C8BF-4F6E-B3E3-7A853243A464}" type="pres">
      <dgm:prSet presAssocID="{B0A26530-5204-40E7-84CA-BE828D2BFF68}" presName="hierChild4" presStyleCnt="0"/>
      <dgm:spPr/>
    </dgm:pt>
    <dgm:pt modelId="{F7E2A085-1018-4C69-BFFF-89B1B3A3FDE8}" type="pres">
      <dgm:prSet presAssocID="{B0A26530-5204-40E7-84CA-BE828D2BFF68}" presName="hierChild5" presStyleCnt="0"/>
      <dgm:spPr/>
    </dgm:pt>
    <dgm:pt modelId="{FD416F0C-0DB4-4169-8801-BA672296D413}" type="pres">
      <dgm:prSet presAssocID="{C989EFB5-AF5F-446F-9762-439855613D6F}" presName="Name37" presStyleLbl="parChTrans1D2" presStyleIdx="5" presStyleCnt="8"/>
      <dgm:spPr/>
    </dgm:pt>
    <dgm:pt modelId="{2F1DA0EB-6085-4E06-A91E-F41E0E71B750}" type="pres">
      <dgm:prSet presAssocID="{B3771589-4D04-425D-9D9D-EF2EBFCD3961}" presName="hierRoot2" presStyleCnt="0">
        <dgm:presLayoutVars>
          <dgm:hierBranch val="init"/>
        </dgm:presLayoutVars>
      </dgm:prSet>
      <dgm:spPr/>
    </dgm:pt>
    <dgm:pt modelId="{1D3B36AC-3BE5-4681-9D58-0136704561E3}" type="pres">
      <dgm:prSet presAssocID="{B3771589-4D04-425D-9D9D-EF2EBFCD3961}" presName="rootComposite" presStyleCnt="0"/>
      <dgm:spPr/>
    </dgm:pt>
    <dgm:pt modelId="{FA942863-74DD-4DC8-8C97-10FB21F1257C}" type="pres">
      <dgm:prSet presAssocID="{B3771589-4D04-425D-9D9D-EF2EBFCD3961}" presName="rootText" presStyleLbl="node2" presStyleIdx="5" presStyleCnt="8">
        <dgm:presLayoutVars>
          <dgm:chPref val="3"/>
        </dgm:presLayoutVars>
      </dgm:prSet>
      <dgm:spPr/>
    </dgm:pt>
    <dgm:pt modelId="{B3ABFC1B-94A3-45EC-B2E9-34CCB69B9BB5}" type="pres">
      <dgm:prSet presAssocID="{B3771589-4D04-425D-9D9D-EF2EBFCD3961}" presName="rootConnector" presStyleLbl="node2" presStyleIdx="5" presStyleCnt="8"/>
      <dgm:spPr/>
    </dgm:pt>
    <dgm:pt modelId="{C555E3AC-E674-4453-B335-4976DCB4BD35}" type="pres">
      <dgm:prSet presAssocID="{B3771589-4D04-425D-9D9D-EF2EBFCD3961}" presName="hierChild4" presStyleCnt="0"/>
      <dgm:spPr/>
    </dgm:pt>
    <dgm:pt modelId="{A7BFEA46-D713-4865-A8ED-D0E6E40D9D07}" type="pres">
      <dgm:prSet presAssocID="{B3771589-4D04-425D-9D9D-EF2EBFCD3961}" presName="hierChild5" presStyleCnt="0"/>
      <dgm:spPr/>
    </dgm:pt>
    <dgm:pt modelId="{BFBE5233-C2F1-4C0B-9AC4-C83F12134C41}" type="pres">
      <dgm:prSet presAssocID="{BC5C8311-EAD1-4617-9922-644A045BC6A8}" presName="Name37" presStyleLbl="parChTrans1D2" presStyleIdx="6" presStyleCnt="8"/>
      <dgm:spPr/>
    </dgm:pt>
    <dgm:pt modelId="{9B6D8EDB-3645-4A0A-B987-06B90EB9CB5D}" type="pres">
      <dgm:prSet presAssocID="{46C569A1-D4D7-4E2B-9B54-1BFCD21BA72D}" presName="hierRoot2" presStyleCnt="0">
        <dgm:presLayoutVars>
          <dgm:hierBranch val="init"/>
        </dgm:presLayoutVars>
      </dgm:prSet>
      <dgm:spPr/>
    </dgm:pt>
    <dgm:pt modelId="{F994C824-FDA2-4400-9986-FFF88BA92FB9}" type="pres">
      <dgm:prSet presAssocID="{46C569A1-D4D7-4E2B-9B54-1BFCD21BA72D}" presName="rootComposite" presStyleCnt="0"/>
      <dgm:spPr/>
    </dgm:pt>
    <dgm:pt modelId="{5E369812-DE74-41D4-A5E7-75CC66736C82}" type="pres">
      <dgm:prSet presAssocID="{46C569A1-D4D7-4E2B-9B54-1BFCD21BA72D}" presName="rootText" presStyleLbl="node2" presStyleIdx="6" presStyleCnt="8">
        <dgm:presLayoutVars>
          <dgm:chPref val="3"/>
        </dgm:presLayoutVars>
      </dgm:prSet>
      <dgm:spPr/>
    </dgm:pt>
    <dgm:pt modelId="{9B5DB2C0-16D5-4E5B-8066-DADFD8030AD7}" type="pres">
      <dgm:prSet presAssocID="{46C569A1-D4D7-4E2B-9B54-1BFCD21BA72D}" presName="rootConnector" presStyleLbl="node2" presStyleIdx="6" presStyleCnt="8"/>
      <dgm:spPr/>
    </dgm:pt>
    <dgm:pt modelId="{2B512364-845A-4E2B-BCB0-5A53D90539EB}" type="pres">
      <dgm:prSet presAssocID="{46C569A1-D4D7-4E2B-9B54-1BFCD21BA72D}" presName="hierChild4" presStyleCnt="0"/>
      <dgm:spPr/>
    </dgm:pt>
    <dgm:pt modelId="{85B5EF3F-473E-4B9F-A18B-62FB0D957629}" type="pres">
      <dgm:prSet presAssocID="{46C569A1-D4D7-4E2B-9B54-1BFCD21BA72D}" presName="hierChild5" presStyleCnt="0"/>
      <dgm:spPr/>
    </dgm:pt>
    <dgm:pt modelId="{3CC6033D-19AE-49AF-BB54-FF67CA76DF02}" type="pres">
      <dgm:prSet presAssocID="{6914D68B-3D48-4AB5-8110-48BB2494033F}" presName="Name37" presStyleLbl="parChTrans1D2" presStyleIdx="7" presStyleCnt="8"/>
      <dgm:spPr/>
    </dgm:pt>
    <dgm:pt modelId="{325C7C4A-367D-468B-88E9-A8DE19C7ADA3}" type="pres">
      <dgm:prSet presAssocID="{F7F1A32B-8ECF-4DF7-879D-B51DB7B28EFD}" presName="hierRoot2" presStyleCnt="0">
        <dgm:presLayoutVars>
          <dgm:hierBranch val="init"/>
        </dgm:presLayoutVars>
      </dgm:prSet>
      <dgm:spPr/>
    </dgm:pt>
    <dgm:pt modelId="{C73CC717-BC85-43F9-81EF-1BC731B96661}" type="pres">
      <dgm:prSet presAssocID="{F7F1A32B-8ECF-4DF7-879D-B51DB7B28EFD}" presName="rootComposite" presStyleCnt="0"/>
      <dgm:spPr/>
    </dgm:pt>
    <dgm:pt modelId="{BDE37AA1-6733-4676-A869-A59B795B15B6}" type="pres">
      <dgm:prSet presAssocID="{F7F1A32B-8ECF-4DF7-879D-B51DB7B28EFD}" presName="rootText" presStyleLbl="node2" presStyleIdx="7" presStyleCnt="8">
        <dgm:presLayoutVars>
          <dgm:chPref val="3"/>
        </dgm:presLayoutVars>
      </dgm:prSet>
      <dgm:spPr/>
    </dgm:pt>
    <dgm:pt modelId="{10D93573-52AC-4DA7-8488-5B46CAAF0190}" type="pres">
      <dgm:prSet presAssocID="{F7F1A32B-8ECF-4DF7-879D-B51DB7B28EFD}" presName="rootConnector" presStyleLbl="node2" presStyleIdx="7" presStyleCnt="8"/>
      <dgm:spPr/>
    </dgm:pt>
    <dgm:pt modelId="{EBFD95AD-0AFC-47BC-93EC-9BD40A972676}" type="pres">
      <dgm:prSet presAssocID="{F7F1A32B-8ECF-4DF7-879D-B51DB7B28EFD}" presName="hierChild4" presStyleCnt="0"/>
      <dgm:spPr/>
    </dgm:pt>
    <dgm:pt modelId="{5EB46680-4890-4A7E-837D-44F842856911}" type="pres">
      <dgm:prSet presAssocID="{F7F1A32B-8ECF-4DF7-879D-B51DB7B28EFD}" presName="hierChild5" presStyleCnt="0"/>
      <dgm:spPr/>
    </dgm:pt>
    <dgm:pt modelId="{7DB0DF03-8E4C-4B2A-8F75-8A5E3E611573}" type="pres">
      <dgm:prSet presAssocID="{FDABB928-C5C9-4EFB-B66F-6AF767AE1E56}" presName="hierChild3" presStyleCnt="0"/>
      <dgm:spPr/>
    </dgm:pt>
  </dgm:ptLst>
  <dgm:cxnLst>
    <dgm:cxn modelId="{D10F2400-5D1C-47C2-8D61-0C93004C02AD}" srcId="{FDABB928-C5C9-4EFB-B66F-6AF767AE1E56}" destId="{D589CB83-2EC2-4D05-9F32-F775D93577A8}" srcOrd="1" destOrd="0" parTransId="{E73622AE-1564-40F5-821B-0F02B15C8528}" sibTransId="{BDA74ACB-5763-4E71-93BF-7F926F0D7229}"/>
    <dgm:cxn modelId="{DDE15C03-017E-4089-AD18-22944DE3EC66}" srcId="{CFD1A171-EDE1-425B-8020-C885CF0BD877}" destId="{08103549-CBC4-47EF-B357-9397D513B3B3}" srcOrd="2" destOrd="0" parTransId="{EBB1BEE4-EC9D-4082-9764-B37F99FD0D48}" sibTransId="{D76180A6-26B9-4945-A3E4-0C03F7C3909F}"/>
    <dgm:cxn modelId="{D520D90E-E4C2-4586-B577-BED828F34DE6}" srcId="{CFD1A171-EDE1-425B-8020-C885CF0BD877}" destId="{5E3FDEB1-F27C-4A4A-A60A-47C8FBC3F3FC}" srcOrd="8" destOrd="0" parTransId="{C8BAE4DF-9645-4356-A18B-ACE690D8F831}" sibTransId="{42854BF0-F17D-4FF5-99EC-5A908651A06C}"/>
    <dgm:cxn modelId="{83B0D113-A41A-4C30-BC8B-3AE573E0FD01}" type="presOf" srcId="{B3771589-4D04-425D-9D9D-EF2EBFCD3961}" destId="{B3ABFC1B-94A3-45EC-B2E9-34CCB69B9BB5}" srcOrd="1" destOrd="0" presId="urn:microsoft.com/office/officeart/2005/8/layout/orgChart1"/>
    <dgm:cxn modelId="{E6F5DC14-9788-44E8-81AC-B74D856A84E7}" srcId="{FDABB928-C5C9-4EFB-B66F-6AF767AE1E56}" destId="{B3771589-4D04-425D-9D9D-EF2EBFCD3961}" srcOrd="5" destOrd="0" parTransId="{C989EFB5-AF5F-446F-9762-439855613D6F}" sibTransId="{959A0A07-462D-4D4C-9967-B471A3B6C09E}"/>
    <dgm:cxn modelId="{2449A51B-F99D-4A8A-A56A-A1347590A5B0}" type="presOf" srcId="{FC0667A2-4D5C-42BE-ABA3-FC1DFDEC62FB}" destId="{A02330AB-D7E8-452F-B8E2-EAB9950174B6}" srcOrd="0" destOrd="0" presId="urn:microsoft.com/office/officeart/2005/8/layout/orgChart1"/>
    <dgm:cxn modelId="{050A9F1C-B686-4EAF-A347-9485570C9F1D}" srcId="{FDABB928-C5C9-4EFB-B66F-6AF767AE1E56}" destId="{46C569A1-D4D7-4E2B-9B54-1BFCD21BA72D}" srcOrd="6" destOrd="0" parTransId="{BC5C8311-EAD1-4617-9922-644A045BC6A8}" sibTransId="{535EE68F-4459-4858-A44E-9B486F15A836}"/>
    <dgm:cxn modelId="{15D0B329-798D-444B-9FF8-24205D535FE3}" type="presOf" srcId="{CFD1A171-EDE1-425B-8020-C885CF0BD877}" destId="{4CAEB986-B9BA-4B92-9C59-6FA79858B7FB}" srcOrd="0" destOrd="0" presId="urn:microsoft.com/office/officeart/2005/8/layout/orgChart1"/>
    <dgm:cxn modelId="{1B87D735-37E9-4477-BDDC-7C5175506087}" type="presOf" srcId="{BEB8712F-DFFF-4787-A75C-C9CC085B2449}" destId="{99A29711-D669-470A-B57D-14A80231227E}" srcOrd="0" destOrd="0" presId="urn:microsoft.com/office/officeart/2005/8/layout/orgChart1"/>
    <dgm:cxn modelId="{F2031D36-F170-4DBE-BC36-68E807567325}" type="presOf" srcId="{6FF02F40-9C7D-4E7C-A9BC-C436CBD780EE}" destId="{770E2C94-27C2-48A7-BFA9-EE220E15FAE5}" srcOrd="0" destOrd="0" presId="urn:microsoft.com/office/officeart/2005/8/layout/orgChart1"/>
    <dgm:cxn modelId="{67A1BE3A-BB12-4E82-B48F-BC7CF041C9F7}" srcId="{FDABB928-C5C9-4EFB-B66F-6AF767AE1E56}" destId="{F7F1A32B-8ECF-4DF7-879D-B51DB7B28EFD}" srcOrd="7" destOrd="0" parTransId="{6914D68B-3D48-4AB5-8110-48BB2494033F}" sibTransId="{3E95C4E9-ABBD-4202-AE59-73A9421B440A}"/>
    <dgm:cxn modelId="{4DF6893D-235A-43B5-AC21-8A85959DD4E8}" type="presOf" srcId="{E38F6E47-BE9B-4663-9F89-D096A7B485CE}" destId="{DB2C08F6-A2D5-429B-A7F5-D6815B319D1B}" srcOrd="0" destOrd="0" presId="urn:microsoft.com/office/officeart/2005/8/layout/orgChart1"/>
    <dgm:cxn modelId="{0C3BDB3D-CF54-4ED9-B233-D1C4F2131D61}" type="presOf" srcId="{6A2246AD-0117-4E69-B405-7EAA0DF51E45}" destId="{5F2DAAD1-7C3B-4196-B298-0A24EA28B1B8}" srcOrd="1" destOrd="0" presId="urn:microsoft.com/office/officeart/2005/8/layout/orgChart1"/>
    <dgm:cxn modelId="{8BF3833E-5E03-4E48-A035-5332350B1BDC}" type="presOf" srcId="{D589CB83-2EC2-4D05-9F32-F775D93577A8}" destId="{5E3E6DCA-FB94-429B-BC1E-10BB87A98084}" srcOrd="1" destOrd="0" presId="urn:microsoft.com/office/officeart/2005/8/layout/orgChart1"/>
    <dgm:cxn modelId="{16C4EA3E-475F-4003-8269-0AC8742FC21A}" type="presOf" srcId="{D81CE584-6CD0-4125-9575-405473F785F1}" destId="{6ED69D42-19E0-45C6-B003-A5293FCD71A3}" srcOrd="0" destOrd="0" presId="urn:microsoft.com/office/officeart/2005/8/layout/orgChart1"/>
    <dgm:cxn modelId="{C7BE7E5B-4531-473C-A238-DF16DC69BFE9}" srcId="{CFD1A171-EDE1-425B-8020-C885CF0BD877}" destId="{CCFDD567-061A-411C-9929-447DE5D5CD49}" srcOrd="5" destOrd="0" parTransId="{0F0375AE-D5EE-4366-92F1-FAA19FFF726B}" sibTransId="{D1AD747B-1BDD-44C7-86F5-6404CD9E0FB1}"/>
    <dgm:cxn modelId="{180F6760-C35C-4C4E-A639-6F05893D49BA}" type="presOf" srcId="{788F0F91-27A7-4365-A4AA-C030D7DC005D}" destId="{E97429F2-2ED8-4C63-B06B-15C7A7E5E9CF}" srcOrd="0" destOrd="0" presId="urn:microsoft.com/office/officeart/2005/8/layout/orgChart1"/>
    <dgm:cxn modelId="{F5897643-927E-4058-BC0B-07B400AF9657}" type="presOf" srcId="{B3771589-4D04-425D-9D9D-EF2EBFCD3961}" destId="{FA942863-74DD-4DC8-8C97-10FB21F1257C}" srcOrd="0" destOrd="0" presId="urn:microsoft.com/office/officeart/2005/8/layout/orgChart1"/>
    <dgm:cxn modelId="{376F5544-585B-4F53-A6C9-F848A1B2561C}" type="presOf" srcId="{15773A3D-34BC-4CDB-A970-B31BDAB2EECF}" destId="{24B08205-A8D3-4FA1-AEF8-4E7D8DA56858}" srcOrd="0" destOrd="0" presId="urn:microsoft.com/office/officeart/2005/8/layout/orgChart1"/>
    <dgm:cxn modelId="{0D987648-1E97-419D-843E-8CD36D04E222}" type="presOf" srcId="{BC5C8311-EAD1-4617-9922-644A045BC6A8}" destId="{BFBE5233-C2F1-4C0B-9AC4-C83F12134C41}" srcOrd="0" destOrd="0" presId="urn:microsoft.com/office/officeart/2005/8/layout/orgChart1"/>
    <dgm:cxn modelId="{F8CAAB4A-E588-4072-84B3-E7BFEB0BF560}" type="presOf" srcId="{B0A26530-5204-40E7-84CA-BE828D2BFF68}" destId="{36041D9D-26EC-4FC4-A060-44F1DAF53C6A}" srcOrd="0" destOrd="0" presId="urn:microsoft.com/office/officeart/2005/8/layout/orgChart1"/>
    <dgm:cxn modelId="{6073474C-CB46-4363-9FBB-F2B9305E3D30}" type="presOf" srcId="{FDABB928-C5C9-4EFB-B66F-6AF767AE1E56}" destId="{CF4539E2-56CC-4368-BECD-AF78643196D2}" srcOrd="1" destOrd="0" presId="urn:microsoft.com/office/officeart/2005/8/layout/orgChart1"/>
    <dgm:cxn modelId="{A431A44C-0DB7-4D34-B448-32A596C73C90}" type="presOf" srcId="{5E3FDEB1-F27C-4A4A-A60A-47C8FBC3F3FC}" destId="{4F81C8A3-3766-40DC-A82E-6EA4EC813FF6}" srcOrd="1" destOrd="0" presId="urn:microsoft.com/office/officeart/2005/8/layout/orgChart1"/>
    <dgm:cxn modelId="{9FC1244D-A435-46E4-A730-95B8629974CE}" type="presOf" srcId="{B0A26530-5204-40E7-84CA-BE828D2BFF68}" destId="{814960CA-3763-44B8-9419-53D84CD96733}" srcOrd="1" destOrd="0" presId="urn:microsoft.com/office/officeart/2005/8/layout/orgChart1"/>
    <dgm:cxn modelId="{821FB36E-3DC0-4BA0-98D0-7EB5C83CE066}" srcId="{FDABB928-C5C9-4EFB-B66F-6AF767AE1E56}" destId="{B451425E-F599-46E1-BA5F-0962571319F6}" srcOrd="2" destOrd="0" parTransId="{6FF02F40-9C7D-4E7C-A9BC-C436CBD780EE}" sibTransId="{F7D2B933-0E99-44D0-B62C-0F1C4D940C1B}"/>
    <dgm:cxn modelId="{9805876F-0F78-46CE-AFD4-E4C53A970CB3}" type="presOf" srcId="{08103549-CBC4-47EF-B357-9397D513B3B3}" destId="{4CF79AD1-AF2A-4C9E-9F10-3D0904BFFA10}" srcOrd="1" destOrd="0" presId="urn:microsoft.com/office/officeart/2005/8/layout/orgChart1"/>
    <dgm:cxn modelId="{F1346570-828C-4229-A2AE-38088A0D4D2A}" srcId="{CFD1A171-EDE1-425B-8020-C885CF0BD877}" destId="{6A2246AD-0117-4E69-B405-7EAA0DF51E45}" srcOrd="3" destOrd="0" parTransId="{FC0667A2-4D5C-42BE-ABA3-FC1DFDEC62FB}" sibTransId="{5714A749-387F-48FE-B1FC-EE0B8EE05307}"/>
    <dgm:cxn modelId="{71BDD570-5EAA-4444-AE19-A1B2B1228D61}" type="presOf" srcId="{CCFDD567-061A-411C-9929-447DE5D5CD49}" destId="{7AC55A37-DE15-416C-8FF2-C5EDC2543E71}" srcOrd="1" destOrd="0" presId="urn:microsoft.com/office/officeart/2005/8/layout/orgChart1"/>
    <dgm:cxn modelId="{06DF0E72-07CD-4D0D-B656-A0B643260BD4}" type="presOf" srcId="{58D5863D-32FC-427E-B082-718E6B252D05}" destId="{FA88EE79-F85F-4792-B4D2-F9519969836A}" srcOrd="0" destOrd="0" presId="urn:microsoft.com/office/officeart/2005/8/layout/orgChart1"/>
    <dgm:cxn modelId="{390B1E72-AC29-434B-82E2-C80543BED8E5}" srcId="{FDABB928-C5C9-4EFB-B66F-6AF767AE1E56}" destId="{B0A26530-5204-40E7-84CA-BE828D2BFF68}" srcOrd="4" destOrd="0" parTransId="{6314ED7B-791C-4837-9124-3553A8107A21}" sibTransId="{14DA4352-249B-4AFD-85FB-778C866E3381}"/>
    <dgm:cxn modelId="{1E1A2876-86E0-491F-A02E-D9DE797E4438}" type="presOf" srcId="{46C569A1-D4D7-4E2B-9B54-1BFCD21BA72D}" destId="{5E369812-DE74-41D4-A5E7-75CC66736C82}" srcOrd="0" destOrd="0" presId="urn:microsoft.com/office/officeart/2005/8/layout/orgChart1"/>
    <dgm:cxn modelId="{B8291A77-8B6F-4A59-A318-AB2B14CCE69F}" type="presOf" srcId="{6A2246AD-0117-4E69-B405-7EAA0DF51E45}" destId="{AA52EE80-955F-40F4-BBBF-D316B5ADA9DA}" srcOrd="0" destOrd="0" presId="urn:microsoft.com/office/officeart/2005/8/layout/orgChart1"/>
    <dgm:cxn modelId="{1778FE78-9763-4ECE-828B-A8F4FB2C1609}" srcId="{CFD1A171-EDE1-425B-8020-C885CF0BD877}" destId="{8C185A09-2A58-4A2E-BAC4-6E20105F7B66}" srcOrd="1" destOrd="0" parTransId="{15773A3D-34BC-4CDB-A970-B31BDAB2EECF}" sibTransId="{EEEAB148-1C70-4AE1-8606-3D4BCB91864E}"/>
    <dgm:cxn modelId="{ADC3FD7C-E477-4CFD-8E41-F67C783202FC}" type="presOf" srcId="{F7F1A32B-8ECF-4DF7-879D-B51DB7B28EFD}" destId="{10D93573-52AC-4DA7-8488-5B46CAAF0190}" srcOrd="1" destOrd="0" presId="urn:microsoft.com/office/officeart/2005/8/layout/orgChart1"/>
    <dgm:cxn modelId="{4EEE3588-5612-44A1-A05E-256C25EC406F}" type="presOf" srcId="{46C569A1-D4D7-4E2B-9B54-1BFCD21BA72D}" destId="{9B5DB2C0-16D5-4E5B-8066-DADFD8030AD7}" srcOrd="1" destOrd="0" presId="urn:microsoft.com/office/officeart/2005/8/layout/orgChart1"/>
    <dgm:cxn modelId="{F8633A8B-4D87-4B34-8C6B-549435AF6964}" type="presOf" srcId="{2FC7081C-CB79-4429-A73D-DC8721F96D8A}" destId="{B15DDD2D-06F7-4B0F-950E-2C86CF998FB7}" srcOrd="0" destOrd="0" presId="urn:microsoft.com/office/officeart/2005/8/layout/orgChart1"/>
    <dgm:cxn modelId="{2B17BD8C-8033-4DA5-8404-78D862CFB90E}" type="presOf" srcId="{D94CCED5-FF58-4667-B943-0AC22A3D16DA}" destId="{D1F0D585-3868-44CC-9F21-702058F35515}" srcOrd="1" destOrd="0" presId="urn:microsoft.com/office/officeart/2005/8/layout/orgChart1"/>
    <dgm:cxn modelId="{8071308E-80C0-436A-9E60-652799184944}" type="presOf" srcId="{F7F1A32B-8ECF-4DF7-879D-B51DB7B28EFD}" destId="{BDE37AA1-6733-4676-A869-A59B795B15B6}" srcOrd="0" destOrd="0" presId="urn:microsoft.com/office/officeart/2005/8/layout/orgChart1"/>
    <dgm:cxn modelId="{F5EC7399-D5A2-44A6-A128-F94B808564A6}" type="presOf" srcId="{0F0375AE-D5EE-4366-92F1-FAA19FFF726B}" destId="{9C380896-A8CF-400E-B9D0-FA4D91756ED7}" srcOrd="0" destOrd="0" presId="urn:microsoft.com/office/officeart/2005/8/layout/orgChart1"/>
    <dgm:cxn modelId="{13092EA2-8F9D-4FD9-8409-309C670D6F79}" type="presOf" srcId="{52FF3012-31FA-4979-B9F7-C679A055B741}" destId="{0DA7DFFB-9B73-4F1B-8BC8-D8F05F99B99A}" srcOrd="0" destOrd="0" presId="urn:microsoft.com/office/officeart/2005/8/layout/orgChart1"/>
    <dgm:cxn modelId="{6921F4A4-E32A-443B-AF83-2EE45668D8BC}" type="presOf" srcId="{E73622AE-1564-40F5-821B-0F02B15C8528}" destId="{B1862DDA-F2E4-40E9-823E-FD0A4543F2A1}" srcOrd="0" destOrd="0" presId="urn:microsoft.com/office/officeart/2005/8/layout/orgChart1"/>
    <dgm:cxn modelId="{7B0997AE-0867-411B-9471-6ED593BB77E5}" type="presOf" srcId="{83D6460C-9BC7-44E7-AD4A-D35BE7991765}" destId="{435129D8-7161-47C9-A69D-BD3BC5B1DC65}" srcOrd="1" destOrd="0" presId="urn:microsoft.com/office/officeart/2005/8/layout/orgChart1"/>
    <dgm:cxn modelId="{203AF1B2-A994-45A2-BC02-653CFD414019}" type="presOf" srcId="{83D6460C-9BC7-44E7-AD4A-D35BE7991765}" destId="{B00A3FC0-D5E1-4311-9D17-D240C082C9CE}" srcOrd="0" destOrd="0" presId="urn:microsoft.com/office/officeart/2005/8/layout/orgChart1"/>
    <dgm:cxn modelId="{F171AAB4-5CAF-462B-9535-34E7F8CBA3BF}" type="presOf" srcId="{52FF3012-31FA-4979-B9F7-C679A055B741}" destId="{7573343D-1A65-409C-9AD4-FB569727A723}" srcOrd="1" destOrd="0" presId="urn:microsoft.com/office/officeart/2005/8/layout/orgChart1"/>
    <dgm:cxn modelId="{23056BB5-D0AE-4C25-AB9F-7098029ED8F9}" type="presOf" srcId="{08103549-CBC4-47EF-B357-9397D513B3B3}" destId="{4CE244A7-BE9B-4026-9364-F95D8BB61223}" srcOrd="0" destOrd="0" presId="urn:microsoft.com/office/officeart/2005/8/layout/orgChart1"/>
    <dgm:cxn modelId="{643253B6-D269-455B-9B39-87C3D56A42D7}" type="presOf" srcId="{5E3FDEB1-F27C-4A4A-A60A-47C8FBC3F3FC}" destId="{8F08FE6C-F96A-4270-8B77-C1FFE299BB12}" srcOrd="0" destOrd="0" presId="urn:microsoft.com/office/officeart/2005/8/layout/orgChart1"/>
    <dgm:cxn modelId="{50BBBEB7-4F1D-44B6-AC48-262AD00A3F09}" type="presOf" srcId="{FDABB928-C5C9-4EFB-B66F-6AF767AE1E56}" destId="{E337A7FF-3921-4806-AB81-CFB758B04053}" srcOrd="0" destOrd="0" presId="urn:microsoft.com/office/officeart/2005/8/layout/orgChart1"/>
    <dgm:cxn modelId="{C464F9B7-BB43-4467-B709-FFCC1BA01723}" type="presOf" srcId="{2FC7081C-CB79-4429-A73D-DC8721F96D8A}" destId="{51DA4F6F-03CD-4A93-AE11-43FCAE90C25B}" srcOrd="1" destOrd="0" presId="urn:microsoft.com/office/officeart/2005/8/layout/orgChart1"/>
    <dgm:cxn modelId="{ACB135BA-9CFD-4E06-901B-2BD71253B69B}" type="presOf" srcId="{D94CCED5-FF58-4667-B943-0AC22A3D16DA}" destId="{C4C1E143-7168-449C-ADB8-F7C880C514CB}" srcOrd="0" destOrd="0" presId="urn:microsoft.com/office/officeart/2005/8/layout/orgChart1"/>
    <dgm:cxn modelId="{0AC364BC-34DC-4C47-B4D1-8C2EE8E736D3}" type="presOf" srcId="{C8BAE4DF-9645-4356-A18B-ACE690D8F831}" destId="{516A7DD0-09FC-4558-9624-2762EA1F3493}" srcOrd="0" destOrd="0" presId="urn:microsoft.com/office/officeart/2005/8/layout/orgChart1"/>
    <dgm:cxn modelId="{FC6D31C0-C37C-4080-A56F-CABB16168879}" type="presOf" srcId="{8C185A09-2A58-4A2E-BAC4-6E20105F7B66}" destId="{1D11D166-9CBA-4B70-AEF9-5957A6C55AFA}" srcOrd="0" destOrd="0" presId="urn:microsoft.com/office/officeart/2005/8/layout/orgChart1"/>
    <dgm:cxn modelId="{C772ACC4-EDD9-4995-A63C-EED9436E8AB7}" srcId="{FDABB928-C5C9-4EFB-B66F-6AF767AE1E56}" destId="{2FC7081C-CB79-4429-A73D-DC8721F96D8A}" srcOrd="0" destOrd="0" parTransId="{BEB8712F-DFFF-4787-A75C-C9CC085B2449}" sibTransId="{A4395C4A-B33E-4BDE-AA48-8477882201D5}"/>
    <dgm:cxn modelId="{9D4304C6-3986-4D97-99D1-2E2C6296BB9B}" srcId="{D81CE584-6CD0-4125-9575-405473F785F1}" destId="{FDABB928-C5C9-4EFB-B66F-6AF767AE1E56}" srcOrd="0" destOrd="0" parTransId="{EC630BEA-A804-482E-A515-5AB314B737A5}" sibTransId="{6480DB1A-95DF-4D80-BCF6-A6D0D872210E}"/>
    <dgm:cxn modelId="{2F2D08C8-3E97-4274-97A9-743823B113BF}" type="presOf" srcId="{67083839-DC55-4C96-9C81-4E614A2ECA6F}" destId="{5E91BE39-1ECC-4FCA-9A38-C5166484AE2E}" srcOrd="0" destOrd="0" presId="urn:microsoft.com/office/officeart/2005/8/layout/orgChart1"/>
    <dgm:cxn modelId="{4D3EE1C9-3D31-4412-BDED-FEE2446E5D2A}" type="presOf" srcId="{AFA30074-8E73-4BB6-82C2-27CAD10311EE}" destId="{88251885-7BAE-40BC-81A6-E9F136844B64}" srcOrd="1" destOrd="0" presId="urn:microsoft.com/office/officeart/2005/8/layout/orgChart1"/>
    <dgm:cxn modelId="{CC239ACC-E070-4C70-B9B2-CCAC91A4D259}" type="presOf" srcId="{CCFDD567-061A-411C-9929-447DE5D5CD49}" destId="{69803287-B639-45DA-8C89-F2858AE9FBB6}" srcOrd="0" destOrd="0" presId="urn:microsoft.com/office/officeart/2005/8/layout/orgChart1"/>
    <dgm:cxn modelId="{15E706D0-BAED-4DFA-A055-D6E5C15000C1}" srcId="{CFD1A171-EDE1-425B-8020-C885CF0BD877}" destId="{52FF3012-31FA-4979-B9F7-C679A055B741}" srcOrd="7" destOrd="0" parTransId="{58D5863D-32FC-427E-B082-718E6B252D05}" sibTransId="{6874E49E-1362-418F-A565-61072B546D51}"/>
    <dgm:cxn modelId="{8FDF9ED2-F6EE-4A2F-B9FA-E8B61657C801}" type="presOf" srcId="{B451425E-F599-46E1-BA5F-0962571319F6}" destId="{3FE661B6-1E98-4669-A66F-13FBC2AA1F07}" srcOrd="1" destOrd="0" presId="urn:microsoft.com/office/officeart/2005/8/layout/orgChart1"/>
    <dgm:cxn modelId="{CA484DD6-31AA-490E-ABD6-EFB84898460F}" type="presOf" srcId="{8C185A09-2A58-4A2E-BAC4-6E20105F7B66}" destId="{C6BBF5A9-374C-4E49-8B05-DD1159F3AA00}" srcOrd="1" destOrd="0" presId="urn:microsoft.com/office/officeart/2005/8/layout/orgChart1"/>
    <dgm:cxn modelId="{951AF9DC-F16F-489F-808C-8C173D4661C6}" type="presOf" srcId="{AFA30074-8E73-4BB6-82C2-27CAD10311EE}" destId="{ADEAD547-175E-4086-965F-A272C0E76812}" srcOrd="0" destOrd="0" presId="urn:microsoft.com/office/officeart/2005/8/layout/orgChart1"/>
    <dgm:cxn modelId="{998666DD-297C-49CD-93DA-6DB749ED310D}" type="presOf" srcId="{C989EFB5-AF5F-446F-9762-439855613D6F}" destId="{FD416F0C-0DB4-4169-8801-BA672296D413}" srcOrd="0" destOrd="0" presId="urn:microsoft.com/office/officeart/2005/8/layout/orgChart1"/>
    <dgm:cxn modelId="{F091BFDD-99E6-415D-AF57-3CDC5D0F9EFA}" type="presOf" srcId="{B451425E-F599-46E1-BA5F-0962571319F6}" destId="{16E9A605-DD46-4BA0-956B-F053976E17F0}" srcOrd="0" destOrd="0" presId="urn:microsoft.com/office/officeart/2005/8/layout/orgChart1"/>
    <dgm:cxn modelId="{3459FFE9-D25C-4043-B95B-60F3A6D5C0DC}" type="presOf" srcId="{6314ED7B-791C-4837-9124-3553A8107A21}" destId="{9BFB8E62-8118-4613-9A78-879901BE60C8}" srcOrd="0" destOrd="0" presId="urn:microsoft.com/office/officeart/2005/8/layout/orgChart1"/>
    <dgm:cxn modelId="{8EED57EA-7079-473C-8E00-1E152FFBF9BD}" srcId="{CFD1A171-EDE1-425B-8020-C885CF0BD877}" destId="{AFA30074-8E73-4BB6-82C2-27CAD10311EE}" srcOrd="0" destOrd="0" parTransId="{67083839-DC55-4C96-9C81-4E614A2ECA6F}" sibTransId="{C4982884-9693-4CA6-BA27-383FA13B6092}"/>
    <dgm:cxn modelId="{633625F0-6AAF-4181-8542-6FE70F3B2E34}" srcId="{FDABB928-C5C9-4EFB-B66F-6AF767AE1E56}" destId="{CFD1A171-EDE1-425B-8020-C885CF0BD877}" srcOrd="3" destOrd="0" parTransId="{23CB376D-A969-404D-BE80-60678F0EEFD6}" sibTransId="{9BB0200F-2A4D-41EB-903F-2ADBEF15F60E}"/>
    <dgm:cxn modelId="{8CACBEF2-6DA9-4CA3-9210-56F7BD3B3957}" srcId="{CFD1A171-EDE1-425B-8020-C885CF0BD877}" destId="{D94CCED5-FF58-4667-B943-0AC22A3D16DA}" srcOrd="4" destOrd="0" parTransId="{E38F6E47-BE9B-4663-9F89-D096A7B485CE}" sibTransId="{7713C90E-7DBB-4BBA-BC0F-BDB581E219F4}"/>
    <dgm:cxn modelId="{A47FFCF5-CCCF-4190-BBFD-61FFCE66C503}" type="presOf" srcId="{D589CB83-2EC2-4D05-9F32-F775D93577A8}" destId="{E1B86A4A-CBF7-4806-8E56-0EB3905E75B5}" srcOrd="0" destOrd="0" presId="urn:microsoft.com/office/officeart/2005/8/layout/orgChart1"/>
    <dgm:cxn modelId="{9DEB1EFA-9E0E-4DC5-8BDC-AF3A1618C566}" srcId="{CFD1A171-EDE1-425B-8020-C885CF0BD877}" destId="{83D6460C-9BC7-44E7-AD4A-D35BE7991765}" srcOrd="6" destOrd="0" parTransId="{788F0F91-27A7-4365-A4AA-C030D7DC005D}" sibTransId="{69EFFC49-6DA6-4E6E-ABD6-8E69C5D48624}"/>
    <dgm:cxn modelId="{5AF040FB-FB0B-4BB4-82F2-9FB8E4BB1AA4}" type="presOf" srcId="{EBB1BEE4-EC9D-4082-9764-B37F99FD0D48}" destId="{590249E8-2CDE-4219-8EFD-9BD74B6F6F12}" srcOrd="0" destOrd="0" presId="urn:microsoft.com/office/officeart/2005/8/layout/orgChart1"/>
    <dgm:cxn modelId="{78EC65FD-AFD5-4E56-BC01-B31224E8AA03}" type="presOf" srcId="{6914D68B-3D48-4AB5-8110-48BB2494033F}" destId="{3CC6033D-19AE-49AF-BB54-FF67CA76DF02}" srcOrd="0" destOrd="0" presId="urn:microsoft.com/office/officeart/2005/8/layout/orgChart1"/>
    <dgm:cxn modelId="{47496BFD-6DE1-4019-8CFC-9D1982E85C5B}" type="presOf" srcId="{23CB376D-A969-404D-BE80-60678F0EEFD6}" destId="{14FF8ECF-F737-4030-BBF9-AFCB185C5E8A}" srcOrd="0" destOrd="0" presId="urn:microsoft.com/office/officeart/2005/8/layout/orgChart1"/>
    <dgm:cxn modelId="{13CED7FD-67C8-4479-B4A9-BB01CF9A2642}" type="presOf" srcId="{CFD1A171-EDE1-425B-8020-C885CF0BD877}" destId="{BC4636ED-95F0-482E-A570-4AFE7F8DE909}" srcOrd="1" destOrd="0" presId="urn:microsoft.com/office/officeart/2005/8/layout/orgChart1"/>
    <dgm:cxn modelId="{F189D2E9-212D-4756-8230-1CD0AC743BE7}" type="presParOf" srcId="{6ED69D42-19E0-45C6-B003-A5293FCD71A3}" destId="{76B5A90B-ABAD-4B6D-BFC4-6579DB51E3E2}" srcOrd="0" destOrd="0" presId="urn:microsoft.com/office/officeart/2005/8/layout/orgChart1"/>
    <dgm:cxn modelId="{C7774D43-C26B-4953-B92D-DB8F806335A9}" type="presParOf" srcId="{76B5A90B-ABAD-4B6D-BFC4-6579DB51E3E2}" destId="{5EF274C7-658D-45F1-8F5F-B80D9F8B848B}" srcOrd="0" destOrd="0" presId="urn:microsoft.com/office/officeart/2005/8/layout/orgChart1"/>
    <dgm:cxn modelId="{6B8D01A8-1FFA-4935-BD73-6277F2148D7D}" type="presParOf" srcId="{5EF274C7-658D-45F1-8F5F-B80D9F8B848B}" destId="{E337A7FF-3921-4806-AB81-CFB758B04053}" srcOrd="0" destOrd="0" presId="urn:microsoft.com/office/officeart/2005/8/layout/orgChart1"/>
    <dgm:cxn modelId="{172970AA-FF66-4E5C-A01D-E175816167A0}" type="presParOf" srcId="{5EF274C7-658D-45F1-8F5F-B80D9F8B848B}" destId="{CF4539E2-56CC-4368-BECD-AF78643196D2}" srcOrd="1" destOrd="0" presId="urn:microsoft.com/office/officeart/2005/8/layout/orgChart1"/>
    <dgm:cxn modelId="{CA48D670-ACDB-4B2A-A8C7-F3B40443FF14}" type="presParOf" srcId="{76B5A90B-ABAD-4B6D-BFC4-6579DB51E3E2}" destId="{6F4EAC34-D1C7-4D1F-BB1F-67CBAED9E5CF}" srcOrd="1" destOrd="0" presId="urn:microsoft.com/office/officeart/2005/8/layout/orgChart1"/>
    <dgm:cxn modelId="{ED3E766B-8349-4617-B434-CD94E7F5112B}" type="presParOf" srcId="{6F4EAC34-D1C7-4D1F-BB1F-67CBAED9E5CF}" destId="{99A29711-D669-470A-B57D-14A80231227E}" srcOrd="0" destOrd="0" presId="urn:microsoft.com/office/officeart/2005/8/layout/orgChart1"/>
    <dgm:cxn modelId="{68BDD584-1208-4B04-9E11-E36E3CCE3FC4}" type="presParOf" srcId="{6F4EAC34-D1C7-4D1F-BB1F-67CBAED9E5CF}" destId="{C9A3C95B-7893-40BD-BF1F-46A1B20B0766}" srcOrd="1" destOrd="0" presId="urn:microsoft.com/office/officeart/2005/8/layout/orgChart1"/>
    <dgm:cxn modelId="{576BA9EF-4243-4134-B5D5-6730122FD5EC}" type="presParOf" srcId="{C9A3C95B-7893-40BD-BF1F-46A1B20B0766}" destId="{A9377BC3-9998-4B07-B6F7-D6A01FD0C92F}" srcOrd="0" destOrd="0" presId="urn:microsoft.com/office/officeart/2005/8/layout/orgChart1"/>
    <dgm:cxn modelId="{9FD771E9-669A-4894-BD5B-48ABBD305BA4}" type="presParOf" srcId="{A9377BC3-9998-4B07-B6F7-D6A01FD0C92F}" destId="{B15DDD2D-06F7-4B0F-950E-2C86CF998FB7}" srcOrd="0" destOrd="0" presId="urn:microsoft.com/office/officeart/2005/8/layout/orgChart1"/>
    <dgm:cxn modelId="{FCA6D457-AB98-480E-9A63-E2DC018D8292}" type="presParOf" srcId="{A9377BC3-9998-4B07-B6F7-D6A01FD0C92F}" destId="{51DA4F6F-03CD-4A93-AE11-43FCAE90C25B}" srcOrd="1" destOrd="0" presId="urn:microsoft.com/office/officeart/2005/8/layout/orgChart1"/>
    <dgm:cxn modelId="{F04EF760-9BB9-4656-8949-EF7FE67F8571}" type="presParOf" srcId="{C9A3C95B-7893-40BD-BF1F-46A1B20B0766}" destId="{1AD1CDBB-7911-4AE1-9CE9-E930FF82D035}" srcOrd="1" destOrd="0" presId="urn:microsoft.com/office/officeart/2005/8/layout/orgChart1"/>
    <dgm:cxn modelId="{9CE61B1E-2F1D-4878-A6F4-C139488CF860}" type="presParOf" srcId="{C9A3C95B-7893-40BD-BF1F-46A1B20B0766}" destId="{CB9E320E-1359-4FF4-9B03-86488FD38F55}" srcOrd="2" destOrd="0" presId="urn:microsoft.com/office/officeart/2005/8/layout/orgChart1"/>
    <dgm:cxn modelId="{7DA340C0-FF3D-45F7-903A-2EC4C8C9B95C}" type="presParOf" srcId="{6F4EAC34-D1C7-4D1F-BB1F-67CBAED9E5CF}" destId="{B1862DDA-F2E4-40E9-823E-FD0A4543F2A1}" srcOrd="2" destOrd="0" presId="urn:microsoft.com/office/officeart/2005/8/layout/orgChart1"/>
    <dgm:cxn modelId="{0DEEA685-F889-41DB-8C5C-E26971D2EFA7}" type="presParOf" srcId="{6F4EAC34-D1C7-4D1F-BB1F-67CBAED9E5CF}" destId="{FFB5506F-AB3B-4E66-922B-189CC5AF913B}" srcOrd="3" destOrd="0" presId="urn:microsoft.com/office/officeart/2005/8/layout/orgChart1"/>
    <dgm:cxn modelId="{B9D4F9C4-02C8-4627-981E-DD7A6ADDCCEF}" type="presParOf" srcId="{FFB5506F-AB3B-4E66-922B-189CC5AF913B}" destId="{FE55731B-3582-48A7-BE4B-AEB17033ABDE}" srcOrd="0" destOrd="0" presId="urn:microsoft.com/office/officeart/2005/8/layout/orgChart1"/>
    <dgm:cxn modelId="{AAFCE778-CB5D-4065-B37D-F05AD7A11FBD}" type="presParOf" srcId="{FE55731B-3582-48A7-BE4B-AEB17033ABDE}" destId="{E1B86A4A-CBF7-4806-8E56-0EB3905E75B5}" srcOrd="0" destOrd="0" presId="urn:microsoft.com/office/officeart/2005/8/layout/orgChart1"/>
    <dgm:cxn modelId="{05D95BB9-99BE-4500-A612-FEF7159539D8}" type="presParOf" srcId="{FE55731B-3582-48A7-BE4B-AEB17033ABDE}" destId="{5E3E6DCA-FB94-429B-BC1E-10BB87A98084}" srcOrd="1" destOrd="0" presId="urn:microsoft.com/office/officeart/2005/8/layout/orgChart1"/>
    <dgm:cxn modelId="{C7DD627D-AE91-4E32-8265-041F2856DF0D}" type="presParOf" srcId="{FFB5506F-AB3B-4E66-922B-189CC5AF913B}" destId="{2FCDFAA2-BED4-4CAD-BB2B-55056ECD405C}" srcOrd="1" destOrd="0" presId="urn:microsoft.com/office/officeart/2005/8/layout/orgChart1"/>
    <dgm:cxn modelId="{F0A2659A-5776-427B-B0A6-E490C1962191}" type="presParOf" srcId="{FFB5506F-AB3B-4E66-922B-189CC5AF913B}" destId="{079CF925-EF91-4ADC-A787-68D08AEF3B03}" srcOrd="2" destOrd="0" presId="urn:microsoft.com/office/officeart/2005/8/layout/orgChart1"/>
    <dgm:cxn modelId="{24CFD902-AA95-4390-BF02-10F2854A84B8}" type="presParOf" srcId="{6F4EAC34-D1C7-4D1F-BB1F-67CBAED9E5CF}" destId="{770E2C94-27C2-48A7-BFA9-EE220E15FAE5}" srcOrd="4" destOrd="0" presId="urn:microsoft.com/office/officeart/2005/8/layout/orgChart1"/>
    <dgm:cxn modelId="{21BF150D-5C40-4463-A5F7-73481AB4BFC3}" type="presParOf" srcId="{6F4EAC34-D1C7-4D1F-BB1F-67CBAED9E5CF}" destId="{5980CAE4-0A67-4538-A8E1-AADE56F6613A}" srcOrd="5" destOrd="0" presId="urn:microsoft.com/office/officeart/2005/8/layout/orgChart1"/>
    <dgm:cxn modelId="{F7241CC0-F472-481B-8957-4B2A2C24E744}" type="presParOf" srcId="{5980CAE4-0A67-4538-A8E1-AADE56F6613A}" destId="{6D68D8E6-A44F-4F9D-951E-876D19EE9AA6}" srcOrd="0" destOrd="0" presId="urn:microsoft.com/office/officeart/2005/8/layout/orgChart1"/>
    <dgm:cxn modelId="{97A7BB3B-9D00-4F0F-A30D-2292E35C1C7E}" type="presParOf" srcId="{6D68D8E6-A44F-4F9D-951E-876D19EE9AA6}" destId="{16E9A605-DD46-4BA0-956B-F053976E17F0}" srcOrd="0" destOrd="0" presId="urn:microsoft.com/office/officeart/2005/8/layout/orgChart1"/>
    <dgm:cxn modelId="{71CF033F-D80D-4C0A-A196-E3DEEE7F9AE9}" type="presParOf" srcId="{6D68D8E6-A44F-4F9D-951E-876D19EE9AA6}" destId="{3FE661B6-1E98-4669-A66F-13FBC2AA1F07}" srcOrd="1" destOrd="0" presId="urn:microsoft.com/office/officeart/2005/8/layout/orgChart1"/>
    <dgm:cxn modelId="{75E57E45-2380-49D4-BD87-BC0A6549EDEE}" type="presParOf" srcId="{5980CAE4-0A67-4538-A8E1-AADE56F6613A}" destId="{E2D84BBE-F48F-40B0-A811-DEEA6A041747}" srcOrd="1" destOrd="0" presId="urn:microsoft.com/office/officeart/2005/8/layout/orgChart1"/>
    <dgm:cxn modelId="{3C085D7C-D131-4C52-9457-AEAC82F52688}" type="presParOf" srcId="{5980CAE4-0A67-4538-A8E1-AADE56F6613A}" destId="{558D049B-46F3-4DB6-B445-3073C6D9BCF0}" srcOrd="2" destOrd="0" presId="urn:microsoft.com/office/officeart/2005/8/layout/orgChart1"/>
    <dgm:cxn modelId="{663C97C0-FAAB-4849-831B-1255623ABF53}" type="presParOf" srcId="{6F4EAC34-D1C7-4D1F-BB1F-67CBAED9E5CF}" destId="{14FF8ECF-F737-4030-BBF9-AFCB185C5E8A}" srcOrd="6" destOrd="0" presId="urn:microsoft.com/office/officeart/2005/8/layout/orgChart1"/>
    <dgm:cxn modelId="{0296D4ED-7421-4986-B0EE-C6C25E08B5C6}" type="presParOf" srcId="{6F4EAC34-D1C7-4D1F-BB1F-67CBAED9E5CF}" destId="{7F20B829-E788-4864-9A66-28B8B1CCADC4}" srcOrd="7" destOrd="0" presId="urn:microsoft.com/office/officeart/2005/8/layout/orgChart1"/>
    <dgm:cxn modelId="{3E0A9B6F-E368-4297-BC98-CB6751A399D9}" type="presParOf" srcId="{7F20B829-E788-4864-9A66-28B8B1CCADC4}" destId="{014EA8D2-A0F3-4DEC-8212-B0268FA26F4A}" srcOrd="0" destOrd="0" presId="urn:microsoft.com/office/officeart/2005/8/layout/orgChart1"/>
    <dgm:cxn modelId="{06B80312-109A-41CF-B80B-2934E5A94696}" type="presParOf" srcId="{014EA8D2-A0F3-4DEC-8212-B0268FA26F4A}" destId="{4CAEB986-B9BA-4B92-9C59-6FA79858B7FB}" srcOrd="0" destOrd="0" presId="urn:microsoft.com/office/officeart/2005/8/layout/orgChart1"/>
    <dgm:cxn modelId="{4F92A011-CF15-438C-880A-C35FFBF243C3}" type="presParOf" srcId="{014EA8D2-A0F3-4DEC-8212-B0268FA26F4A}" destId="{BC4636ED-95F0-482E-A570-4AFE7F8DE909}" srcOrd="1" destOrd="0" presId="urn:microsoft.com/office/officeart/2005/8/layout/orgChart1"/>
    <dgm:cxn modelId="{1054052C-3BBC-4CDB-A437-923242E54AA7}" type="presParOf" srcId="{7F20B829-E788-4864-9A66-28B8B1CCADC4}" destId="{500E7DB6-A306-4212-BC43-DC4400E38CD1}" srcOrd="1" destOrd="0" presId="urn:microsoft.com/office/officeart/2005/8/layout/orgChart1"/>
    <dgm:cxn modelId="{5277C4B4-8680-48F4-B3BA-A39DBA114C75}" type="presParOf" srcId="{500E7DB6-A306-4212-BC43-DC4400E38CD1}" destId="{5E91BE39-1ECC-4FCA-9A38-C5166484AE2E}" srcOrd="0" destOrd="0" presId="urn:microsoft.com/office/officeart/2005/8/layout/orgChart1"/>
    <dgm:cxn modelId="{0BBB8F84-9027-4D4E-BFA9-7512CA8D95D4}" type="presParOf" srcId="{500E7DB6-A306-4212-BC43-DC4400E38CD1}" destId="{9643AED1-A69A-40D2-9B5A-ED6D243B4670}" srcOrd="1" destOrd="0" presId="urn:microsoft.com/office/officeart/2005/8/layout/orgChart1"/>
    <dgm:cxn modelId="{3F17EB97-18AD-4F6B-BCC2-24BD1B5F9F06}" type="presParOf" srcId="{9643AED1-A69A-40D2-9B5A-ED6D243B4670}" destId="{DF5C150F-D6F1-4498-8F9C-410880E6DA7F}" srcOrd="0" destOrd="0" presId="urn:microsoft.com/office/officeart/2005/8/layout/orgChart1"/>
    <dgm:cxn modelId="{6D293E74-1A03-4F00-80C7-D461A8ADAFF6}" type="presParOf" srcId="{DF5C150F-D6F1-4498-8F9C-410880E6DA7F}" destId="{ADEAD547-175E-4086-965F-A272C0E76812}" srcOrd="0" destOrd="0" presId="urn:microsoft.com/office/officeart/2005/8/layout/orgChart1"/>
    <dgm:cxn modelId="{5403199B-86B9-4617-A6E5-6B2F4B1F9650}" type="presParOf" srcId="{DF5C150F-D6F1-4498-8F9C-410880E6DA7F}" destId="{88251885-7BAE-40BC-81A6-E9F136844B64}" srcOrd="1" destOrd="0" presId="urn:microsoft.com/office/officeart/2005/8/layout/orgChart1"/>
    <dgm:cxn modelId="{DC902B93-1B9B-4966-8E07-15431EB3E576}" type="presParOf" srcId="{9643AED1-A69A-40D2-9B5A-ED6D243B4670}" destId="{C7C329F0-8692-4EE3-B407-3CEAB87F299A}" srcOrd="1" destOrd="0" presId="urn:microsoft.com/office/officeart/2005/8/layout/orgChart1"/>
    <dgm:cxn modelId="{C821BA28-172A-4417-BF8C-32BF520E6458}" type="presParOf" srcId="{9643AED1-A69A-40D2-9B5A-ED6D243B4670}" destId="{D1CD1808-D1E8-4E1B-B052-8716296A3810}" srcOrd="2" destOrd="0" presId="urn:microsoft.com/office/officeart/2005/8/layout/orgChart1"/>
    <dgm:cxn modelId="{65DE69B8-95F3-4319-A3FB-0659FDB2BBF0}" type="presParOf" srcId="{500E7DB6-A306-4212-BC43-DC4400E38CD1}" destId="{24B08205-A8D3-4FA1-AEF8-4E7D8DA56858}" srcOrd="2" destOrd="0" presId="urn:microsoft.com/office/officeart/2005/8/layout/orgChart1"/>
    <dgm:cxn modelId="{5C0FA863-275D-43C2-95F4-6A9099E3D8F1}" type="presParOf" srcId="{500E7DB6-A306-4212-BC43-DC4400E38CD1}" destId="{6B39A34F-E719-4A90-BF24-F3CB817CFFCE}" srcOrd="3" destOrd="0" presId="urn:microsoft.com/office/officeart/2005/8/layout/orgChart1"/>
    <dgm:cxn modelId="{D2F34E9F-F9C5-48BA-9CC6-58A7EDBBA440}" type="presParOf" srcId="{6B39A34F-E719-4A90-BF24-F3CB817CFFCE}" destId="{356895FF-D013-483B-9BE5-14CA8BD662AC}" srcOrd="0" destOrd="0" presId="urn:microsoft.com/office/officeart/2005/8/layout/orgChart1"/>
    <dgm:cxn modelId="{E7AA7F87-2A2B-447C-A75D-E6E390E21A49}" type="presParOf" srcId="{356895FF-D013-483B-9BE5-14CA8BD662AC}" destId="{1D11D166-9CBA-4B70-AEF9-5957A6C55AFA}" srcOrd="0" destOrd="0" presId="urn:microsoft.com/office/officeart/2005/8/layout/orgChart1"/>
    <dgm:cxn modelId="{8A0AC6B7-34A9-4608-B395-D1A5F5E53FEB}" type="presParOf" srcId="{356895FF-D013-483B-9BE5-14CA8BD662AC}" destId="{C6BBF5A9-374C-4E49-8B05-DD1159F3AA00}" srcOrd="1" destOrd="0" presId="urn:microsoft.com/office/officeart/2005/8/layout/orgChart1"/>
    <dgm:cxn modelId="{C3989DAF-FF49-42ED-A7D9-5D9D35B24786}" type="presParOf" srcId="{6B39A34F-E719-4A90-BF24-F3CB817CFFCE}" destId="{75C33637-C531-4361-AD49-42FB926468D4}" srcOrd="1" destOrd="0" presId="urn:microsoft.com/office/officeart/2005/8/layout/orgChart1"/>
    <dgm:cxn modelId="{7EC2E87C-B4B2-4230-AC4B-9396D918AF1D}" type="presParOf" srcId="{6B39A34F-E719-4A90-BF24-F3CB817CFFCE}" destId="{A071D06B-F82A-4213-A7CC-3AA2DC0B9E66}" srcOrd="2" destOrd="0" presId="urn:microsoft.com/office/officeart/2005/8/layout/orgChart1"/>
    <dgm:cxn modelId="{FE77735B-6111-4309-B916-55FBD025E3AA}" type="presParOf" srcId="{500E7DB6-A306-4212-BC43-DC4400E38CD1}" destId="{590249E8-2CDE-4219-8EFD-9BD74B6F6F12}" srcOrd="4" destOrd="0" presId="urn:microsoft.com/office/officeart/2005/8/layout/orgChart1"/>
    <dgm:cxn modelId="{21B443A8-1C62-4622-81DD-79981C58A9DC}" type="presParOf" srcId="{500E7DB6-A306-4212-BC43-DC4400E38CD1}" destId="{8B18676B-26E5-410A-B524-3EF9CDC3F527}" srcOrd="5" destOrd="0" presId="urn:microsoft.com/office/officeart/2005/8/layout/orgChart1"/>
    <dgm:cxn modelId="{843E590A-1904-48CE-872A-DF2038833E8C}" type="presParOf" srcId="{8B18676B-26E5-410A-B524-3EF9CDC3F527}" destId="{92B34B89-05FB-46AC-B3E7-535D41150277}" srcOrd="0" destOrd="0" presId="urn:microsoft.com/office/officeart/2005/8/layout/orgChart1"/>
    <dgm:cxn modelId="{989028C8-6846-4880-97BE-6DDA6B4C48D9}" type="presParOf" srcId="{92B34B89-05FB-46AC-B3E7-535D41150277}" destId="{4CE244A7-BE9B-4026-9364-F95D8BB61223}" srcOrd="0" destOrd="0" presId="urn:microsoft.com/office/officeart/2005/8/layout/orgChart1"/>
    <dgm:cxn modelId="{DE06200D-0492-4899-A038-86EC8D078D2B}" type="presParOf" srcId="{92B34B89-05FB-46AC-B3E7-535D41150277}" destId="{4CF79AD1-AF2A-4C9E-9F10-3D0904BFFA10}" srcOrd="1" destOrd="0" presId="urn:microsoft.com/office/officeart/2005/8/layout/orgChart1"/>
    <dgm:cxn modelId="{58335C56-255E-4332-846D-44426CE5F851}" type="presParOf" srcId="{8B18676B-26E5-410A-B524-3EF9CDC3F527}" destId="{C07194F4-29D8-4AB8-BC44-540F9DD29ACB}" srcOrd="1" destOrd="0" presId="urn:microsoft.com/office/officeart/2005/8/layout/orgChart1"/>
    <dgm:cxn modelId="{9CAE2A78-77A4-480E-8376-CA38B942EC92}" type="presParOf" srcId="{8B18676B-26E5-410A-B524-3EF9CDC3F527}" destId="{FC601A0A-75C8-4F27-BBA0-38B7229BCB8F}" srcOrd="2" destOrd="0" presId="urn:microsoft.com/office/officeart/2005/8/layout/orgChart1"/>
    <dgm:cxn modelId="{90575241-3996-4F29-934E-485463C7B4DD}" type="presParOf" srcId="{500E7DB6-A306-4212-BC43-DC4400E38CD1}" destId="{A02330AB-D7E8-452F-B8E2-EAB9950174B6}" srcOrd="6" destOrd="0" presId="urn:microsoft.com/office/officeart/2005/8/layout/orgChart1"/>
    <dgm:cxn modelId="{AE8A29DD-0726-404F-AF36-864AAE23226E}" type="presParOf" srcId="{500E7DB6-A306-4212-BC43-DC4400E38CD1}" destId="{BA20C508-3BA0-4989-AA3B-D931FAEAA1D3}" srcOrd="7" destOrd="0" presId="urn:microsoft.com/office/officeart/2005/8/layout/orgChart1"/>
    <dgm:cxn modelId="{3D0BEFF2-2BE1-453F-A4E0-3CFB7F46506E}" type="presParOf" srcId="{BA20C508-3BA0-4989-AA3B-D931FAEAA1D3}" destId="{90637574-953C-4D19-B610-ABF5B88CAA55}" srcOrd="0" destOrd="0" presId="urn:microsoft.com/office/officeart/2005/8/layout/orgChart1"/>
    <dgm:cxn modelId="{E8A87AED-F305-460C-9EFE-64729E6FDDE5}" type="presParOf" srcId="{90637574-953C-4D19-B610-ABF5B88CAA55}" destId="{AA52EE80-955F-40F4-BBBF-D316B5ADA9DA}" srcOrd="0" destOrd="0" presId="urn:microsoft.com/office/officeart/2005/8/layout/orgChart1"/>
    <dgm:cxn modelId="{4FFF9FD6-A0D0-48AC-847B-061146B0E8D8}" type="presParOf" srcId="{90637574-953C-4D19-B610-ABF5B88CAA55}" destId="{5F2DAAD1-7C3B-4196-B298-0A24EA28B1B8}" srcOrd="1" destOrd="0" presId="urn:microsoft.com/office/officeart/2005/8/layout/orgChart1"/>
    <dgm:cxn modelId="{DA71130A-AE64-44ED-9F34-F6F8C6EB29F8}" type="presParOf" srcId="{BA20C508-3BA0-4989-AA3B-D931FAEAA1D3}" destId="{8CB34CF4-3224-4E9E-A413-A96077DE9C4F}" srcOrd="1" destOrd="0" presId="urn:microsoft.com/office/officeart/2005/8/layout/orgChart1"/>
    <dgm:cxn modelId="{A0C0408B-1415-4E7E-BEAA-F7BCFBC7D15D}" type="presParOf" srcId="{BA20C508-3BA0-4989-AA3B-D931FAEAA1D3}" destId="{D8F89ACD-EABB-4680-8DD9-D078E783D7BF}" srcOrd="2" destOrd="0" presId="urn:microsoft.com/office/officeart/2005/8/layout/orgChart1"/>
    <dgm:cxn modelId="{29F8FF2F-EBAB-484C-8392-DB1588D2D6E0}" type="presParOf" srcId="{500E7DB6-A306-4212-BC43-DC4400E38CD1}" destId="{DB2C08F6-A2D5-429B-A7F5-D6815B319D1B}" srcOrd="8" destOrd="0" presId="urn:microsoft.com/office/officeart/2005/8/layout/orgChart1"/>
    <dgm:cxn modelId="{BC6A0AC2-6429-42ED-9CAD-B68EEFB8FC02}" type="presParOf" srcId="{500E7DB6-A306-4212-BC43-DC4400E38CD1}" destId="{43F6DE44-1C2B-409A-A4D3-05A57E8191D6}" srcOrd="9" destOrd="0" presId="urn:microsoft.com/office/officeart/2005/8/layout/orgChart1"/>
    <dgm:cxn modelId="{8F474FEE-5C6F-4E7A-B596-49B5EBF1E93C}" type="presParOf" srcId="{43F6DE44-1C2B-409A-A4D3-05A57E8191D6}" destId="{C08030B3-D216-454A-9363-68BFAF0BD03A}" srcOrd="0" destOrd="0" presId="urn:microsoft.com/office/officeart/2005/8/layout/orgChart1"/>
    <dgm:cxn modelId="{A5602CF3-FC1E-4917-8F79-3FC52E98F436}" type="presParOf" srcId="{C08030B3-D216-454A-9363-68BFAF0BD03A}" destId="{C4C1E143-7168-449C-ADB8-F7C880C514CB}" srcOrd="0" destOrd="0" presId="urn:microsoft.com/office/officeart/2005/8/layout/orgChart1"/>
    <dgm:cxn modelId="{E3983B25-211D-431A-AE12-411BEF6BFA63}" type="presParOf" srcId="{C08030B3-D216-454A-9363-68BFAF0BD03A}" destId="{D1F0D585-3868-44CC-9F21-702058F35515}" srcOrd="1" destOrd="0" presId="urn:microsoft.com/office/officeart/2005/8/layout/orgChart1"/>
    <dgm:cxn modelId="{CF672F02-96B5-43FE-B6EE-2F4229BCDE4C}" type="presParOf" srcId="{43F6DE44-1C2B-409A-A4D3-05A57E8191D6}" destId="{FFEC4CE0-1169-486A-B836-59926BC86CED}" srcOrd="1" destOrd="0" presId="urn:microsoft.com/office/officeart/2005/8/layout/orgChart1"/>
    <dgm:cxn modelId="{7D75DC1A-C0A1-491A-B937-E9308BFDCCF5}" type="presParOf" srcId="{43F6DE44-1C2B-409A-A4D3-05A57E8191D6}" destId="{2A85999C-C9C2-41A4-AD2F-C620539117FA}" srcOrd="2" destOrd="0" presId="urn:microsoft.com/office/officeart/2005/8/layout/orgChart1"/>
    <dgm:cxn modelId="{8B5ABBD5-3B19-4A03-B094-43A9F784072A}" type="presParOf" srcId="{500E7DB6-A306-4212-BC43-DC4400E38CD1}" destId="{9C380896-A8CF-400E-B9D0-FA4D91756ED7}" srcOrd="10" destOrd="0" presId="urn:microsoft.com/office/officeart/2005/8/layout/orgChart1"/>
    <dgm:cxn modelId="{DD2A09B7-10FE-490B-929C-E3F6E1F1AC23}" type="presParOf" srcId="{500E7DB6-A306-4212-BC43-DC4400E38CD1}" destId="{CBA0ECFA-2A5A-44B6-8A27-D078D87DDDDE}" srcOrd="11" destOrd="0" presId="urn:microsoft.com/office/officeart/2005/8/layout/orgChart1"/>
    <dgm:cxn modelId="{2BD492FD-B866-482F-B186-8CBFEF187BDC}" type="presParOf" srcId="{CBA0ECFA-2A5A-44B6-8A27-D078D87DDDDE}" destId="{0F1759EE-36DA-4DAF-A396-F8ADC811805C}" srcOrd="0" destOrd="0" presId="urn:microsoft.com/office/officeart/2005/8/layout/orgChart1"/>
    <dgm:cxn modelId="{088757E4-5145-46D7-A705-1C708319D2A2}" type="presParOf" srcId="{0F1759EE-36DA-4DAF-A396-F8ADC811805C}" destId="{69803287-B639-45DA-8C89-F2858AE9FBB6}" srcOrd="0" destOrd="0" presId="urn:microsoft.com/office/officeart/2005/8/layout/orgChart1"/>
    <dgm:cxn modelId="{5CDE1DD6-891E-45DD-A643-D7447B2FCBF9}" type="presParOf" srcId="{0F1759EE-36DA-4DAF-A396-F8ADC811805C}" destId="{7AC55A37-DE15-416C-8FF2-C5EDC2543E71}" srcOrd="1" destOrd="0" presId="urn:microsoft.com/office/officeart/2005/8/layout/orgChart1"/>
    <dgm:cxn modelId="{04C9F70B-A243-4FD3-9200-72F8768F4BD8}" type="presParOf" srcId="{CBA0ECFA-2A5A-44B6-8A27-D078D87DDDDE}" destId="{57E09340-5B86-4B98-A3C6-80EB0880709F}" srcOrd="1" destOrd="0" presId="urn:microsoft.com/office/officeart/2005/8/layout/orgChart1"/>
    <dgm:cxn modelId="{54167EFD-4952-47C8-808A-365D9D048805}" type="presParOf" srcId="{CBA0ECFA-2A5A-44B6-8A27-D078D87DDDDE}" destId="{6E7DB25D-E77C-4404-B929-8941C9219E50}" srcOrd="2" destOrd="0" presId="urn:microsoft.com/office/officeart/2005/8/layout/orgChart1"/>
    <dgm:cxn modelId="{D5D9C0B6-28BE-44B1-B3F4-E62A18F82D2E}" type="presParOf" srcId="{500E7DB6-A306-4212-BC43-DC4400E38CD1}" destId="{E97429F2-2ED8-4C63-B06B-15C7A7E5E9CF}" srcOrd="12" destOrd="0" presId="urn:microsoft.com/office/officeart/2005/8/layout/orgChart1"/>
    <dgm:cxn modelId="{F475E925-3D44-4D28-BE44-6C2425A96317}" type="presParOf" srcId="{500E7DB6-A306-4212-BC43-DC4400E38CD1}" destId="{33C9D3ED-9864-4DE4-8538-410051D892C0}" srcOrd="13" destOrd="0" presId="urn:microsoft.com/office/officeart/2005/8/layout/orgChart1"/>
    <dgm:cxn modelId="{414EFED4-8218-4BA8-9075-1159A45702D5}" type="presParOf" srcId="{33C9D3ED-9864-4DE4-8538-410051D892C0}" destId="{CEEB30AF-24C8-4A06-A92D-ABF1AF5FB66A}" srcOrd="0" destOrd="0" presId="urn:microsoft.com/office/officeart/2005/8/layout/orgChart1"/>
    <dgm:cxn modelId="{F02119FA-068D-4BF7-96E8-601EB1AD40AC}" type="presParOf" srcId="{CEEB30AF-24C8-4A06-A92D-ABF1AF5FB66A}" destId="{B00A3FC0-D5E1-4311-9D17-D240C082C9CE}" srcOrd="0" destOrd="0" presId="urn:microsoft.com/office/officeart/2005/8/layout/orgChart1"/>
    <dgm:cxn modelId="{94169D30-F669-4BD4-AE38-F01170FB8187}" type="presParOf" srcId="{CEEB30AF-24C8-4A06-A92D-ABF1AF5FB66A}" destId="{435129D8-7161-47C9-A69D-BD3BC5B1DC65}" srcOrd="1" destOrd="0" presId="urn:microsoft.com/office/officeart/2005/8/layout/orgChart1"/>
    <dgm:cxn modelId="{70F99DC3-807E-44B1-B412-092F5460071A}" type="presParOf" srcId="{33C9D3ED-9864-4DE4-8538-410051D892C0}" destId="{A9DD941E-114D-4B67-9D8B-854682428861}" srcOrd="1" destOrd="0" presId="urn:microsoft.com/office/officeart/2005/8/layout/orgChart1"/>
    <dgm:cxn modelId="{8F3E24A8-CB5D-4C55-A97E-A6AB7821A5B1}" type="presParOf" srcId="{33C9D3ED-9864-4DE4-8538-410051D892C0}" destId="{CD29A8EF-04FC-4979-A4C3-5AD515B4E598}" srcOrd="2" destOrd="0" presId="urn:microsoft.com/office/officeart/2005/8/layout/orgChart1"/>
    <dgm:cxn modelId="{A2D36C11-C1F9-429B-AC81-F18361427D6E}" type="presParOf" srcId="{500E7DB6-A306-4212-BC43-DC4400E38CD1}" destId="{FA88EE79-F85F-4792-B4D2-F9519969836A}" srcOrd="14" destOrd="0" presId="urn:microsoft.com/office/officeart/2005/8/layout/orgChart1"/>
    <dgm:cxn modelId="{6E20922A-B487-4E87-9DC2-88110298520C}" type="presParOf" srcId="{500E7DB6-A306-4212-BC43-DC4400E38CD1}" destId="{804719AB-FB8A-42A1-AFB7-366F2DE19605}" srcOrd="15" destOrd="0" presId="urn:microsoft.com/office/officeart/2005/8/layout/orgChart1"/>
    <dgm:cxn modelId="{F8083DBE-EB1D-44C1-8EBD-63F2D813B612}" type="presParOf" srcId="{804719AB-FB8A-42A1-AFB7-366F2DE19605}" destId="{7E9C3D34-E2C2-487C-86E8-E4CECBBD4D39}" srcOrd="0" destOrd="0" presId="urn:microsoft.com/office/officeart/2005/8/layout/orgChart1"/>
    <dgm:cxn modelId="{BBEC0D03-48C0-46CD-959A-5098680447AE}" type="presParOf" srcId="{7E9C3D34-E2C2-487C-86E8-E4CECBBD4D39}" destId="{0DA7DFFB-9B73-4F1B-8BC8-D8F05F99B99A}" srcOrd="0" destOrd="0" presId="urn:microsoft.com/office/officeart/2005/8/layout/orgChart1"/>
    <dgm:cxn modelId="{64E87D12-5D23-485F-8492-B757B2321102}" type="presParOf" srcId="{7E9C3D34-E2C2-487C-86E8-E4CECBBD4D39}" destId="{7573343D-1A65-409C-9AD4-FB569727A723}" srcOrd="1" destOrd="0" presId="urn:microsoft.com/office/officeart/2005/8/layout/orgChart1"/>
    <dgm:cxn modelId="{B2E8B787-BF34-4C23-A595-49716FE38B60}" type="presParOf" srcId="{804719AB-FB8A-42A1-AFB7-366F2DE19605}" destId="{B9725ED9-DC7C-44A7-884C-7FC88219DD27}" srcOrd="1" destOrd="0" presId="urn:microsoft.com/office/officeart/2005/8/layout/orgChart1"/>
    <dgm:cxn modelId="{7C9F1BE7-108B-4F9D-97CD-2125A63D0BBE}" type="presParOf" srcId="{804719AB-FB8A-42A1-AFB7-366F2DE19605}" destId="{AF351819-5AD3-41D5-9D39-AC95329A82C4}" srcOrd="2" destOrd="0" presId="urn:microsoft.com/office/officeart/2005/8/layout/orgChart1"/>
    <dgm:cxn modelId="{6F560EEB-A173-4896-ADAA-C59B4763A0C9}" type="presParOf" srcId="{500E7DB6-A306-4212-BC43-DC4400E38CD1}" destId="{516A7DD0-09FC-4558-9624-2762EA1F3493}" srcOrd="16" destOrd="0" presId="urn:microsoft.com/office/officeart/2005/8/layout/orgChart1"/>
    <dgm:cxn modelId="{416575FE-57D2-49E2-9015-B8EDE1606C81}" type="presParOf" srcId="{500E7DB6-A306-4212-BC43-DC4400E38CD1}" destId="{BF16C2E0-6079-4E70-944F-99850D5B77D3}" srcOrd="17" destOrd="0" presId="urn:microsoft.com/office/officeart/2005/8/layout/orgChart1"/>
    <dgm:cxn modelId="{5811EDA5-B78E-4D50-A179-10DBD14FEF70}" type="presParOf" srcId="{BF16C2E0-6079-4E70-944F-99850D5B77D3}" destId="{57DDAF53-8369-4B21-9275-09E77F2751A3}" srcOrd="0" destOrd="0" presId="urn:microsoft.com/office/officeart/2005/8/layout/orgChart1"/>
    <dgm:cxn modelId="{17BE9BA0-254E-4899-BA82-6ED1D521C0E6}" type="presParOf" srcId="{57DDAF53-8369-4B21-9275-09E77F2751A3}" destId="{8F08FE6C-F96A-4270-8B77-C1FFE299BB12}" srcOrd="0" destOrd="0" presId="urn:microsoft.com/office/officeart/2005/8/layout/orgChart1"/>
    <dgm:cxn modelId="{297B20A6-4D49-4C56-BBA8-5FC2A7622557}" type="presParOf" srcId="{57DDAF53-8369-4B21-9275-09E77F2751A3}" destId="{4F81C8A3-3766-40DC-A82E-6EA4EC813FF6}" srcOrd="1" destOrd="0" presId="urn:microsoft.com/office/officeart/2005/8/layout/orgChart1"/>
    <dgm:cxn modelId="{276DD0D1-F28C-4FFA-B7F4-487C5F07235D}" type="presParOf" srcId="{BF16C2E0-6079-4E70-944F-99850D5B77D3}" destId="{8A4E4976-4A8F-4481-A0E0-3DCFAB70A778}" srcOrd="1" destOrd="0" presId="urn:microsoft.com/office/officeart/2005/8/layout/orgChart1"/>
    <dgm:cxn modelId="{43283E35-0CE7-4F57-8C3F-324D49EB3096}" type="presParOf" srcId="{BF16C2E0-6079-4E70-944F-99850D5B77D3}" destId="{8E9EC303-904D-46FE-9FAA-A87ADABCB0C5}" srcOrd="2" destOrd="0" presId="urn:microsoft.com/office/officeart/2005/8/layout/orgChart1"/>
    <dgm:cxn modelId="{4796A666-FB4E-4701-9C47-9822FDDC8BF1}" type="presParOf" srcId="{7F20B829-E788-4864-9A66-28B8B1CCADC4}" destId="{D6D94F3F-DA19-4E69-A76C-4B6354F43654}" srcOrd="2" destOrd="0" presId="urn:microsoft.com/office/officeart/2005/8/layout/orgChart1"/>
    <dgm:cxn modelId="{298B312C-E6B5-4916-9E10-5EC8F1E89004}" type="presParOf" srcId="{6F4EAC34-D1C7-4D1F-BB1F-67CBAED9E5CF}" destId="{9BFB8E62-8118-4613-9A78-879901BE60C8}" srcOrd="8" destOrd="0" presId="urn:microsoft.com/office/officeart/2005/8/layout/orgChart1"/>
    <dgm:cxn modelId="{92A9E65C-E8CC-4793-91B0-8D1C14F0CFEB}" type="presParOf" srcId="{6F4EAC34-D1C7-4D1F-BB1F-67CBAED9E5CF}" destId="{2996B1E5-099D-4F59-AA0E-FB8C7AB54070}" srcOrd="9" destOrd="0" presId="urn:microsoft.com/office/officeart/2005/8/layout/orgChart1"/>
    <dgm:cxn modelId="{8FDBB525-2687-49D6-8CC4-605DB053D957}" type="presParOf" srcId="{2996B1E5-099D-4F59-AA0E-FB8C7AB54070}" destId="{AE264D6D-7BC0-4C19-9E23-4C380867DEA2}" srcOrd="0" destOrd="0" presId="urn:microsoft.com/office/officeart/2005/8/layout/orgChart1"/>
    <dgm:cxn modelId="{ACDC5079-978A-4FBA-9032-DECC134B3E31}" type="presParOf" srcId="{AE264D6D-7BC0-4C19-9E23-4C380867DEA2}" destId="{36041D9D-26EC-4FC4-A060-44F1DAF53C6A}" srcOrd="0" destOrd="0" presId="urn:microsoft.com/office/officeart/2005/8/layout/orgChart1"/>
    <dgm:cxn modelId="{9E01CEA6-6BAB-4F9C-8F83-ADCDD1E10D3C}" type="presParOf" srcId="{AE264D6D-7BC0-4C19-9E23-4C380867DEA2}" destId="{814960CA-3763-44B8-9419-53D84CD96733}" srcOrd="1" destOrd="0" presId="urn:microsoft.com/office/officeart/2005/8/layout/orgChart1"/>
    <dgm:cxn modelId="{B4FD8F78-3CCE-4463-A1FB-092D8D5F28D5}" type="presParOf" srcId="{2996B1E5-099D-4F59-AA0E-FB8C7AB54070}" destId="{31938BE3-C8BF-4F6E-B3E3-7A853243A464}" srcOrd="1" destOrd="0" presId="urn:microsoft.com/office/officeart/2005/8/layout/orgChart1"/>
    <dgm:cxn modelId="{E423D570-F71A-48C0-ACA3-6B3AFE77C04F}" type="presParOf" srcId="{2996B1E5-099D-4F59-AA0E-FB8C7AB54070}" destId="{F7E2A085-1018-4C69-BFFF-89B1B3A3FDE8}" srcOrd="2" destOrd="0" presId="urn:microsoft.com/office/officeart/2005/8/layout/orgChart1"/>
    <dgm:cxn modelId="{D05B56A3-94E7-4C23-B603-5502A7E48E8F}" type="presParOf" srcId="{6F4EAC34-D1C7-4D1F-BB1F-67CBAED9E5CF}" destId="{FD416F0C-0DB4-4169-8801-BA672296D413}" srcOrd="10" destOrd="0" presId="urn:microsoft.com/office/officeart/2005/8/layout/orgChart1"/>
    <dgm:cxn modelId="{46586CC6-F185-42F1-9371-9E2139DB539A}" type="presParOf" srcId="{6F4EAC34-D1C7-4D1F-BB1F-67CBAED9E5CF}" destId="{2F1DA0EB-6085-4E06-A91E-F41E0E71B750}" srcOrd="11" destOrd="0" presId="urn:microsoft.com/office/officeart/2005/8/layout/orgChart1"/>
    <dgm:cxn modelId="{0A2A2A59-D84F-4F45-B876-8305E5D35B64}" type="presParOf" srcId="{2F1DA0EB-6085-4E06-A91E-F41E0E71B750}" destId="{1D3B36AC-3BE5-4681-9D58-0136704561E3}" srcOrd="0" destOrd="0" presId="urn:microsoft.com/office/officeart/2005/8/layout/orgChart1"/>
    <dgm:cxn modelId="{1E23666C-2998-4695-A39B-3B593687323C}" type="presParOf" srcId="{1D3B36AC-3BE5-4681-9D58-0136704561E3}" destId="{FA942863-74DD-4DC8-8C97-10FB21F1257C}" srcOrd="0" destOrd="0" presId="urn:microsoft.com/office/officeart/2005/8/layout/orgChart1"/>
    <dgm:cxn modelId="{5AD7E729-D11C-4FBB-AB9E-E1827DDD141B}" type="presParOf" srcId="{1D3B36AC-3BE5-4681-9D58-0136704561E3}" destId="{B3ABFC1B-94A3-45EC-B2E9-34CCB69B9BB5}" srcOrd="1" destOrd="0" presId="urn:microsoft.com/office/officeart/2005/8/layout/orgChart1"/>
    <dgm:cxn modelId="{2F2C0283-888D-4B05-8D48-A7FCCAD30BFD}" type="presParOf" srcId="{2F1DA0EB-6085-4E06-A91E-F41E0E71B750}" destId="{C555E3AC-E674-4453-B335-4976DCB4BD35}" srcOrd="1" destOrd="0" presId="urn:microsoft.com/office/officeart/2005/8/layout/orgChart1"/>
    <dgm:cxn modelId="{92C9C921-189F-4BF2-8304-CDE6ED608572}" type="presParOf" srcId="{2F1DA0EB-6085-4E06-A91E-F41E0E71B750}" destId="{A7BFEA46-D713-4865-A8ED-D0E6E40D9D07}" srcOrd="2" destOrd="0" presId="urn:microsoft.com/office/officeart/2005/8/layout/orgChart1"/>
    <dgm:cxn modelId="{AEC97EF0-FB2D-4B25-88BE-A29C4020910D}" type="presParOf" srcId="{6F4EAC34-D1C7-4D1F-BB1F-67CBAED9E5CF}" destId="{BFBE5233-C2F1-4C0B-9AC4-C83F12134C41}" srcOrd="12" destOrd="0" presId="urn:microsoft.com/office/officeart/2005/8/layout/orgChart1"/>
    <dgm:cxn modelId="{7D775002-0750-4ACC-8BEA-E567191C177D}" type="presParOf" srcId="{6F4EAC34-D1C7-4D1F-BB1F-67CBAED9E5CF}" destId="{9B6D8EDB-3645-4A0A-B987-06B90EB9CB5D}" srcOrd="13" destOrd="0" presId="urn:microsoft.com/office/officeart/2005/8/layout/orgChart1"/>
    <dgm:cxn modelId="{46D0A3A1-08BE-45B1-A130-A837F815FB16}" type="presParOf" srcId="{9B6D8EDB-3645-4A0A-B987-06B90EB9CB5D}" destId="{F994C824-FDA2-4400-9986-FFF88BA92FB9}" srcOrd="0" destOrd="0" presId="urn:microsoft.com/office/officeart/2005/8/layout/orgChart1"/>
    <dgm:cxn modelId="{42D22701-8B48-4923-80DD-9F561B557B84}" type="presParOf" srcId="{F994C824-FDA2-4400-9986-FFF88BA92FB9}" destId="{5E369812-DE74-41D4-A5E7-75CC66736C82}" srcOrd="0" destOrd="0" presId="urn:microsoft.com/office/officeart/2005/8/layout/orgChart1"/>
    <dgm:cxn modelId="{CA02DE70-3B0A-472D-93D8-03BFB4EE056E}" type="presParOf" srcId="{F994C824-FDA2-4400-9986-FFF88BA92FB9}" destId="{9B5DB2C0-16D5-4E5B-8066-DADFD8030AD7}" srcOrd="1" destOrd="0" presId="urn:microsoft.com/office/officeart/2005/8/layout/orgChart1"/>
    <dgm:cxn modelId="{FB809733-4A12-4766-A75B-46AFF34C0900}" type="presParOf" srcId="{9B6D8EDB-3645-4A0A-B987-06B90EB9CB5D}" destId="{2B512364-845A-4E2B-BCB0-5A53D90539EB}" srcOrd="1" destOrd="0" presId="urn:microsoft.com/office/officeart/2005/8/layout/orgChart1"/>
    <dgm:cxn modelId="{F670E4EB-2CA5-4A10-A4BA-70BF8FD89B2A}" type="presParOf" srcId="{9B6D8EDB-3645-4A0A-B987-06B90EB9CB5D}" destId="{85B5EF3F-473E-4B9F-A18B-62FB0D957629}" srcOrd="2" destOrd="0" presId="urn:microsoft.com/office/officeart/2005/8/layout/orgChart1"/>
    <dgm:cxn modelId="{551B3069-349A-4198-8B14-F80F0C0754E8}" type="presParOf" srcId="{6F4EAC34-D1C7-4D1F-BB1F-67CBAED9E5CF}" destId="{3CC6033D-19AE-49AF-BB54-FF67CA76DF02}" srcOrd="14" destOrd="0" presId="urn:microsoft.com/office/officeart/2005/8/layout/orgChart1"/>
    <dgm:cxn modelId="{087F764D-F9D9-47D1-A38A-06DEDDC12908}" type="presParOf" srcId="{6F4EAC34-D1C7-4D1F-BB1F-67CBAED9E5CF}" destId="{325C7C4A-367D-468B-88E9-A8DE19C7ADA3}" srcOrd="15" destOrd="0" presId="urn:microsoft.com/office/officeart/2005/8/layout/orgChart1"/>
    <dgm:cxn modelId="{E6EAC06B-CE8D-4847-9D9F-AFCC3D8D8CAB}" type="presParOf" srcId="{325C7C4A-367D-468B-88E9-A8DE19C7ADA3}" destId="{C73CC717-BC85-43F9-81EF-1BC731B96661}" srcOrd="0" destOrd="0" presId="urn:microsoft.com/office/officeart/2005/8/layout/orgChart1"/>
    <dgm:cxn modelId="{2420E47C-1145-48F5-9229-673BE2958088}" type="presParOf" srcId="{C73CC717-BC85-43F9-81EF-1BC731B96661}" destId="{BDE37AA1-6733-4676-A869-A59B795B15B6}" srcOrd="0" destOrd="0" presId="urn:microsoft.com/office/officeart/2005/8/layout/orgChart1"/>
    <dgm:cxn modelId="{423936D8-0ED4-4CC0-9D40-730BBABEBEA4}" type="presParOf" srcId="{C73CC717-BC85-43F9-81EF-1BC731B96661}" destId="{10D93573-52AC-4DA7-8488-5B46CAAF0190}" srcOrd="1" destOrd="0" presId="urn:microsoft.com/office/officeart/2005/8/layout/orgChart1"/>
    <dgm:cxn modelId="{80576377-4F4F-43B0-9589-E4038366B531}" type="presParOf" srcId="{325C7C4A-367D-468B-88E9-A8DE19C7ADA3}" destId="{EBFD95AD-0AFC-47BC-93EC-9BD40A972676}" srcOrd="1" destOrd="0" presId="urn:microsoft.com/office/officeart/2005/8/layout/orgChart1"/>
    <dgm:cxn modelId="{E85F3EC4-DB52-433C-9C69-B70CF969993A}" type="presParOf" srcId="{325C7C4A-367D-468B-88E9-A8DE19C7ADA3}" destId="{5EB46680-4890-4A7E-837D-44F842856911}" srcOrd="2" destOrd="0" presId="urn:microsoft.com/office/officeart/2005/8/layout/orgChart1"/>
    <dgm:cxn modelId="{435838E6-B098-4D82-B865-3C54F71F80A8}" type="presParOf" srcId="{76B5A90B-ABAD-4B6D-BFC4-6579DB51E3E2}" destId="{7DB0DF03-8E4C-4B2A-8F75-8A5E3E61157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81CE584-6CD0-4125-9575-405473F785F1}" type="doc">
      <dgm:prSet loTypeId="urn:microsoft.com/office/officeart/2005/8/layout/orgChart1" loCatId="hierarchy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GB"/>
        </a:p>
      </dgm:t>
    </dgm:pt>
    <dgm:pt modelId="{C5FE0CE6-1A0F-4DC6-89C4-D5378D71F072}">
      <dgm:prSet/>
      <dgm:spPr/>
      <dgm:t>
        <a:bodyPr/>
        <a:lstStyle/>
        <a:p>
          <a:r>
            <a:rPr lang="en-US" dirty="0"/>
            <a:t>No changes</a:t>
          </a:r>
          <a:endParaRPr lang="en-CH" dirty="0"/>
        </a:p>
      </dgm:t>
    </dgm:pt>
    <dgm:pt modelId="{B9E7F4B3-6362-40B8-93B6-85B0385C711D}" type="parTrans" cxnId="{656C67C2-7934-4712-88C5-15B384A6ED6E}">
      <dgm:prSet/>
      <dgm:spPr/>
      <dgm:t>
        <a:bodyPr/>
        <a:lstStyle/>
        <a:p>
          <a:endParaRPr lang="en-CH"/>
        </a:p>
      </dgm:t>
    </dgm:pt>
    <dgm:pt modelId="{3E8391EC-F748-4E32-A5E1-0C377FE8895E}" type="sibTrans" cxnId="{656C67C2-7934-4712-88C5-15B384A6ED6E}">
      <dgm:prSet/>
      <dgm:spPr/>
      <dgm:t>
        <a:bodyPr/>
        <a:lstStyle/>
        <a:p>
          <a:endParaRPr lang="en-CH"/>
        </a:p>
      </dgm:t>
    </dgm:pt>
    <dgm:pt modelId="{79147C4E-B69A-4147-8ABE-BAC9F6776679}">
      <dgm:prSet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Name change</a:t>
          </a:r>
          <a:endParaRPr lang="en-CH" dirty="0"/>
        </a:p>
      </dgm:t>
    </dgm:pt>
    <dgm:pt modelId="{934F3DC4-CE51-464E-A033-8CFEA761B5B5}" type="parTrans" cxnId="{85930C1C-C0EE-4889-9871-C09725C37394}">
      <dgm:prSet/>
      <dgm:spPr/>
      <dgm:t>
        <a:bodyPr/>
        <a:lstStyle/>
        <a:p>
          <a:endParaRPr lang="en-CH"/>
        </a:p>
      </dgm:t>
    </dgm:pt>
    <dgm:pt modelId="{7F5C8F0E-4299-48D3-9055-E54C2318A40E}" type="sibTrans" cxnId="{85930C1C-C0EE-4889-9871-C09725C37394}">
      <dgm:prSet/>
      <dgm:spPr/>
      <dgm:t>
        <a:bodyPr/>
        <a:lstStyle/>
        <a:p>
          <a:endParaRPr lang="en-CH"/>
        </a:p>
      </dgm:t>
    </dgm:pt>
    <dgm:pt modelId="{3B9B0BCB-EBD3-4EAF-A73B-99875F3EFD85}">
      <dgm:prSet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New location</a:t>
          </a:r>
          <a:endParaRPr lang="en-CH" dirty="0"/>
        </a:p>
      </dgm:t>
    </dgm:pt>
    <dgm:pt modelId="{3B94AAC3-ABAB-4580-ADC0-7BAECDD61CAB}" type="parTrans" cxnId="{B632D595-FC18-4FAF-B8FF-3B9D6285B2D1}">
      <dgm:prSet/>
      <dgm:spPr/>
      <dgm:t>
        <a:bodyPr/>
        <a:lstStyle/>
        <a:p>
          <a:endParaRPr lang="en-CH"/>
        </a:p>
      </dgm:t>
    </dgm:pt>
    <dgm:pt modelId="{B79445B9-6E9E-4B68-9E75-1F21984EC3D0}" type="sibTrans" cxnId="{B632D595-FC18-4FAF-B8FF-3B9D6285B2D1}">
      <dgm:prSet/>
      <dgm:spPr/>
      <dgm:t>
        <a:bodyPr/>
        <a:lstStyle/>
        <a:p>
          <a:endParaRPr lang="en-CH"/>
        </a:p>
      </dgm:t>
    </dgm:pt>
    <dgm:pt modelId="{EBDCB311-6252-4F7D-8D87-3C47CE6DBE2A}">
      <dgm:prSet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New Work Package</a:t>
          </a:r>
          <a:endParaRPr lang="en-CH" dirty="0"/>
        </a:p>
      </dgm:t>
    </dgm:pt>
    <dgm:pt modelId="{4ADE8A5F-52D6-49F6-851B-2C6024860BE7}" type="parTrans" cxnId="{55A0449A-335D-4A8D-B282-1064F274BA13}">
      <dgm:prSet/>
      <dgm:spPr/>
      <dgm:t>
        <a:bodyPr/>
        <a:lstStyle/>
        <a:p>
          <a:endParaRPr lang="en-CH"/>
        </a:p>
      </dgm:t>
    </dgm:pt>
    <dgm:pt modelId="{FC47E528-C5FF-4E3F-908F-F072CFD7B4D3}" type="sibTrans" cxnId="{55A0449A-335D-4A8D-B282-1064F274BA13}">
      <dgm:prSet/>
      <dgm:spPr/>
      <dgm:t>
        <a:bodyPr/>
        <a:lstStyle/>
        <a:p>
          <a:endParaRPr lang="en-CH"/>
        </a:p>
      </dgm:t>
    </dgm:pt>
    <dgm:pt modelId="{DAA778C8-F7BF-4D3B-B34E-CFD39F1140D5}">
      <dgm:prSet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Removed location</a:t>
          </a:r>
          <a:endParaRPr lang="en-CH" dirty="0"/>
        </a:p>
      </dgm:t>
    </dgm:pt>
    <dgm:pt modelId="{13718941-46E6-4147-91E3-A58605F3E6A6}" type="parTrans" cxnId="{45B4AEC4-E4AE-4D50-81D3-A6095A03CB53}">
      <dgm:prSet/>
      <dgm:spPr/>
      <dgm:t>
        <a:bodyPr/>
        <a:lstStyle/>
        <a:p>
          <a:endParaRPr lang="en-CH"/>
        </a:p>
      </dgm:t>
    </dgm:pt>
    <dgm:pt modelId="{AB4C2097-4724-40D6-AC16-11E59B6AD33C}" type="sibTrans" cxnId="{45B4AEC4-E4AE-4D50-81D3-A6095A03CB53}">
      <dgm:prSet/>
      <dgm:spPr/>
      <dgm:t>
        <a:bodyPr/>
        <a:lstStyle/>
        <a:p>
          <a:endParaRPr lang="en-CH"/>
        </a:p>
      </dgm:t>
    </dgm:pt>
    <dgm:pt modelId="{6ED69D42-19E0-45C6-B003-A5293FCD71A3}" type="pres">
      <dgm:prSet presAssocID="{D81CE584-6CD0-4125-9575-405473F785F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E7CD7D2-5348-4509-8B50-C5FE35F1DF83}" type="pres">
      <dgm:prSet presAssocID="{C5FE0CE6-1A0F-4DC6-89C4-D5378D71F072}" presName="hierRoot1" presStyleCnt="0">
        <dgm:presLayoutVars>
          <dgm:hierBranch val="init"/>
        </dgm:presLayoutVars>
      </dgm:prSet>
      <dgm:spPr/>
    </dgm:pt>
    <dgm:pt modelId="{8C566FA3-E55C-4112-9272-4CEBE5B3A5F1}" type="pres">
      <dgm:prSet presAssocID="{C5FE0CE6-1A0F-4DC6-89C4-D5378D71F072}" presName="rootComposite1" presStyleCnt="0"/>
      <dgm:spPr/>
    </dgm:pt>
    <dgm:pt modelId="{FCF69FA8-D491-4C99-B9D0-65EAB32CC70D}" type="pres">
      <dgm:prSet presAssocID="{C5FE0CE6-1A0F-4DC6-89C4-D5378D71F072}" presName="rootText1" presStyleLbl="node0" presStyleIdx="0" presStyleCnt="5">
        <dgm:presLayoutVars>
          <dgm:chPref val="3"/>
        </dgm:presLayoutVars>
      </dgm:prSet>
      <dgm:spPr/>
    </dgm:pt>
    <dgm:pt modelId="{34500FFA-4A89-4F53-A04D-38D7268B974D}" type="pres">
      <dgm:prSet presAssocID="{C5FE0CE6-1A0F-4DC6-89C4-D5378D71F072}" presName="rootConnector1" presStyleLbl="node1" presStyleIdx="0" presStyleCnt="0"/>
      <dgm:spPr/>
    </dgm:pt>
    <dgm:pt modelId="{E711DAE9-0503-4A31-90EC-C33B1D632EE1}" type="pres">
      <dgm:prSet presAssocID="{C5FE0CE6-1A0F-4DC6-89C4-D5378D71F072}" presName="hierChild2" presStyleCnt="0"/>
      <dgm:spPr/>
    </dgm:pt>
    <dgm:pt modelId="{66A9FA4C-B4FD-4E0E-8964-E38FF46BDAD3}" type="pres">
      <dgm:prSet presAssocID="{C5FE0CE6-1A0F-4DC6-89C4-D5378D71F072}" presName="hierChild3" presStyleCnt="0"/>
      <dgm:spPr/>
    </dgm:pt>
    <dgm:pt modelId="{6FCF2FB7-2FE6-4723-A149-9C94A19C27A7}" type="pres">
      <dgm:prSet presAssocID="{79147C4E-B69A-4147-8ABE-BAC9F6776679}" presName="hierRoot1" presStyleCnt="0">
        <dgm:presLayoutVars>
          <dgm:hierBranch val="init"/>
        </dgm:presLayoutVars>
      </dgm:prSet>
      <dgm:spPr/>
    </dgm:pt>
    <dgm:pt modelId="{6F33C708-83C2-40E3-92EE-1438EE00EF10}" type="pres">
      <dgm:prSet presAssocID="{79147C4E-B69A-4147-8ABE-BAC9F6776679}" presName="rootComposite1" presStyleCnt="0"/>
      <dgm:spPr/>
    </dgm:pt>
    <dgm:pt modelId="{05285C0C-E60B-459C-8DEF-3960464EB695}" type="pres">
      <dgm:prSet presAssocID="{79147C4E-B69A-4147-8ABE-BAC9F6776679}" presName="rootText1" presStyleLbl="node0" presStyleIdx="1" presStyleCnt="5">
        <dgm:presLayoutVars>
          <dgm:chPref val="3"/>
        </dgm:presLayoutVars>
      </dgm:prSet>
      <dgm:spPr/>
    </dgm:pt>
    <dgm:pt modelId="{84071278-EC71-49B4-8ADE-16B9884F525F}" type="pres">
      <dgm:prSet presAssocID="{79147C4E-B69A-4147-8ABE-BAC9F6776679}" presName="rootConnector1" presStyleLbl="node1" presStyleIdx="0" presStyleCnt="0"/>
      <dgm:spPr/>
    </dgm:pt>
    <dgm:pt modelId="{51770CB9-2A03-423B-97DF-502459A4BE09}" type="pres">
      <dgm:prSet presAssocID="{79147C4E-B69A-4147-8ABE-BAC9F6776679}" presName="hierChild2" presStyleCnt="0"/>
      <dgm:spPr/>
    </dgm:pt>
    <dgm:pt modelId="{9B3132B9-FF92-4735-ABA8-BDB8D789D6A2}" type="pres">
      <dgm:prSet presAssocID="{79147C4E-B69A-4147-8ABE-BAC9F6776679}" presName="hierChild3" presStyleCnt="0"/>
      <dgm:spPr/>
    </dgm:pt>
    <dgm:pt modelId="{A8B242A9-9765-4FDD-BE66-4DDD0BF9EC65}" type="pres">
      <dgm:prSet presAssocID="{3B9B0BCB-EBD3-4EAF-A73B-99875F3EFD85}" presName="hierRoot1" presStyleCnt="0">
        <dgm:presLayoutVars>
          <dgm:hierBranch val="init"/>
        </dgm:presLayoutVars>
      </dgm:prSet>
      <dgm:spPr/>
    </dgm:pt>
    <dgm:pt modelId="{4FDBC58F-03C6-422C-9EC9-E210E3469476}" type="pres">
      <dgm:prSet presAssocID="{3B9B0BCB-EBD3-4EAF-A73B-99875F3EFD85}" presName="rootComposite1" presStyleCnt="0"/>
      <dgm:spPr/>
    </dgm:pt>
    <dgm:pt modelId="{81EC6B26-12FD-4DC6-A793-8B7E13480789}" type="pres">
      <dgm:prSet presAssocID="{3B9B0BCB-EBD3-4EAF-A73B-99875F3EFD85}" presName="rootText1" presStyleLbl="node0" presStyleIdx="2" presStyleCnt="5">
        <dgm:presLayoutVars>
          <dgm:chPref val="3"/>
        </dgm:presLayoutVars>
      </dgm:prSet>
      <dgm:spPr/>
    </dgm:pt>
    <dgm:pt modelId="{82D61AC6-1341-4C4F-BCB2-C2DD2F4E9616}" type="pres">
      <dgm:prSet presAssocID="{3B9B0BCB-EBD3-4EAF-A73B-99875F3EFD85}" presName="rootConnector1" presStyleLbl="node1" presStyleIdx="0" presStyleCnt="0"/>
      <dgm:spPr/>
    </dgm:pt>
    <dgm:pt modelId="{D36EF26C-3489-46A8-ADFB-317A9CA5B8E8}" type="pres">
      <dgm:prSet presAssocID="{3B9B0BCB-EBD3-4EAF-A73B-99875F3EFD85}" presName="hierChild2" presStyleCnt="0"/>
      <dgm:spPr/>
    </dgm:pt>
    <dgm:pt modelId="{EA6133B4-853E-449E-83A2-87A774B3DA7B}" type="pres">
      <dgm:prSet presAssocID="{3B9B0BCB-EBD3-4EAF-A73B-99875F3EFD85}" presName="hierChild3" presStyleCnt="0"/>
      <dgm:spPr/>
    </dgm:pt>
    <dgm:pt modelId="{C4440AB9-F642-4E75-90D4-28C60AA9C20F}" type="pres">
      <dgm:prSet presAssocID="{DAA778C8-F7BF-4D3B-B34E-CFD39F1140D5}" presName="hierRoot1" presStyleCnt="0">
        <dgm:presLayoutVars>
          <dgm:hierBranch val="init"/>
        </dgm:presLayoutVars>
      </dgm:prSet>
      <dgm:spPr/>
    </dgm:pt>
    <dgm:pt modelId="{E73338D4-7C3A-424C-AB7C-CC703FBE886C}" type="pres">
      <dgm:prSet presAssocID="{DAA778C8-F7BF-4D3B-B34E-CFD39F1140D5}" presName="rootComposite1" presStyleCnt="0"/>
      <dgm:spPr/>
    </dgm:pt>
    <dgm:pt modelId="{037468A1-E3FA-4A3A-A7F2-9FD2B2D670CD}" type="pres">
      <dgm:prSet presAssocID="{DAA778C8-F7BF-4D3B-B34E-CFD39F1140D5}" presName="rootText1" presStyleLbl="node0" presStyleIdx="3" presStyleCnt="5">
        <dgm:presLayoutVars>
          <dgm:chPref val="3"/>
        </dgm:presLayoutVars>
      </dgm:prSet>
      <dgm:spPr/>
    </dgm:pt>
    <dgm:pt modelId="{862079D4-3750-49C5-8030-207FC1ACBE33}" type="pres">
      <dgm:prSet presAssocID="{DAA778C8-F7BF-4D3B-B34E-CFD39F1140D5}" presName="rootConnector1" presStyleLbl="node1" presStyleIdx="0" presStyleCnt="0"/>
      <dgm:spPr/>
    </dgm:pt>
    <dgm:pt modelId="{252B1E66-1CD5-49AE-A833-AEF655E26586}" type="pres">
      <dgm:prSet presAssocID="{DAA778C8-F7BF-4D3B-B34E-CFD39F1140D5}" presName="hierChild2" presStyleCnt="0"/>
      <dgm:spPr/>
    </dgm:pt>
    <dgm:pt modelId="{402048DB-C1F6-48A2-8C33-F5C9EAC53379}" type="pres">
      <dgm:prSet presAssocID="{DAA778C8-F7BF-4D3B-B34E-CFD39F1140D5}" presName="hierChild3" presStyleCnt="0"/>
      <dgm:spPr/>
    </dgm:pt>
    <dgm:pt modelId="{20031E20-E1FB-4AB3-A301-9F8307774DA5}" type="pres">
      <dgm:prSet presAssocID="{EBDCB311-6252-4F7D-8D87-3C47CE6DBE2A}" presName="hierRoot1" presStyleCnt="0">
        <dgm:presLayoutVars>
          <dgm:hierBranch val="init"/>
        </dgm:presLayoutVars>
      </dgm:prSet>
      <dgm:spPr/>
    </dgm:pt>
    <dgm:pt modelId="{50DCD0DE-AAD9-472A-9F22-D2526E0C2A39}" type="pres">
      <dgm:prSet presAssocID="{EBDCB311-6252-4F7D-8D87-3C47CE6DBE2A}" presName="rootComposite1" presStyleCnt="0"/>
      <dgm:spPr/>
    </dgm:pt>
    <dgm:pt modelId="{04F836CF-1BF4-4599-B370-07CA6198EA2D}" type="pres">
      <dgm:prSet presAssocID="{EBDCB311-6252-4F7D-8D87-3C47CE6DBE2A}" presName="rootText1" presStyleLbl="node0" presStyleIdx="4" presStyleCnt="5">
        <dgm:presLayoutVars>
          <dgm:chPref val="3"/>
        </dgm:presLayoutVars>
      </dgm:prSet>
      <dgm:spPr/>
    </dgm:pt>
    <dgm:pt modelId="{27049903-333E-42DF-9AEA-E0F41C714221}" type="pres">
      <dgm:prSet presAssocID="{EBDCB311-6252-4F7D-8D87-3C47CE6DBE2A}" presName="rootConnector1" presStyleLbl="node1" presStyleIdx="0" presStyleCnt="0"/>
      <dgm:spPr/>
    </dgm:pt>
    <dgm:pt modelId="{7655CB84-5FB4-48A2-B15B-64E155478987}" type="pres">
      <dgm:prSet presAssocID="{EBDCB311-6252-4F7D-8D87-3C47CE6DBE2A}" presName="hierChild2" presStyleCnt="0"/>
      <dgm:spPr/>
    </dgm:pt>
    <dgm:pt modelId="{542C2122-7FDF-4A46-8917-37BC606ADA1B}" type="pres">
      <dgm:prSet presAssocID="{EBDCB311-6252-4F7D-8D87-3C47CE6DBE2A}" presName="hierChild3" presStyleCnt="0"/>
      <dgm:spPr/>
    </dgm:pt>
  </dgm:ptLst>
  <dgm:cxnLst>
    <dgm:cxn modelId="{42A04D12-3A0B-493A-895C-183A8BF8154C}" type="presOf" srcId="{79147C4E-B69A-4147-8ABE-BAC9F6776679}" destId="{84071278-EC71-49B4-8ADE-16B9884F525F}" srcOrd="1" destOrd="0" presId="urn:microsoft.com/office/officeart/2005/8/layout/orgChart1"/>
    <dgm:cxn modelId="{634D131B-673E-4D12-92DA-2D6B84E2E11A}" type="presOf" srcId="{EBDCB311-6252-4F7D-8D87-3C47CE6DBE2A}" destId="{04F836CF-1BF4-4599-B370-07CA6198EA2D}" srcOrd="0" destOrd="0" presId="urn:microsoft.com/office/officeart/2005/8/layout/orgChart1"/>
    <dgm:cxn modelId="{85930C1C-C0EE-4889-9871-C09725C37394}" srcId="{D81CE584-6CD0-4125-9575-405473F785F1}" destId="{79147C4E-B69A-4147-8ABE-BAC9F6776679}" srcOrd="1" destOrd="0" parTransId="{934F3DC4-CE51-464E-A033-8CFEA761B5B5}" sibTransId="{7F5C8F0E-4299-48D3-9055-E54C2318A40E}"/>
    <dgm:cxn modelId="{16C4EA3E-475F-4003-8269-0AC8742FC21A}" type="presOf" srcId="{D81CE584-6CD0-4125-9575-405473F785F1}" destId="{6ED69D42-19E0-45C6-B003-A5293FCD71A3}" srcOrd="0" destOrd="0" presId="urn:microsoft.com/office/officeart/2005/8/layout/orgChart1"/>
    <dgm:cxn modelId="{44637669-AC30-46B4-AC7E-BDDB96E26031}" type="presOf" srcId="{3B9B0BCB-EBD3-4EAF-A73B-99875F3EFD85}" destId="{82D61AC6-1341-4C4F-BCB2-C2DD2F4E9616}" srcOrd="1" destOrd="0" presId="urn:microsoft.com/office/officeart/2005/8/layout/orgChart1"/>
    <dgm:cxn modelId="{E89D7054-AC97-4569-930F-85D6CC3D6918}" type="presOf" srcId="{3B9B0BCB-EBD3-4EAF-A73B-99875F3EFD85}" destId="{81EC6B26-12FD-4DC6-A793-8B7E13480789}" srcOrd="0" destOrd="0" presId="urn:microsoft.com/office/officeart/2005/8/layout/orgChart1"/>
    <dgm:cxn modelId="{28CFAB78-D554-40DB-873D-06E99E0F89FE}" type="presOf" srcId="{C5FE0CE6-1A0F-4DC6-89C4-D5378D71F072}" destId="{FCF69FA8-D491-4C99-B9D0-65EAB32CC70D}" srcOrd="0" destOrd="0" presId="urn:microsoft.com/office/officeart/2005/8/layout/orgChart1"/>
    <dgm:cxn modelId="{ED7D3C95-DCB2-4829-8CF3-E463D7B70BA8}" type="presOf" srcId="{C5FE0CE6-1A0F-4DC6-89C4-D5378D71F072}" destId="{34500FFA-4A89-4F53-A04D-38D7268B974D}" srcOrd="1" destOrd="0" presId="urn:microsoft.com/office/officeart/2005/8/layout/orgChart1"/>
    <dgm:cxn modelId="{B632D595-FC18-4FAF-B8FF-3B9D6285B2D1}" srcId="{D81CE584-6CD0-4125-9575-405473F785F1}" destId="{3B9B0BCB-EBD3-4EAF-A73B-99875F3EFD85}" srcOrd="2" destOrd="0" parTransId="{3B94AAC3-ABAB-4580-ADC0-7BAECDD61CAB}" sibTransId="{B79445B9-6E9E-4B68-9E75-1F21984EC3D0}"/>
    <dgm:cxn modelId="{55A0449A-335D-4A8D-B282-1064F274BA13}" srcId="{D81CE584-6CD0-4125-9575-405473F785F1}" destId="{EBDCB311-6252-4F7D-8D87-3C47CE6DBE2A}" srcOrd="4" destOrd="0" parTransId="{4ADE8A5F-52D6-49F6-851B-2C6024860BE7}" sibTransId="{FC47E528-C5FF-4E3F-908F-F072CFD7B4D3}"/>
    <dgm:cxn modelId="{09A03BAA-C236-45F4-9215-C1D88B29150B}" type="presOf" srcId="{DAA778C8-F7BF-4D3B-B34E-CFD39F1140D5}" destId="{862079D4-3750-49C5-8030-207FC1ACBE33}" srcOrd="1" destOrd="0" presId="urn:microsoft.com/office/officeart/2005/8/layout/orgChart1"/>
    <dgm:cxn modelId="{D35897B8-E71C-4AEB-943B-38EB2FC77CF9}" type="presOf" srcId="{DAA778C8-F7BF-4D3B-B34E-CFD39F1140D5}" destId="{037468A1-E3FA-4A3A-A7F2-9FD2B2D670CD}" srcOrd="0" destOrd="0" presId="urn:microsoft.com/office/officeart/2005/8/layout/orgChart1"/>
    <dgm:cxn modelId="{E15947C1-03F0-4AC3-BF9A-02612F983045}" type="presOf" srcId="{79147C4E-B69A-4147-8ABE-BAC9F6776679}" destId="{05285C0C-E60B-459C-8DEF-3960464EB695}" srcOrd="0" destOrd="0" presId="urn:microsoft.com/office/officeart/2005/8/layout/orgChart1"/>
    <dgm:cxn modelId="{656C67C2-7934-4712-88C5-15B384A6ED6E}" srcId="{D81CE584-6CD0-4125-9575-405473F785F1}" destId="{C5FE0CE6-1A0F-4DC6-89C4-D5378D71F072}" srcOrd="0" destOrd="0" parTransId="{B9E7F4B3-6362-40B8-93B6-85B0385C711D}" sibTransId="{3E8391EC-F748-4E32-A5E1-0C377FE8895E}"/>
    <dgm:cxn modelId="{45B4AEC4-E4AE-4D50-81D3-A6095A03CB53}" srcId="{D81CE584-6CD0-4125-9575-405473F785F1}" destId="{DAA778C8-F7BF-4D3B-B34E-CFD39F1140D5}" srcOrd="3" destOrd="0" parTransId="{13718941-46E6-4147-91E3-A58605F3E6A6}" sibTransId="{AB4C2097-4724-40D6-AC16-11E59B6AD33C}"/>
    <dgm:cxn modelId="{F04795C9-9B45-463C-91BD-65A178B45046}" type="presOf" srcId="{EBDCB311-6252-4F7D-8D87-3C47CE6DBE2A}" destId="{27049903-333E-42DF-9AEA-E0F41C714221}" srcOrd="1" destOrd="0" presId="urn:microsoft.com/office/officeart/2005/8/layout/orgChart1"/>
    <dgm:cxn modelId="{2E8355A5-ACCE-4252-9407-3CB1E2A95E8A}" type="presParOf" srcId="{6ED69D42-19E0-45C6-B003-A5293FCD71A3}" destId="{6E7CD7D2-5348-4509-8B50-C5FE35F1DF83}" srcOrd="0" destOrd="0" presId="urn:microsoft.com/office/officeart/2005/8/layout/orgChart1"/>
    <dgm:cxn modelId="{633E38DD-235B-49C9-AE46-F77831748921}" type="presParOf" srcId="{6E7CD7D2-5348-4509-8B50-C5FE35F1DF83}" destId="{8C566FA3-E55C-4112-9272-4CEBE5B3A5F1}" srcOrd="0" destOrd="0" presId="urn:microsoft.com/office/officeart/2005/8/layout/orgChart1"/>
    <dgm:cxn modelId="{8D1C2109-D3DD-4948-AB84-962F99908D95}" type="presParOf" srcId="{8C566FA3-E55C-4112-9272-4CEBE5B3A5F1}" destId="{FCF69FA8-D491-4C99-B9D0-65EAB32CC70D}" srcOrd="0" destOrd="0" presId="urn:microsoft.com/office/officeart/2005/8/layout/orgChart1"/>
    <dgm:cxn modelId="{0443E4DB-CAC7-486E-BBFD-0ACE76A002A4}" type="presParOf" srcId="{8C566FA3-E55C-4112-9272-4CEBE5B3A5F1}" destId="{34500FFA-4A89-4F53-A04D-38D7268B974D}" srcOrd="1" destOrd="0" presId="urn:microsoft.com/office/officeart/2005/8/layout/orgChart1"/>
    <dgm:cxn modelId="{E611E21C-87E9-4A34-BC9F-7EA0102E6946}" type="presParOf" srcId="{6E7CD7D2-5348-4509-8B50-C5FE35F1DF83}" destId="{E711DAE9-0503-4A31-90EC-C33B1D632EE1}" srcOrd="1" destOrd="0" presId="urn:microsoft.com/office/officeart/2005/8/layout/orgChart1"/>
    <dgm:cxn modelId="{CCFCADCF-B3E3-489C-90AC-9A043ABF6BD4}" type="presParOf" srcId="{6E7CD7D2-5348-4509-8B50-C5FE35F1DF83}" destId="{66A9FA4C-B4FD-4E0E-8964-E38FF46BDAD3}" srcOrd="2" destOrd="0" presId="urn:microsoft.com/office/officeart/2005/8/layout/orgChart1"/>
    <dgm:cxn modelId="{87466874-E670-4304-A2AE-E1C8D0A4A3EC}" type="presParOf" srcId="{6ED69D42-19E0-45C6-B003-A5293FCD71A3}" destId="{6FCF2FB7-2FE6-4723-A149-9C94A19C27A7}" srcOrd="1" destOrd="0" presId="urn:microsoft.com/office/officeart/2005/8/layout/orgChart1"/>
    <dgm:cxn modelId="{B1CA6B07-81F5-45B3-B919-42DD3308235D}" type="presParOf" srcId="{6FCF2FB7-2FE6-4723-A149-9C94A19C27A7}" destId="{6F33C708-83C2-40E3-92EE-1438EE00EF10}" srcOrd="0" destOrd="0" presId="urn:microsoft.com/office/officeart/2005/8/layout/orgChart1"/>
    <dgm:cxn modelId="{356DD41E-53E6-4248-A818-244CDAFBE2A9}" type="presParOf" srcId="{6F33C708-83C2-40E3-92EE-1438EE00EF10}" destId="{05285C0C-E60B-459C-8DEF-3960464EB695}" srcOrd="0" destOrd="0" presId="urn:microsoft.com/office/officeart/2005/8/layout/orgChart1"/>
    <dgm:cxn modelId="{8E6B1F10-3BF0-4A67-B8F5-110E368D6263}" type="presParOf" srcId="{6F33C708-83C2-40E3-92EE-1438EE00EF10}" destId="{84071278-EC71-49B4-8ADE-16B9884F525F}" srcOrd="1" destOrd="0" presId="urn:microsoft.com/office/officeart/2005/8/layout/orgChart1"/>
    <dgm:cxn modelId="{FF6AA2C7-FD88-468B-A3AF-0E07436C7FC7}" type="presParOf" srcId="{6FCF2FB7-2FE6-4723-A149-9C94A19C27A7}" destId="{51770CB9-2A03-423B-97DF-502459A4BE09}" srcOrd="1" destOrd="0" presId="urn:microsoft.com/office/officeart/2005/8/layout/orgChart1"/>
    <dgm:cxn modelId="{1FA4BD6F-7898-4107-A9D3-130748B80C51}" type="presParOf" srcId="{6FCF2FB7-2FE6-4723-A149-9C94A19C27A7}" destId="{9B3132B9-FF92-4735-ABA8-BDB8D789D6A2}" srcOrd="2" destOrd="0" presId="urn:microsoft.com/office/officeart/2005/8/layout/orgChart1"/>
    <dgm:cxn modelId="{E052499B-7FD2-498E-8820-E4658E706CD7}" type="presParOf" srcId="{6ED69D42-19E0-45C6-B003-A5293FCD71A3}" destId="{A8B242A9-9765-4FDD-BE66-4DDD0BF9EC65}" srcOrd="2" destOrd="0" presId="urn:microsoft.com/office/officeart/2005/8/layout/orgChart1"/>
    <dgm:cxn modelId="{A0861DFA-E8BC-48FC-90B9-41D7A264CF3D}" type="presParOf" srcId="{A8B242A9-9765-4FDD-BE66-4DDD0BF9EC65}" destId="{4FDBC58F-03C6-422C-9EC9-E210E3469476}" srcOrd="0" destOrd="0" presId="urn:microsoft.com/office/officeart/2005/8/layout/orgChart1"/>
    <dgm:cxn modelId="{29A9CEE9-D1BA-4A66-A74C-0AAC09D93666}" type="presParOf" srcId="{4FDBC58F-03C6-422C-9EC9-E210E3469476}" destId="{81EC6B26-12FD-4DC6-A793-8B7E13480789}" srcOrd="0" destOrd="0" presId="urn:microsoft.com/office/officeart/2005/8/layout/orgChart1"/>
    <dgm:cxn modelId="{09B52A18-7DB4-4486-9DC4-E36E880E0267}" type="presParOf" srcId="{4FDBC58F-03C6-422C-9EC9-E210E3469476}" destId="{82D61AC6-1341-4C4F-BCB2-C2DD2F4E9616}" srcOrd="1" destOrd="0" presId="urn:microsoft.com/office/officeart/2005/8/layout/orgChart1"/>
    <dgm:cxn modelId="{3FEDC829-A8C3-42C3-903B-FCC3B6F5B502}" type="presParOf" srcId="{A8B242A9-9765-4FDD-BE66-4DDD0BF9EC65}" destId="{D36EF26C-3489-46A8-ADFB-317A9CA5B8E8}" srcOrd="1" destOrd="0" presId="urn:microsoft.com/office/officeart/2005/8/layout/orgChart1"/>
    <dgm:cxn modelId="{0086F30D-7286-4324-87AA-CC741B324340}" type="presParOf" srcId="{A8B242A9-9765-4FDD-BE66-4DDD0BF9EC65}" destId="{EA6133B4-853E-449E-83A2-87A774B3DA7B}" srcOrd="2" destOrd="0" presId="urn:microsoft.com/office/officeart/2005/8/layout/orgChart1"/>
    <dgm:cxn modelId="{08F2CC60-A596-4225-81E7-41B887ECF76F}" type="presParOf" srcId="{6ED69D42-19E0-45C6-B003-A5293FCD71A3}" destId="{C4440AB9-F642-4E75-90D4-28C60AA9C20F}" srcOrd="3" destOrd="0" presId="urn:microsoft.com/office/officeart/2005/8/layout/orgChart1"/>
    <dgm:cxn modelId="{B83934BB-015A-4CF3-B0A2-25073CE8139D}" type="presParOf" srcId="{C4440AB9-F642-4E75-90D4-28C60AA9C20F}" destId="{E73338D4-7C3A-424C-AB7C-CC703FBE886C}" srcOrd="0" destOrd="0" presId="urn:microsoft.com/office/officeart/2005/8/layout/orgChart1"/>
    <dgm:cxn modelId="{63A11E87-D14E-40EB-A8CC-52A8C8846887}" type="presParOf" srcId="{E73338D4-7C3A-424C-AB7C-CC703FBE886C}" destId="{037468A1-E3FA-4A3A-A7F2-9FD2B2D670CD}" srcOrd="0" destOrd="0" presId="urn:microsoft.com/office/officeart/2005/8/layout/orgChart1"/>
    <dgm:cxn modelId="{F5CABE37-C95A-4810-B19B-45B3156F8D67}" type="presParOf" srcId="{E73338D4-7C3A-424C-AB7C-CC703FBE886C}" destId="{862079D4-3750-49C5-8030-207FC1ACBE33}" srcOrd="1" destOrd="0" presId="urn:microsoft.com/office/officeart/2005/8/layout/orgChart1"/>
    <dgm:cxn modelId="{F9DB4B2D-ACD4-46F3-9C02-BA7792AE5044}" type="presParOf" srcId="{C4440AB9-F642-4E75-90D4-28C60AA9C20F}" destId="{252B1E66-1CD5-49AE-A833-AEF655E26586}" srcOrd="1" destOrd="0" presId="urn:microsoft.com/office/officeart/2005/8/layout/orgChart1"/>
    <dgm:cxn modelId="{6E65EF67-099D-4DDE-B5BD-1639E436A6BE}" type="presParOf" srcId="{C4440AB9-F642-4E75-90D4-28C60AA9C20F}" destId="{402048DB-C1F6-48A2-8C33-F5C9EAC53379}" srcOrd="2" destOrd="0" presId="urn:microsoft.com/office/officeart/2005/8/layout/orgChart1"/>
    <dgm:cxn modelId="{06C9FB4A-6C0F-448C-B410-BB36D3A5D732}" type="presParOf" srcId="{6ED69D42-19E0-45C6-B003-A5293FCD71A3}" destId="{20031E20-E1FB-4AB3-A301-9F8307774DA5}" srcOrd="4" destOrd="0" presId="urn:microsoft.com/office/officeart/2005/8/layout/orgChart1"/>
    <dgm:cxn modelId="{936F14EB-B171-4669-A2CF-252A5F2CD6E1}" type="presParOf" srcId="{20031E20-E1FB-4AB3-A301-9F8307774DA5}" destId="{50DCD0DE-AAD9-472A-9F22-D2526E0C2A39}" srcOrd="0" destOrd="0" presId="urn:microsoft.com/office/officeart/2005/8/layout/orgChart1"/>
    <dgm:cxn modelId="{082F1540-429A-456B-A76E-1B7F19B16E21}" type="presParOf" srcId="{50DCD0DE-AAD9-472A-9F22-D2526E0C2A39}" destId="{04F836CF-1BF4-4599-B370-07CA6198EA2D}" srcOrd="0" destOrd="0" presId="urn:microsoft.com/office/officeart/2005/8/layout/orgChart1"/>
    <dgm:cxn modelId="{3FC6B3C8-4EBA-491F-8FC7-AE72BD2F3E1C}" type="presParOf" srcId="{50DCD0DE-AAD9-472A-9F22-D2526E0C2A39}" destId="{27049903-333E-42DF-9AEA-E0F41C714221}" srcOrd="1" destOrd="0" presId="urn:microsoft.com/office/officeart/2005/8/layout/orgChart1"/>
    <dgm:cxn modelId="{EB019A95-1562-41A7-B845-62BF58A82ECF}" type="presParOf" srcId="{20031E20-E1FB-4AB3-A301-9F8307774DA5}" destId="{7655CB84-5FB4-48A2-B15B-64E155478987}" srcOrd="1" destOrd="0" presId="urn:microsoft.com/office/officeart/2005/8/layout/orgChart1"/>
    <dgm:cxn modelId="{3B4C4178-ED44-4484-9FDC-FB64D0D0146E}" type="presParOf" srcId="{20031E20-E1FB-4AB3-A301-9F8307774DA5}" destId="{542C2122-7FDF-4A46-8917-37BC606ADA1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81CE584-6CD0-4125-9575-405473F785F1}" type="doc">
      <dgm:prSet loTypeId="urn:microsoft.com/office/officeart/2005/8/layout/orgChart1" loCatId="hierarchy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GB"/>
        </a:p>
      </dgm:t>
    </dgm:pt>
    <dgm:pt modelId="{FDABB928-C5C9-4EFB-B66F-6AF767AE1E56}">
      <dgm:prSet/>
      <dgm:spPr/>
      <dgm:t>
        <a:bodyPr/>
        <a:lstStyle/>
        <a:p>
          <a:r>
            <a:rPr lang="pl-PL" dirty="0"/>
            <a:t>3 Accelerators</a:t>
          </a:r>
          <a:endParaRPr lang="en-CH" dirty="0"/>
        </a:p>
      </dgm:t>
    </dgm:pt>
    <dgm:pt modelId="{EC630BEA-A804-482E-A515-5AB314B737A5}" type="parTrans" cxnId="{9D4304C6-3986-4D97-99D1-2E2C6296BB9B}">
      <dgm:prSet/>
      <dgm:spPr/>
      <dgm:t>
        <a:bodyPr/>
        <a:lstStyle/>
        <a:p>
          <a:endParaRPr lang="en-CH"/>
        </a:p>
      </dgm:t>
    </dgm:pt>
    <dgm:pt modelId="{6480DB1A-95DF-4D80-BCF6-A6D0D872210E}" type="sibTrans" cxnId="{9D4304C6-3986-4D97-99D1-2E2C6296BB9B}">
      <dgm:prSet/>
      <dgm:spPr/>
      <dgm:t>
        <a:bodyPr/>
        <a:lstStyle/>
        <a:p>
          <a:endParaRPr lang="en-CH"/>
        </a:p>
      </dgm:t>
    </dgm:pt>
    <dgm:pt modelId="{2FC7081C-CB79-4429-A73D-DC8721F96D8A}">
      <dgm:prSet/>
      <dgm:spPr/>
      <dgm:t>
        <a:bodyPr/>
        <a:lstStyle/>
        <a:p>
          <a:r>
            <a:rPr lang="pl-PL" dirty="0"/>
            <a:t>3.1 Accelerator coordination</a:t>
          </a:r>
          <a:endParaRPr lang="en-CH" dirty="0"/>
        </a:p>
      </dgm:t>
    </dgm:pt>
    <dgm:pt modelId="{BEB8712F-DFFF-4787-A75C-C9CC085B2449}" type="parTrans" cxnId="{C772ACC4-EDD9-4995-A63C-EED9436E8AB7}">
      <dgm:prSet/>
      <dgm:spPr/>
      <dgm:t>
        <a:bodyPr/>
        <a:lstStyle/>
        <a:p>
          <a:endParaRPr lang="en-CH"/>
        </a:p>
      </dgm:t>
    </dgm:pt>
    <dgm:pt modelId="{A4395C4A-B33E-4BDE-AA48-8477882201D5}" type="sibTrans" cxnId="{C772ACC4-EDD9-4995-A63C-EED9436E8AB7}">
      <dgm:prSet/>
      <dgm:spPr/>
      <dgm:t>
        <a:bodyPr/>
        <a:lstStyle/>
        <a:p>
          <a:endParaRPr lang="en-CH"/>
        </a:p>
      </dgm:t>
    </dgm:pt>
    <dgm:pt modelId="{D589CB83-2EC2-4D05-9F32-F775D93577A8}">
      <dgm:prSet/>
      <dgm:spPr/>
      <dgm:t>
        <a:bodyPr/>
        <a:lstStyle/>
        <a:p>
          <a:r>
            <a:rPr lang="pl-PL" dirty="0"/>
            <a:t>3.2 FCC-ee collider design</a:t>
          </a:r>
          <a:endParaRPr lang="en-CH" dirty="0"/>
        </a:p>
      </dgm:t>
    </dgm:pt>
    <dgm:pt modelId="{E73622AE-1564-40F5-821B-0F02B15C8528}" type="parTrans" cxnId="{D10F2400-5D1C-47C2-8D61-0C93004C02AD}">
      <dgm:prSet/>
      <dgm:spPr/>
      <dgm:t>
        <a:bodyPr/>
        <a:lstStyle/>
        <a:p>
          <a:endParaRPr lang="en-CH"/>
        </a:p>
      </dgm:t>
    </dgm:pt>
    <dgm:pt modelId="{BDA74ACB-5763-4E71-93BF-7F926F0D7229}" type="sibTrans" cxnId="{D10F2400-5D1C-47C2-8D61-0C93004C02AD}">
      <dgm:prSet/>
      <dgm:spPr/>
      <dgm:t>
        <a:bodyPr/>
        <a:lstStyle/>
        <a:p>
          <a:endParaRPr lang="en-CH"/>
        </a:p>
      </dgm:t>
    </dgm:pt>
    <dgm:pt modelId="{CFD1A171-EDE1-425B-8020-C885CF0BD877}">
      <dgm:prSet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pl-PL" dirty="0"/>
            <a:t>3.4 Accelerator Technolog</a:t>
          </a:r>
          <a:r>
            <a:rPr lang="fr-CH" dirty="0" err="1"/>
            <a:t>ies</a:t>
          </a:r>
          <a:endParaRPr lang="en-CH" dirty="0"/>
        </a:p>
      </dgm:t>
    </dgm:pt>
    <dgm:pt modelId="{23CB376D-A969-404D-BE80-60678F0EEFD6}" type="parTrans" cxnId="{633625F0-6AAF-4181-8542-6FE70F3B2E34}">
      <dgm:prSet/>
      <dgm:spPr/>
      <dgm:t>
        <a:bodyPr/>
        <a:lstStyle/>
        <a:p>
          <a:endParaRPr lang="en-CH"/>
        </a:p>
      </dgm:t>
    </dgm:pt>
    <dgm:pt modelId="{9BB0200F-2A4D-41EB-903F-2ADBEF15F60E}" type="sibTrans" cxnId="{633625F0-6AAF-4181-8542-6FE70F3B2E34}">
      <dgm:prSet/>
      <dgm:spPr/>
      <dgm:t>
        <a:bodyPr/>
        <a:lstStyle/>
        <a:p>
          <a:endParaRPr lang="en-CH"/>
        </a:p>
      </dgm:t>
    </dgm:pt>
    <dgm:pt modelId="{AFA30074-8E73-4BB6-82C2-27CAD10311EE}">
      <dgm:prSet/>
      <dgm:spPr>
        <a:solidFill>
          <a:schemeClr val="accent6"/>
        </a:solidFill>
      </dgm:spPr>
      <dgm:t>
        <a:bodyPr/>
        <a:lstStyle/>
        <a:p>
          <a:r>
            <a:rPr lang="pl-PL" dirty="0"/>
            <a:t>3.4.1 Beam </a:t>
          </a:r>
          <a:r>
            <a:rPr lang="en-US" dirty="0"/>
            <a:t>I</a:t>
          </a:r>
          <a:r>
            <a:rPr lang="pl-PL" dirty="0"/>
            <a:t>ntercepting </a:t>
          </a:r>
          <a:r>
            <a:rPr lang="en-US" dirty="0"/>
            <a:t>Devices and Machine Radiation Shielding</a:t>
          </a:r>
          <a:endParaRPr lang="en-CH" dirty="0"/>
        </a:p>
      </dgm:t>
    </dgm:pt>
    <dgm:pt modelId="{67083839-DC55-4C96-9C81-4E614A2ECA6F}" type="parTrans" cxnId="{8EED57EA-7079-473C-8E00-1E152FFBF9BD}">
      <dgm:prSet/>
      <dgm:spPr/>
      <dgm:t>
        <a:bodyPr/>
        <a:lstStyle/>
        <a:p>
          <a:endParaRPr lang="en-CH"/>
        </a:p>
      </dgm:t>
    </dgm:pt>
    <dgm:pt modelId="{C4982884-9693-4CA6-BA27-383FA13B6092}" type="sibTrans" cxnId="{8EED57EA-7079-473C-8E00-1E152FFBF9BD}">
      <dgm:prSet/>
      <dgm:spPr/>
      <dgm:t>
        <a:bodyPr/>
        <a:lstStyle/>
        <a:p>
          <a:endParaRPr lang="en-CH"/>
        </a:p>
      </dgm:t>
    </dgm:pt>
    <dgm:pt modelId="{8C185A09-2A58-4A2E-BAC4-6E20105F7B66}">
      <dgm:prSet/>
      <dgm:spPr/>
      <dgm:t>
        <a:bodyPr/>
        <a:lstStyle/>
        <a:p>
          <a:r>
            <a:rPr lang="pl-PL" dirty="0"/>
            <a:t>3.4.2 Injection and extraction devices</a:t>
          </a:r>
          <a:endParaRPr lang="en-CH" dirty="0"/>
        </a:p>
      </dgm:t>
    </dgm:pt>
    <dgm:pt modelId="{15773A3D-34BC-4CDB-A970-B31BDAB2EECF}" type="parTrans" cxnId="{1778FE78-9763-4ECE-828B-A8F4FB2C1609}">
      <dgm:prSet/>
      <dgm:spPr/>
      <dgm:t>
        <a:bodyPr/>
        <a:lstStyle/>
        <a:p>
          <a:endParaRPr lang="en-CH"/>
        </a:p>
      </dgm:t>
    </dgm:pt>
    <dgm:pt modelId="{EEEAB148-1C70-4AE1-8606-3D4BCB91864E}" type="sibTrans" cxnId="{1778FE78-9763-4ECE-828B-A8F4FB2C1609}">
      <dgm:prSet/>
      <dgm:spPr/>
      <dgm:t>
        <a:bodyPr/>
        <a:lstStyle/>
        <a:p>
          <a:endParaRPr lang="en-CH"/>
        </a:p>
      </dgm:t>
    </dgm:pt>
    <dgm:pt modelId="{08103549-CBC4-47EF-B357-9397D513B3B3}">
      <dgm:prSet/>
      <dgm:spPr/>
      <dgm:t>
        <a:bodyPr/>
        <a:lstStyle/>
        <a:p>
          <a:r>
            <a:rPr lang="en-GB" dirty="0"/>
            <a:t>3.4.3 Alignment and survey systems</a:t>
          </a:r>
          <a:endParaRPr lang="en-CH" dirty="0"/>
        </a:p>
      </dgm:t>
    </dgm:pt>
    <dgm:pt modelId="{EBB1BEE4-EC9D-4082-9764-B37F99FD0D48}" type="parTrans" cxnId="{DDE15C03-017E-4089-AD18-22944DE3EC66}">
      <dgm:prSet/>
      <dgm:spPr/>
      <dgm:t>
        <a:bodyPr/>
        <a:lstStyle/>
        <a:p>
          <a:endParaRPr lang="en-CH"/>
        </a:p>
      </dgm:t>
    </dgm:pt>
    <dgm:pt modelId="{D76180A6-26B9-4945-A3E4-0C03F7C3909F}" type="sibTrans" cxnId="{DDE15C03-017E-4089-AD18-22944DE3EC66}">
      <dgm:prSet/>
      <dgm:spPr/>
      <dgm:t>
        <a:bodyPr/>
        <a:lstStyle/>
        <a:p>
          <a:endParaRPr lang="en-CH"/>
        </a:p>
      </dgm:t>
    </dgm:pt>
    <dgm:pt modelId="{6A2246AD-0117-4E69-B405-7EAA0DF51E45}">
      <dgm:prSet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pl-PL" dirty="0"/>
            <a:t>3.4.4 </a:t>
          </a:r>
          <a:r>
            <a:rPr lang="en-US" dirty="0"/>
            <a:t>RF Design</a:t>
          </a:r>
          <a:endParaRPr lang="en-CH" dirty="0"/>
        </a:p>
      </dgm:t>
    </dgm:pt>
    <dgm:pt modelId="{FC0667A2-4D5C-42BE-ABA3-FC1DFDEC62FB}" type="parTrans" cxnId="{F1346570-828C-4229-A2AE-38088A0D4D2A}">
      <dgm:prSet/>
      <dgm:spPr/>
      <dgm:t>
        <a:bodyPr/>
        <a:lstStyle/>
        <a:p>
          <a:endParaRPr lang="en-CH"/>
        </a:p>
      </dgm:t>
    </dgm:pt>
    <dgm:pt modelId="{5714A749-387F-48FE-B1FC-EE0B8EE05307}" type="sibTrans" cxnId="{F1346570-828C-4229-A2AE-38088A0D4D2A}">
      <dgm:prSet/>
      <dgm:spPr/>
      <dgm:t>
        <a:bodyPr/>
        <a:lstStyle/>
        <a:p>
          <a:endParaRPr lang="en-CH"/>
        </a:p>
      </dgm:t>
    </dgm:pt>
    <dgm:pt modelId="{CCFDD567-061A-411C-9929-447DE5D5CD49}">
      <dgm:prSet/>
      <dgm:spPr/>
      <dgm:t>
        <a:bodyPr/>
        <a:lstStyle/>
        <a:p>
          <a:r>
            <a:rPr lang="pl-PL" dirty="0"/>
            <a:t>3.4.6 Vacuum system</a:t>
          </a:r>
          <a:endParaRPr lang="en-CH" dirty="0"/>
        </a:p>
      </dgm:t>
    </dgm:pt>
    <dgm:pt modelId="{0F0375AE-D5EE-4366-92F1-FAA19FFF726B}" type="parTrans" cxnId="{C7BE7E5B-4531-473C-A238-DF16DC69BFE9}">
      <dgm:prSet/>
      <dgm:spPr/>
      <dgm:t>
        <a:bodyPr/>
        <a:lstStyle/>
        <a:p>
          <a:endParaRPr lang="en-CH"/>
        </a:p>
      </dgm:t>
    </dgm:pt>
    <dgm:pt modelId="{D1AD747B-1BDD-44C7-86F5-6404CD9E0FB1}" type="sibTrans" cxnId="{C7BE7E5B-4531-473C-A238-DF16DC69BFE9}">
      <dgm:prSet/>
      <dgm:spPr/>
      <dgm:t>
        <a:bodyPr/>
        <a:lstStyle/>
        <a:p>
          <a:endParaRPr lang="en-CH"/>
        </a:p>
      </dgm:t>
    </dgm:pt>
    <dgm:pt modelId="{83D6460C-9BC7-44E7-AD4A-D35BE7991765}">
      <dgm:prSet/>
      <dgm:spPr/>
      <dgm:t>
        <a:bodyPr/>
        <a:lstStyle/>
        <a:p>
          <a:r>
            <a:rPr lang="pl-PL" dirty="0"/>
            <a:t>3.4.7 Beam instruments</a:t>
          </a:r>
          <a:endParaRPr lang="en-CH" dirty="0"/>
        </a:p>
      </dgm:t>
    </dgm:pt>
    <dgm:pt modelId="{788F0F91-27A7-4365-A4AA-C030D7DC005D}" type="parTrans" cxnId="{9DEB1EFA-9E0E-4DC5-8BDC-AF3A1618C566}">
      <dgm:prSet/>
      <dgm:spPr/>
      <dgm:t>
        <a:bodyPr/>
        <a:lstStyle/>
        <a:p>
          <a:endParaRPr lang="en-CH"/>
        </a:p>
      </dgm:t>
    </dgm:pt>
    <dgm:pt modelId="{69EFFC49-6DA6-4E6E-ABD6-8E69C5D48624}" type="sibTrans" cxnId="{9DEB1EFA-9E0E-4DC5-8BDC-AF3A1618C566}">
      <dgm:prSet/>
      <dgm:spPr/>
      <dgm:t>
        <a:bodyPr/>
        <a:lstStyle/>
        <a:p>
          <a:endParaRPr lang="en-CH"/>
        </a:p>
      </dgm:t>
    </dgm:pt>
    <dgm:pt modelId="{52FF3012-31FA-4979-B9F7-C679A055B741}">
      <dgm:prSet/>
      <dgm:spPr/>
      <dgm:t>
        <a:bodyPr/>
        <a:lstStyle/>
        <a:p>
          <a:r>
            <a:rPr lang="en-GB" dirty="0"/>
            <a:t>3.4.8 Collider and booster magnets</a:t>
          </a:r>
          <a:endParaRPr lang="en-CH" dirty="0"/>
        </a:p>
      </dgm:t>
    </dgm:pt>
    <dgm:pt modelId="{58D5863D-32FC-427E-B082-718E6B252D05}" type="parTrans" cxnId="{15E706D0-BAED-4DFA-A055-D6E5C15000C1}">
      <dgm:prSet/>
      <dgm:spPr/>
      <dgm:t>
        <a:bodyPr/>
        <a:lstStyle/>
        <a:p>
          <a:endParaRPr lang="en-CH"/>
        </a:p>
      </dgm:t>
    </dgm:pt>
    <dgm:pt modelId="{6874E49E-1362-418F-A565-61072B546D51}" type="sibTrans" cxnId="{15E706D0-BAED-4DFA-A055-D6E5C15000C1}">
      <dgm:prSet/>
      <dgm:spPr/>
      <dgm:t>
        <a:bodyPr/>
        <a:lstStyle/>
        <a:p>
          <a:endParaRPr lang="en-CH"/>
        </a:p>
      </dgm:t>
    </dgm:pt>
    <dgm:pt modelId="{5E3FDEB1-F27C-4A4A-A60A-47C8FBC3F3FC}">
      <dgm:prSet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pl-PL" dirty="0"/>
            <a:t>3.4.9 </a:t>
          </a:r>
          <a:r>
            <a:rPr lang="en-US" dirty="0"/>
            <a:t>Machine Protection and Availability</a:t>
          </a:r>
          <a:endParaRPr lang="en-CH" dirty="0"/>
        </a:p>
      </dgm:t>
    </dgm:pt>
    <dgm:pt modelId="{C8BAE4DF-9645-4356-A18B-ACE690D8F831}" type="parTrans" cxnId="{D520D90E-E4C2-4586-B577-BED828F34DE6}">
      <dgm:prSet/>
      <dgm:spPr/>
      <dgm:t>
        <a:bodyPr/>
        <a:lstStyle/>
        <a:p>
          <a:endParaRPr lang="en-CH"/>
        </a:p>
      </dgm:t>
    </dgm:pt>
    <dgm:pt modelId="{42854BF0-F17D-4FF5-99EC-5A908651A06C}" type="sibTrans" cxnId="{D520D90E-E4C2-4586-B577-BED828F34DE6}">
      <dgm:prSet/>
      <dgm:spPr/>
      <dgm:t>
        <a:bodyPr/>
        <a:lstStyle/>
        <a:p>
          <a:endParaRPr lang="en-CH"/>
        </a:p>
      </dgm:t>
    </dgm:pt>
    <dgm:pt modelId="{B0A26530-5204-40E7-84CA-BE828D2BFF68}">
      <dgm:prSet/>
      <dgm:spPr/>
      <dgm:t>
        <a:bodyPr/>
        <a:lstStyle/>
        <a:p>
          <a:r>
            <a:rPr lang="pl-PL" dirty="0"/>
            <a:t>3.5 FCC-ee booster design</a:t>
          </a:r>
          <a:endParaRPr lang="en-CH" dirty="0"/>
        </a:p>
      </dgm:t>
    </dgm:pt>
    <dgm:pt modelId="{6314ED7B-791C-4837-9124-3553A8107A21}" type="parTrans" cxnId="{390B1E72-AC29-434B-82E2-C80543BED8E5}">
      <dgm:prSet/>
      <dgm:spPr/>
      <dgm:t>
        <a:bodyPr/>
        <a:lstStyle/>
        <a:p>
          <a:endParaRPr lang="en-CH"/>
        </a:p>
      </dgm:t>
    </dgm:pt>
    <dgm:pt modelId="{14DA4352-249B-4AFD-85FB-778C866E3381}" type="sibTrans" cxnId="{390B1E72-AC29-434B-82E2-C80543BED8E5}">
      <dgm:prSet/>
      <dgm:spPr/>
      <dgm:t>
        <a:bodyPr/>
        <a:lstStyle/>
        <a:p>
          <a:endParaRPr lang="en-CH"/>
        </a:p>
      </dgm:t>
    </dgm:pt>
    <dgm:pt modelId="{46C569A1-D4D7-4E2B-9B54-1BFCD21BA72D}">
      <dgm:prSet/>
      <dgm:spPr/>
      <dgm:t>
        <a:bodyPr/>
        <a:lstStyle/>
        <a:p>
          <a:r>
            <a:rPr lang="en-GB" dirty="0"/>
            <a:t>3.7 FCC-ee energy calibration and polarization</a:t>
          </a:r>
          <a:endParaRPr lang="en-CH" dirty="0"/>
        </a:p>
      </dgm:t>
    </dgm:pt>
    <dgm:pt modelId="{BC5C8311-EAD1-4617-9922-644A045BC6A8}" type="parTrans" cxnId="{050A9F1C-B686-4EAF-A347-9485570C9F1D}">
      <dgm:prSet/>
      <dgm:spPr/>
      <dgm:t>
        <a:bodyPr/>
        <a:lstStyle/>
        <a:p>
          <a:endParaRPr lang="en-CH"/>
        </a:p>
      </dgm:t>
    </dgm:pt>
    <dgm:pt modelId="{535EE68F-4459-4858-A44E-9B486F15A836}" type="sibTrans" cxnId="{050A9F1C-B686-4EAF-A347-9485570C9F1D}">
      <dgm:prSet/>
      <dgm:spPr/>
      <dgm:t>
        <a:bodyPr/>
        <a:lstStyle/>
        <a:p>
          <a:endParaRPr lang="en-CH"/>
        </a:p>
      </dgm:t>
    </dgm:pt>
    <dgm:pt modelId="{F7F1A32B-8ECF-4DF7-879D-B51DB7B28EFD}">
      <dgm:prSet/>
      <dgm:spPr/>
      <dgm:t>
        <a:bodyPr/>
        <a:lstStyle/>
        <a:p>
          <a:r>
            <a:rPr lang="pl-PL" dirty="0"/>
            <a:t>3.</a:t>
          </a:r>
          <a:r>
            <a:rPr lang="en-US" dirty="0"/>
            <a:t>8</a:t>
          </a:r>
          <a:r>
            <a:rPr lang="pl-PL" dirty="0"/>
            <a:t> FCC-ee MDI</a:t>
          </a:r>
          <a:endParaRPr lang="en-CH" dirty="0"/>
        </a:p>
      </dgm:t>
    </dgm:pt>
    <dgm:pt modelId="{6914D68B-3D48-4AB5-8110-48BB2494033F}" type="parTrans" cxnId="{67A1BE3A-BB12-4E82-B48F-BC7CF041C9F7}">
      <dgm:prSet/>
      <dgm:spPr/>
      <dgm:t>
        <a:bodyPr/>
        <a:lstStyle/>
        <a:p>
          <a:endParaRPr lang="en-CH"/>
        </a:p>
      </dgm:t>
    </dgm:pt>
    <dgm:pt modelId="{3E95C4E9-ABBD-4202-AE59-73A9421B440A}" type="sibTrans" cxnId="{67A1BE3A-BB12-4E82-B48F-BC7CF041C9F7}">
      <dgm:prSet/>
      <dgm:spPr/>
      <dgm:t>
        <a:bodyPr/>
        <a:lstStyle/>
        <a:p>
          <a:endParaRPr lang="en-CH"/>
        </a:p>
      </dgm:t>
    </dgm:pt>
    <dgm:pt modelId="{7D0A6D4F-513E-495B-B3D0-EDBF6B7D967D}">
      <dgm:prSet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3.4.5 Magnet and RF Power Systems</a:t>
          </a:r>
          <a:endParaRPr lang="en-CH" dirty="0"/>
        </a:p>
      </dgm:t>
    </dgm:pt>
    <dgm:pt modelId="{64B28F7D-B076-4FEB-8C87-3AC2EDD7C2B4}" type="parTrans" cxnId="{0D3DF305-8D9C-4175-9647-42E2D6B5BA7C}">
      <dgm:prSet/>
      <dgm:spPr/>
      <dgm:t>
        <a:bodyPr/>
        <a:lstStyle/>
        <a:p>
          <a:endParaRPr lang="en-CH"/>
        </a:p>
      </dgm:t>
    </dgm:pt>
    <dgm:pt modelId="{A02E55ED-B580-4B24-A78E-F5C22DDE8464}" type="sibTrans" cxnId="{0D3DF305-8D9C-4175-9647-42E2D6B5BA7C}">
      <dgm:prSet/>
      <dgm:spPr/>
      <dgm:t>
        <a:bodyPr/>
        <a:lstStyle/>
        <a:p>
          <a:endParaRPr lang="en-CH"/>
        </a:p>
      </dgm:t>
    </dgm:pt>
    <dgm:pt modelId="{60EFA6BE-7B99-4701-AA70-39F9F5DDD011}">
      <dgm:prSet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pl-PL"/>
            <a:t>3.3 FCC-hh design</a:t>
          </a:r>
          <a:endParaRPr lang="en-CH" dirty="0"/>
        </a:p>
      </dgm:t>
    </dgm:pt>
    <dgm:pt modelId="{B0EB72C5-3E5B-454D-8B06-349C7BE1DEC6}" type="parTrans" cxnId="{8DDBE0CC-F9F5-4E63-9A43-666347017A30}">
      <dgm:prSet/>
      <dgm:spPr/>
      <dgm:t>
        <a:bodyPr/>
        <a:lstStyle/>
        <a:p>
          <a:endParaRPr lang="en-CH"/>
        </a:p>
      </dgm:t>
    </dgm:pt>
    <dgm:pt modelId="{8B796681-C602-4A36-B71D-1A0F818F7680}" type="sibTrans" cxnId="{8DDBE0CC-F9F5-4E63-9A43-666347017A30}">
      <dgm:prSet/>
      <dgm:spPr/>
      <dgm:t>
        <a:bodyPr/>
        <a:lstStyle/>
        <a:p>
          <a:endParaRPr lang="en-CH"/>
        </a:p>
      </dgm:t>
    </dgm:pt>
    <dgm:pt modelId="{C918B1E5-A2B4-468A-83A2-89EDAC422DEA}">
      <dgm:prSet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pl-PL" dirty="0"/>
            <a:t>3.6 FCC-ee injector</a:t>
          </a:r>
          <a:endParaRPr lang="en-CH" dirty="0"/>
        </a:p>
      </dgm:t>
    </dgm:pt>
    <dgm:pt modelId="{17411C8D-38DC-4F03-A63C-8A79748205F4}" type="parTrans" cxnId="{A253D18B-C7BE-4E69-A861-EFC49F87DBAA}">
      <dgm:prSet/>
      <dgm:spPr/>
      <dgm:t>
        <a:bodyPr/>
        <a:lstStyle/>
        <a:p>
          <a:endParaRPr lang="en-CH"/>
        </a:p>
      </dgm:t>
    </dgm:pt>
    <dgm:pt modelId="{3B6EF849-E7F3-4D1D-826B-A117CFA13CD3}" type="sibTrans" cxnId="{A253D18B-C7BE-4E69-A861-EFC49F87DBAA}">
      <dgm:prSet/>
      <dgm:spPr/>
      <dgm:t>
        <a:bodyPr/>
        <a:lstStyle/>
        <a:p>
          <a:endParaRPr lang="en-CH"/>
        </a:p>
      </dgm:t>
    </dgm:pt>
    <dgm:pt modelId="{2FEB2E04-31E3-4C2E-B703-5A074DAFBEA2}">
      <dgm:prSet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>
        <a:solidFill>
          <a:schemeClr val="accent2"/>
        </a:solidFill>
      </dgm:spPr>
      <dgm:t>
        <a:bodyPr/>
        <a:lstStyle/>
        <a:p>
          <a:r>
            <a:rPr lang="en-US" dirty="0"/>
            <a:t>3.4.10 Operation Model</a:t>
          </a:r>
          <a:endParaRPr lang="en-CH" dirty="0"/>
        </a:p>
      </dgm:t>
    </dgm:pt>
    <dgm:pt modelId="{A30F919D-EDDE-4F71-A3B1-BA6ADB287300}" type="parTrans" cxnId="{57EF4EB3-AA47-42A7-BB1A-95106331C094}">
      <dgm:prSet/>
      <dgm:spPr/>
      <dgm:t>
        <a:bodyPr/>
        <a:lstStyle/>
        <a:p>
          <a:endParaRPr lang="en-CH"/>
        </a:p>
      </dgm:t>
    </dgm:pt>
    <dgm:pt modelId="{2129369A-6B21-4ADA-9695-EA9A10103A41}" type="sibTrans" cxnId="{57EF4EB3-AA47-42A7-BB1A-95106331C094}">
      <dgm:prSet/>
      <dgm:spPr/>
      <dgm:t>
        <a:bodyPr/>
        <a:lstStyle/>
        <a:p>
          <a:endParaRPr lang="en-CH"/>
        </a:p>
      </dgm:t>
    </dgm:pt>
    <dgm:pt modelId="{6ED69D42-19E0-45C6-B003-A5293FCD71A3}" type="pres">
      <dgm:prSet presAssocID="{D81CE584-6CD0-4125-9575-405473F785F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B4B2E647-FE03-4B69-A2B3-5E0BA940622C}" type="pres">
      <dgm:prSet presAssocID="{FDABB928-C5C9-4EFB-B66F-6AF767AE1E56}" presName="hierRoot1" presStyleCnt="0">
        <dgm:presLayoutVars>
          <dgm:hierBranch val="init"/>
        </dgm:presLayoutVars>
      </dgm:prSet>
      <dgm:spPr/>
    </dgm:pt>
    <dgm:pt modelId="{3B630028-CF5B-401B-9F8D-8A2F9FD67604}" type="pres">
      <dgm:prSet presAssocID="{FDABB928-C5C9-4EFB-B66F-6AF767AE1E56}" presName="rootComposite1" presStyleCnt="0"/>
      <dgm:spPr/>
    </dgm:pt>
    <dgm:pt modelId="{7350CEF3-A985-4C0F-B433-4EC051AF87A5}" type="pres">
      <dgm:prSet presAssocID="{FDABB928-C5C9-4EFB-B66F-6AF767AE1E56}" presName="rootText1" presStyleLbl="node0" presStyleIdx="0" presStyleCnt="1">
        <dgm:presLayoutVars>
          <dgm:chPref val="3"/>
        </dgm:presLayoutVars>
      </dgm:prSet>
      <dgm:spPr/>
    </dgm:pt>
    <dgm:pt modelId="{ACF1406B-FD04-4CFE-AA87-E4955551EA26}" type="pres">
      <dgm:prSet presAssocID="{FDABB928-C5C9-4EFB-B66F-6AF767AE1E56}" presName="rootConnector1" presStyleLbl="node1" presStyleIdx="0" presStyleCnt="0"/>
      <dgm:spPr/>
    </dgm:pt>
    <dgm:pt modelId="{61395300-1D5D-42D8-A727-5DA92C2269A7}" type="pres">
      <dgm:prSet presAssocID="{FDABB928-C5C9-4EFB-B66F-6AF767AE1E56}" presName="hierChild2" presStyleCnt="0"/>
      <dgm:spPr/>
    </dgm:pt>
    <dgm:pt modelId="{99A29711-D669-470A-B57D-14A80231227E}" type="pres">
      <dgm:prSet presAssocID="{BEB8712F-DFFF-4787-A75C-C9CC085B2449}" presName="Name37" presStyleLbl="parChTrans1D2" presStyleIdx="0" presStyleCnt="8"/>
      <dgm:spPr/>
    </dgm:pt>
    <dgm:pt modelId="{C9A3C95B-7893-40BD-BF1F-46A1B20B0766}" type="pres">
      <dgm:prSet presAssocID="{2FC7081C-CB79-4429-A73D-DC8721F96D8A}" presName="hierRoot2" presStyleCnt="0">
        <dgm:presLayoutVars>
          <dgm:hierBranch val="init"/>
        </dgm:presLayoutVars>
      </dgm:prSet>
      <dgm:spPr/>
    </dgm:pt>
    <dgm:pt modelId="{A9377BC3-9998-4B07-B6F7-D6A01FD0C92F}" type="pres">
      <dgm:prSet presAssocID="{2FC7081C-CB79-4429-A73D-DC8721F96D8A}" presName="rootComposite" presStyleCnt="0"/>
      <dgm:spPr/>
    </dgm:pt>
    <dgm:pt modelId="{B15DDD2D-06F7-4B0F-950E-2C86CF998FB7}" type="pres">
      <dgm:prSet presAssocID="{2FC7081C-CB79-4429-A73D-DC8721F96D8A}" presName="rootText" presStyleLbl="node2" presStyleIdx="0" presStyleCnt="8">
        <dgm:presLayoutVars>
          <dgm:chPref val="3"/>
        </dgm:presLayoutVars>
      </dgm:prSet>
      <dgm:spPr/>
    </dgm:pt>
    <dgm:pt modelId="{51DA4F6F-03CD-4A93-AE11-43FCAE90C25B}" type="pres">
      <dgm:prSet presAssocID="{2FC7081C-CB79-4429-A73D-DC8721F96D8A}" presName="rootConnector" presStyleLbl="node2" presStyleIdx="0" presStyleCnt="8"/>
      <dgm:spPr/>
    </dgm:pt>
    <dgm:pt modelId="{1AD1CDBB-7911-4AE1-9CE9-E930FF82D035}" type="pres">
      <dgm:prSet presAssocID="{2FC7081C-CB79-4429-A73D-DC8721F96D8A}" presName="hierChild4" presStyleCnt="0"/>
      <dgm:spPr/>
    </dgm:pt>
    <dgm:pt modelId="{CB9E320E-1359-4FF4-9B03-86488FD38F55}" type="pres">
      <dgm:prSet presAssocID="{2FC7081C-CB79-4429-A73D-DC8721F96D8A}" presName="hierChild5" presStyleCnt="0"/>
      <dgm:spPr/>
    </dgm:pt>
    <dgm:pt modelId="{B1862DDA-F2E4-40E9-823E-FD0A4543F2A1}" type="pres">
      <dgm:prSet presAssocID="{E73622AE-1564-40F5-821B-0F02B15C8528}" presName="Name37" presStyleLbl="parChTrans1D2" presStyleIdx="1" presStyleCnt="8"/>
      <dgm:spPr/>
    </dgm:pt>
    <dgm:pt modelId="{FFB5506F-AB3B-4E66-922B-189CC5AF913B}" type="pres">
      <dgm:prSet presAssocID="{D589CB83-2EC2-4D05-9F32-F775D93577A8}" presName="hierRoot2" presStyleCnt="0">
        <dgm:presLayoutVars>
          <dgm:hierBranch val="init"/>
        </dgm:presLayoutVars>
      </dgm:prSet>
      <dgm:spPr/>
    </dgm:pt>
    <dgm:pt modelId="{FE55731B-3582-48A7-BE4B-AEB17033ABDE}" type="pres">
      <dgm:prSet presAssocID="{D589CB83-2EC2-4D05-9F32-F775D93577A8}" presName="rootComposite" presStyleCnt="0"/>
      <dgm:spPr/>
    </dgm:pt>
    <dgm:pt modelId="{E1B86A4A-CBF7-4806-8E56-0EB3905E75B5}" type="pres">
      <dgm:prSet presAssocID="{D589CB83-2EC2-4D05-9F32-F775D93577A8}" presName="rootText" presStyleLbl="node2" presStyleIdx="1" presStyleCnt="8">
        <dgm:presLayoutVars>
          <dgm:chPref val="3"/>
        </dgm:presLayoutVars>
      </dgm:prSet>
      <dgm:spPr/>
    </dgm:pt>
    <dgm:pt modelId="{5E3E6DCA-FB94-429B-BC1E-10BB87A98084}" type="pres">
      <dgm:prSet presAssocID="{D589CB83-2EC2-4D05-9F32-F775D93577A8}" presName="rootConnector" presStyleLbl="node2" presStyleIdx="1" presStyleCnt="8"/>
      <dgm:spPr/>
    </dgm:pt>
    <dgm:pt modelId="{2FCDFAA2-BED4-4CAD-BB2B-55056ECD405C}" type="pres">
      <dgm:prSet presAssocID="{D589CB83-2EC2-4D05-9F32-F775D93577A8}" presName="hierChild4" presStyleCnt="0"/>
      <dgm:spPr/>
    </dgm:pt>
    <dgm:pt modelId="{079CF925-EF91-4ADC-A787-68D08AEF3B03}" type="pres">
      <dgm:prSet presAssocID="{D589CB83-2EC2-4D05-9F32-F775D93577A8}" presName="hierChild5" presStyleCnt="0"/>
      <dgm:spPr/>
    </dgm:pt>
    <dgm:pt modelId="{320CF754-A6DD-4CC4-904C-8E3CBDC32B60}" type="pres">
      <dgm:prSet presAssocID="{B0EB72C5-3E5B-454D-8B06-349C7BE1DEC6}" presName="Name37" presStyleLbl="parChTrans1D2" presStyleIdx="2" presStyleCnt="8"/>
      <dgm:spPr/>
    </dgm:pt>
    <dgm:pt modelId="{C4D22267-D89A-463D-89A2-1DA4A250B5C0}" type="pres">
      <dgm:prSet presAssocID="{60EFA6BE-7B99-4701-AA70-39F9F5DDD011}" presName="hierRoot2" presStyleCnt="0">
        <dgm:presLayoutVars>
          <dgm:hierBranch val="init"/>
        </dgm:presLayoutVars>
      </dgm:prSet>
      <dgm:spPr/>
    </dgm:pt>
    <dgm:pt modelId="{EB5C0C6F-69CE-4E81-94DE-6F6997328B3D}" type="pres">
      <dgm:prSet presAssocID="{60EFA6BE-7B99-4701-AA70-39F9F5DDD011}" presName="rootComposite" presStyleCnt="0"/>
      <dgm:spPr/>
    </dgm:pt>
    <dgm:pt modelId="{77160BAA-01CB-4790-9CD5-40F5B8AB7B66}" type="pres">
      <dgm:prSet presAssocID="{60EFA6BE-7B99-4701-AA70-39F9F5DDD011}" presName="rootText" presStyleLbl="node2" presStyleIdx="2" presStyleCnt="8">
        <dgm:presLayoutVars>
          <dgm:chPref val="3"/>
        </dgm:presLayoutVars>
      </dgm:prSet>
      <dgm:spPr/>
    </dgm:pt>
    <dgm:pt modelId="{DDF35C57-BBF9-49E1-ABD2-403932D5CFAE}" type="pres">
      <dgm:prSet presAssocID="{60EFA6BE-7B99-4701-AA70-39F9F5DDD011}" presName="rootConnector" presStyleLbl="node2" presStyleIdx="2" presStyleCnt="8"/>
      <dgm:spPr/>
    </dgm:pt>
    <dgm:pt modelId="{EC86248F-9937-4DD9-8A1F-0C08492B1E77}" type="pres">
      <dgm:prSet presAssocID="{60EFA6BE-7B99-4701-AA70-39F9F5DDD011}" presName="hierChild4" presStyleCnt="0"/>
      <dgm:spPr/>
    </dgm:pt>
    <dgm:pt modelId="{6EECCEAC-8245-4640-9757-980E74638DE2}" type="pres">
      <dgm:prSet presAssocID="{60EFA6BE-7B99-4701-AA70-39F9F5DDD011}" presName="hierChild5" presStyleCnt="0"/>
      <dgm:spPr/>
    </dgm:pt>
    <dgm:pt modelId="{14FF8ECF-F737-4030-BBF9-AFCB185C5E8A}" type="pres">
      <dgm:prSet presAssocID="{23CB376D-A969-404D-BE80-60678F0EEFD6}" presName="Name37" presStyleLbl="parChTrans1D2" presStyleIdx="3" presStyleCnt="8"/>
      <dgm:spPr/>
    </dgm:pt>
    <dgm:pt modelId="{7F20B829-E788-4864-9A66-28B8B1CCADC4}" type="pres">
      <dgm:prSet presAssocID="{CFD1A171-EDE1-425B-8020-C885CF0BD877}" presName="hierRoot2" presStyleCnt="0">
        <dgm:presLayoutVars>
          <dgm:hierBranch val="init"/>
        </dgm:presLayoutVars>
      </dgm:prSet>
      <dgm:spPr/>
    </dgm:pt>
    <dgm:pt modelId="{014EA8D2-A0F3-4DEC-8212-B0268FA26F4A}" type="pres">
      <dgm:prSet presAssocID="{CFD1A171-EDE1-425B-8020-C885CF0BD877}" presName="rootComposite" presStyleCnt="0"/>
      <dgm:spPr/>
    </dgm:pt>
    <dgm:pt modelId="{4CAEB986-B9BA-4B92-9C59-6FA79858B7FB}" type="pres">
      <dgm:prSet presAssocID="{CFD1A171-EDE1-425B-8020-C885CF0BD877}" presName="rootText" presStyleLbl="node2" presStyleIdx="3" presStyleCnt="8">
        <dgm:presLayoutVars>
          <dgm:chPref val="3"/>
        </dgm:presLayoutVars>
      </dgm:prSet>
      <dgm:spPr/>
    </dgm:pt>
    <dgm:pt modelId="{BC4636ED-95F0-482E-A570-4AFE7F8DE909}" type="pres">
      <dgm:prSet presAssocID="{CFD1A171-EDE1-425B-8020-C885CF0BD877}" presName="rootConnector" presStyleLbl="node2" presStyleIdx="3" presStyleCnt="8"/>
      <dgm:spPr/>
    </dgm:pt>
    <dgm:pt modelId="{500E7DB6-A306-4212-BC43-DC4400E38CD1}" type="pres">
      <dgm:prSet presAssocID="{CFD1A171-EDE1-425B-8020-C885CF0BD877}" presName="hierChild4" presStyleCnt="0"/>
      <dgm:spPr/>
    </dgm:pt>
    <dgm:pt modelId="{5E91BE39-1ECC-4FCA-9A38-C5166484AE2E}" type="pres">
      <dgm:prSet presAssocID="{67083839-DC55-4C96-9C81-4E614A2ECA6F}" presName="Name37" presStyleLbl="parChTrans1D3" presStyleIdx="0" presStyleCnt="10"/>
      <dgm:spPr/>
    </dgm:pt>
    <dgm:pt modelId="{9643AED1-A69A-40D2-9B5A-ED6D243B4670}" type="pres">
      <dgm:prSet presAssocID="{AFA30074-8E73-4BB6-82C2-27CAD10311EE}" presName="hierRoot2" presStyleCnt="0">
        <dgm:presLayoutVars>
          <dgm:hierBranch val="init"/>
        </dgm:presLayoutVars>
      </dgm:prSet>
      <dgm:spPr/>
    </dgm:pt>
    <dgm:pt modelId="{DF5C150F-D6F1-4498-8F9C-410880E6DA7F}" type="pres">
      <dgm:prSet presAssocID="{AFA30074-8E73-4BB6-82C2-27CAD10311EE}" presName="rootComposite" presStyleCnt="0"/>
      <dgm:spPr/>
    </dgm:pt>
    <dgm:pt modelId="{ADEAD547-175E-4086-965F-A272C0E76812}" type="pres">
      <dgm:prSet presAssocID="{AFA30074-8E73-4BB6-82C2-27CAD10311EE}" presName="rootText" presStyleLbl="node3" presStyleIdx="0" presStyleCnt="10">
        <dgm:presLayoutVars>
          <dgm:chPref val="3"/>
        </dgm:presLayoutVars>
      </dgm:prSet>
      <dgm:spPr/>
    </dgm:pt>
    <dgm:pt modelId="{88251885-7BAE-40BC-81A6-E9F136844B64}" type="pres">
      <dgm:prSet presAssocID="{AFA30074-8E73-4BB6-82C2-27CAD10311EE}" presName="rootConnector" presStyleLbl="node3" presStyleIdx="0" presStyleCnt="10"/>
      <dgm:spPr/>
    </dgm:pt>
    <dgm:pt modelId="{C7C329F0-8692-4EE3-B407-3CEAB87F299A}" type="pres">
      <dgm:prSet presAssocID="{AFA30074-8E73-4BB6-82C2-27CAD10311EE}" presName="hierChild4" presStyleCnt="0"/>
      <dgm:spPr/>
    </dgm:pt>
    <dgm:pt modelId="{D1CD1808-D1E8-4E1B-B052-8716296A3810}" type="pres">
      <dgm:prSet presAssocID="{AFA30074-8E73-4BB6-82C2-27CAD10311EE}" presName="hierChild5" presStyleCnt="0"/>
      <dgm:spPr/>
    </dgm:pt>
    <dgm:pt modelId="{24B08205-A8D3-4FA1-AEF8-4E7D8DA56858}" type="pres">
      <dgm:prSet presAssocID="{15773A3D-34BC-4CDB-A970-B31BDAB2EECF}" presName="Name37" presStyleLbl="parChTrans1D3" presStyleIdx="1" presStyleCnt="10"/>
      <dgm:spPr/>
    </dgm:pt>
    <dgm:pt modelId="{6B39A34F-E719-4A90-BF24-F3CB817CFFCE}" type="pres">
      <dgm:prSet presAssocID="{8C185A09-2A58-4A2E-BAC4-6E20105F7B66}" presName="hierRoot2" presStyleCnt="0">
        <dgm:presLayoutVars>
          <dgm:hierBranch val="init"/>
        </dgm:presLayoutVars>
      </dgm:prSet>
      <dgm:spPr/>
    </dgm:pt>
    <dgm:pt modelId="{356895FF-D013-483B-9BE5-14CA8BD662AC}" type="pres">
      <dgm:prSet presAssocID="{8C185A09-2A58-4A2E-BAC4-6E20105F7B66}" presName="rootComposite" presStyleCnt="0"/>
      <dgm:spPr/>
    </dgm:pt>
    <dgm:pt modelId="{1D11D166-9CBA-4B70-AEF9-5957A6C55AFA}" type="pres">
      <dgm:prSet presAssocID="{8C185A09-2A58-4A2E-BAC4-6E20105F7B66}" presName="rootText" presStyleLbl="node3" presStyleIdx="1" presStyleCnt="10">
        <dgm:presLayoutVars>
          <dgm:chPref val="3"/>
        </dgm:presLayoutVars>
      </dgm:prSet>
      <dgm:spPr/>
    </dgm:pt>
    <dgm:pt modelId="{C6BBF5A9-374C-4E49-8B05-DD1159F3AA00}" type="pres">
      <dgm:prSet presAssocID="{8C185A09-2A58-4A2E-BAC4-6E20105F7B66}" presName="rootConnector" presStyleLbl="node3" presStyleIdx="1" presStyleCnt="10"/>
      <dgm:spPr/>
    </dgm:pt>
    <dgm:pt modelId="{75C33637-C531-4361-AD49-42FB926468D4}" type="pres">
      <dgm:prSet presAssocID="{8C185A09-2A58-4A2E-BAC4-6E20105F7B66}" presName="hierChild4" presStyleCnt="0"/>
      <dgm:spPr/>
    </dgm:pt>
    <dgm:pt modelId="{A071D06B-F82A-4213-A7CC-3AA2DC0B9E66}" type="pres">
      <dgm:prSet presAssocID="{8C185A09-2A58-4A2E-BAC4-6E20105F7B66}" presName="hierChild5" presStyleCnt="0"/>
      <dgm:spPr/>
    </dgm:pt>
    <dgm:pt modelId="{590249E8-2CDE-4219-8EFD-9BD74B6F6F12}" type="pres">
      <dgm:prSet presAssocID="{EBB1BEE4-EC9D-4082-9764-B37F99FD0D48}" presName="Name37" presStyleLbl="parChTrans1D3" presStyleIdx="2" presStyleCnt="10"/>
      <dgm:spPr/>
    </dgm:pt>
    <dgm:pt modelId="{8B18676B-26E5-410A-B524-3EF9CDC3F527}" type="pres">
      <dgm:prSet presAssocID="{08103549-CBC4-47EF-B357-9397D513B3B3}" presName="hierRoot2" presStyleCnt="0">
        <dgm:presLayoutVars>
          <dgm:hierBranch val="init"/>
        </dgm:presLayoutVars>
      </dgm:prSet>
      <dgm:spPr/>
    </dgm:pt>
    <dgm:pt modelId="{92B34B89-05FB-46AC-B3E7-535D41150277}" type="pres">
      <dgm:prSet presAssocID="{08103549-CBC4-47EF-B357-9397D513B3B3}" presName="rootComposite" presStyleCnt="0"/>
      <dgm:spPr/>
    </dgm:pt>
    <dgm:pt modelId="{4CE244A7-BE9B-4026-9364-F95D8BB61223}" type="pres">
      <dgm:prSet presAssocID="{08103549-CBC4-47EF-B357-9397D513B3B3}" presName="rootText" presStyleLbl="node3" presStyleIdx="2" presStyleCnt="10">
        <dgm:presLayoutVars>
          <dgm:chPref val="3"/>
        </dgm:presLayoutVars>
      </dgm:prSet>
      <dgm:spPr/>
    </dgm:pt>
    <dgm:pt modelId="{4CF79AD1-AF2A-4C9E-9F10-3D0904BFFA10}" type="pres">
      <dgm:prSet presAssocID="{08103549-CBC4-47EF-B357-9397D513B3B3}" presName="rootConnector" presStyleLbl="node3" presStyleIdx="2" presStyleCnt="10"/>
      <dgm:spPr/>
    </dgm:pt>
    <dgm:pt modelId="{C07194F4-29D8-4AB8-BC44-540F9DD29ACB}" type="pres">
      <dgm:prSet presAssocID="{08103549-CBC4-47EF-B357-9397D513B3B3}" presName="hierChild4" presStyleCnt="0"/>
      <dgm:spPr/>
    </dgm:pt>
    <dgm:pt modelId="{FC601A0A-75C8-4F27-BBA0-38B7229BCB8F}" type="pres">
      <dgm:prSet presAssocID="{08103549-CBC4-47EF-B357-9397D513B3B3}" presName="hierChild5" presStyleCnt="0"/>
      <dgm:spPr/>
    </dgm:pt>
    <dgm:pt modelId="{A02330AB-D7E8-452F-B8E2-EAB9950174B6}" type="pres">
      <dgm:prSet presAssocID="{FC0667A2-4D5C-42BE-ABA3-FC1DFDEC62FB}" presName="Name37" presStyleLbl="parChTrans1D3" presStyleIdx="3" presStyleCnt="10"/>
      <dgm:spPr/>
    </dgm:pt>
    <dgm:pt modelId="{BA20C508-3BA0-4989-AA3B-D931FAEAA1D3}" type="pres">
      <dgm:prSet presAssocID="{6A2246AD-0117-4E69-B405-7EAA0DF51E45}" presName="hierRoot2" presStyleCnt="0">
        <dgm:presLayoutVars>
          <dgm:hierBranch val="init"/>
        </dgm:presLayoutVars>
      </dgm:prSet>
      <dgm:spPr/>
    </dgm:pt>
    <dgm:pt modelId="{90637574-953C-4D19-B610-ABF5B88CAA55}" type="pres">
      <dgm:prSet presAssocID="{6A2246AD-0117-4E69-B405-7EAA0DF51E45}" presName="rootComposite" presStyleCnt="0"/>
      <dgm:spPr/>
    </dgm:pt>
    <dgm:pt modelId="{AA52EE80-955F-40F4-BBBF-D316B5ADA9DA}" type="pres">
      <dgm:prSet presAssocID="{6A2246AD-0117-4E69-B405-7EAA0DF51E45}" presName="rootText" presStyleLbl="node3" presStyleIdx="3" presStyleCnt="10">
        <dgm:presLayoutVars>
          <dgm:chPref val="3"/>
        </dgm:presLayoutVars>
      </dgm:prSet>
      <dgm:spPr/>
    </dgm:pt>
    <dgm:pt modelId="{5F2DAAD1-7C3B-4196-B298-0A24EA28B1B8}" type="pres">
      <dgm:prSet presAssocID="{6A2246AD-0117-4E69-B405-7EAA0DF51E45}" presName="rootConnector" presStyleLbl="node3" presStyleIdx="3" presStyleCnt="10"/>
      <dgm:spPr/>
    </dgm:pt>
    <dgm:pt modelId="{8CB34CF4-3224-4E9E-A413-A96077DE9C4F}" type="pres">
      <dgm:prSet presAssocID="{6A2246AD-0117-4E69-B405-7EAA0DF51E45}" presName="hierChild4" presStyleCnt="0"/>
      <dgm:spPr/>
    </dgm:pt>
    <dgm:pt modelId="{D8F89ACD-EABB-4680-8DD9-D078E783D7BF}" type="pres">
      <dgm:prSet presAssocID="{6A2246AD-0117-4E69-B405-7EAA0DF51E45}" presName="hierChild5" presStyleCnt="0"/>
      <dgm:spPr/>
    </dgm:pt>
    <dgm:pt modelId="{336B035D-AA31-4B1B-9AB9-F95BAA22EF0C}" type="pres">
      <dgm:prSet presAssocID="{64B28F7D-B076-4FEB-8C87-3AC2EDD7C2B4}" presName="Name37" presStyleLbl="parChTrans1D3" presStyleIdx="4" presStyleCnt="10"/>
      <dgm:spPr/>
    </dgm:pt>
    <dgm:pt modelId="{E33BAA56-3357-4E5A-93BA-FBFBB1E25A3D}" type="pres">
      <dgm:prSet presAssocID="{7D0A6D4F-513E-495B-B3D0-EDBF6B7D967D}" presName="hierRoot2" presStyleCnt="0">
        <dgm:presLayoutVars>
          <dgm:hierBranch val="init"/>
        </dgm:presLayoutVars>
      </dgm:prSet>
      <dgm:spPr/>
    </dgm:pt>
    <dgm:pt modelId="{E704295D-6E8B-4677-A969-E12C46BD6ACC}" type="pres">
      <dgm:prSet presAssocID="{7D0A6D4F-513E-495B-B3D0-EDBF6B7D967D}" presName="rootComposite" presStyleCnt="0"/>
      <dgm:spPr/>
    </dgm:pt>
    <dgm:pt modelId="{7F403997-1A08-4822-A798-9554CF66890D}" type="pres">
      <dgm:prSet presAssocID="{7D0A6D4F-513E-495B-B3D0-EDBF6B7D967D}" presName="rootText" presStyleLbl="node3" presStyleIdx="4" presStyleCnt="10">
        <dgm:presLayoutVars>
          <dgm:chPref val="3"/>
        </dgm:presLayoutVars>
      </dgm:prSet>
      <dgm:spPr/>
    </dgm:pt>
    <dgm:pt modelId="{95DEF65C-2F61-4981-826E-F0985D173936}" type="pres">
      <dgm:prSet presAssocID="{7D0A6D4F-513E-495B-B3D0-EDBF6B7D967D}" presName="rootConnector" presStyleLbl="node3" presStyleIdx="4" presStyleCnt="10"/>
      <dgm:spPr/>
    </dgm:pt>
    <dgm:pt modelId="{A0A2EC7E-DDA5-4FD6-8885-A383DE73A6BE}" type="pres">
      <dgm:prSet presAssocID="{7D0A6D4F-513E-495B-B3D0-EDBF6B7D967D}" presName="hierChild4" presStyleCnt="0"/>
      <dgm:spPr/>
    </dgm:pt>
    <dgm:pt modelId="{86330732-A043-4D84-951B-D2BE3DBB9462}" type="pres">
      <dgm:prSet presAssocID="{7D0A6D4F-513E-495B-B3D0-EDBF6B7D967D}" presName="hierChild5" presStyleCnt="0"/>
      <dgm:spPr/>
    </dgm:pt>
    <dgm:pt modelId="{9C380896-A8CF-400E-B9D0-FA4D91756ED7}" type="pres">
      <dgm:prSet presAssocID="{0F0375AE-D5EE-4366-92F1-FAA19FFF726B}" presName="Name37" presStyleLbl="parChTrans1D3" presStyleIdx="5" presStyleCnt="10"/>
      <dgm:spPr/>
    </dgm:pt>
    <dgm:pt modelId="{CBA0ECFA-2A5A-44B6-8A27-D078D87DDDDE}" type="pres">
      <dgm:prSet presAssocID="{CCFDD567-061A-411C-9929-447DE5D5CD49}" presName="hierRoot2" presStyleCnt="0">
        <dgm:presLayoutVars>
          <dgm:hierBranch val="init"/>
        </dgm:presLayoutVars>
      </dgm:prSet>
      <dgm:spPr/>
    </dgm:pt>
    <dgm:pt modelId="{0F1759EE-36DA-4DAF-A396-F8ADC811805C}" type="pres">
      <dgm:prSet presAssocID="{CCFDD567-061A-411C-9929-447DE5D5CD49}" presName="rootComposite" presStyleCnt="0"/>
      <dgm:spPr/>
    </dgm:pt>
    <dgm:pt modelId="{69803287-B639-45DA-8C89-F2858AE9FBB6}" type="pres">
      <dgm:prSet presAssocID="{CCFDD567-061A-411C-9929-447DE5D5CD49}" presName="rootText" presStyleLbl="node3" presStyleIdx="5" presStyleCnt="10">
        <dgm:presLayoutVars>
          <dgm:chPref val="3"/>
        </dgm:presLayoutVars>
      </dgm:prSet>
      <dgm:spPr/>
    </dgm:pt>
    <dgm:pt modelId="{7AC55A37-DE15-416C-8FF2-C5EDC2543E71}" type="pres">
      <dgm:prSet presAssocID="{CCFDD567-061A-411C-9929-447DE5D5CD49}" presName="rootConnector" presStyleLbl="node3" presStyleIdx="5" presStyleCnt="10"/>
      <dgm:spPr/>
    </dgm:pt>
    <dgm:pt modelId="{57E09340-5B86-4B98-A3C6-80EB0880709F}" type="pres">
      <dgm:prSet presAssocID="{CCFDD567-061A-411C-9929-447DE5D5CD49}" presName="hierChild4" presStyleCnt="0"/>
      <dgm:spPr/>
    </dgm:pt>
    <dgm:pt modelId="{6E7DB25D-E77C-4404-B929-8941C9219E50}" type="pres">
      <dgm:prSet presAssocID="{CCFDD567-061A-411C-9929-447DE5D5CD49}" presName="hierChild5" presStyleCnt="0"/>
      <dgm:spPr/>
    </dgm:pt>
    <dgm:pt modelId="{E97429F2-2ED8-4C63-B06B-15C7A7E5E9CF}" type="pres">
      <dgm:prSet presAssocID="{788F0F91-27A7-4365-A4AA-C030D7DC005D}" presName="Name37" presStyleLbl="parChTrans1D3" presStyleIdx="6" presStyleCnt="10"/>
      <dgm:spPr/>
    </dgm:pt>
    <dgm:pt modelId="{33C9D3ED-9864-4DE4-8538-410051D892C0}" type="pres">
      <dgm:prSet presAssocID="{83D6460C-9BC7-44E7-AD4A-D35BE7991765}" presName="hierRoot2" presStyleCnt="0">
        <dgm:presLayoutVars>
          <dgm:hierBranch val="init"/>
        </dgm:presLayoutVars>
      </dgm:prSet>
      <dgm:spPr/>
    </dgm:pt>
    <dgm:pt modelId="{CEEB30AF-24C8-4A06-A92D-ABF1AF5FB66A}" type="pres">
      <dgm:prSet presAssocID="{83D6460C-9BC7-44E7-AD4A-D35BE7991765}" presName="rootComposite" presStyleCnt="0"/>
      <dgm:spPr/>
    </dgm:pt>
    <dgm:pt modelId="{B00A3FC0-D5E1-4311-9D17-D240C082C9CE}" type="pres">
      <dgm:prSet presAssocID="{83D6460C-9BC7-44E7-AD4A-D35BE7991765}" presName="rootText" presStyleLbl="node3" presStyleIdx="6" presStyleCnt="10">
        <dgm:presLayoutVars>
          <dgm:chPref val="3"/>
        </dgm:presLayoutVars>
      </dgm:prSet>
      <dgm:spPr/>
    </dgm:pt>
    <dgm:pt modelId="{435129D8-7161-47C9-A69D-BD3BC5B1DC65}" type="pres">
      <dgm:prSet presAssocID="{83D6460C-9BC7-44E7-AD4A-D35BE7991765}" presName="rootConnector" presStyleLbl="node3" presStyleIdx="6" presStyleCnt="10"/>
      <dgm:spPr/>
    </dgm:pt>
    <dgm:pt modelId="{A9DD941E-114D-4B67-9D8B-854682428861}" type="pres">
      <dgm:prSet presAssocID="{83D6460C-9BC7-44E7-AD4A-D35BE7991765}" presName="hierChild4" presStyleCnt="0"/>
      <dgm:spPr/>
    </dgm:pt>
    <dgm:pt modelId="{CD29A8EF-04FC-4979-A4C3-5AD515B4E598}" type="pres">
      <dgm:prSet presAssocID="{83D6460C-9BC7-44E7-AD4A-D35BE7991765}" presName="hierChild5" presStyleCnt="0"/>
      <dgm:spPr/>
    </dgm:pt>
    <dgm:pt modelId="{FA88EE79-F85F-4792-B4D2-F9519969836A}" type="pres">
      <dgm:prSet presAssocID="{58D5863D-32FC-427E-B082-718E6B252D05}" presName="Name37" presStyleLbl="parChTrans1D3" presStyleIdx="7" presStyleCnt="10"/>
      <dgm:spPr/>
    </dgm:pt>
    <dgm:pt modelId="{804719AB-FB8A-42A1-AFB7-366F2DE19605}" type="pres">
      <dgm:prSet presAssocID="{52FF3012-31FA-4979-B9F7-C679A055B741}" presName="hierRoot2" presStyleCnt="0">
        <dgm:presLayoutVars>
          <dgm:hierBranch val="init"/>
        </dgm:presLayoutVars>
      </dgm:prSet>
      <dgm:spPr/>
    </dgm:pt>
    <dgm:pt modelId="{7E9C3D34-E2C2-487C-86E8-E4CECBBD4D39}" type="pres">
      <dgm:prSet presAssocID="{52FF3012-31FA-4979-B9F7-C679A055B741}" presName="rootComposite" presStyleCnt="0"/>
      <dgm:spPr/>
    </dgm:pt>
    <dgm:pt modelId="{0DA7DFFB-9B73-4F1B-8BC8-D8F05F99B99A}" type="pres">
      <dgm:prSet presAssocID="{52FF3012-31FA-4979-B9F7-C679A055B741}" presName="rootText" presStyleLbl="node3" presStyleIdx="7" presStyleCnt="10">
        <dgm:presLayoutVars>
          <dgm:chPref val="3"/>
        </dgm:presLayoutVars>
      </dgm:prSet>
      <dgm:spPr/>
    </dgm:pt>
    <dgm:pt modelId="{7573343D-1A65-409C-9AD4-FB569727A723}" type="pres">
      <dgm:prSet presAssocID="{52FF3012-31FA-4979-B9F7-C679A055B741}" presName="rootConnector" presStyleLbl="node3" presStyleIdx="7" presStyleCnt="10"/>
      <dgm:spPr/>
    </dgm:pt>
    <dgm:pt modelId="{B9725ED9-DC7C-44A7-884C-7FC88219DD27}" type="pres">
      <dgm:prSet presAssocID="{52FF3012-31FA-4979-B9F7-C679A055B741}" presName="hierChild4" presStyleCnt="0"/>
      <dgm:spPr/>
    </dgm:pt>
    <dgm:pt modelId="{AF351819-5AD3-41D5-9D39-AC95329A82C4}" type="pres">
      <dgm:prSet presAssocID="{52FF3012-31FA-4979-B9F7-C679A055B741}" presName="hierChild5" presStyleCnt="0"/>
      <dgm:spPr/>
    </dgm:pt>
    <dgm:pt modelId="{516A7DD0-09FC-4558-9624-2762EA1F3493}" type="pres">
      <dgm:prSet presAssocID="{C8BAE4DF-9645-4356-A18B-ACE690D8F831}" presName="Name37" presStyleLbl="parChTrans1D3" presStyleIdx="8" presStyleCnt="10"/>
      <dgm:spPr/>
    </dgm:pt>
    <dgm:pt modelId="{BF16C2E0-6079-4E70-944F-99850D5B77D3}" type="pres">
      <dgm:prSet presAssocID="{5E3FDEB1-F27C-4A4A-A60A-47C8FBC3F3FC}" presName="hierRoot2" presStyleCnt="0">
        <dgm:presLayoutVars>
          <dgm:hierBranch val="init"/>
        </dgm:presLayoutVars>
      </dgm:prSet>
      <dgm:spPr/>
    </dgm:pt>
    <dgm:pt modelId="{57DDAF53-8369-4B21-9275-09E77F2751A3}" type="pres">
      <dgm:prSet presAssocID="{5E3FDEB1-F27C-4A4A-A60A-47C8FBC3F3FC}" presName="rootComposite" presStyleCnt="0"/>
      <dgm:spPr/>
    </dgm:pt>
    <dgm:pt modelId="{8F08FE6C-F96A-4270-8B77-C1FFE299BB12}" type="pres">
      <dgm:prSet presAssocID="{5E3FDEB1-F27C-4A4A-A60A-47C8FBC3F3FC}" presName="rootText" presStyleLbl="node3" presStyleIdx="8" presStyleCnt="10">
        <dgm:presLayoutVars>
          <dgm:chPref val="3"/>
        </dgm:presLayoutVars>
      </dgm:prSet>
      <dgm:spPr/>
    </dgm:pt>
    <dgm:pt modelId="{4F81C8A3-3766-40DC-A82E-6EA4EC813FF6}" type="pres">
      <dgm:prSet presAssocID="{5E3FDEB1-F27C-4A4A-A60A-47C8FBC3F3FC}" presName="rootConnector" presStyleLbl="node3" presStyleIdx="8" presStyleCnt="10"/>
      <dgm:spPr/>
    </dgm:pt>
    <dgm:pt modelId="{8A4E4976-4A8F-4481-A0E0-3DCFAB70A778}" type="pres">
      <dgm:prSet presAssocID="{5E3FDEB1-F27C-4A4A-A60A-47C8FBC3F3FC}" presName="hierChild4" presStyleCnt="0"/>
      <dgm:spPr/>
    </dgm:pt>
    <dgm:pt modelId="{8E9EC303-904D-46FE-9FAA-A87ADABCB0C5}" type="pres">
      <dgm:prSet presAssocID="{5E3FDEB1-F27C-4A4A-A60A-47C8FBC3F3FC}" presName="hierChild5" presStyleCnt="0"/>
      <dgm:spPr/>
    </dgm:pt>
    <dgm:pt modelId="{C197A08A-5069-4AAC-8951-5D978B3E8C13}" type="pres">
      <dgm:prSet presAssocID="{A30F919D-EDDE-4F71-A3B1-BA6ADB287300}" presName="Name37" presStyleLbl="parChTrans1D3" presStyleIdx="9" presStyleCnt="10"/>
      <dgm:spPr/>
    </dgm:pt>
    <dgm:pt modelId="{65D5E8B2-F364-416D-8526-E245C3E6BC56}" type="pres">
      <dgm:prSet presAssocID="{2FEB2E04-31E3-4C2E-B703-5A074DAFBEA2}" presName="hierRoot2" presStyleCnt="0">
        <dgm:presLayoutVars>
          <dgm:hierBranch val="init"/>
        </dgm:presLayoutVars>
      </dgm:prSet>
      <dgm:spPr/>
    </dgm:pt>
    <dgm:pt modelId="{0883D9FC-0A94-4E16-8EF6-D2F7AAF9E8DC}" type="pres">
      <dgm:prSet presAssocID="{2FEB2E04-31E3-4C2E-B703-5A074DAFBEA2}" presName="rootComposite" presStyleCnt="0"/>
      <dgm:spPr/>
    </dgm:pt>
    <dgm:pt modelId="{3A8B51E6-77EF-43AC-AD20-F7D0F5860962}" type="pres">
      <dgm:prSet presAssocID="{2FEB2E04-31E3-4C2E-B703-5A074DAFBEA2}" presName="rootText" presStyleLbl="node3" presStyleIdx="9" presStyleCnt="10">
        <dgm:presLayoutVars>
          <dgm:chPref val="3"/>
        </dgm:presLayoutVars>
      </dgm:prSet>
      <dgm:spPr/>
    </dgm:pt>
    <dgm:pt modelId="{D2B6D56E-5838-4797-A0FB-9C90F333955F}" type="pres">
      <dgm:prSet presAssocID="{2FEB2E04-31E3-4C2E-B703-5A074DAFBEA2}" presName="rootConnector" presStyleLbl="node3" presStyleIdx="9" presStyleCnt="10"/>
      <dgm:spPr/>
    </dgm:pt>
    <dgm:pt modelId="{630C0058-FA42-41BA-A27B-C3F0F208E284}" type="pres">
      <dgm:prSet presAssocID="{2FEB2E04-31E3-4C2E-B703-5A074DAFBEA2}" presName="hierChild4" presStyleCnt="0"/>
      <dgm:spPr/>
    </dgm:pt>
    <dgm:pt modelId="{325CA6B0-B6E2-4C7D-8BD3-D3B7B7B53198}" type="pres">
      <dgm:prSet presAssocID="{2FEB2E04-31E3-4C2E-B703-5A074DAFBEA2}" presName="hierChild5" presStyleCnt="0"/>
      <dgm:spPr/>
    </dgm:pt>
    <dgm:pt modelId="{D6D94F3F-DA19-4E69-A76C-4B6354F43654}" type="pres">
      <dgm:prSet presAssocID="{CFD1A171-EDE1-425B-8020-C885CF0BD877}" presName="hierChild5" presStyleCnt="0"/>
      <dgm:spPr/>
    </dgm:pt>
    <dgm:pt modelId="{9BFB8E62-8118-4613-9A78-879901BE60C8}" type="pres">
      <dgm:prSet presAssocID="{6314ED7B-791C-4837-9124-3553A8107A21}" presName="Name37" presStyleLbl="parChTrans1D2" presStyleIdx="4" presStyleCnt="8"/>
      <dgm:spPr/>
    </dgm:pt>
    <dgm:pt modelId="{2996B1E5-099D-4F59-AA0E-FB8C7AB54070}" type="pres">
      <dgm:prSet presAssocID="{B0A26530-5204-40E7-84CA-BE828D2BFF68}" presName="hierRoot2" presStyleCnt="0">
        <dgm:presLayoutVars>
          <dgm:hierBranch val="init"/>
        </dgm:presLayoutVars>
      </dgm:prSet>
      <dgm:spPr/>
    </dgm:pt>
    <dgm:pt modelId="{AE264D6D-7BC0-4C19-9E23-4C380867DEA2}" type="pres">
      <dgm:prSet presAssocID="{B0A26530-5204-40E7-84CA-BE828D2BFF68}" presName="rootComposite" presStyleCnt="0"/>
      <dgm:spPr/>
    </dgm:pt>
    <dgm:pt modelId="{36041D9D-26EC-4FC4-A060-44F1DAF53C6A}" type="pres">
      <dgm:prSet presAssocID="{B0A26530-5204-40E7-84CA-BE828D2BFF68}" presName="rootText" presStyleLbl="node2" presStyleIdx="4" presStyleCnt="8">
        <dgm:presLayoutVars>
          <dgm:chPref val="3"/>
        </dgm:presLayoutVars>
      </dgm:prSet>
      <dgm:spPr/>
    </dgm:pt>
    <dgm:pt modelId="{814960CA-3763-44B8-9419-53D84CD96733}" type="pres">
      <dgm:prSet presAssocID="{B0A26530-5204-40E7-84CA-BE828D2BFF68}" presName="rootConnector" presStyleLbl="node2" presStyleIdx="4" presStyleCnt="8"/>
      <dgm:spPr/>
    </dgm:pt>
    <dgm:pt modelId="{31938BE3-C8BF-4F6E-B3E3-7A853243A464}" type="pres">
      <dgm:prSet presAssocID="{B0A26530-5204-40E7-84CA-BE828D2BFF68}" presName="hierChild4" presStyleCnt="0"/>
      <dgm:spPr/>
    </dgm:pt>
    <dgm:pt modelId="{F7E2A085-1018-4C69-BFFF-89B1B3A3FDE8}" type="pres">
      <dgm:prSet presAssocID="{B0A26530-5204-40E7-84CA-BE828D2BFF68}" presName="hierChild5" presStyleCnt="0"/>
      <dgm:spPr/>
    </dgm:pt>
    <dgm:pt modelId="{98A02E85-769D-4485-AD12-088B15691EB5}" type="pres">
      <dgm:prSet presAssocID="{17411C8D-38DC-4F03-A63C-8A79748205F4}" presName="Name37" presStyleLbl="parChTrans1D2" presStyleIdx="5" presStyleCnt="8"/>
      <dgm:spPr/>
    </dgm:pt>
    <dgm:pt modelId="{2A003FA8-59C5-4BA8-8A79-3B835CD4F787}" type="pres">
      <dgm:prSet presAssocID="{C918B1E5-A2B4-468A-83A2-89EDAC422DEA}" presName="hierRoot2" presStyleCnt="0">
        <dgm:presLayoutVars>
          <dgm:hierBranch val="init"/>
        </dgm:presLayoutVars>
      </dgm:prSet>
      <dgm:spPr/>
    </dgm:pt>
    <dgm:pt modelId="{1C73E35B-CA64-4200-855D-DE7345787B7E}" type="pres">
      <dgm:prSet presAssocID="{C918B1E5-A2B4-468A-83A2-89EDAC422DEA}" presName="rootComposite" presStyleCnt="0"/>
      <dgm:spPr/>
    </dgm:pt>
    <dgm:pt modelId="{AC444987-655F-4B70-AC1D-D9CC3ACEEA21}" type="pres">
      <dgm:prSet presAssocID="{C918B1E5-A2B4-468A-83A2-89EDAC422DEA}" presName="rootText" presStyleLbl="node2" presStyleIdx="5" presStyleCnt="8">
        <dgm:presLayoutVars>
          <dgm:chPref val="3"/>
        </dgm:presLayoutVars>
      </dgm:prSet>
      <dgm:spPr/>
    </dgm:pt>
    <dgm:pt modelId="{C4C06C0F-66E5-4C7B-B394-00D01A46496C}" type="pres">
      <dgm:prSet presAssocID="{C918B1E5-A2B4-468A-83A2-89EDAC422DEA}" presName="rootConnector" presStyleLbl="node2" presStyleIdx="5" presStyleCnt="8"/>
      <dgm:spPr/>
    </dgm:pt>
    <dgm:pt modelId="{1CDDD26B-9DDC-47C1-BA08-21AEAEAEE8B9}" type="pres">
      <dgm:prSet presAssocID="{C918B1E5-A2B4-468A-83A2-89EDAC422DEA}" presName="hierChild4" presStyleCnt="0"/>
      <dgm:spPr/>
    </dgm:pt>
    <dgm:pt modelId="{8AC54096-1CD9-435C-9E74-F38630D7633F}" type="pres">
      <dgm:prSet presAssocID="{C918B1E5-A2B4-468A-83A2-89EDAC422DEA}" presName="hierChild5" presStyleCnt="0"/>
      <dgm:spPr/>
    </dgm:pt>
    <dgm:pt modelId="{BFBE5233-C2F1-4C0B-9AC4-C83F12134C41}" type="pres">
      <dgm:prSet presAssocID="{BC5C8311-EAD1-4617-9922-644A045BC6A8}" presName="Name37" presStyleLbl="parChTrans1D2" presStyleIdx="6" presStyleCnt="8"/>
      <dgm:spPr/>
    </dgm:pt>
    <dgm:pt modelId="{9B6D8EDB-3645-4A0A-B987-06B90EB9CB5D}" type="pres">
      <dgm:prSet presAssocID="{46C569A1-D4D7-4E2B-9B54-1BFCD21BA72D}" presName="hierRoot2" presStyleCnt="0">
        <dgm:presLayoutVars>
          <dgm:hierBranch val="init"/>
        </dgm:presLayoutVars>
      </dgm:prSet>
      <dgm:spPr/>
    </dgm:pt>
    <dgm:pt modelId="{F994C824-FDA2-4400-9986-FFF88BA92FB9}" type="pres">
      <dgm:prSet presAssocID="{46C569A1-D4D7-4E2B-9B54-1BFCD21BA72D}" presName="rootComposite" presStyleCnt="0"/>
      <dgm:spPr/>
    </dgm:pt>
    <dgm:pt modelId="{5E369812-DE74-41D4-A5E7-75CC66736C82}" type="pres">
      <dgm:prSet presAssocID="{46C569A1-D4D7-4E2B-9B54-1BFCD21BA72D}" presName="rootText" presStyleLbl="node2" presStyleIdx="6" presStyleCnt="8">
        <dgm:presLayoutVars>
          <dgm:chPref val="3"/>
        </dgm:presLayoutVars>
      </dgm:prSet>
      <dgm:spPr/>
    </dgm:pt>
    <dgm:pt modelId="{9B5DB2C0-16D5-4E5B-8066-DADFD8030AD7}" type="pres">
      <dgm:prSet presAssocID="{46C569A1-D4D7-4E2B-9B54-1BFCD21BA72D}" presName="rootConnector" presStyleLbl="node2" presStyleIdx="6" presStyleCnt="8"/>
      <dgm:spPr/>
    </dgm:pt>
    <dgm:pt modelId="{2B512364-845A-4E2B-BCB0-5A53D90539EB}" type="pres">
      <dgm:prSet presAssocID="{46C569A1-D4D7-4E2B-9B54-1BFCD21BA72D}" presName="hierChild4" presStyleCnt="0"/>
      <dgm:spPr/>
    </dgm:pt>
    <dgm:pt modelId="{85B5EF3F-473E-4B9F-A18B-62FB0D957629}" type="pres">
      <dgm:prSet presAssocID="{46C569A1-D4D7-4E2B-9B54-1BFCD21BA72D}" presName="hierChild5" presStyleCnt="0"/>
      <dgm:spPr/>
    </dgm:pt>
    <dgm:pt modelId="{3CC6033D-19AE-49AF-BB54-FF67CA76DF02}" type="pres">
      <dgm:prSet presAssocID="{6914D68B-3D48-4AB5-8110-48BB2494033F}" presName="Name37" presStyleLbl="parChTrans1D2" presStyleIdx="7" presStyleCnt="8"/>
      <dgm:spPr/>
    </dgm:pt>
    <dgm:pt modelId="{325C7C4A-367D-468B-88E9-A8DE19C7ADA3}" type="pres">
      <dgm:prSet presAssocID="{F7F1A32B-8ECF-4DF7-879D-B51DB7B28EFD}" presName="hierRoot2" presStyleCnt="0">
        <dgm:presLayoutVars>
          <dgm:hierBranch val="init"/>
        </dgm:presLayoutVars>
      </dgm:prSet>
      <dgm:spPr/>
    </dgm:pt>
    <dgm:pt modelId="{C73CC717-BC85-43F9-81EF-1BC731B96661}" type="pres">
      <dgm:prSet presAssocID="{F7F1A32B-8ECF-4DF7-879D-B51DB7B28EFD}" presName="rootComposite" presStyleCnt="0"/>
      <dgm:spPr/>
    </dgm:pt>
    <dgm:pt modelId="{BDE37AA1-6733-4676-A869-A59B795B15B6}" type="pres">
      <dgm:prSet presAssocID="{F7F1A32B-8ECF-4DF7-879D-B51DB7B28EFD}" presName="rootText" presStyleLbl="node2" presStyleIdx="7" presStyleCnt="8">
        <dgm:presLayoutVars>
          <dgm:chPref val="3"/>
        </dgm:presLayoutVars>
      </dgm:prSet>
      <dgm:spPr/>
    </dgm:pt>
    <dgm:pt modelId="{10D93573-52AC-4DA7-8488-5B46CAAF0190}" type="pres">
      <dgm:prSet presAssocID="{F7F1A32B-8ECF-4DF7-879D-B51DB7B28EFD}" presName="rootConnector" presStyleLbl="node2" presStyleIdx="7" presStyleCnt="8"/>
      <dgm:spPr/>
    </dgm:pt>
    <dgm:pt modelId="{EBFD95AD-0AFC-47BC-93EC-9BD40A972676}" type="pres">
      <dgm:prSet presAssocID="{F7F1A32B-8ECF-4DF7-879D-B51DB7B28EFD}" presName="hierChild4" presStyleCnt="0"/>
      <dgm:spPr/>
    </dgm:pt>
    <dgm:pt modelId="{5EB46680-4890-4A7E-837D-44F842856911}" type="pres">
      <dgm:prSet presAssocID="{F7F1A32B-8ECF-4DF7-879D-B51DB7B28EFD}" presName="hierChild5" presStyleCnt="0"/>
      <dgm:spPr/>
    </dgm:pt>
    <dgm:pt modelId="{9BE5356F-EBD4-45B5-85FB-F74618C7F4C0}" type="pres">
      <dgm:prSet presAssocID="{FDABB928-C5C9-4EFB-B66F-6AF767AE1E56}" presName="hierChild3" presStyleCnt="0"/>
      <dgm:spPr/>
    </dgm:pt>
  </dgm:ptLst>
  <dgm:cxnLst>
    <dgm:cxn modelId="{D10F2400-5D1C-47C2-8D61-0C93004C02AD}" srcId="{FDABB928-C5C9-4EFB-B66F-6AF767AE1E56}" destId="{D589CB83-2EC2-4D05-9F32-F775D93577A8}" srcOrd="1" destOrd="0" parTransId="{E73622AE-1564-40F5-821B-0F02B15C8528}" sibTransId="{BDA74ACB-5763-4E71-93BF-7F926F0D7229}"/>
    <dgm:cxn modelId="{DDE15C03-017E-4089-AD18-22944DE3EC66}" srcId="{CFD1A171-EDE1-425B-8020-C885CF0BD877}" destId="{08103549-CBC4-47EF-B357-9397D513B3B3}" srcOrd="2" destOrd="0" parTransId="{EBB1BEE4-EC9D-4082-9764-B37F99FD0D48}" sibTransId="{D76180A6-26B9-4945-A3E4-0C03F7C3909F}"/>
    <dgm:cxn modelId="{0D3DF305-8D9C-4175-9647-42E2D6B5BA7C}" srcId="{CFD1A171-EDE1-425B-8020-C885CF0BD877}" destId="{7D0A6D4F-513E-495B-B3D0-EDBF6B7D967D}" srcOrd="4" destOrd="0" parTransId="{64B28F7D-B076-4FEB-8C87-3AC2EDD7C2B4}" sibTransId="{A02E55ED-B580-4B24-A78E-F5C22DDE8464}"/>
    <dgm:cxn modelId="{679CE706-CC73-4F45-B1C7-AADD805DC8DB}" type="presOf" srcId="{C918B1E5-A2B4-468A-83A2-89EDAC422DEA}" destId="{AC444987-655F-4B70-AC1D-D9CC3ACEEA21}" srcOrd="0" destOrd="0" presId="urn:microsoft.com/office/officeart/2005/8/layout/orgChart1"/>
    <dgm:cxn modelId="{CAA4AF07-D0C2-4810-84B7-5D76CB79F46F}" type="presOf" srcId="{BC5C8311-EAD1-4617-9922-644A045BC6A8}" destId="{BFBE5233-C2F1-4C0B-9AC4-C83F12134C41}" srcOrd="0" destOrd="0" presId="urn:microsoft.com/office/officeart/2005/8/layout/orgChart1"/>
    <dgm:cxn modelId="{87B5B00A-BE99-421B-A31C-9A2BAEFF1C7B}" type="presOf" srcId="{CCFDD567-061A-411C-9929-447DE5D5CD49}" destId="{69803287-B639-45DA-8C89-F2858AE9FBB6}" srcOrd="0" destOrd="0" presId="urn:microsoft.com/office/officeart/2005/8/layout/orgChart1"/>
    <dgm:cxn modelId="{A501300C-ED49-495D-8409-853557B84A0C}" type="presOf" srcId="{FDABB928-C5C9-4EFB-B66F-6AF767AE1E56}" destId="{ACF1406B-FD04-4CFE-AA87-E4955551EA26}" srcOrd="1" destOrd="0" presId="urn:microsoft.com/office/officeart/2005/8/layout/orgChart1"/>
    <dgm:cxn modelId="{D520D90E-E4C2-4586-B577-BED828F34DE6}" srcId="{CFD1A171-EDE1-425B-8020-C885CF0BD877}" destId="{5E3FDEB1-F27C-4A4A-A60A-47C8FBC3F3FC}" srcOrd="8" destOrd="0" parTransId="{C8BAE4DF-9645-4356-A18B-ACE690D8F831}" sibTransId="{42854BF0-F17D-4FF5-99EC-5A908651A06C}"/>
    <dgm:cxn modelId="{44FF0C18-F719-45AF-9DF6-7E7E78C523BE}" type="presOf" srcId="{08103549-CBC4-47EF-B357-9397D513B3B3}" destId="{4CE244A7-BE9B-4026-9364-F95D8BB61223}" srcOrd="0" destOrd="0" presId="urn:microsoft.com/office/officeart/2005/8/layout/orgChart1"/>
    <dgm:cxn modelId="{5484DB18-D8CD-4617-9AB6-4BEC7FD957B8}" type="presOf" srcId="{52FF3012-31FA-4979-B9F7-C679A055B741}" destId="{7573343D-1A65-409C-9AD4-FB569727A723}" srcOrd="1" destOrd="0" presId="urn:microsoft.com/office/officeart/2005/8/layout/orgChart1"/>
    <dgm:cxn modelId="{050A9F1C-B686-4EAF-A347-9485570C9F1D}" srcId="{FDABB928-C5C9-4EFB-B66F-6AF767AE1E56}" destId="{46C569A1-D4D7-4E2B-9B54-1BFCD21BA72D}" srcOrd="6" destOrd="0" parTransId="{BC5C8311-EAD1-4617-9922-644A045BC6A8}" sibTransId="{535EE68F-4459-4858-A44E-9B486F15A836}"/>
    <dgm:cxn modelId="{45FEFB1C-DFCA-43BE-AA62-E2CED60541E8}" type="presOf" srcId="{8C185A09-2A58-4A2E-BAC4-6E20105F7B66}" destId="{C6BBF5A9-374C-4E49-8B05-DD1159F3AA00}" srcOrd="1" destOrd="0" presId="urn:microsoft.com/office/officeart/2005/8/layout/orgChart1"/>
    <dgm:cxn modelId="{1516E433-DC58-41F2-AC60-CC34911D6F3E}" type="presOf" srcId="{0F0375AE-D5EE-4366-92F1-FAA19FFF726B}" destId="{9C380896-A8CF-400E-B9D0-FA4D91756ED7}" srcOrd="0" destOrd="0" presId="urn:microsoft.com/office/officeart/2005/8/layout/orgChart1"/>
    <dgm:cxn modelId="{67A1BE3A-BB12-4E82-B48F-BC7CF041C9F7}" srcId="{FDABB928-C5C9-4EFB-B66F-6AF767AE1E56}" destId="{F7F1A32B-8ECF-4DF7-879D-B51DB7B28EFD}" srcOrd="7" destOrd="0" parTransId="{6914D68B-3D48-4AB5-8110-48BB2494033F}" sibTransId="{3E95C4E9-ABBD-4202-AE59-73A9421B440A}"/>
    <dgm:cxn modelId="{8B03FC3B-6143-4951-A545-2752724F94B6}" type="presOf" srcId="{17411C8D-38DC-4F03-A63C-8A79748205F4}" destId="{98A02E85-769D-4485-AD12-088B15691EB5}" srcOrd="0" destOrd="0" presId="urn:microsoft.com/office/officeart/2005/8/layout/orgChart1"/>
    <dgm:cxn modelId="{D642393E-C940-4AC4-B197-9D3BFF44A467}" type="presOf" srcId="{B0A26530-5204-40E7-84CA-BE828D2BFF68}" destId="{36041D9D-26EC-4FC4-A060-44F1DAF53C6A}" srcOrd="0" destOrd="0" presId="urn:microsoft.com/office/officeart/2005/8/layout/orgChart1"/>
    <dgm:cxn modelId="{16C4EA3E-475F-4003-8269-0AC8742FC21A}" type="presOf" srcId="{D81CE584-6CD0-4125-9575-405473F785F1}" destId="{6ED69D42-19E0-45C6-B003-A5293FCD71A3}" srcOrd="0" destOrd="0" presId="urn:microsoft.com/office/officeart/2005/8/layout/orgChart1"/>
    <dgm:cxn modelId="{C7BE7E5B-4531-473C-A238-DF16DC69BFE9}" srcId="{CFD1A171-EDE1-425B-8020-C885CF0BD877}" destId="{CCFDD567-061A-411C-9929-447DE5D5CD49}" srcOrd="5" destOrd="0" parTransId="{0F0375AE-D5EE-4366-92F1-FAA19FFF726B}" sibTransId="{D1AD747B-1BDD-44C7-86F5-6404CD9E0FB1}"/>
    <dgm:cxn modelId="{F9D23242-49D6-4DE5-9F67-F1A62766C4BE}" type="presOf" srcId="{83D6460C-9BC7-44E7-AD4A-D35BE7991765}" destId="{435129D8-7161-47C9-A69D-BD3BC5B1DC65}" srcOrd="1" destOrd="0" presId="urn:microsoft.com/office/officeart/2005/8/layout/orgChart1"/>
    <dgm:cxn modelId="{2F12BA65-1A2D-4CB8-9102-CA4674812285}" type="presOf" srcId="{D589CB83-2EC2-4D05-9F32-F775D93577A8}" destId="{5E3E6DCA-FB94-429B-BC1E-10BB87A98084}" srcOrd="1" destOrd="0" presId="urn:microsoft.com/office/officeart/2005/8/layout/orgChart1"/>
    <dgm:cxn modelId="{A70ABD6A-3436-4247-89B6-B664E625AE88}" type="presOf" srcId="{CFD1A171-EDE1-425B-8020-C885CF0BD877}" destId="{4CAEB986-B9BA-4B92-9C59-6FA79858B7FB}" srcOrd="0" destOrd="0" presId="urn:microsoft.com/office/officeart/2005/8/layout/orgChart1"/>
    <dgm:cxn modelId="{8B2AA26D-D6F5-44B6-8699-45E2344E3276}" type="presOf" srcId="{B0EB72C5-3E5B-454D-8B06-349C7BE1DEC6}" destId="{320CF754-A6DD-4CC4-904C-8E3CBDC32B60}" srcOrd="0" destOrd="0" presId="urn:microsoft.com/office/officeart/2005/8/layout/orgChart1"/>
    <dgm:cxn modelId="{1A3B316E-52D1-4A87-8E0F-1F63F47B444F}" type="presOf" srcId="{08103549-CBC4-47EF-B357-9397D513B3B3}" destId="{4CF79AD1-AF2A-4C9E-9F10-3D0904BFFA10}" srcOrd="1" destOrd="0" presId="urn:microsoft.com/office/officeart/2005/8/layout/orgChart1"/>
    <dgm:cxn modelId="{60FB6D6E-3E7D-4437-8DD5-112F57B0A4C0}" type="presOf" srcId="{6914D68B-3D48-4AB5-8110-48BB2494033F}" destId="{3CC6033D-19AE-49AF-BB54-FF67CA76DF02}" srcOrd="0" destOrd="0" presId="urn:microsoft.com/office/officeart/2005/8/layout/orgChart1"/>
    <dgm:cxn modelId="{47A0FD4E-A81E-4DF0-AF17-0371AEA91BB2}" type="presOf" srcId="{CFD1A171-EDE1-425B-8020-C885CF0BD877}" destId="{BC4636ED-95F0-482E-A570-4AFE7F8DE909}" srcOrd="1" destOrd="0" presId="urn:microsoft.com/office/officeart/2005/8/layout/orgChart1"/>
    <dgm:cxn modelId="{F1346570-828C-4229-A2AE-38088A0D4D2A}" srcId="{CFD1A171-EDE1-425B-8020-C885CF0BD877}" destId="{6A2246AD-0117-4E69-B405-7EAA0DF51E45}" srcOrd="3" destOrd="0" parTransId="{FC0667A2-4D5C-42BE-ABA3-FC1DFDEC62FB}" sibTransId="{5714A749-387F-48FE-B1FC-EE0B8EE05307}"/>
    <dgm:cxn modelId="{390B1E72-AC29-434B-82E2-C80543BED8E5}" srcId="{FDABB928-C5C9-4EFB-B66F-6AF767AE1E56}" destId="{B0A26530-5204-40E7-84CA-BE828D2BFF68}" srcOrd="4" destOrd="0" parTransId="{6314ED7B-791C-4837-9124-3553A8107A21}" sibTransId="{14DA4352-249B-4AFD-85FB-778C866E3381}"/>
    <dgm:cxn modelId="{252F3278-CEDB-4C6B-A31B-DFBA0EE39578}" type="presOf" srcId="{F7F1A32B-8ECF-4DF7-879D-B51DB7B28EFD}" destId="{10D93573-52AC-4DA7-8488-5B46CAAF0190}" srcOrd="1" destOrd="0" presId="urn:microsoft.com/office/officeart/2005/8/layout/orgChart1"/>
    <dgm:cxn modelId="{DF607D58-3883-447F-A7B3-9F80D7A1EA5A}" type="presOf" srcId="{5E3FDEB1-F27C-4A4A-A60A-47C8FBC3F3FC}" destId="{4F81C8A3-3766-40DC-A82E-6EA4EC813FF6}" srcOrd="1" destOrd="0" presId="urn:microsoft.com/office/officeart/2005/8/layout/orgChart1"/>
    <dgm:cxn modelId="{1778FE78-9763-4ECE-828B-A8F4FB2C1609}" srcId="{CFD1A171-EDE1-425B-8020-C885CF0BD877}" destId="{8C185A09-2A58-4A2E-BAC4-6E20105F7B66}" srcOrd="1" destOrd="0" parTransId="{15773A3D-34BC-4CDB-A970-B31BDAB2EECF}" sibTransId="{EEEAB148-1C70-4AE1-8606-3D4BCB91864E}"/>
    <dgm:cxn modelId="{0459357B-BEBA-473B-A62A-685C78527E88}" type="presOf" srcId="{BEB8712F-DFFF-4787-A75C-C9CC085B2449}" destId="{99A29711-D669-470A-B57D-14A80231227E}" srcOrd="0" destOrd="0" presId="urn:microsoft.com/office/officeart/2005/8/layout/orgChart1"/>
    <dgm:cxn modelId="{4C100D7C-973F-444C-A8A1-595DB8A6F080}" type="presOf" srcId="{CCFDD567-061A-411C-9929-447DE5D5CD49}" destId="{7AC55A37-DE15-416C-8FF2-C5EDC2543E71}" srcOrd="1" destOrd="0" presId="urn:microsoft.com/office/officeart/2005/8/layout/orgChart1"/>
    <dgm:cxn modelId="{1AECE27C-8315-413D-B1FE-22DFA82E0310}" type="presOf" srcId="{6A2246AD-0117-4E69-B405-7EAA0DF51E45}" destId="{5F2DAAD1-7C3B-4196-B298-0A24EA28B1B8}" srcOrd="1" destOrd="0" presId="urn:microsoft.com/office/officeart/2005/8/layout/orgChart1"/>
    <dgm:cxn modelId="{030EC87F-1B1A-427E-83AC-94FB148D2120}" type="presOf" srcId="{FDABB928-C5C9-4EFB-B66F-6AF767AE1E56}" destId="{7350CEF3-A985-4C0F-B433-4EC051AF87A5}" srcOrd="0" destOrd="0" presId="urn:microsoft.com/office/officeart/2005/8/layout/orgChart1"/>
    <dgm:cxn modelId="{FC710987-E56E-4723-AA28-B990F995CD9D}" type="presOf" srcId="{83D6460C-9BC7-44E7-AD4A-D35BE7991765}" destId="{B00A3FC0-D5E1-4311-9D17-D240C082C9CE}" srcOrd="0" destOrd="0" presId="urn:microsoft.com/office/officeart/2005/8/layout/orgChart1"/>
    <dgm:cxn modelId="{9A5F0F87-0ED1-4A96-AC02-9A26281FB800}" type="presOf" srcId="{6314ED7B-791C-4837-9124-3553A8107A21}" destId="{9BFB8E62-8118-4613-9A78-879901BE60C8}" srcOrd="0" destOrd="0" presId="urn:microsoft.com/office/officeart/2005/8/layout/orgChart1"/>
    <dgm:cxn modelId="{8ECC9688-C353-4831-BC18-18098ED529D6}" type="presOf" srcId="{2FC7081C-CB79-4429-A73D-DC8721F96D8A}" destId="{51DA4F6F-03CD-4A93-AE11-43FCAE90C25B}" srcOrd="1" destOrd="0" presId="urn:microsoft.com/office/officeart/2005/8/layout/orgChart1"/>
    <dgm:cxn modelId="{659B6689-8390-4CAD-8FBD-B3AD2DF2DBB7}" type="presOf" srcId="{AFA30074-8E73-4BB6-82C2-27CAD10311EE}" destId="{ADEAD547-175E-4086-965F-A272C0E76812}" srcOrd="0" destOrd="0" presId="urn:microsoft.com/office/officeart/2005/8/layout/orgChart1"/>
    <dgm:cxn modelId="{A253D18B-C7BE-4E69-A861-EFC49F87DBAA}" srcId="{FDABB928-C5C9-4EFB-B66F-6AF767AE1E56}" destId="{C918B1E5-A2B4-468A-83A2-89EDAC422DEA}" srcOrd="5" destOrd="0" parTransId="{17411C8D-38DC-4F03-A63C-8A79748205F4}" sibTransId="{3B6EF849-E7F3-4D1D-826B-A117CFA13CD3}"/>
    <dgm:cxn modelId="{15F6178D-76E4-4684-9442-ED3FF769871A}" type="presOf" srcId="{F7F1A32B-8ECF-4DF7-879D-B51DB7B28EFD}" destId="{BDE37AA1-6733-4676-A869-A59B795B15B6}" srcOrd="0" destOrd="0" presId="urn:microsoft.com/office/officeart/2005/8/layout/orgChart1"/>
    <dgm:cxn modelId="{7A97BC8D-8D96-4CE2-AC35-0DA00E22A732}" type="presOf" srcId="{46C569A1-D4D7-4E2B-9B54-1BFCD21BA72D}" destId="{9B5DB2C0-16D5-4E5B-8066-DADFD8030AD7}" srcOrd="1" destOrd="0" presId="urn:microsoft.com/office/officeart/2005/8/layout/orgChart1"/>
    <dgm:cxn modelId="{6C38108F-9830-455C-BA33-6B76442A516F}" type="presOf" srcId="{E73622AE-1564-40F5-821B-0F02B15C8528}" destId="{B1862DDA-F2E4-40E9-823E-FD0A4543F2A1}" srcOrd="0" destOrd="0" presId="urn:microsoft.com/office/officeart/2005/8/layout/orgChart1"/>
    <dgm:cxn modelId="{9D9E4194-1FC9-49A1-8B4A-15EFDFCC9C48}" type="presOf" srcId="{7D0A6D4F-513E-495B-B3D0-EDBF6B7D967D}" destId="{7F403997-1A08-4822-A798-9554CF66890D}" srcOrd="0" destOrd="0" presId="urn:microsoft.com/office/officeart/2005/8/layout/orgChart1"/>
    <dgm:cxn modelId="{89815795-D9F8-4A01-8D15-07319E0E62CD}" type="presOf" srcId="{58D5863D-32FC-427E-B082-718E6B252D05}" destId="{FA88EE79-F85F-4792-B4D2-F9519969836A}" srcOrd="0" destOrd="0" presId="urn:microsoft.com/office/officeart/2005/8/layout/orgChart1"/>
    <dgm:cxn modelId="{7364B2A1-DFB1-4C04-B707-A2163752588D}" type="presOf" srcId="{B0A26530-5204-40E7-84CA-BE828D2BFF68}" destId="{814960CA-3763-44B8-9419-53D84CD96733}" srcOrd="1" destOrd="0" presId="urn:microsoft.com/office/officeart/2005/8/layout/orgChart1"/>
    <dgm:cxn modelId="{A4C9ADA2-5FDD-427C-8E53-DC83D38842D8}" type="presOf" srcId="{5E3FDEB1-F27C-4A4A-A60A-47C8FBC3F3FC}" destId="{8F08FE6C-F96A-4270-8B77-C1FFE299BB12}" srcOrd="0" destOrd="0" presId="urn:microsoft.com/office/officeart/2005/8/layout/orgChart1"/>
    <dgm:cxn modelId="{FA9B11A5-417C-43EF-91C7-4732BC0765DB}" type="presOf" srcId="{46C569A1-D4D7-4E2B-9B54-1BFCD21BA72D}" destId="{5E369812-DE74-41D4-A5E7-75CC66736C82}" srcOrd="0" destOrd="0" presId="urn:microsoft.com/office/officeart/2005/8/layout/orgChart1"/>
    <dgm:cxn modelId="{62EDD9B1-0EBB-4DC5-834D-CC6CA5AB7D18}" type="presOf" srcId="{60EFA6BE-7B99-4701-AA70-39F9F5DDD011}" destId="{DDF35C57-BBF9-49E1-ABD2-403932D5CFAE}" srcOrd="1" destOrd="0" presId="urn:microsoft.com/office/officeart/2005/8/layout/orgChart1"/>
    <dgm:cxn modelId="{57EF4EB3-AA47-42A7-BB1A-95106331C094}" srcId="{CFD1A171-EDE1-425B-8020-C885CF0BD877}" destId="{2FEB2E04-31E3-4C2E-B703-5A074DAFBEA2}" srcOrd="9" destOrd="0" parTransId="{A30F919D-EDDE-4F71-A3B1-BA6ADB287300}" sibTransId="{2129369A-6B21-4ADA-9695-EA9A10103A41}"/>
    <dgm:cxn modelId="{91A44DB6-4935-43A2-842E-272F1EA21D06}" type="presOf" srcId="{60EFA6BE-7B99-4701-AA70-39F9F5DDD011}" destId="{77160BAA-01CB-4790-9CD5-40F5B8AB7B66}" srcOrd="0" destOrd="0" presId="urn:microsoft.com/office/officeart/2005/8/layout/orgChart1"/>
    <dgm:cxn modelId="{B2AFDBB7-0490-44C9-9403-EE30E8814CA7}" type="presOf" srcId="{52FF3012-31FA-4979-B9F7-C679A055B741}" destId="{0DA7DFFB-9B73-4F1B-8BC8-D8F05F99B99A}" srcOrd="0" destOrd="0" presId="urn:microsoft.com/office/officeart/2005/8/layout/orgChart1"/>
    <dgm:cxn modelId="{6E8639B8-CDA8-4B99-8E9D-82057F3F107F}" type="presOf" srcId="{2FEB2E04-31E3-4C2E-B703-5A074DAFBEA2}" destId="{D2B6D56E-5838-4797-A0FB-9C90F333955F}" srcOrd="1" destOrd="0" presId="urn:microsoft.com/office/officeart/2005/8/layout/orgChart1"/>
    <dgm:cxn modelId="{386285BF-B3CD-464A-B242-97D4002D81C5}" type="presOf" srcId="{D589CB83-2EC2-4D05-9F32-F775D93577A8}" destId="{E1B86A4A-CBF7-4806-8E56-0EB3905E75B5}" srcOrd="0" destOrd="0" presId="urn:microsoft.com/office/officeart/2005/8/layout/orgChart1"/>
    <dgm:cxn modelId="{061EB6C0-F58F-4D9B-BA68-AF55FA547CAF}" type="presOf" srcId="{2FEB2E04-31E3-4C2E-B703-5A074DAFBEA2}" destId="{3A8B51E6-77EF-43AC-AD20-F7D0F5860962}" srcOrd="0" destOrd="0" presId="urn:microsoft.com/office/officeart/2005/8/layout/orgChart1"/>
    <dgm:cxn modelId="{C772ACC4-EDD9-4995-A63C-EED9436E8AB7}" srcId="{FDABB928-C5C9-4EFB-B66F-6AF767AE1E56}" destId="{2FC7081C-CB79-4429-A73D-DC8721F96D8A}" srcOrd="0" destOrd="0" parTransId="{BEB8712F-DFFF-4787-A75C-C9CC085B2449}" sibTransId="{A4395C4A-B33E-4BDE-AA48-8477882201D5}"/>
    <dgm:cxn modelId="{9D4304C6-3986-4D97-99D1-2E2C6296BB9B}" srcId="{D81CE584-6CD0-4125-9575-405473F785F1}" destId="{FDABB928-C5C9-4EFB-B66F-6AF767AE1E56}" srcOrd="0" destOrd="0" parTransId="{EC630BEA-A804-482E-A515-5AB314B737A5}" sibTransId="{6480DB1A-95DF-4D80-BCF6-A6D0D872210E}"/>
    <dgm:cxn modelId="{77270AC6-9D4F-4A51-8F6E-296E20F2E1E4}" type="presOf" srcId="{15773A3D-34BC-4CDB-A970-B31BDAB2EECF}" destId="{24B08205-A8D3-4FA1-AEF8-4E7D8DA56858}" srcOrd="0" destOrd="0" presId="urn:microsoft.com/office/officeart/2005/8/layout/orgChart1"/>
    <dgm:cxn modelId="{FED0E2C9-C1EF-4EBD-A1DA-3B76569C1373}" type="presOf" srcId="{EBB1BEE4-EC9D-4082-9764-B37F99FD0D48}" destId="{590249E8-2CDE-4219-8EFD-9BD74B6F6F12}" srcOrd="0" destOrd="0" presId="urn:microsoft.com/office/officeart/2005/8/layout/orgChart1"/>
    <dgm:cxn modelId="{8DDBE0CC-F9F5-4E63-9A43-666347017A30}" srcId="{FDABB928-C5C9-4EFB-B66F-6AF767AE1E56}" destId="{60EFA6BE-7B99-4701-AA70-39F9F5DDD011}" srcOrd="2" destOrd="0" parTransId="{B0EB72C5-3E5B-454D-8B06-349C7BE1DEC6}" sibTransId="{8B796681-C602-4A36-B71D-1A0F818F7680}"/>
    <dgm:cxn modelId="{B8551FCF-966A-4432-943E-CE7971A7C6F8}" type="presOf" srcId="{FC0667A2-4D5C-42BE-ABA3-FC1DFDEC62FB}" destId="{A02330AB-D7E8-452F-B8E2-EAB9950174B6}" srcOrd="0" destOrd="0" presId="urn:microsoft.com/office/officeart/2005/8/layout/orgChart1"/>
    <dgm:cxn modelId="{1A1AD4CF-EE56-465C-837A-3B8BBBA688A4}" type="presOf" srcId="{C8BAE4DF-9645-4356-A18B-ACE690D8F831}" destId="{516A7DD0-09FC-4558-9624-2762EA1F3493}" srcOrd="0" destOrd="0" presId="urn:microsoft.com/office/officeart/2005/8/layout/orgChart1"/>
    <dgm:cxn modelId="{15E706D0-BAED-4DFA-A055-D6E5C15000C1}" srcId="{CFD1A171-EDE1-425B-8020-C885CF0BD877}" destId="{52FF3012-31FA-4979-B9F7-C679A055B741}" srcOrd="7" destOrd="0" parTransId="{58D5863D-32FC-427E-B082-718E6B252D05}" sibTransId="{6874E49E-1362-418F-A565-61072B546D51}"/>
    <dgm:cxn modelId="{D8A1CAD0-BC80-4A1A-8088-0B3E33007710}" type="presOf" srcId="{788F0F91-27A7-4365-A4AA-C030D7DC005D}" destId="{E97429F2-2ED8-4C63-B06B-15C7A7E5E9CF}" srcOrd="0" destOrd="0" presId="urn:microsoft.com/office/officeart/2005/8/layout/orgChart1"/>
    <dgm:cxn modelId="{228FD5D0-C608-438C-AA4E-44154148103E}" type="presOf" srcId="{6A2246AD-0117-4E69-B405-7EAA0DF51E45}" destId="{AA52EE80-955F-40F4-BBBF-D316B5ADA9DA}" srcOrd="0" destOrd="0" presId="urn:microsoft.com/office/officeart/2005/8/layout/orgChart1"/>
    <dgm:cxn modelId="{5038C8D3-2AD6-40B9-9AC9-69BB5052B927}" type="presOf" srcId="{8C185A09-2A58-4A2E-BAC4-6E20105F7B66}" destId="{1D11D166-9CBA-4B70-AEF9-5957A6C55AFA}" srcOrd="0" destOrd="0" presId="urn:microsoft.com/office/officeart/2005/8/layout/orgChart1"/>
    <dgm:cxn modelId="{2D6343EA-2C1F-49B4-AA43-72180DDDA4A9}" type="presOf" srcId="{23CB376D-A969-404D-BE80-60678F0EEFD6}" destId="{14FF8ECF-F737-4030-BBF9-AFCB185C5E8A}" srcOrd="0" destOrd="0" presId="urn:microsoft.com/office/officeart/2005/8/layout/orgChart1"/>
    <dgm:cxn modelId="{8EED57EA-7079-473C-8E00-1E152FFBF9BD}" srcId="{CFD1A171-EDE1-425B-8020-C885CF0BD877}" destId="{AFA30074-8E73-4BB6-82C2-27CAD10311EE}" srcOrd="0" destOrd="0" parTransId="{67083839-DC55-4C96-9C81-4E614A2ECA6F}" sibTransId="{C4982884-9693-4CA6-BA27-383FA13B6092}"/>
    <dgm:cxn modelId="{3CED09EB-F40E-4AB6-B4D5-37582BF0102D}" type="presOf" srcId="{64B28F7D-B076-4FEB-8C87-3AC2EDD7C2B4}" destId="{336B035D-AA31-4B1B-9AB9-F95BAA22EF0C}" srcOrd="0" destOrd="0" presId="urn:microsoft.com/office/officeart/2005/8/layout/orgChart1"/>
    <dgm:cxn modelId="{08635AED-0DB6-4621-9186-8FD0D7E4E7B3}" type="presOf" srcId="{C918B1E5-A2B4-468A-83A2-89EDAC422DEA}" destId="{C4C06C0F-66E5-4C7B-B394-00D01A46496C}" srcOrd="1" destOrd="0" presId="urn:microsoft.com/office/officeart/2005/8/layout/orgChart1"/>
    <dgm:cxn modelId="{D145B2ED-2F87-4E81-AD9E-C191E4258D0C}" type="presOf" srcId="{7D0A6D4F-513E-495B-B3D0-EDBF6B7D967D}" destId="{95DEF65C-2F61-4981-826E-F0985D173936}" srcOrd="1" destOrd="0" presId="urn:microsoft.com/office/officeart/2005/8/layout/orgChart1"/>
    <dgm:cxn modelId="{633625F0-6AAF-4181-8542-6FE70F3B2E34}" srcId="{FDABB928-C5C9-4EFB-B66F-6AF767AE1E56}" destId="{CFD1A171-EDE1-425B-8020-C885CF0BD877}" srcOrd="3" destOrd="0" parTransId="{23CB376D-A969-404D-BE80-60678F0EEFD6}" sibTransId="{9BB0200F-2A4D-41EB-903F-2ADBEF15F60E}"/>
    <dgm:cxn modelId="{CE9DB4F1-C201-44CC-8180-7764866C344F}" type="presOf" srcId="{AFA30074-8E73-4BB6-82C2-27CAD10311EE}" destId="{88251885-7BAE-40BC-81A6-E9F136844B64}" srcOrd="1" destOrd="0" presId="urn:microsoft.com/office/officeart/2005/8/layout/orgChart1"/>
    <dgm:cxn modelId="{088BC6F1-091B-4AEF-BA5F-3ACDC098294A}" type="presOf" srcId="{A30F919D-EDDE-4F71-A3B1-BA6ADB287300}" destId="{C197A08A-5069-4AAC-8951-5D978B3E8C13}" srcOrd="0" destOrd="0" presId="urn:microsoft.com/office/officeart/2005/8/layout/orgChart1"/>
    <dgm:cxn modelId="{AF0630F5-D5FA-48F4-8817-1579F5D5AD15}" type="presOf" srcId="{2FC7081C-CB79-4429-A73D-DC8721F96D8A}" destId="{B15DDD2D-06F7-4B0F-950E-2C86CF998FB7}" srcOrd="0" destOrd="0" presId="urn:microsoft.com/office/officeart/2005/8/layout/orgChart1"/>
    <dgm:cxn modelId="{9DEB1EFA-9E0E-4DC5-8BDC-AF3A1618C566}" srcId="{CFD1A171-EDE1-425B-8020-C885CF0BD877}" destId="{83D6460C-9BC7-44E7-AD4A-D35BE7991765}" srcOrd="6" destOrd="0" parTransId="{788F0F91-27A7-4365-A4AA-C030D7DC005D}" sibTransId="{69EFFC49-6DA6-4E6E-ABD6-8E69C5D48624}"/>
    <dgm:cxn modelId="{345A76FD-589C-4029-A332-A5413E2578F9}" type="presOf" srcId="{67083839-DC55-4C96-9C81-4E614A2ECA6F}" destId="{5E91BE39-1ECC-4FCA-9A38-C5166484AE2E}" srcOrd="0" destOrd="0" presId="urn:microsoft.com/office/officeart/2005/8/layout/orgChart1"/>
    <dgm:cxn modelId="{3767223C-C403-4005-AC7D-A078E7084C56}" type="presParOf" srcId="{6ED69D42-19E0-45C6-B003-A5293FCD71A3}" destId="{B4B2E647-FE03-4B69-A2B3-5E0BA940622C}" srcOrd="0" destOrd="0" presId="urn:microsoft.com/office/officeart/2005/8/layout/orgChart1"/>
    <dgm:cxn modelId="{6A727328-3118-4ED1-8108-76A80BC28000}" type="presParOf" srcId="{B4B2E647-FE03-4B69-A2B3-5E0BA940622C}" destId="{3B630028-CF5B-401B-9F8D-8A2F9FD67604}" srcOrd="0" destOrd="0" presId="urn:microsoft.com/office/officeart/2005/8/layout/orgChart1"/>
    <dgm:cxn modelId="{75F0F5D6-3167-4492-8CB8-12329B850B6E}" type="presParOf" srcId="{3B630028-CF5B-401B-9F8D-8A2F9FD67604}" destId="{7350CEF3-A985-4C0F-B433-4EC051AF87A5}" srcOrd="0" destOrd="0" presId="urn:microsoft.com/office/officeart/2005/8/layout/orgChart1"/>
    <dgm:cxn modelId="{9A540C74-F885-4B52-B4AE-C6079592B405}" type="presParOf" srcId="{3B630028-CF5B-401B-9F8D-8A2F9FD67604}" destId="{ACF1406B-FD04-4CFE-AA87-E4955551EA26}" srcOrd="1" destOrd="0" presId="urn:microsoft.com/office/officeart/2005/8/layout/orgChart1"/>
    <dgm:cxn modelId="{63E413EC-9D17-4902-9648-04FC40982BE8}" type="presParOf" srcId="{B4B2E647-FE03-4B69-A2B3-5E0BA940622C}" destId="{61395300-1D5D-42D8-A727-5DA92C2269A7}" srcOrd="1" destOrd="0" presId="urn:microsoft.com/office/officeart/2005/8/layout/orgChart1"/>
    <dgm:cxn modelId="{0CF98983-12C2-4EAC-B9E5-02B5C601D660}" type="presParOf" srcId="{61395300-1D5D-42D8-A727-5DA92C2269A7}" destId="{99A29711-D669-470A-B57D-14A80231227E}" srcOrd="0" destOrd="0" presId="urn:microsoft.com/office/officeart/2005/8/layout/orgChart1"/>
    <dgm:cxn modelId="{510DC4F2-D447-4C01-A0E1-8BD1D27ACE82}" type="presParOf" srcId="{61395300-1D5D-42D8-A727-5DA92C2269A7}" destId="{C9A3C95B-7893-40BD-BF1F-46A1B20B0766}" srcOrd="1" destOrd="0" presId="urn:microsoft.com/office/officeart/2005/8/layout/orgChart1"/>
    <dgm:cxn modelId="{263A5DA5-B63E-452D-A8F5-B782DA9FC6DD}" type="presParOf" srcId="{C9A3C95B-7893-40BD-BF1F-46A1B20B0766}" destId="{A9377BC3-9998-4B07-B6F7-D6A01FD0C92F}" srcOrd="0" destOrd="0" presId="urn:microsoft.com/office/officeart/2005/8/layout/orgChart1"/>
    <dgm:cxn modelId="{2B798A3E-7501-4A1B-BBC5-A1501553BE47}" type="presParOf" srcId="{A9377BC3-9998-4B07-B6F7-D6A01FD0C92F}" destId="{B15DDD2D-06F7-4B0F-950E-2C86CF998FB7}" srcOrd="0" destOrd="0" presId="urn:microsoft.com/office/officeart/2005/8/layout/orgChart1"/>
    <dgm:cxn modelId="{1D5F32CC-4E5A-42AD-9D0A-1E4B111C83B1}" type="presParOf" srcId="{A9377BC3-9998-4B07-B6F7-D6A01FD0C92F}" destId="{51DA4F6F-03CD-4A93-AE11-43FCAE90C25B}" srcOrd="1" destOrd="0" presId="urn:microsoft.com/office/officeart/2005/8/layout/orgChart1"/>
    <dgm:cxn modelId="{96491DFF-56ED-4394-AC0D-3D8E740E1BBA}" type="presParOf" srcId="{C9A3C95B-7893-40BD-BF1F-46A1B20B0766}" destId="{1AD1CDBB-7911-4AE1-9CE9-E930FF82D035}" srcOrd="1" destOrd="0" presId="urn:microsoft.com/office/officeart/2005/8/layout/orgChart1"/>
    <dgm:cxn modelId="{4E3F405D-14B8-4CB2-8FC7-F6775ABD255B}" type="presParOf" srcId="{C9A3C95B-7893-40BD-BF1F-46A1B20B0766}" destId="{CB9E320E-1359-4FF4-9B03-86488FD38F55}" srcOrd="2" destOrd="0" presId="urn:microsoft.com/office/officeart/2005/8/layout/orgChart1"/>
    <dgm:cxn modelId="{64600340-F9F4-4D67-B896-F7A18448D056}" type="presParOf" srcId="{61395300-1D5D-42D8-A727-5DA92C2269A7}" destId="{B1862DDA-F2E4-40E9-823E-FD0A4543F2A1}" srcOrd="2" destOrd="0" presId="urn:microsoft.com/office/officeart/2005/8/layout/orgChart1"/>
    <dgm:cxn modelId="{B04A510C-E443-4D14-A6CC-E0890B634D5C}" type="presParOf" srcId="{61395300-1D5D-42D8-A727-5DA92C2269A7}" destId="{FFB5506F-AB3B-4E66-922B-189CC5AF913B}" srcOrd="3" destOrd="0" presId="urn:microsoft.com/office/officeart/2005/8/layout/orgChart1"/>
    <dgm:cxn modelId="{F8ACE2BF-CDB4-4B9F-9485-F85B3CAD9449}" type="presParOf" srcId="{FFB5506F-AB3B-4E66-922B-189CC5AF913B}" destId="{FE55731B-3582-48A7-BE4B-AEB17033ABDE}" srcOrd="0" destOrd="0" presId="urn:microsoft.com/office/officeart/2005/8/layout/orgChart1"/>
    <dgm:cxn modelId="{256D29C1-DA87-4B23-866E-186F4CAAA1D7}" type="presParOf" srcId="{FE55731B-3582-48A7-BE4B-AEB17033ABDE}" destId="{E1B86A4A-CBF7-4806-8E56-0EB3905E75B5}" srcOrd="0" destOrd="0" presId="urn:microsoft.com/office/officeart/2005/8/layout/orgChart1"/>
    <dgm:cxn modelId="{D0FAFD0E-DD81-47CA-9910-786F9BF361FB}" type="presParOf" srcId="{FE55731B-3582-48A7-BE4B-AEB17033ABDE}" destId="{5E3E6DCA-FB94-429B-BC1E-10BB87A98084}" srcOrd="1" destOrd="0" presId="urn:microsoft.com/office/officeart/2005/8/layout/orgChart1"/>
    <dgm:cxn modelId="{CFFBFD45-84AB-413D-AA16-543045237E00}" type="presParOf" srcId="{FFB5506F-AB3B-4E66-922B-189CC5AF913B}" destId="{2FCDFAA2-BED4-4CAD-BB2B-55056ECD405C}" srcOrd="1" destOrd="0" presId="urn:microsoft.com/office/officeart/2005/8/layout/orgChart1"/>
    <dgm:cxn modelId="{ED1B169B-5367-48B1-B355-07DA40AF014A}" type="presParOf" srcId="{FFB5506F-AB3B-4E66-922B-189CC5AF913B}" destId="{079CF925-EF91-4ADC-A787-68D08AEF3B03}" srcOrd="2" destOrd="0" presId="urn:microsoft.com/office/officeart/2005/8/layout/orgChart1"/>
    <dgm:cxn modelId="{643DC72E-392D-4BF3-8800-42D42FAE5C73}" type="presParOf" srcId="{61395300-1D5D-42D8-A727-5DA92C2269A7}" destId="{320CF754-A6DD-4CC4-904C-8E3CBDC32B60}" srcOrd="4" destOrd="0" presId="urn:microsoft.com/office/officeart/2005/8/layout/orgChart1"/>
    <dgm:cxn modelId="{E6D50F24-6E5D-4FE3-BB68-32A0CCF0346C}" type="presParOf" srcId="{61395300-1D5D-42D8-A727-5DA92C2269A7}" destId="{C4D22267-D89A-463D-89A2-1DA4A250B5C0}" srcOrd="5" destOrd="0" presId="urn:microsoft.com/office/officeart/2005/8/layout/orgChart1"/>
    <dgm:cxn modelId="{FAFAA992-CE57-4ACB-AB8E-493FBA1FBFA0}" type="presParOf" srcId="{C4D22267-D89A-463D-89A2-1DA4A250B5C0}" destId="{EB5C0C6F-69CE-4E81-94DE-6F6997328B3D}" srcOrd="0" destOrd="0" presId="urn:microsoft.com/office/officeart/2005/8/layout/orgChart1"/>
    <dgm:cxn modelId="{91DE9019-15B3-4A2E-AF33-935562DB2876}" type="presParOf" srcId="{EB5C0C6F-69CE-4E81-94DE-6F6997328B3D}" destId="{77160BAA-01CB-4790-9CD5-40F5B8AB7B66}" srcOrd="0" destOrd="0" presId="urn:microsoft.com/office/officeart/2005/8/layout/orgChart1"/>
    <dgm:cxn modelId="{4D73AB80-885E-41D7-8F78-B74EBC2AA559}" type="presParOf" srcId="{EB5C0C6F-69CE-4E81-94DE-6F6997328B3D}" destId="{DDF35C57-BBF9-49E1-ABD2-403932D5CFAE}" srcOrd="1" destOrd="0" presId="urn:microsoft.com/office/officeart/2005/8/layout/orgChart1"/>
    <dgm:cxn modelId="{90C009E4-4F88-4007-BCF6-CBED7B265E9E}" type="presParOf" srcId="{C4D22267-D89A-463D-89A2-1DA4A250B5C0}" destId="{EC86248F-9937-4DD9-8A1F-0C08492B1E77}" srcOrd="1" destOrd="0" presId="urn:microsoft.com/office/officeart/2005/8/layout/orgChart1"/>
    <dgm:cxn modelId="{A0543C54-0710-400B-B594-973FFBADC754}" type="presParOf" srcId="{C4D22267-D89A-463D-89A2-1DA4A250B5C0}" destId="{6EECCEAC-8245-4640-9757-980E74638DE2}" srcOrd="2" destOrd="0" presId="urn:microsoft.com/office/officeart/2005/8/layout/orgChart1"/>
    <dgm:cxn modelId="{D7A3ADB3-C4AC-44C5-8C08-09A4910FD6F5}" type="presParOf" srcId="{61395300-1D5D-42D8-A727-5DA92C2269A7}" destId="{14FF8ECF-F737-4030-BBF9-AFCB185C5E8A}" srcOrd="6" destOrd="0" presId="urn:microsoft.com/office/officeart/2005/8/layout/orgChart1"/>
    <dgm:cxn modelId="{8C294ACE-CD01-4D29-AB70-8CD3EA071F12}" type="presParOf" srcId="{61395300-1D5D-42D8-A727-5DA92C2269A7}" destId="{7F20B829-E788-4864-9A66-28B8B1CCADC4}" srcOrd="7" destOrd="0" presId="urn:microsoft.com/office/officeart/2005/8/layout/orgChart1"/>
    <dgm:cxn modelId="{4A18AC30-AADD-43AD-85A3-0E4635D901A5}" type="presParOf" srcId="{7F20B829-E788-4864-9A66-28B8B1CCADC4}" destId="{014EA8D2-A0F3-4DEC-8212-B0268FA26F4A}" srcOrd="0" destOrd="0" presId="urn:microsoft.com/office/officeart/2005/8/layout/orgChart1"/>
    <dgm:cxn modelId="{2E742BE8-BF88-4903-A57F-17E6594C4B20}" type="presParOf" srcId="{014EA8D2-A0F3-4DEC-8212-B0268FA26F4A}" destId="{4CAEB986-B9BA-4B92-9C59-6FA79858B7FB}" srcOrd="0" destOrd="0" presId="urn:microsoft.com/office/officeart/2005/8/layout/orgChart1"/>
    <dgm:cxn modelId="{B22E3877-80B2-4FE4-9741-78D0C71E4476}" type="presParOf" srcId="{014EA8D2-A0F3-4DEC-8212-B0268FA26F4A}" destId="{BC4636ED-95F0-482E-A570-4AFE7F8DE909}" srcOrd="1" destOrd="0" presId="urn:microsoft.com/office/officeart/2005/8/layout/orgChart1"/>
    <dgm:cxn modelId="{6E85FB0F-27A2-42FA-9EEF-D53C06A37205}" type="presParOf" srcId="{7F20B829-E788-4864-9A66-28B8B1CCADC4}" destId="{500E7DB6-A306-4212-BC43-DC4400E38CD1}" srcOrd="1" destOrd="0" presId="urn:microsoft.com/office/officeart/2005/8/layout/orgChart1"/>
    <dgm:cxn modelId="{90036BE0-88F0-457C-926A-5728DC432B08}" type="presParOf" srcId="{500E7DB6-A306-4212-BC43-DC4400E38CD1}" destId="{5E91BE39-1ECC-4FCA-9A38-C5166484AE2E}" srcOrd="0" destOrd="0" presId="urn:microsoft.com/office/officeart/2005/8/layout/orgChart1"/>
    <dgm:cxn modelId="{B7305224-3081-4C1C-A617-FB015A9B7943}" type="presParOf" srcId="{500E7DB6-A306-4212-BC43-DC4400E38CD1}" destId="{9643AED1-A69A-40D2-9B5A-ED6D243B4670}" srcOrd="1" destOrd="0" presId="urn:microsoft.com/office/officeart/2005/8/layout/orgChart1"/>
    <dgm:cxn modelId="{B1230980-8A7D-4905-8B16-17B4B18DAF83}" type="presParOf" srcId="{9643AED1-A69A-40D2-9B5A-ED6D243B4670}" destId="{DF5C150F-D6F1-4498-8F9C-410880E6DA7F}" srcOrd="0" destOrd="0" presId="urn:microsoft.com/office/officeart/2005/8/layout/orgChart1"/>
    <dgm:cxn modelId="{2A9F7B7A-62A0-4FE9-BD97-89E1C6C24867}" type="presParOf" srcId="{DF5C150F-D6F1-4498-8F9C-410880E6DA7F}" destId="{ADEAD547-175E-4086-965F-A272C0E76812}" srcOrd="0" destOrd="0" presId="urn:microsoft.com/office/officeart/2005/8/layout/orgChart1"/>
    <dgm:cxn modelId="{1916FF6D-FFB4-4973-8C89-111B7BE3CA27}" type="presParOf" srcId="{DF5C150F-D6F1-4498-8F9C-410880E6DA7F}" destId="{88251885-7BAE-40BC-81A6-E9F136844B64}" srcOrd="1" destOrd="0" presId="urn:microsoft.com/office/officeart/2005/8/layout/orgChart1"/>
    <dgm:cxn modelId="{1057A40F-188F-4619-8113-94365F0055AF}" type="presParOf" srcId="{9643AED1-A69A-40D2-9B5A-ED6D243B4670}" destId="{C7C329F0-8692-4EE3-B407-3CEAB87F299A}" srcOrd="1" destOrd="0" presId="urn:microsoft.com/office/officeart/2005/8/layout/orgChart1"/>
    <dgm:cxn modelId="{F48A1A09-58BF-449A-91FC-7F674D552DA2}" type="presParOf" srcId="{9643AED1-A69A-40D2-9B5A-ED6D243B4670}" destId="{D1CD1808-D1E8-4E1B-B052-8716296A3810}" srcOrd="2" destOrd="0" presId="urn:microsoft.com/office/officeart/2005/8/layout/orgChart1"/>
    <dgm:cxn modelId="{41D70364-DEBD-4959-ACA1-47130D5BD9EE}" type="presParOf" srcId="{500E7DB6-A306-4212-BC43-DC4400E38CD1}" destId="{24B08205-A8D3-4FA1-AEF8-4E7D8DA56858}" srcOrd="2" destOrd="0" presId="urn:microsoft.com/office/officeart/2005/8/layout/orgChart1"/>
    <dgm:cxn modelId="{36E11753-18BA-4522-80B4-117D3AAA12EF}" type="presParOf" srcId="{500E7DB6-A306-4212-BC43-DC4400E38CD1}" destId="{6B39A34F-E719-4A90-BF24-F3CB817CFFCE}" srcOrd="3" destOrd="0" presId="urn:microsoft.com/office/officeart/2005/8/layout/orgChart1"/>
    <dgm:cxn modelId="{81F14911-D453-4F9B-AD43-D34BCDA6FC83}" type="presParOf" srcId="{6B39A34F-E719-4A90-BF24-F3CB817CFFCE}" destId="{356895FF-D013-483B-9BE5-14CA8BD662AC}" srcOrd="0" destOrd="0" presId="urn:microsoft.com/office/officeart/2005/8/layout/orgChart1"/>
    <dgm:cxn modelId="{E7E7228E-79D2-4860-AAE0-C382C1B26877}" type="presParOf" srcId="{356895FF-D013-483B-9BE5-14CA8BD662AC}" destId="{1D11D166-9CBA-4B70-AEF9-5957A6C55AFA}" srcOrd="0" destOrd="0" presId="urn:microsoft.com/office/officeart/2005/8/layout/orgChart1"/>
    <dgm:cxn modelId="{49590B8C-15D6-4E1B-9896-4AEA378904B8}" type="presParOf" srcId="{356895FF-D013-483B-9BE5-14CA8BD662AC}" destId="{C6BBF5A9-374C-4E49-8B05-DD1159F3AA00}" srcOrd="1" destOrd="0" presId="urn:microsoft.com/office/officeart/2005/8/layout/orgChart1"/>
    <dgm:cxn modelId="{4C6B4F40-78DE-44DC-B724-96A6BD317B84}" type="presParOf" srcId="{6B39A34F-E719-4A90-BF24-F3CB817CFFCE}" destId="{75C33637-C531-4361-AD49-42FB926468D4}" srcOrd="1" destOrd="0" presId="urn:microsoft.com/office/officeart/2005/8/layout/orgChart1"/>
    <dgm:cxn modelId="{64CCE247-6C00-4116-A877-5A66004A2188}" type="presParOf" srcId="{6B39A34F-E719-4A90-BF24-F3CB817CFFCE}" destId="{A071D06B-F82A-4213-A7CC-3AA2DC0B9E66}" srcOrd="2" destOrd="0" presId="urn:microsoft.com/office/officeart/2005/8/layout/orgChart1"/>
    <dgm:cxn modelId="{A0AA82D1-A223-4425-91B2-FE4FAB415801}" type="presParOf" srcId="{500E7DB6-A306-4212-BC43-DC4400E38CD1}" destId="{590249E8-2CDE-4219-8EFD-9BD74B6F6F12}" srcOrd="4" destOrd="0" presId="urn:microsoft.com/office/officeart/2005/8/layout/orgChart1"/>
    <dgm:cxn modelId="{FD76B44E-DB11-46C1-A526-8D8DA39D03FA}" type="presParOf" srcId="{500E7DB6-A306-4212-BC43-DC4400E38CD1}" destId="{8B18676B-26E5-410A-B524-3EF9CDC3F527}" srcOrd="5" destOrd="0" presId="urn:microsoft.com/office/officeart/2005/8/layout/orgChart1"/>
    <dgm:cxn modelId="{FE33C3FA-0186-4219-BEAE-842EF926334F}" type="presParOf" srcId="{8B18676B-26E5-410A-B524-3EF9CDC3F527}" destId="{92B34B89-05FB-46AC-B3E7-535D41150277}" srcOrd="0" destOrd="0" presId="urn:microsoft.com/office/officeart/2005/8/layout/orgChart1"/>
    <dgm:cxn modelId="{2E4E7193-CA93-452C-9DBF-1288AE6CA6D7}" type="presParOf" srcId="{92B34B89-05FB-46AC-B3E7-535D41150277}" destId="{4CE244A7-BE9B-4026-9364-F95D8BB61223}" srcOrd="0" destOrd="0" presId="urn:microsoft.com/office/officeart/2005/8/layout/orgChart1"/>
    <dgm:cxn modelId="{2B5CDC6C-89D7-49E4-86D9-26365EEB1AE2}" type="presParOf" srcId="{92B34B89-05FB-46AC-B3E7-535D41150277}" destId="{4CF79AD1-AF2A-4C9E-9F10-3D0904BFFA10}" srcOrd="1" destOrd="0" presId="urn:microsoft.com/office/officeart/2005/8/layout/orgChart1"/>
    <dgm:cxn modelId="{044D5760-F965-4AAF-8AF5-D4CC24732CB8}" type="presParOf" srcId="{8B18676B-26E5-410A-B524-3EF9CDC3F527}" destId="{C07194F4-29D8-4AB8-BC44-540F9DD29ACB}" srcOrd="1" destOrd="0" presId="urn:microsoft.com/office/officeart/2005/8/layout/orgChart1"/>
    <dgm:cxn modelId="{1954D076-B195-47EE-8F9C-0E4ABEC672A2}" type="presParOf" srcId="{8B18676B-26E5-410A-B524-3EF9CDC3F527}" destId="{FC601A0A-75C8-4F27-BBA0-38B7229BCB8F}" srcOrd="2" destOrd="0" presId="urn:microsoft.com/office/officeart/2005/8/layout/orgChart1"/>
    <dgm:cxn modelId="{2F04294C-1F0A-48CF-A381-D73BC86DF8BD}" type="presParOf" srcId="{500E7DB6-A306-4212-BC43-DC4400E38CD1}" destId="{A02330AB-D7E8-452F-B8E2-EAB9950174B6}" srcOrd="6" destOrd="0" presId="urn:microsoft.com/office/officeart/2005/8/layout/orgChart1"/>
    <dgm:cxn modelId="{7D171698-1777-48EF-8B1D-37CE97ACFF71}" type="presParOf" srcId="{500E7DB6-A306-4212-BC43-DC4400E38CD1}" destId="{BA20C508-3BA0-4989-AA3B-D931FAEAA1D3}" srcOrd="7" destOrd="0" presId="urn:microsoft.com/office/officeart/2005/8/layout/orgChart1"/>
    <dgm:cxn modelId="{B3941E51-27EE-4239-B77A-298D611743A3}" type="presParOf" srcId="{BA20C508-3BA0-4989-AA3B-D931FAEAA1D3}" destId="{90637574-953C-4D19-B610-ABF5B88CAA55}" srcOrd="0" destOrd="0" presId="urn:microsoft.com/office/officeart/2005/8/layout/orgChart1"/>
    <dgm:cxn modelId="{3CDB2830-2A0F-4F67-824E-E6CE3064B792}" type="presParOf" srcId="{90637574-953C-4D19-B610-ABF5B88CAA55}" destId="{AA52EE80-955F-40F4-BBBF-D316B5ADA9DA}" srcOrd="0" destOrd="0" presId="urn:microsoft.com/office/officeart/2005/8/layout/orgChart1"/>
    <dgm:cxn modelId="{FC8FCAC8-EDE8-46DB-AAAA-1CA45AA0763A}" type="presParOf" srcId="{90637574-953C-4D19-B610-ABF5B88CAA55}" destId="{5F2DAAD1-7C3B-4196-B298-0A24EA28B1B8}" srcOrd="1" destOrd="0" presId="urn:microsoft.com/office/officeart/2005/8/layout/orgChart1"/>
    <dgm:cxn modelId="{3FE91A11-47E1-4D9F-BCA8-5D69CBEBB8A4}" type="presParOf" srcId="{BA20C508-3BA0-4989-AA3B-D931FAEAA1D3}" destId="{8CB34CF4-3224-4E9E-A413-A96077DE9C4F}" srcOrd="1" destOrd="0" presId="urn:microsoft.com/office/officeart/2005/8/layout/orgChart1"/>
    <dgm:cxn modelId="{17C27E0F-3ADD-4941-82BD-F01F544D6BE0}" type="presParOf" srcId="{BA20C508-3BA0-4989-AA3B-D931FAEAA1D3}" destId="{D8F89ACD-EABB-4680-8DD9-D078E783D7BF}" srcOrd="2" destOrd="0" presId="urn:microsoft.com/office/officeart/2005/8/layout/orgChart1"/>
    <dgm:cxn modelId="{4C6B8E12-3A99-420E-8391-5995320FE20E}" type="presParOf" srcId="{500E7DB6-A306-4212-BC43-DC4400E38CD1}" destId="{336B035D-AA31-4B1B-9AB9-F95BAA22EF0C}" srcOrd="8" destOrd="0" presId="urn:microsoft.com/office/officeart/2005/8/layout/orgChart1"/>
    <dgm:cxn modelId="{E5FE06D7-4BBD-4F62-977E-E6E2F4CA32CF}" type="presParOf" srcId="{500E7DB6-A306-4212-BC43-DC4400E38CD1}" destId="{E33BAA56-3357-4E5A-93BA-FBFBB1E25A3D}" srcOrd="9" destOrd="0" presId="urn:microsoft.com/office/officeart/2005/8/layout/orgChart1"/>
    <dgm:cxn modelId="{71992923-D538-4BCE-A3D9-8BD0219078CC}" type="presParOf" srcId="{E33BAA56-3357-4E5A-93BA-FBFBB1E25A3D}" destId="{E704295D-6E8B-4677-A969-E12C46BD6ACC}" srcOrd="0" destOrd="0" presId="urn:microsoft.com/office/officeart/2005/8/layout/orgChart1"/>
    <dgm:cxn modelId="{7664DEC9-6DAC-4053-8AEC-C2C6300F6863}" type="presParOf" srcId="{E704295D-6E8B-4677-A969-E12C46BD6ACC}" destId="{7F403997-1A08-4822-A798-9554CF66890D}" srcOrd="0" destOrd="0" presId="urn:microsoft.com/office/officeart/2005/8/layout/orgChart1"/>
    <dgm:cxn modelId="{64D071B0-27E3-4D1C-B2C3-96E9129F6547}" type="presParOf" srcId="{E704295D-6E8B-4677-A969-E12C46BD6ACC}" destId="{95DEF65C-2F61-4981-826E-F0985D173936}" srcOrd="1" destOrd="0" presId="urn:microsoft.com/office/officeart/2005/8/layout/orgChart1"/>
    <dgm:cxn modelId="{4BFD12A3-3606-4316-92A0-C690F3E3C2BB}" type="presParOf" srcId="{E33BAA56-3357-4E5A-93BA-FBFBB1E25A3D}" destId="{A0A2EC7E-DDA5-4FD6-8885-A383DE73A6BE}" srcOrd="1" destOrd="0" presId="urn:microsoft.com/office/officeart/2005/8/layout/orgChart1"/>
    <dgm:cxn modelId="{BF55726F-381E-4823-981A-3CD81744D4FE}" type="presParOf" srcId="{E33BAA56-3357-4E5A-93BA-FBFBB1E25A3D}" destId="{86330732-A043-4D84-951B-D2BE3DBB9462}" srcOrd="2" destOrd="0" presId="urn:microsoft.com/office/officeart/2005/8/layout/orgChart1"/>
    <dgm:cxn modelId="{295E6206-D3F6-4F8C-A209-0D13E9EB4FA6}" type="presParOf" srcId="{500E7DB6-A306-4212-BC43-DC4400E38CD1}" destId="{9C380896-A8CF-400E-B9D0-FA4D91756ED7}" srcOrd="10" destOrd="0" presId="urn:microsoft.com/office/officeart/2005/8/layout/orgChart1"/>
    <dgm:cxn modelId="{268C00CB-DE30-4EC8-A18C-D67A158A37ED}" type="presParOf" srcId="{500E7DB6-A306-4212-BC43-DC4400E38CD1}" destId="{CBA0ECFA-2A5A-44B6-8A27-D078D87DDDDE}" srcOrd="11" destOrd="0" presId="urn:microsoft.com/office/officeart/2005/8/layout/orgChart1"/>
    <dgm:cxn modelId="{5CF80C3E-B516-4E96-A453-0BBA6A8B4828}" type="presParOf" srcId="{CBA0ECFA-2A5A-44B6-8A27-D078D87DDDDE}" destId="{0F1759EE-36DA-4DAF-A396-F8ADC811805C}" srcOrd="0" destOrd="0" presId="urn:microsoft.com/office/officeart/2005/8/layout/orgChart1"/>
    <dgm:cxn modelId="{021D337B-82CB-4ABE-A0A0-9400058A184A}" type="presParOf" srcId="{0F1759EE-36DA-4DAF-A396-F8ADC811805C}" destId="{69803287-B639-45DA-8C89-F2858AE9FBB6}" srcOrd="0" destOrd="0" presId="urn:microsoft.com/office/officeart/2005/8/layout/orgChart1"/>
    <dgm:cxn modelId="{B47363FA-4C30-473C-BD05-BC7F5CACF1A1}" type="presParOf" srcId="{0F1759EE-36DA-4DAF-A396-F8ADC811805C}" destId="{7AC55A37-DE15-416C-8FF2-C5EDC2543E71}" srcOrd="1" destOrd="0" presId="urn:microsoft.com/office/officeart/2005/8/layout/orgChart1"/>
    <dgm:cxn modelId="{6435B7B4-B894-4981-9A56-4A3AD91A74FB}" type="presParOf" srcId="{CBA0ECFA-2A5A-44B6-8A27-D078D87DDDDE}" destId="{57E09340-5B86-4B98-A3C6-80EB0880709F}" srcOrd="1" destOrd="0" presId="urn:microsoft.com/office/officeart/2005/8/layout/orgChart1"/>
    <dgm:cxn modelId="{CACBF037-DEB7-4ECA-A80F-6184D7383950}" type="presParOf" srcId="{CBA0ECFA-2A5A-44B6-8A27-D078D87DDDDE}" destId="{6E7DB25D-E77C-4404-B929-8941C9219E50}" srcOrd="2" destOrd="0" presId="urn:microsoft.com/office/officeart/2005/8/layout/orgChart1"/>
    <dgm:cxn modelId="{E43F591A-A9BD-406A-A57D-F78D40B6979C}" type="presParOf" srcId="{500E7DB6-A306-4212-BC43-DC4400E38CD1}" destId="{E97429F2-2ED8-4C63-B06B-15C7A7E5E9CF}" srcOrd="12" destOrd="0" presId="urn:microsoft.com/office/officeart/2005/8/layout/orgChart1"/>
    <dgm:cxn modelId="{ECB1240D-6610-4033-BE11-06DC72C9B7FE}" type="presParOf" srcId="{500E7DB6-A306-4212-BC43-DC4400E38CD1}" destId="{33C9D3ED-9864-4DE4-8538-410051D892C0}" srcOrd="13" destOrd="0" presId="urn:microsoft.com/office/officeart/2005/8/layout/orgChart1"/>
    <dgm:cxn modelId="{B7244B37-DEE5-4509-A6CB-8D31505BCC23}" type="presParOf" srcId="{33C9D3ED-9864-4DE4-8538-410051D892C0}" destId="{CEEB30AF-24C8-4A06-A92D-ABF1AF5FB66A}" srcOrd="0" destOrd="0" presId="urn:microsoft.com/office/officeart/2005/8/layout/orgChart1"/>
    <dgm:cxn modelId="{20D9BBCB-6C2B-46DF-BCEE-6F6D7F0CB25A}" type="presParOf" srcId="{CEEB30AF-24C8-4A06-A92D-ABF1AF5FB66A}" destId="{B00A3FC0-D5E1-4311-9D17-D240C082C9CE}" srcOrd="0" destOrd="0" presId="urn:microsoft.com/office/officeart/2005/8/layout/orgChart1"/>
    <dgm:cxn modelId="{B0E20872-A424-451D-A9E7-21B026D0FE47}" type="presParOf" srcId="{CEEB30AF-24C8-4A06-A92D-ABF1AF5FB66A}" destId="{435129D8-7161-47C9-A69D-BD3BC5B1DC65}" srcOrd="1" destOrd="0" presId="urn:microsoft.com/office/officeart/2005/8/layout/orgChart1"/>
    <dgm:cxn modelId="{F95862B5-9887-4AF7-8D40-F8D54B38AB4E}" type="presParOf" srcId="{33C9D3ED-9864-4DE4-8538-410051D892C0}" destId="{A9DD941E-114D-4B67-9D8B-854682428861}" srcOrd="1" destOrd="0" presId="urn:microsoft.com/office/officeart/2005/8/layout/orgChart1"/>
    <dgm:cxn modelId="{2F09FF04-AE9F-42B1-9E17-58BC6655C8E2}" type="presParOf" srcId="{33C9D3ED-9864-4DE4-8538-410051D892C0}" destId="{CD29A8EF-04FC-4979-A4C3-5AD515B4E598}" srcOrd="2" destOrd="0" presId="urn:microsoft.com/office/officeart/2005/8/layout/orgChart1"/>
    <dgm:cxn modelId="{17A17CEE-5D40-43EF-8952-BF43C70C9ED2}" type="presParOf" srcId="{500E7DB6-A306-4212-BC43-DC4400E38CD1}" destId="{FA88EE79-F85F-4792-B4D2-F9519969836A}" srcOrd="14" destOrd="0" presId="urn:microsoft.com/office/officeart/2005/8/layout/orgChart1"/>
    <dgm:cxn modelId="{71CA8B4E-1D4D-404C-88CB-95ACF971987E}" type="presParOf" srcId="{500E7DB6-A306-4212-BC43-DC4400E38CD1}" destId="{804719AB-FB8A-42A1-AFB7-366F2DE19605}" srcOrd="15" destOrd="0" presId="urn:microsoft.com/office/officeart/2005/8/layout/orgChart1"/>
    <dgm:cxn modelId="{514BF4F3-A3E7-4460-B8ED-9A1C3AFEB615}" type="presParOf" srcId="{804719AB-FB8A-42A1-AFB7-366F2DE19605}" destId="{7E9C3D34-E2C2-487C-86E8-E4CECBBD4D39}" srcOrd="0" destOrd="0" presId="urn:microsoft.com/office/officeart/2005/8/layout/orgChart1"/>
    <dgm:cxn modelId="{1AF1436E-EAC0-48D1-851B-D0D3935AF543}" type="presParOf" srcId="{7E9C3D34-E2C2-487C-86E8-E4CECBBD4D39}" destId="{0DA7DFFB-9B73-4F1B-8BC8-D8F05F99B99A}" srcOrd="0" destOrd="0" presId="urn:microsoft.com/office/officeart/2005/8/layout/orgChart1"/>
    <dgm:cxn modelId="{E7E7F1F4-38B6-4DB4-950D-BF897EA1662A}" type="presParOf" srcId="{7E9C3D34-E2C2-487C-86E8-E4CECBBD4D39}" destId="{7573343D-1A65-409C-9AD4-FB569727A723}" srcOrd="1" destOrd="0" presId="urn:microsoft.com/office/officeart/2005/8/layout/orgChart1"/>
    <dgm:cxn modelId="{3D3BB009-1DCF-473B-A6D0-D5ABF00B925D}" type="presParOf" srcId="{804719AB-FB8A-42A1-AFB7-366F2DE19605}" destId="{B9725ED9-DC7C-44A7-884C-7FC88219DD27}" srcOrd="1" destOrd="0" presId="urn:microsoft.com/office/officeart/2005/8/layout/orgChart1"/>
    <dgm:cxn modelId="{0B5ABBC2-44E7-41B2-B79D-4239C5D1398C}" type="presParOf" srcId="{804719AB-FB8A-42A1-AFB7-366F2DE19605}" destId="{AF351819-5AD3-41D5-9D39-AC95329A82C4}" srcOrd="2" destOrd="0" presId="urn:microsoft.com/office/officeart/2005/8/layout/orgChart1"/>
    <dgm:cxn modelId="{B7BFBBF6-9ADC-4857-8FA6-B4C6B8B29DE6}" type="presParOf" srcId="{500E7DB6-A306-4212-BC43-DC4400E38CD1}" destId="{516A7DD0-09FC-4558-9624-2762EA1F3493}" srcOrd="16" destOrd="0" presId="urn:microsoft.com/office/officeart/2005/8/layout/orgChart1"/>
    <dgm:cxn modelId="{4E0BA7F3-CFB6-48C2-94B2-72254E63383B}" type="presParOf" srcId="{500E7DB6-A306-4212-BC43-DC4400E38CD1}" destId="{BF16C2E0-6079-4E70-944F-99850D5B77D3}" srcOrd="17" destOrd="0" presId="urn:microsoft.com/office/officeart/2005/8/layout/orgChart1"/>
    <dgm:cxn modelId="{EA03A7D0-1A95-4AB2-A902-B9A43AA6A567}" type="presParOf" srcId="{BF16C2E0-6079-4E70-944F-99850D5B77D3}" destId="{57DDAF53-8369-4B21-9275-09E77F2751A3}" srcOrd="0" destOrd="0" presId="urn:microsoft.com/office/officeart/2005/8/layout/orgChart1"/>
    <dgm:cxn modelId="{22CCB217-CAB7-439B-BE58-2D69697EBC09}" type="presParOf" srcId="{57DDAF53-8369-4B21-9275-09E77F2751A3}" destId="{8F08FE6C-F96A-4270-8B77-C1FFE299BB12}" srcOrd="0" destOrd="0" presId="urn:microsoft.com/office/officeart/2005/8/layout/orgChart1"/>
    <dgm:cxn modelId="{24E63DEF-A3E9-439C-8E77-4540EF87C557}" type="presParOf" srcId="{57DDAF53-8369-4B21-9275-09E77F2751A3}" destId="{4F81C8A3-3766-40DC-A82E-6EA4EC813FF6}" srcOrd="1" destOrd="0" presId="urn:microsoft.com/office/officeart/2005/8/layout/orgChart1"/>
    <dgm:cxn modelId="{F454EEE2-E328-4E92-A20A-3FAD0CF4A786}" type="presParOf" srcId="{BF16C2E0-6079-4E70-944F-99850D5B77D3}" destId="{8A4E4976-4A8F-4481-A0E0-3DCFAB70A778}" srcOrd="1" destOrd="0" presId="urn:microsoft.com/office/officeart/2005/8/layout/orgChart1"/>
    <dgm:cxn modelId="{891D9433-5FCF-4BEC-B29B-2D6D39DE2A45}" type="presParOf" srcId="{BF16C2E0-6079-4E70-944F-99850D5B77D3}" destId="{8E9EC303-904D-46FE-9FAA-A87ADABCB0C5}" srcOrd="2" destOrd="0" presId="urn:microsoft.com/office/officeart/2005/8/layout/orgChart1"/>
    <dgm:cxn modelId="{B980E301-193C-4D5C-9C74-04C77DFB253E}" type="presParOf" srcId="{500E7DB6-A306-4212-BC43-DC4400E38CD1}" destId="{C197A08A-5069-4AAC-8951-5D978B3E8C13}" srcOrd="18" destOrd="0" presId="urn:microsoft.com/office/officeart/2005/8/layout/orgChart1"/>
    <dgm:cxn modelId="{821A51BE-38D8-4FE8-AF41-22F1DF5EF25D}" type="presParOf" srcId="{500E7DB6-A306-4212-BC43-DC4400E38CD1}" destId="{65D5E8B2-F364-416D-8526-E245C3E6BC56}" srcOrd="19" destOrd="0" presId="urn:microsoft.com/office/officeart/2005/8/layout/orgChart1"/>
    <dgm:cxn modelId="{F4FC1754-5791-4D62-9679-25F8B9AFC528}" type="presParOf" srcId="{65D5E8B2-F364-416D-8526-E245C3E6BC56}" destId="{0883D9FC-0A94-4E16-8EF6-D2F7AAF9E8DC}" srcOrd="0" destOrd="0" presId="urn:microsoft.com/office/officeart/2005/8/layout/orgChart1"/>
    <dgm:cxn modelId="{C1C7F027-04FB-44AC-8F79-CB8E0EA2D482}" type="presParOf" srcId="{0883D9FC-0A94-4E16-8EF6-D2F7AAF9E8DC}" destId="{3A8B51E6-77EF-43AC-AD20-F7D0F5860962}" srcOrd="0" destOrd="0" presId="urn:microsoft.com/office/officeart/2005/8/layout/orgChart1"/>
    <dgm:cxn modelId="{4AFCB491-6514-488E-BA01-D94D2463C603}" type="presParOf" srcId="{0883D9FC-0A94-4E16-8EF6-D2F7AAF9E8DC}" destId="{D2B6D56E-5838-4797-A0FB-9C90F333955F}" srcOrd="1" destOrd="0" presId="urn:microsoft.com/office/officeart/2005/8/layout/orgChart1"/>
    <dgm:cxn modelId="{4A76C1A6-6FFD-4FF8-AA8C-1C127D6A72E9}" type="presParOf" srcId="{65D5E8B2-F364-416D-8526-E245C3E6BC56}" destId="{630C0058-FA42-41BA-A27B-C3F0F208E284}" srcOrd="1" destOrd="0" presId="urn:microsoft.com/office/officeart/2005/8/layout/orgChart1"/>
    <dgm:cxn modelId="{336B641A-28C1-4236-BA56-8BE2BCD38E43}" type="presParOf" srcId="{65D5E8B2-F364-416D-8526-E245C3E6BC56}" destId="{325CA6B0-B6E2-4C7D-8BD3-D3B7B7B53198}" srcOrd="2" destOrd="0" presId="urn:microsoft.com/office/officeart/2005/8/layout/orgChart1"/>
    <dgm:cxn modelId="{CD0921D9-174A-49AA-AB9B-4DA76DEAC641}" type="presParOf" srcId="{7F20B829-E788-4864-9A66-28B8B1CCADC4}" destId="{D6D94F3F-DA19-4E69-A76C-4B6354F43654}" srcOrd="2" destOrd="0" presId="urn:microsoft.com/office/officeart/2005/8/layout/orgChart1"/>
    <dgm:cxn modelId="{A04CED6D-2D2F-4DF1-82FA-4FB07FFC8B6D}" type="presParOf" srcId="{61395300-1D5D-42D8-A727-5DA92C2269A7}" destId="{9BFB8E62-8118-4613-9A78-879901BE60C8}" srcOrd="8" destOrd="0" presId="urn:microsoft.com/office/officeart/2005/8/layout/orgChart1"/>
    <dgm:cxn modelId="{0F76BEB1-8212-4301-9807-8C36AB27D5A4}" type="presParOf" srcId="{61395300-1D5D-42D8-A727-5DA92C2269A7}" destId="{2996B1E5-099D-4F59-AA0E-FB8C7AB54070}" srcOrd="9" destOrd="0" presId="urn:microsoft.com/office/officeart/2005/8/layout/orgChart1"/>
    <dgm:cxn modelId="{6404EFCC-4BA2-4F2B-82AE-4ED3C558CF85}" type="presParOf" srcId="{2996B1E5-099D-4F59-AA0E-FB8C7AB54070}" destId="{AE264D6D-7BC0-4C19-9E23-4C380867DEA2}" srcOrd="0" destOrd="0" presId="urn:microsoft.com/office/officeart/2005/8/layout/orgChart1"/>
    <dgm:cxn modelId="{CA92AB96-464A-4228-938E-A68A36F69C27}" type="presParOf" srcId="{AE264D6D-7BC0-4C19-9E23-4C380867DEA2}" destId="{36041D9D-26EC-4FC4-A060-44F1DAF53C6A}" srcOrd="0" destOrd="0" presId="urn:microsoft.com/office/officeart/2005/8/layout/orgChart1"/>
    <dgm:cxn modelId="{98713F96-A64A-4BC4-B965-E6F09A0AECE5}" type="presParOf" srcId="{AE264D6D-7BC0-4C19-9E23-4C380867DEA2}" destId="{814960CA-3763-44B8-9419-53D84CD96733}" srcOrd="1" destOrd="0" presId="urn:microsoft.com/office/officeart/2005/8/layout/orgChart1"/>
    <dgm:cxn modelId="{E946A550-D8A4-4FFC-82B8-EE134697E37A}" type="presParOf" srcId="{2996B1E5-099D-4F59-AA0E-FB8C7AB54070}" destId="{31938BE3-C8BF-4F6E-B3E3-7A853243A464}" srcOrd="1" destOrd="0" presId="urn:microsoft.com/office/officeart/2005/8/layout/orgChart1"/>
    <dgm:cxn modelId="{D6DDD9CF-AB4B-48AF-BEE0-2E15BA8D3FED}" type="presParOf" srcId="{2996B1E5-099D-4F59-AA0E-FB8C7AB54070}" destId="{F7E2A085-1018-4C69-BFFF-89B1B3A3FDE8}" srcOrd="2" destOrd="0" presId="urn:microsoft.com/office/officeart/2005/8/layout/orgChart1"/>
    <dgm:cxn modelId="{ECD6A787-32A1-4B24-936D-03D580FC9D89}" type="presParOf" srcId="{61395300-1D5D-42D8-A727-5DA92C2269A7}" destId="{98A02E85-769D-4485-AD12-088B15691EB5}" srcOrd="10" destOrd="0" presId="urn:microsoft.com/office/officeart/2005/8/layout/orgChart1"/>
    <dgm:cxn modelId="{946BEAAD-FBEA-4F7A-A701-7D14DCD4F27E}" type="presParOf" srcId="{61395300-1D5D-42D8-A727-5DA92C2269A7}" destId="{2A003FA8-59C5-4BA8-8A79-3B835CD4F787}" srcOrd="11" destOrd="0" presId="urn:microsoft.com/office/officeart/2005/8/layout/orgChart1"/>
    <dgm:cxn modelId="{C9AAAECF-E823-43BE-9D50-0FFA9C21793F}" type="presParOf" srcId="{2A003FA8-59C5-4BA8-8A79-3B835CD4F787}" destId="{1C73E35B-CA64-4200-855D-DE7345787B7E}" srcOrd="0" destOrd="0" presId="urn:microsoft.com/office/officeart/2005/8/layout/orgChart1"/>
    <dgm:cxn modelId="{14179DF3-504E-462D-97D7-0DB979C7C69D}" type="presParOf" srcId="{1C73E35B-CA64-4200-855D-DE7345787B7E}" destId="{AC444987-655F-4B70-AC1D-D9CC3ACEEA21}" srcOrd="0" destOrd="0" presId="urn:microsoft.com/office/officeart/2005/8/layout/orgChart1"/>
    <dgm:cxn modelId="{25120CB8-480E-4C40-9520-FEAA0A3E98C1}" type="presParOf" srcId="{1C73E35B-CA64-4200-855D-DE7345787B7E}" destId="{C4C06C0F-66E5-4C7B-B394-00D01A46496C}" srcOrd="1" destOrd="0" presId="urn:microsoft.com/office/officeart/2005/8/layout/orgChart1"/>
    <dgm:cxn modelId="{17B97BE0-8039-4C48-98B0-066ABF42FF10}" type="presParOf" srcId="{2A003FA8-59C5-4BA8-8A79-3B835CD4F787}" destId="{1CDDD26B-9DDC-47C1-BA08-21AEAEAEE8B9}" srcOrd="1" destOrd="0" presId="urn:microsoft.com/office/officeart/2005/8/layout/orgChart1"/>
    <dgm:cxn modelId="{D82223A1-9C15-4E5D-A5F6-F69BAC1D3DEE}" type="presParOf" srcId="{2A003FA8-59C5-4BA8-8A79-3B835CD4F787}" destId="{8AC54096-1CD9-435C-9E74-F38630D7633F}" srcOrd="2" destOrd="0" presId="urn:microsoft.com/office/officeart/2005/8/layout/orgChart1"/>
    <dgm:cxn modelId="{0005D20B-3838-4EF1-B3CF-57501E69CC0F}" type="presParOf" srcId="{61395300-1D5D-42D8-A727-5DA92C2269A7}" destId="{BFBE5233-C2F1-4C0B-9AC4-C83F12134C41}" srcOrd="12" destOrd="0" presId="urn:microsoft.com/office/officeart/2005/8/layout/orgChart1"/>
    <dgm:cxn modelId="{5FDAB0B1-1A85-4966-BA62-4AAE8F981018}" type="presParOf" srcId="{61395300-1D5D-42D8-A727-5DA92C2269A7}" destId="{9B6D8EDB-3645-4A0A-B987-06B90EB9CB5D}" srcOrd="13" destOrd="0" presId="urn:microsoft.com/office/officeart/2005/8/layout/orgChart1"/>
    <dgm:cxn modelId="{11675A1A-B4B4-4BD3-B15B-D2C003FE8667}" type="presParOf" srcId="{9B6D8EDB-3645-4A0A-B987-06B90EB9CB5D}" destId="{F994C824-FDA2-4400-9986-FFF88BA92FB9}" srcOrd="0" destOrd="0" presId="urn:microsoft.com/office/officeart/2005/8/layout/orgChart1"/>
    <dgm:cxn modelId="{081AAA95-6946-4007-AD0B-16E2D4EC9F98}" type="presParOf" srcId="{F994C824-FDA2-4400-9986-FFF88BA92FB9}" destId="{5E369812-DE74-41D4-A5E7-75CC66736C82}" srcOrd="0" destOrd="0" presId="urn:microsoft.com/office/officeart/2005/8/layout/orgChart1"/>
    <dgm:cxn modelId="{4DBE8C28-68E8-4B8C-83F6-0B91DD39D371}" type="presParOf" srcId="{F994C824-FDA2-4400-9986-FFF88BA92FB9}" destId="{9B5DB2C0-16D5-4E5B-8066-DADFD8030AD7}" srcOrd="1" destOrd="0" presId="urn:microsoft.com/office/officeart/2005/8/layout/orgChart1"/>
    <dgm:cxn modelId="{60B6C3CC-4E14-4F6B-B8A0-2ADAEB95ACCD}" type="presParOf" srcId="{9B6D8EDB-3645-4A0A-B987-06B90EB9CB5D}" destId="{2B512364-845A-4E2B-BCB0-5A53D90539EB}" srcOrd="1" destOrd="0" presId="urn:microsoft.com/office/officeart/2005/8/layout/orgChart1"/>
    <dgm:cxn modelId="{423C40B3-3803-4D10-9C65-B7E76959E053}" type="presParOf" srcId="{9B6D8EDB-3645-4A0A-B987-06B90EB9CB5D}" destId="{85B5EF3F-473E-4B9F-A18B-62FB0D957629}" srcOrd="2" destOrd="0" presId="urn:microsoft.com/office/officeart/2005/8/layout/orgChart1"/>
    <dgm:cxn modelId="{7F330DA2-9DCC-4316-84F8-3AF42CAFA0E6}" type="presParOf" srcId="{61395300-1D5D-42D8-A727-5DA92C2269A7}" destId="{3CC6033D-19AE-49AF-BB54-FF67CA76DF02}" srcOrd="14" destOrd="0" presId="urn:microsoft.com/office/officeart/2005/8/layout/orgChart1"/>
    <dgm:cxn modelId="{DBCFF751-EBC7-4FB4-96A8-045BD3A98CA6}" type="presParOf" srcId="{61395300-1D5D-42D8-A727-5DA92C2269A7}" destId="{325C7C4A-367D-468B-88E9-A8DE19C7ADA3}" srcOrd="15" destOrd="0" presId="urn:microsoft.com/office/officeart/2005/8/layout/orgChart1"/>
    <dgm:cxn modelId="{9F5A64AA-5D8E-4F04-8E92-E67DCBA5CD49}" type="presParOf" srcId="{325C7C4A-367D-468B-88E9-A8DE19C7ADA3}" destId="{C73CC717-BC85-43F9-81EF-1BC731B96661}" srcOrd="0" destOrd="0" presId="urn:microsoft.com/office/officeart/2005/8/layout/orgChart1"/>
    <dgm:cxn modelId="{609E490C-86D6-4AB4-8166-DCB23381A4EF}" type="presParOf" srcId="{C73CC717-BC85-43F9-81EF-1BC731B96661}" destId="{BDE37AA1-6733-4676-A869-A59B795B15B6}" srcOrd="0" destOrd="0" presId="urn:microsoft.com/office/officeart/2005/8/layout/orgChart1"/>
    <dgm:cxn modelId="{F6019132-A1E5-476A-A14E-237ACA694F8B}" type="presParOf" srcId="{C73CC717-BC85-43F9-81EF-1BC731B96661}" destId="{10D93573-52AC-4DA7-8488-5B46CAAF0190}" srcOrd="1" destOrd="0" presId="urn:microsoft.com/office/officeart/2005/8/layout/orgChart1"/>
    <dgm:cxn modelId="{176AED4C-CCDD-4D5A-ACC7-F5AD23BE97CC}" type="presParOf" srcId="{325C7C4A-367D-468B-88E9-A8DE19C7ADA3}" destId="{EBFD95AD-0AFC-47BC-93EC-9BD40A972676}" srcOrd="1" destOrd="0" presId="urn:microsoft.com/office/officeart/2005/8/layout/orgChart1"/>
    <dgm:cxn modelId="{9E348989-F97A-4EA4-9774-D6A217DA8F71}" type="presParOf" srcId="{325C7C4A-367D-468B-88E9-A8DE19C7ADA3}" destId="{5EB46680-4890-4A7E-837D-44F842856911}" srcOrd="2" destOrd="0" presId="urn:microsoft.com/office/officeart/2005/8/layout/orgChart1"/>
    <dgm:cxn modelId="{2D443B67-3A25-45A2-A982-DA348B4C5B9D}" type="presParOf" srcId="{B4B2E647-FE03-4B69-A2B3-5E0BA940622C}" destId="{9BE5356F-EBD4-45B5-85FB-F74618C7F4C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81CE584-6CD0-4125-9575-405473F785F1}" type="doc">
      <dgm:prSet loTypeId="urn:microsoft.com/office/officeart/2005/8/layout/orgChart1" loCatId="hierarchy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GB"/>
        </a:p>
      </dgm:t>
    </dgm:pt>
    <dgm:pt modelId="{C5FE0CE6-1A0F-4DC6-89C4-D5378D71F072}">
      <dgm:prSet/>
      <dgm:spPr/>
      <dgm:t>
        <a:bodyPr/>
        <a:lstStyle/>
        <a:p>
          <a:r>
            <a:rPr lang="en-US" dirty="0"/>
            <a:t>No changes</a:t>
          </a:r>
          <a:endParaRPr lang="en-CH" dirty="0"/>
        </a:p>
      </dgm:t>
    </dgm:pt>
    <dgm:pt modelId="{B9E7F4B3-6362-40B8-93B6-85B0385C711D}" type="parTrans" cxnId="{656C67C2-7934-4712-88C5-15B384A6ED6E}">
      <dgm:prSet/>
      <dgm:spPr/>
      <dgm:t>
        <a:bodyPr/>
        <a:lstStyle/>
        <a:p>
          <a:endParaRPr lang="en-CH"/>
        </a:p>
      </dgm:t>
    </dgm:pt>
    <dgm:pt modelId="{3E8391EC-F748-4E32-A5E1-0C377FE8895E}" type="sibTrans" cxnId="{656C67C2-7934-4712-88C5-15B384A6ED6E}">
      <dgm:prSet/>
      <dgm:spPr/>
      <dgm:t>
        <a:bodyPr/>
        <a:lstStyle/>
        <a:p>
          <a:endParaRPr lang="en-CH"/>
        </a:p>
      </dgm:t>
    </dgm:pt>
    <dgm:pt modelId="{79147C4E-B69A-4147-8ABE-BAC9F6776679}">
      <dgm:prSet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Name change</a:t>
          </a:r>
          <a:endParaRPr lang="en-CH" dirty="0"/>
        </a:p>
      </dgm:t>
    </dgm:pt>
    <dgm:pt modelId="{934F3DC4-CE51-464E-A033-8CFEA761B5B5}" type="parTrans" cxnId="{85930C1C-C0EE-4889-9871-C09725C37394}">
      <dgm:prSet/>
      <dgm:spPr/>
      <dgm:t>
        <a:bodyPr/>
        <a:lstStyle/>
        <a:p>
          <a:endParaRPr lang="en-CH"/>
        </a:p>
      </dgm:t>
    </dgm:pt>
    <dgm:pt modelId="{7F5C8F0E-4299-48D3-9055-E54C2318A40E}" type="sibTrans" cxnId="{85930C1C-C0EE-4889-9871-C09725C37394}">
      <dgm:prSet/>
      <dgm:spPr/>
      <dgm:t>
        <a:bodyPr/>
        <a:lstStyle/>
        <a:p>
          <a:endParaRPr lang="en-CH"/>
        </a:p>
      </dgm:t>
    </dgm:pt>
    <dgm:pt modelId="{3B9B0BCB-EBD3-4EAF-A73B-99875F3EFD85}">
      <dgm:prSet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New location</a:t>
          </a:r>
          <a:endParaRPr lang="en-CH" dirty="0"/>
        </a:p>
      </dgm:t>
    </dgm:pt>
    <dgm:pt modelId="{3B94AAC3-ABAB-4580-ADC0-7BAECDD61CAB}" type="parTrans" cxnId="{B632D595-FC18-4FAF-B8FF-3B9D6285B2D1}">
      <dgm:prSet/>
      <dgm:spPr/>
      <dgm:t>
        <a:bodyPr/>
        <a:lstStyle/>
        <a:p>
          <a:endParaRPr lang="en-CH"/>
        </a:p>
      </dgm:t>
    </dgm:pt>
    <dgm:pt modelId="{B79445B9-6E9E-4B68-9E75-1F21984EC3D0}" type="sibTrans" cxnId="{B632D595-FC18-4FAF-B8FF-3B9D6285B2D1}">
      <dgm:prSet/>
      <dgm:spPr/>
      <dgm:t>
        <a:bodyPr/>
        <a:lstStyle/>
        <a:p>
          <a:endParaRPr lang="en-CH"/>
        </a:p>
      </dgm:t>
    </dgm:pt>
    <dgm:pt modelId="{EBDCB311-6252-4F7D-8D87-3C47CE6DBE2A}">
      <dgm:prSet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New Work Package</a:t>
          </a:r>
          <a:endParaRPr lang="en-CH" dirty="0"/>
        </a:p>
      </dgm:t>
    </dgm:pt>
    <dgm:pt modelId="{4ADE8A5F-52D6-49F6-851B-2C6024860BE7}" type="parTrans" cxnId="{55A0449A-335D-4A8D-B282-1064F274BA13}">
      <dgm:prSet/>
      <dgm:spPr/>
      <dgm:t>
        <a:bodyPr/>
        <a:lstStyle/>
        <a:p>
          <a:endParaRPr lang="en-CH"/>
        </a:p>
      </dgm:t>
    </dgm:pt>
    <dgm:pt modelId="{FC47E528-C5FF-4E3F-908F-F072CFD7B4D3}" type="sibTrans" cxnId="{55A0449A-335D-4A8D-B282-1064F274BA13}">
      <dgm:prSet/>
      <dgm:spPr/>
      <dgm:t>
        <a:bodyPr/>
        <a:lstStyle/>
        <a:p>
          <a:endParaRPr lang="en-CH"/>
        </a:p>
      </dgm:t>
    </dgm:pt>
    <dgm:pt modelId="{DAA778C8-F7BF-4D3B-B34E-CFD39F1140D5}">
      <dgm:prSet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Removed location</a:t>
          </a:r>
          <a:endParaRPr lang="en-CH" dirty="0"/>
        </a:p>
      </dgm:t>
    </dgm:pt>
    <dgm:pt modelId="{13718941-46E6-4147-91E3-A58605F3E6A6}" type="parTrans" cxnId="{45B4AEC4-E4AE-4D50-81D3-A6095A03CB53}">
      <dgm:prSet/>
      <dgm:spPr/>
      <dgm:t>
        <a:bodyPr/>
        <a:lstStyle/>
        <a:p>
          <a:endParaRPr lang="en-CH"/>
        </a:p>
      </dgm:t>
    </dgm:pt>
    <dgm:pt modelId="{AB4C2097-4724-40D6-AC16-11E59B6AD33C}" type="sibTrans" cxnId="{45B4AEC4-E4AE-4D50-81D3-A6095A03CB53}">
      <dgm:prSet/>
      <dgm:spPr/>
      <dgm:t>
        <a:bodyPr/>
        <a:lstStyle/>
        <a:p>
          <a:endParaRPr lang="en-CH"/>
        </a:p>
      </dgm:t>
    </dgm:pt>
    <dgm:pt modelId="{6ED69D42-19E0-45C6-B003-A5293FCD71A3}" type="pres">
      <dgm:prSet presAssocID="{D81CE584-6CD0-4125-9575-405473F785F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E7CD7D2-5348-4509-8B50-C5FE35F1DF83}" type="pres">
      <dgm:prSet presAssocID="{C5FE0CE6-1A0F-4DC6-89C4-D5378D71F072}" presName="hierRoot1" presStyleCnt="0">
        <dgm:presLayoutVars>
          <dgm:hierBranch val="init"/>
        </dgm:presLayoutVars>
      </dgm:prSet>
      <dgm:spPr/>
    </dgm:pt>
    <dgm:pt modelId="{8C566FA3-E55C-4112-9272-4CEBE5B3A5F1}" type="pres">
      <dgm:prSet presAssocID="{C5FE0CE6-1A0F-4DC6-89C4-D5378D71F072}" presName="rootComposite1" presStyleCnt="0"/>
      <dgm:spPr/>
    </dgm:pt>
    <dgm:pt modelId="{FCF69FA8-D491-4C99-B9D0-65EAB32CC70D}" type="pres">
      <dgm:prSet presAssocID="{C5FE0CE6-1A0F-4DC6-89C4-D5378D71F072}" presName="rootText1" presStyleLbl="node0" presStyleIdx="0" presStyleCnt="5">
        <dgm:presLayoutVars>
          <dgm:chPref val="3"/>
        </dgm:presLayoutVars>
      </dgm:prSet>
      <dgm:spPr/>
    </dgm:pt>
    <dgm:pt modelId="{34500FFA-4A89-4F53-A04D-38D7268B974D}" type="pres">
      <dgm:prSet presAssocID="{C5FE0CE6-1A0F-4DC6-89C4-D5378D71F072}" presName="rootConnector1" presStyleLbl="node1" presStyleIdx="0" presStyleCnt="0"/>
      <dgm:spPr/>
    </dgm:pt>
    <dgm:pt modelId="{E711DAE9-0503-4A31-90EC-C33B1D632EE1}" type="pres">
      <dgm:prSet presAssocID="{C5FE0CE6-1A0F-4DC6-89C4-D5378D71F072}" presName="hierChild2" presStyleCnt="0"/>
      <dgm:spPr/>
    </dgm:pt>
    <dgm:pt modelId="{66A9FA4C-B4FD-4E0E-8964-E38FF46BDAD3}" type="pres">
      <dgm:prSet presAssocID="{C5FE0CE6-1A0F-4DC6-89C4-D5378D71F072}" presName="hierChild3" presStyleCnt="0"/>
      <dgm:spPr/>
    </dgm:pt>
    <dgm:pt modelId="{6FCF2FB7-2FE6-4723-A149-9C94A19C27A7}" type="pres">
      <dgm:prSet presAssocID="{79147C4E-B69A-4147-8ABE-BAC9F6776679}" presName="hierRoot1" presStyleCnt="0">
        <dgm:presLayoutVars>
          <dgm:hierBranch val="init"/>
        </dgm:presLayoutVars>
      </dgm:prSet>
      <dgm:spPr/>
    </dgm:pt>
    <dgm:pt modelId="{6F33C708-83C2-40E3-92EE-1438EE00EF10}" type="pres">
      <dgm:prSet presAssocID="{79147C4E-B69A-4147-8ABE-BAC9F6776679}" presName="rootComposite1" presStyleCnt="0"/>
      <dgm:spPr/>
    </dgm:pt>
    <dgm:pt modelId="{05285C0C-E60B-459C-8DEF-3960464EB695}" type="pres">
      <dgm:prSet presAssocID="{79147C4E-B69A-4147-8ABE-BAC9F6776679}" presName="rootText1" presStyleLbl="node0" presStyleIdx="1" presStyleCnt="5">
        <dgm:presLayoutVars>
          <dgm:chPref val="3"/>
        </dgm:presLayoutVars>
      </dgm:prSet>
      <dgm:spPr/>
    </dgm:pt>
    <dgm:pt modelId="{84071278-EC71-49B4-8ADE-16B9884F525F}" type="pres">
      <dgm:prSet presAssocID="{79147C4E-B69A-4147-8ABE-BAC9F6776679}" presName="rootConnector1" presStyleLbl="node1" presStyleIdx="0" presStyleCnt="0"/>
      <dgm:spPr/>
    </dgm:pt>
    <dgm:pt modelId="{51770CB9-2A03-423B-97DF-502459A4BE09}" type="pres">
      <dgm:prSet presAssocID="{79147C4E-B69A-4147-8ABE-BAC9F6776679}" presName="hierChild2" presStyleCnt="0"/>
      <dgm:spPr/>
    </dgm:pt>
    <dgm:pt modelId="{9B3132B9-FF92-4735-ABA8-BDB8D789D6A2}" type="pres">
      <dgm:prSet presAssocID="{79147C4E-B69A-4147-8ABE-BAC9F6776679}" presName="hierChild3" presStyleCnt="0"/>
      <dgm:spPr/>
    </dgm:pt>
    <dgm:pt modelId="{A8B242A9-9765-4FDD-BE66-4DDD0BF9EC65}" type="pres">
      <dgm:prSet presAssocID="{3B9B0BCB-EBD3-4EAF-A73B-99875F3EFD85}" presName="hierRoot1" presStyleCnt="0">
        <dgm:presLayoutVars>
          <dgm:hierBranch val="init"/>
        </dgm:presLayoutVars>
      </dgm:prSet>
      <dgm:spPr/>
    </dgm:pt>
    <dgm:pt modelId="{4FDBC58F-03C6-422C-9EC9-E210E3469476}" type="pres">
      <dgm:prSet presAssocID="{3B9B0BCB-EBD3-4EAF-A73B-99875F3EFD85}" presName="rootComposite1" presStyleCnt="0"/>
      <dgm:spPr/>
    </dgm:pt>
    <dgm:pt modelId="{81EC6B26-12FD-4DC6-A793-8B7E13480789}" type="pres">
      <dgm:prSet presAssocID="{3B9B0BCB-EBD3-4EAF-A73B-99875F3EFD85}" presName="rootText1" presStyleLbl="node0" presStyleIdx="2" presStyleCnt="5">
        <dgm:presLayoutVars>
          <dgm:chPref val="3"/>
        </dgm:presLayoutVars>
      </dgm:prSet>
      <dgm:spPr/>
    </dgm:pt>
    <dgm:pt modelId="{82D61AC6-1341-4C4F-BCB2-C2DD2F4E9616}" type="pres">
      <dgm:prSet presAssocID="{3B9B0BCB-EBD3-4EAF-A73B-99875F3EFD85}" presName="rootConnector1" presStyleLbl="node1" presStyleIdx="0" presStyleCnt="0"/>
      <dgm:spPr/>
    </dgm:pt>
    <dgm:pt modelId="{D36EF26C-3489-46A8-ADFB-317A9CA5B8E8}" type="pres">
      <dgm:prSet presAssocID="{3B9B0BCB-EBD3-4EAF-A73B-99875F3EFD85}" presName="hierChild2" presStyleCnt="0"/>
      <dgm:spPr/>
    </dgm:pt>
    <dgm:pt modelId="{EA6133B4-853E-449E-83A2-87A774B3DA7B}" type="pres">
      <dgm:prSet presAssocID="{3B9B0BCB-EBD3-4EAF-A73B-99875F3EFD85}" presName="hierChild3" presStyleCnt="0"/>
      <dgm:spPr/>
    </dgm:pt>
    <dgm:pt modelId="{C4440AB9-F642-4E75-90D4-28C60AA9C20F}" type="pres">
      <dgm:prSet presAssocID="{DAA778C8-F7BF-4D3B-B34E-CFD39F1140D5}" presName="hierRoot1" presStyleCnt="0">
        <dgm:presLayoutVars>
          <dgm:hierBranch val="init"/>
        </dgm:presLayoutVars>
      </dgm:prSet>
      <dgm:spPr/>
    </dgm:pt>
    <dgm:pt modelId="{E73338D4-7C3A-424C-AB7C-CC703FBE886C}" type="pres">
      <dgm:prSet presAssocID="{DAA778C8-F7BF-4D3B-B34E-CFD39F1140D5}" presName="rootComposite1" presStyleCnt="0"/>
      <dgm:spPr/>
    </dgm:pt>
    <dgm:pt modelId="{037468A1-E3FA-4A3A-A7F2-9FD2B2D670CD}" type="pres">
      <dgm:prSet presAssocID="{DAA778C8-F7BF-4D3B-B34E-CFD39F1140D5}" presName="rootText1" presStyleLbl="node0" presStyleIdx="3" presStyleCnt="5">
        <dgm:presLayoutVars>
          <dgm:chPref val="3"/>
        </dgm:presLayoutVars>
      </dgm:prSet>
      <dgm:spPr/>
    </dgm:pt>
    <dgm:pt modelId="{862079D4-3750-49C5-8030-207FC1ACBE33}" type="pres">
      <dgm:prSet presAssocID="{DAA778C8-F7BF-4D3B-B34E-CFD39F1140D5}" presName="rootConnector1" presStyleLbl="node1" presStyleIdx="0" presStyleCnt="0"/>
      <dgm:spPr/>
    </dgm:pt>
    <dgm:pt modelId="{252B1E66-1CD5-49AE-A833-AEF655E26586}" type="pres">
      <dgm:prSet presAssocID="{DAA778C8-F7BF-4D3B-B34E-CFD39F1140D5}" presName="hierChild2" presStyleCnt="0"/>
      <dgm:spPr/>
    </dgm:pt>
    <dgm:pt modelId="{402048DB-C1F6-48A2-8C33-F5C9EAC53379}" type="pres">
      <dgm:prSet presAssocID="{DAA778C8-F7BF-4D3B-B34E-CFD39F1140D5}" presName="hierChild3" presStyleCnt="0"/>
      <dgm:spPr/>
    </dgm:pt>
    <dgm:pt modelId="{20031E20-E1FB-4AB3-A301-9F8307774DA5}" type="pres">
      <dgm:prSet presAssocID="{EBDCB311-6252-4F7D-8D87-3C47CE6DBE2A}" presName="hierRoot1" presStyleCnt="0">
        <dgm:presLayoutVars>
          <dgm:hierBranch val="init"/>
        </dgm:presLayoutVars>
      </dgm:prSet>
      <dgm:spPr/>
    </dgm:pt>
    <dgm:pt modelId="{50DCD0DE-AAD9-472A-9F22-D2526E0C2A39}" type="pres">
      <dgm:prSet presAssocID="{EBDCB311-6252-4F7D-8D87-3C47CE6DBE2A}" presName="rootComposite1" presStyleCnt="0"/>
      <dgm:spPr/>
    </dgm:pt>
    <dgm:pt modelId="{04F836CF-1BF4-4599-B370-07CA6198EA2D}" type="pres">
      <dgm:prSet presAssocID="{EBDCB311-6252-4F7D-8D87-3C47CE6DBE2A}" presName="rootText1" presStyleLbl="node0" presStyleIdx="4" presStyleCnt="5">
        <dgm:presLayoutVars>
          <dgm:chPref val="3"/>
        </dgm:presLayoutVars>
      </dgm:prSet>
      <dgm:spPr/>
    </dgm:pt>
    <dgm:pt modelId="{27049903-333E-42DF-9AEA-E0F41C714221}" type="pres">
      <dgm:prSet presAssocID="{EBDCB311-6252-4F7D-8D87-3C47CE6DBE2A}" presName="rootConnector1" presStyleLbl="node1" presStyleIdx="0" presStyleCnt="0"/>
      <dgm:spPr/>
    </dgm:pt>
    <dgm:pt modelId="{7655CB84-5FB4-48A2-B15B-64E155478987}" type="pres">
      <dgm:prSet presAssocID="{EBDCB311-6252-4F7D-8D87-3C47CE6DBE2A}" presName="hierChild2" presStyleCnt="0"/>
      <dgm:spPr/>
    </dgm:pt>
    <dgm:pt modelId="{542C2122-7FDF-4A46-8917-37BC606ADA1B}" type="pres">
      <dgm:prSet presAssocID="{EBDCB311-6252-4F7D-8D87-3C47CE6DBE2A}" presName="hierChild3" presStyleCnt="0"/>
      <dgm:spPr/>
    </dgm:pt>
  </dgm:ptLst>
  <dgm:cxnLst>
    <dgm:cxn modelId="{42A04D12-3A0B-493A-895C-183A8BF8154C}" type="presOf" srcId="{79147C4E-B69A-4147-8ABE-BAC9F6776679}" destId="{84071278-EC71-49B4-8ADE-16B9884F525F}" srcOrd="1" destOrd="0" presId="urn:microsoft.com/office/officeart/2005/8/layout/orgChart1"/>
    <dgm:cxn modelId="{634D131B-673E-4D12-92DA-2D6B84E2E11A}" type="presOf" srcId="{EBDCB311-6252-4F7D-8D87-3C47CE6DBE2A}" destId="{04F836CF-1BF4-4599-B370-07CA6198EA2D}" srcOrd="0" destOrd="0" presId="urn:microsoft.com/office/officeart/2005/8/layout/orgChart1"/>
    <dgm:cxn modelId="{85930C1C-C0EE-4889-9871-C09725C37394}" srcId="{D81CE584-6CD0-4125-9575-405473F785F1}" destId="{79147C4E-B69A-4147-8ABE-BAC9F6776679}" srcOrd="1" destOrd="0" parTransId="{934F3DC4-CE51-464E-A033-8CFEA761B5B5}" sibTransId="{7F5C8F0E-4299-48D3-9055-E54C2318A40E}"/>
    <dgm:cxn modelId="{16C4EA3E-475F-4003-8269-0AC8742FC21A}" type="presOf" srcId="{D81CE584-6CD0-4125-9575-405473F785F1}" destId="{6ED69D42-19E0-45C6-B003-A5293FCD71A3}" srcOrd="0" destOrd="0" presId="urn:microsoft.com/office/officeart/2005/8/layout/orgChart1"/>
    <dgm:cxn modelId="{44637669-AC30-46B4-AC7E-BDDB96E26031}" type="presOf" srcId="{3B9B0BCB-EBD3-4EAF-A73B-99875F3EFD85}" destId="{82D61AC6-1341-4C4F-BCB2-C2DD2F4E9616}" srcOrd="1" destOrd="0" presId="urn:microsoft.com/office/officeart/2005/8/layout/orgChart1"/>
    <dgm:cxn modelId="{E89D7054-AC97-4569-930F-85D6CC3D6918}" type="presOf" srcId="{3B9B0BCB-EBD3-4EAF-A73B-99875F3EFD85}" destId="{81EC6B26-12FD-4DC6-A793-8B7E13480789}" srcOrd="0" destOrd="0" presId="urn:microsoft.com/office/officeart/2005/8/layout/orgChart1"/>
    <dgm:cxn modelId="{28CFAB78-D554-40DB-873D-06E99E0F89FE}" type="presOf" srcId="{C5FE0CE6-1A0F-4DC6-89C4-D5378D71F072}" destId="{FCF69FA8-D491-4C99-B9D0-65EAB32CC70D}" srcOrd="0" destOrd="0" presId="urn:microsoft.com/office/officeart/2005/8/layout/orgChart1"/>
    <dgm:cxn modelId="{ED7D3C95-DCB2-4829-8CF3-E463D7B70BA8}" type="presOf" srcId="{C5FE0CE6-1A0F-4DC6-89C4-D5378D71F072}" destId="{34500FFA-4A89-4F53-A04D-38D7268B974D}" srcOrd="1" destOrd="0" presId="urn:microsoft.com/office/officeart/2005/8/layout/orgChart1"/>
    <dgm:cxn modelId="{B632D595-FC18-4FAF-B8FF-3B9D6285B2D1}" srcId="{D81CE584-6CD0-4125-9575-405473F785F1}" destId="{3B9B0BCB-EBD3-4EAF-A73B-99875F3EFD85}" srcOrd="2" destOrd="0" parTransId="{3B94AAC3-ABAB-4580-ADC0-7BAECDD61CAB}" sibTransId="{B79445B9-6E9E-4B68-9E75-1F21984EC3D0}"/>
    <dgm:cxn modelId="{55A0449A-335D-4A8D-B282-1064F274BA13}" srcId="{D81CE584-6CD0-4125-9575-405473F785F1}" destId="{EBDCB311-6252-4F7D-8D87-3C47CE6DBE2A}" srcOrd="4" destOrd="0" parTransId="{4ADE8A5F-52D6-49F6-851B-2C6024860BE7}" sibTransId="{FC47E528-C5FF-4E3F-908F-F072CFD7B4D3}"/>
    <dgm:cxn modelId="{09A03BAA-C236-45F4-9215-C1D88B29150B}" type="presOf" srcId="{DAA778C8-F7BF-4D3B-B34E-CFD39F1140D5}" destId="{862079D4-3750-49C5-8030-207FC1ACBE33}" srcOrd="1" destOrd="0" presId="urn:microsoft.com/office/officeart/2005/8/layout/orgChart1"/>
    <dgm:cxn modelId="{D35897B8-E71C-4AEB-943B-38EB2FC77CF9}" type="presOf" srcId="{DAA778C8-F7BF-4D3B-B34E-CFD39F1140D5}" destId="{037468A1-E3FA-4A3A-A7F2-9FD2B2D670CD}" srcOrd="0" destOrd="0" presId="urn:microsoft.com/office/officeart/2005/8/layout/orgChart1"/>
    <dgm:cxn modelId="{E15947C1-03F0-4AC3-BF9A-02612F983045}" type="presOf" srcId="{79147C4E-B69A-4147-8ABE-BAC9F6776679}" destId="{05285C0C-E60B-459C-8DEF-3960464EB695}" srcOrd="0" destOrd="0" presId="urn:microsoft.com/office/officeart/2005/8/layout/orgChart1"/>
    <dgm:cxn modelId="{656C67C2-7934-4712-88C5-15B384A6ED6E}" srcId="{D81CE584-6CD0-4125-9575-405473F785F1}" destId="{C5FE0CE6-1A0F-4DC6-89C4-D5378D71F072}" srcOrd="0" destOrd="0" parTransId="{B9E7F4B3-6362-40B8-93B6-85B0385C711D}" sibTransId="{3E8391EC-F748-4E32-A5E1-0C377FE8895E}"/>
    <dgm:cxn modelId="{45B4AEC4-E4AE-4D50-81D3-A6095A03CB53}" srcId="{D81CE584-6CD0-4125-9575-405473F785F1}" destId="{DAA778C8-F7BF-4D3B-B34E-CFD39F1140D5}" srcOrd="3" destOrd="0" parTransId="{13718941-46E6-4147-91E3-A58605F3E6A6}" sibTransId="{AB4C2097-4724-40D6-AC16-11E59B6AD33C}"/>
    <dgm:cxn modelId="{F04795C9-9B45-463C-91BD-65A178B45046}" type="presOf" srcId="{EBDCB311-6252-4F7D-8D87-3C47CE6DBE2A}" destId="{27049903-333E-42DF-9AEA-E0F41C714221}" srcOrd="1" destOrd="0" presId="urn:microsoft.com/office/officeart/2005/8/layout/orgChart1"/>
    <dgm:cxn modelId="{2E8355A5-ACCE-4252-9407-3CB1E2A95E8A}" type="presParOf" srcId="{6ED69D42-19E0-45C6-B003-A5293FCD71A3}" destId="{6E7CD7D2-5348-4509-8B50-C5FE35F1DF83}" srcOrd="0" destOrd="0" presId="urn:microsoft.com/office/officeart/2005/8/layout/orgChart1"/>
    <dgm:cxn modelId="{633E38DD-235B-49C9-AE46-F77831748921}" type="presParOf" srcId="{6E7CD7D2-5348-4509-8B50-C5FE35F1DF83}" destId="{8C566FA3-E55C-4112-9272-4CEBE5B3A5F1}" srcOrd="0" destOrd="0" presId="urn:microsoft.com/office/officeart/2005/8/layout/orgChart1"/>
    <dgm:cxn modelId="{8D1C2109-D3DD-4948-AB84-962F99908D95}" type="presParOf" srcId="{8C566FA3-E55C-4112-9272-4CEBE5B3A5F1}" destId="{FCF69FA8-D491-4C99-B9D0-65EAB32CC70D}" srcOrd="0" destOrd="0" presId="urn:microsoft.com/office/officeart/2005/8/layout/orgChart1"/>
    <dgm:cxn modelId="{0443E4DB-CAC7-486E-BBFD-0ACE76A002A4}" type="presParOf" srcId="{8C566FA3-E55C-4112-9272-4CEBE5B3A5F1}" destId="{34500FFA-4A89-4F53-A04D-38D7268B974D}" srcOrd="1" destOrd="0" presId="urn:microsoft.com/office/officeart/2005/8/layout/orgChart1"/>
    <dgm:cxn modelId="{E611E21C-87E9-4A34-BC9F-7EA0102E6946}" type="presParOf" srcId="{6E7CD7D2-5348-4509-8B50-C5FE35F1DF83}" destId="{E711DAE9-0503-4A31-90EC-C33B1D632EE1}" srcOrd="1" destOrd="0" presId="urn:microsoft.com/office/officeart/2005/8/layout/orgChart1"/>
    <dgm:cxn modelId="{CCFCADCF-B3E3-489C-90AC-9A043ABF6BD4}" type="presParOf" srcId="{6E7CD7D2-5348-4509-8B50-C5FE35F1DF83}" destId="{66A9FA4C-B4FD-4E0E-8964-E38FF46BDAD3}" srcOrd="2" destOrd="0" presId="urn:microsoft.com/office/officeart/2005/8/layout/orgChart1"/>
    <dgm:cxn modelId="{87466874-E670-4304-A2AE-E1C8D0A4A3EC}" type="presParOf" srcId="{6ED69D42-19E0-45C6-B003-A5293FCD71A3}" destId="{6FCF2FB7-2FE6-4723-A149-9C94A19C27A7}" srcOrd="1" destOrd="0" presId="urn:microsoft.com/office/officeart/2005/8/layout/orgChart1"/>
    <dgm:cxn modelId="{B1CA6B07-81F5-45B3-B919-42DD3308235D}" type="presParOf" srcId="{6FCF2FB7-2FE6-4723-A149-9C94A19C27A7}" destId="{6F33C708-83C2-40E3-92EE-1438EE00EF10}" srcOrd="0" destOrd="0" presId="urn:microsoft.com/office/officeart/2005/8/layout/orgChart1"/>
    <dgm:cxn modelId="{356DD41E-53E6-4248-A818-244CDAFBE2A9}" type="presParOf" srcId="{6F33C708-83C2-40E3-92EE-1438EE00EF10}" destId="{05285C0C-E60B-459C-8DEF-3960464EB695}" srcOrd="0" destOrd="0" presId="urn:microsoft.com/office/officeart/2005/8/layout/orgChart1"/>
    <dgm:cxn modelId="{8E6B1F10-3BF0-4A67-B8F5-110E368D6263}" type="presParOf" srcId="{6F33C708-83C2-40E3-92EE-1438EE00EF10}" destId="{84071278-EC71-49B4-8ADE-16B9884F525F}" srcOrd="1" destOrd="0" presId="urn:microsoft.com/office/officeart/2005/8/layout/orgChart1"/>
    <dgm:cxn modelId="{FF6AA2C7-FD88-468B-A3AF-0E07436C7FC7}" type="presParOf" srcId="{6FCF2FB7-2FE6-4723-A149-9C94A19C27A7}" destId="{51770CB9-2A03-423B-97DF-502459A4BE09}" srcOrd="1" destOrd="0" presId="urn:microsoft.com/office/officeart/2005/8/layout/orgChart1"/>
    <dgm:cxn modelId="{1FA4BD6F-7898-4107-A9D3-130748B80C51}" type="presParOf" srcId="{6FCF2FB7-2FE6-4723-A149-9C94A19C27A7}" destId="{9B3132B9-FF92-4735-ABA8-BDB8D789D6A2}" srcOrd="2" destOrd="0" presId="urn:microsoft.com/office/officeart/2005/8/layout/orgChart1"/>
    <dgm:cxn modelId="{E052499B-7FD2-498E-8820-E4658E706CD7}" type="presParOf" srcId="{6ED69D42-19E0-45C6-B003-A5293FCD71A3}" destId="{A8B242A9-9765-4FDD-BE66-4DDD0BF9EC65}" srcOrd="2" destOrd="0" presId="urn:microsoft.com/office/officeart/2005/8/layout/orgChart1"/>
    <dgm:cxn modelId="{A0861DFA-E8BC-48FC-90B9-41D7A264CF3D}" type="presParOf" srcId="{A8B242A9-9765-4FDD-BE66-4DDD0BF9EC65}" destId="{4FDBC58F-03C6-422C-9EC9-E210E3469476}" srcOrd="0" destOrd="0" presId="urn:microsoft.com/office/officeart/2005/8/layout/orgChart1"/>
    <dgm:cxn modelId="{29A9CEE9-D1BA-4A66-A74C-0AAC09D93666}" type="presParOf" srcId="{4FDBC58F-03C6-422C-9EC9-E210E3469476}" destId="{81EC6B26-12FD-4DC6-A793-8B7E13480789}" srcOrd="0" destOrd="0" presId="urn:microsoft.com/office/officeart/2005/8/layout/orgChart1"/>
    <dgm:cxn modelId="{09B52A18-7DB4-4486-9DC4-E36E880E0267}" type="presParOf" srcId="{4FDBC58F-03C6-422C-9EC9-E210E3469476}" destId="{82D61AC6-1341-4C4F-BCB2-C2DD2F4E9616}" srcOrd="1" destOrd="0" presId="urn:microsoft.com/office/officeart/2005/8/layout/orgChart1"/>
    <dgm:cxn modelId="{3FEDC829-A8C3-42C3-903B-FCC3B6F5B502}" type="presParOf" srcId="{A8B242A9-9765-4FDD-BE66-4DDD0BF9EC65}" destId="{D36EF26C-3489-46A8-ADFB-317A9CA5B8E8}" srcOrd="1" destOrd="0" presId="urn:microsoft.com/office/officeart/2005/8/layout/orgChart1"/>
    <dgm:cxn modelId="{0086F30D-7286-4324-87AA-CC741B324340}" type="presParOf" srcId="{A8B242A9-9765-4FDD-BE66-4DDD0BF9EC65}" destId="{EA6133B4-853E-449E-83A2-87A774B3DA7B}" srcOrd="2" destOrd="0" presId="urn:microsoft.com/office/officeart/2005/8/layout/orgChart1"/>
    <dgm:cxn modelId="{08F2CC60-A596-4225-81E7-41B887ECF76F}" type="presParOf" srcId="{6ED69D42-19E0-45C6-B003-A5293FCD71A3}" destId="{C4440AB9-F642-4E75-90D4-28C60AA9C20F}" srcOrd="3" destOrd="0" presId="urn:microsoft.com/office/officeart/2005/8/layout/orgChart1"/>
    <dgm:cxn modelId="{B83934BB-015A-4CF3-B0A2-25073CE8139D}" type="presParOf" srcId="{C4440AB9-F642-4E75-90D4-28C60AA9C20F}" destId="{E73338D4-7C3A-424C-AB7C-CC703FBE886C}" srcOrd="0" destOrd="0" presId="urn:microsoft.com/office/officeart/2005/8/layout/orgChart1"/>
    <dgm:cxn modelId="{63A11E87-D14E-40EB-A8CC-52A8C8846887}" type="presParOf" srcId="{E73338D4-7C3A-424C-AB7C-CC703FBE886C}" destId="{037468A1-E3FA-4A3A-A7F2-9FD2B2D670CD}" srcOrd="0" destOrd="0" presId="urn:microsoft.com/office/officeart/2005/8/layout/orgChart1"/>
    <dgm:cxn modelId="{F5CABE37-C95A-4810-B19B-45B3156F8D67}" type="presParOf" srcId="{E73338D4-7C3A-424C-AB7C-CC703FBE886C}" destId="{862079D4-3750-49C5-8030-207FC1ACBE33}" srcOrd="1" destOrd="0" presId="urn:microsoft.com/office/officeart/2005/8/layout/orgChart1"/>
    <dgm:cxn modelId="{F9DB4B2D-ACD4-46F3-9C02-BA7792AE5044}" type="presParOf" srcId="{C4440AB9-F642-4E75-90D4-28C60AA9C20F}" destId="{252B1E66-1CD5-49AE-A833-AEF655E26586}" srcOrd="1" destOrd="0" presId="urn:microsoft.com/office/officeart/2005/8/layout/orgChart1"/>
    <dgm:cxn modelId="{6E65EF67-099D-4DDE-B5BD-1639E436A6BE}" type="presParOf" srcId="{C4440AB9-F642-4E75-90D4-28C60AA9C20F}" destId="{402048DB-C1F6-48A2-8C33-F5C9EAC53379}" srcOrd="2" destOrd="0" presId="urn:microsoft.com/office/officeart/2005/8/layout/orgChart1"/>
    <dgm:cxn modelId="{06C9FB4A-6C0F-448C-B410-BB36D3A5D732}" type="presParOf" srcId="{6ED69D42-19E0-45C6-B003-A5293FCD71A3}" destId="{20031E20-E1FB-4AB3-A301-9F8307774DA5}" srcOrd="4" destOrd="0" presId="urn:microsoft.com/office/officeart/2005/8/layout/orgChart1"/>
    <dgm:cxn modelId="{936F14EB-B171-4669-A2CF-252A5F2CD6E1}" type="presParOf" srcId="{20031E20-E1FB-4AB3-A301-9F8307774DA5}" destId="{50DCD0DE-AAD9-472A-9F22-D2526E0C2A39}" srcOrd="0" destOrd="0" presId="urn:microsoft.com/office/officeart/2005/8/layout/orgChart1"/>
    <dgm:cxn modelId="{082F1540-429A-456B-A76E-1B7F19B16E21}" type="presParOf" srcId="{50DCD0DE-AAD9-472A-9F22-D2526E0C2A39}" destId="{04F836CF-1BF4-4599-B370-07CA6198EA2D}" srcOrd="0" destOrd="0" presId="urn:microsoft.com/office/officeart/2005/8/layout/orgChart1"/>
    <dgm:cxn modelId="{3FC6B3C8-4EBA-491F-8FC7-AE72BD2F3E1C}" type="presParOf" srcId="{50DCD0DE-AAD9-472A-9F22-D2526E0C2A39}" destId="{27049903-333E-42DF-9AEA-E0F41C714221}" srcOrd="1" destOrd="0" presId="urn:microsoft.com/office/officeart/2005/8/layout/orgChart1"/>
    <dgm:cxn modelId="{EB019A95-1562-41A7-B845-62BF58A82ECF}" type="presParOf" srcId="{20031E20-E1FB-4AB3-A301-9F8307774DA5}" destId="{7655CB84-5FB4-48A2-B15B-64E155478987}" srcOrd="1" destOrd="0" presId="urn:microsoft.com/office/officeart/2005/8/layout/orgChart1"/>
    <dgm:cxn modelId="{3B4C4178-ED44-4484-9FDC-FB64D0D0146E}" type="presParOf" srcId="{20031E20-E1FB-4AB3-A301-9F8307774DA5}" destId="{542C2122-7FDF-4A46-8917-37BC606ADA1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81CE584-6CD0-4125-9575-405473F785F1}" type="doc">
      <dgm:prSet loTypeId="urn:microsoft.com/office/officeart/2005/8/layout/orgChart1" loCatId="hierarchy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GB"/>
        </a:p>
      </dgm:t>
    </dgm:pt>
    <dgm:pt modelId="{D589CB83-2EC2-4D05-9F32-F775D93577A8}">
      <dgm:prSet/>
      <dgm:spPr/>
      <dgm:t>
        <a:bodyPr/>
        <a:lstStyle/>
        <a:p>
          <a:r>
            <a:rPr lang="pl-PL" dirty="0"/>
            <a:t>3.4 Accelerator Technolog</a:t>
          </a:r>
          <a:r>
            <a:rPr lang="fr-CH" dirty="0" err="1"/>
            <a:t>ies</a:t>
          </a:r>
          <a:endParaRPr lang="en-CH" dirty="0"/>
        </a:p>
      </dgm:t>
    </dgm:pt>
    <dgm:pt modelId="{E73622AE-1564-40F5-821B-0F02B15C8528}" type="parTrans" cxnId="{D10F2400-5D1C-47C2-8D61-0C93004C02AD}">
      <dgm:prSet/>
      <dgm:spPr/>
      <dgm:t>
        <a:bodyPr/>
        <a:lstStyle/>
        <a:p>
          <a:endParaRPr lang="en-CH"/>
        </a:p>
      </dgm:t>
    </dgm:pt>
    <dgm:pt modelId="{BDA74ACB-5763-4E71-93BF-7F926F0D7229}" type="sibTrans" cxnId="{D10F2400-5D1C-47C2-8D61-0C93004C02AD}">
      <dgm:prSet/>
      <dgm:spPr/>
      <dgm:t>
        <a:bodyPr/>
        <a:lstStyle/>
        <a:p>
          <a:endParaRPr lang="en-CH"/>
        </a:p>
      </dgm:t>
    </dgm:pt>
    <dgm:pt modelId="{8C185A09-2A58-4A2E-BAC4-6E20105F7B66}">
      <dgm:prSet/>
      <dgm:spPr>
        <a:solidFill>
          <a:schemeClr val="accent6"/>
        </a:solidFill>
      </dgm:spPr>
      <dgm:t>
        <a:bodyPr/>
        <a:lstStyle/>
        <a:p>
          <a:r>
            <a:rPr lang="pl-PL" dirty="0"/>
            <a:t>3.4.1 Beam </a:t>
          </a:r>
          <a:r>
            <a:rPr lang="en-US" dirty="0"/>
            <a:t>I</a:t>
          </a:r>
          <a:r>
            <a:rPr lang="pl-PL" dirty="0"/>
            <a:t>ntercepting </a:t>
          </a:r>
          <a:r>
            <a:rPr lang="en-US" dirty="0"/>
            <a:t>Devices and Machine Radiation Shielding</a:t>
          </a:r>
          <a:endParaRPr lang="en-CH" dirty="0"/>
        </a:p>
      </dgm:t>
    </dgm:pt>
    <dgm:pt modelId="{15773A3D-34BC-4CDB-A970-B31BDAB2EECF}" type="parTrans" cxnId="{1778FE78-9763-4ECE-828B-A8F4FB2C1609}">
      <dgm:prSet/>
      <dgm:spPr/>
      <dgm:t>
        <a:bodyPr/>
        <a:lstStyle/>
        <a:p>
          <a:endParaRPr lang="en-CH"/>
        </a:p>
      </dgm:t>
    </dgm:pt>
    <dgm:pt modelId="{EEEAB148-1C70-4AE1-8606-3D4BCB91864E}" type="sibTrans" cxnId="{1778FE78-9763-4ECE-828B-A8F4FB2C1609}">
      <dgm:prSet/>
      <dgm:spPr/>
      <dgm:t>
        <a:bodyPr/>
        <a:lstStyle/>
        <a:p>
          <a:endParaRPr lang="en-CH"/>
        </a:p>
      </dgm:t>
    </dgm:pt>
    <dgm:pt modelId="{36967F90-EF5C-49A4-87EA-D5CC6C27EFD6}">
      <dgm:prSet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3.4.1.2 </a:t>
          </a:r>
          <a:r>
            <a:rPr lang="pl-PL" dirty="0"/>
            <a:t>Beam intercepting devices</a:t>
          </a:r>
          <a:endParaRPr lang="en-CH" dirty="0"/>
        </a:p>
      </dgm:t>
    </dgm:pt>
    <dgm:pt modelId="{DBB21B67-C02C-426E-834D-7CFE1ACF9F37}" type="parTrans" cxnId="{24B53BDB-3C3B-4A88-AE96-CD520802811D}">
      <dgm:prSet/>
      <dgm:spPr/>
      <dgm:t>
        <a:bodyPr/>
        <a:lstStyle/>
        <a:p>
          <a:endParaRPr lang="en-CH"/>
        </a:p>
      </dgm:t>
    </dgm:pt>
    <dgm:pt modelId="{7BE2FFC8-06BF-438A-808D-CBFCCDD957E2}" type="sibTrans" cxnId="{24B53BDB-3C3B-4A88-AE96-CD520802811D}">
      <dgm:prSet/>
      <dgm:spPr/>
      <dgm:t>
        <a:bodyPr/>
        <a:lstStyle/>
        <a:p>
          <a:endParaRPr lang="en-CH"/>
        </a:p>
      </dgm:t>
    </dgm:pt>
    <dgm:pt modelId="{018C333F-1846-4E0E-8501-9C1B7326DA15}">
      <dgm:prSet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CH" dirty="0"/>
            <a:t>3.4.</a:t>
          </a:r>
          <a:r>
            <a:rPr lang="en-US" dirty="0"/>
            <a:t>1</a:t>
          </a:r>
          <a:r>
            <a:rPr lang="en-CH" dirty="0"/>
            <a:t>.1</a:t>
          </a:r>
          <a:r>
            <a:rPr lang="en-US" dirty="0"/>
            <a:t> Machine Radiation Shielding</a:t>
          </a:r>
          <a:endParaRPr lang="en-CH" dirty="0"/>
        </a:p>
      </dgm:t>
    </dgm:pt>
    <dgm:pt modelId="{0CB4DB85-1C7B-45C5-B298-A9A402D0DA8E}" type="sibTrans" cxnId="{0505185E-CEB4-4A56-A88D-3D629DAC3A61}">
      <dgm:prSet/>
      <dgm:spPr/>
      <dgm:t>
        <a:bodyPr/>
        <a:lstStyle/>
        <a:p>
          <a:endParaRPr lang="en-CH"/>
        </a:p>
      </dgm:t>
    </dgm:pt>
    <dgm:pt modelId="{8165B751-E902-4641-9AEE-4A8D88DA1FEE}" type="parTrans" cxnId="{0505185E-CEB4-4A56-A88D-3D629DAC3A61}">
      <dgm:prSet/>
      <dgm:spPr/>
      <dgm:t>
        <a:bodyPr/>
        <a:lstStyle/>
        <a:p>
          <a:endParaRPr lang="en-CH"/>
        </a:p>
      </dgm:t>
    </dgm:pt>
    <dgm:pt modelId="{6ED69D42-19E0-45C6-B003-A5293FCD71A3}" type="pres">
      <dgm:prSet presAssocID="{D81CE584-6CD0-4125-9575-405473F785F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9C6A3428-314D-42B2-B4AE-97581EBD9EB1}" type="pres">
      <dgm:prSet presAssocID="{D589CB83-2EC2-4D05-9F32-F775D93577A8}" presName="hierRoot1" presStyleCnt="0">
        <dgm:presLayoutVars>
          <dgm:hierBranch val="init"/>
        </dgm:presLayoutVars>
      </dgm:prSet>
      <dgm:spPr/>
    </dgm:pt>
    <dgm:pt modelId="{809AC71F-D3E6-499A-A180-B0C349BC657F}" type="pres">
      <dgm:prSet presAssocID="{D589CB83-2EC2-4D05-9F32-F775D93577A8}" presName="rootComposite1" presStyleCnt="0"/>
      <dgm:spPr/>
    </dgm:pt>
    <dgm:pt modelId="{D50985F3-7577-49B8-8085-82C41F6EE3A5}" type="pres">
      <dgm:prSet presAssocID="{D589CB83-2EC2-4D05-9F32-F775D93577A8}" presName="rootText1" presStyleLbl="node0" presStyleIdx="0" presStyleCnt="1">
        <dgm:presLayoutVars>
          <dgm:chPref val="3"/>
        </dgm:presLayoutVars>
      </dgm:prSet>
      <dgm:spPr/>
    </dgm:pt>
    <dgm:pt modelId="{1D8D22C1-CD20-4501-B140-171513E16C44}" type="pres">
      <dgm:prSet presAssocID="{D589CB83-2EC2-4D05-9F32-F775D93577A8}" presName="rootConnector1" presStyleLbl="node1" presStyleIdx="0" presStyleCnt="0"/>
      <dgm:spPr/>
    </dgm:pt>
    <dgm:pt modelId="{41D17546-31DE-43B0-82F3-EBDF182F3B0E}" type="pres">
      <dgm:prSet presAssocID="{D589CB83-2EC2-4D05-9F32-F775D93577A8}" presName="hierChild2" presStyleCnt="0"/>
      <dgm:spPr/>
    </dgm:pt>
    <dgm:pt modelId="{24B08205-A8D3-4FA1-AEF8-4E7D8DA56858}" type="pres">
      <dgm:prSet presAssocID="{15773A3D-34BC-4CDB-A970-B31BDAB2EECF}" presName="Name37" presStyleLbl="parChTrans1D2" presStyleIdx="0" presStyleCnt="1"/>
      <dgm:spPr/>
    </dgm:pt>
    <dgm:pt modelId="{6B39A34F-E719-4A90-BF24-F3CB817CFFCE}" type="pres">
      <dgm:prSet presAssocID="{8C185A09-2A58-4A2E-BAC4-6E20105F7B66}" presName="hierRoot2" presStyleCnt="0">
        <dgm:presLayoutVars>
          <dgm:hierBranch val="init"/>
        </dgm:presLayoutVars>
      </dgm:prSet>
      <dgm:spPr/>
    </dgm:pt>
    <dgm:pt modelId="{356895FF-D013-483B-9BE5-14CA8BD662AC}" type="pres">
      <dgm:prSet presAssocID="{8C185A09-2A58-4A2E-BAC4-6E20105F7B66}" presName="rootComposite" presStyleCnt="0"/>
      <dgm:spPr/>
    </dgm:pt>
    <dgm:pt modelId="{1D11D166-9CBA-4B70-AEF9-5957A6C55AFA}" type="pres">
      <dgm:prSet presAssocID="{8C185A09-2A58-4A2E-BAC4-6E20105F7B66}" presName="rootText" presStyleLbl="node2" presStyleIdx="0" presStyleCnt="1">
        <dgm:presLayoutVars>
          <dgm:chPref val="3"/>
        </dgm:presLayoutVars>
      </dgm:prSet>
      <dgm:spPr/>
    </dgm:pt>
    <dgm:pt modelId="{C6BBF5A9-374C-4E49-8B05-DD1159F3AA00}" type="pres">
      <dgm:prSet presAssocID="{8C185A09-2A58-4A2E-BAC4-6E20105F7B66}" presName="rootConnector" presStyleLbl="node2" presStyleIdx="0" presStyleCnt="1"/>
      <dgm:spPr/>
    </dgm:pt>
    <dgm:pt modelId="{75C33637-C531-4361-AD49-42FB926468D4}" type="pres">
      <dgm:prSet presAssocID="{8C185A09-2A58-4A2E-BAC4-6E20105F7B66}" presName="hierChild4" presStyleCnt="0"/>
      <dgm:spPr/>
    </dgm:pt>
    <dgm:pt modelId="{D2D3535C-B6C4-4651-8277-09659ABEE948}" type="pres">
      <dgm:prSet presAssocID="{8165B751-E902-4641-9AEE-4A8D88DA1FEE}" presName="Name37" presStyleLbl="parChTrans1D3" presStyleIdx="0" presStyleCnt="2"/>
      <dgm:spPr/>
    </dgm:pt>
    <dgm:pt modelId="{27A2CE13-FAD9-408B-9B9B-336DEEBE30F1}" type="pres">
      <dgm:prSet presAssocID="{018C333F-1846-4E0E-8501-9C1B7326DA15}" presName="hierRoot2" presStyleCnt="0">
        <dgm:presLayoutVars>
          <dgm:hierBranch val="init"/>
        </dgm:presLayoutVars>
      </dgm:prSet>
      <dgm:spPr/>
    </dgm:pt>
    <dgm:pt modelId="{4E8A3F44-89BB-4D1F-839C-CF78925CAAE9}" type="pres">
      <dgm:prSet presAssocID="{018C333F-1846-4E0E-8501-9C1B7326DA15}" presName="rootComposite" presStyleCnt="0"/>
      <dgm:spPr/>
    </dgm:pt>
    <dgm:pt modelId="{BF8C8A62-4DCF-46B2-922E-02CBB98B648A}" type="pres">
      <dgm:prSet presAssocID="{018C333F-1846-4E0E-8501-9C1B7326DA15}" presName="rootText" presStyleLbl="node3" presStyleIdx="0" presStyleCnt="2">
        <dgm:presLayoutVars>
          <dgm:chPref val="3"/>
        </dgm:presLayoutVars>
      </dgm:prSet>
      <dgm:spPr/>
    </dgm:pt>
    <dgm:pt modelId="{C06A0401-E5BE-4789-9ECC-FB24F25CE396}" type="pres">
      <dgm:prSet presAssocID="{018C333F-1846-4E0E-8501-9C1B7326DA15}" presName="rootConnector" presStyleLbl="node3" presStyleIdx="0" presStyleCnt="2"/>
      <dgm:spPr/>
    </dgm:pt>
    <dgm:pt modelId="{F7CFEB04-40E0-4967-90C0-F8E102BE67FA}" type="pres">
      <dgm:prSet presAssocID="{018C333F-1846-4E0E-8501-9C1B7326DA15}" presName="hierChild4" presStyleCnt="0"/>
      <dgm:spPr/>
    </dgm:pt>
    <dgm:pt modelId="{D3C21AA5-7695-49E5-9053-054E36102C5A}" type="pres">
      <dgm:prSet presAssocID="{018C333F-1846-4E0E-8501-9C1B7326DA15}" presName="hierChild5" presStyleCnt="0"/>
      <dgm:spPr/>
    </dgm:pt>
    <dgm:pt modelId="{E1D3D5AC-61A7-4D33-9A78-3062723E6711}" type="pres">
      <dgm:prSet presAssocID="{DBB21B67-C02C-426E-834D-7CFE1ACF9F37}" presName="Name37" presStyleLbl="parChTrans1D3" presStyleIdx="1" presStyleCnt="2"/>
      <dgm:spPr/>
    </dgm:pt>
    <dgm:pt modelId="{F9B351E1-ADB5-41F7-824E-395C5396F999}" type="pres">
      <dgm:prSet presAssocID="{36967F90-EF5C-49A4-87EA-D5CC6C27EFD6}" presName="hierRoot2" presStyleCnt="0">
        <dgm:presLayoutVars>
          <dgm:hierBranch val="init"/>
        </dgm:presLayoutVars>
      </dgm:prSet>
      <dgm:spPr/>
    </dgm:pt>
    <dgm:pt modelId="{CA4E6350-8998-46D4-BF07-2635E399C838}" type="pres">
      <dgm:prSet presAssocID="{36967F90-EF5C-49A4-87EA-D5CC6C27EFD6}" presName="rootComposite" presStyleCnt="0"/>
      <dgm:spPr/>
    </dgm:pt>
    <dgm:pt modelId="{ED7DB53D-7396-4F2E-A5BA-D2D7E6300B5D}" type="pres">
      <dgm:prSet presAssocID="{36967F90-EF5C-49A4-87EA-D5CC6C27EFD6}" presName="rootText" presStyleLbl="node3" presStyleIdx="1" presStyleCnt="2">
        <dgm:presLayoutVars>
          <dgm:chPref val="3"/>
        </dgm:presLayoutVars>
      </dgm:prSet>
      <dgm:spPr/>
    </dgm:pt>
    <dgm:pt modelId="{29C4E2AA-DC61-4F6B-922F-8BF220E7F318}" type="pres">
      <dgm:prSet presAssocID="{36967F90-EF5C-49A4-87EA-D5CC6C27EFD6}" presName="rootConnector" presStyleLbl="node3" presStyleIdx="1" presStyleCnt="2"/>
      <dgm:spPr/>
    </dgm:pt>
    <dgm:pt modelId="{EAFA2B92-20B7-4AAF-A8B0-3583B81E6DE6}" type="pres">
      <dgm:prSet presAssocID="{36967F90-EF5C-49A4-87EA-D5CC6C27EFD6}" presName="hierChild4" presStyleCnt="0"/>
      <dgm:spPr/>
    </dgm:pt>
    <dgm:pt modelId="{6261301E-B630-4B40-9833-3FF947CC2EBC}" type="pres">
      <dgm:prSet presAssocID="{36967F90-EF5C-49A4-87EA-D5CC6C27EFD6}" presName="hierChild5" presStyleCnt="0"/>
      <dgm:spPr/>
    </dgm:pt>
    <dgm:pt modelId="{A071D06B-F82A-4213-A7CC-3AA2DC0B9E66}" type="pres">
      <dgm:prSet presAssocID="{8C185A09-2A58-4A2E-BAC4-6E20105F7B66}" presName="hierChild5" presStyleCnt="0"/>
      <dgm:spPr/>
    </dgm:pt>
    <dgm:pt modelId="{7EB96AE1-C1BC-4B85-A401-E2B98A4226B6}" type="pres">
      <dgm:prSet presAssocID="{D589CB83-2EC2-4D05-9F32-F775D93577A8}" presName="hierChild3" presStyleCnt="0"/>
      <dgm:spPr/>
    </dgm:pt>
  </dgm:ptLst>
  <dgm:cxnLst>
    <dgm:cxn modelId="{D10F2400-5D1C-47C2-8D61-0C93004C02AD}" srcId="{D81CE584-6CD0-4125-9575-405473F785F1}" destId="{D589CB83-2EC2-4D05-9F32-F775D93577A8}" srcOrd="0" destOrd="0" parTransId="{E73622AE-1564-40F5-821B-0F02B15C8528}" sibTransId="{BDA74ACB-5763-4E71-93BF-7F926F0D7229}"/>
    <dgm:cxn modelId="{C6533E07-C742-4221-BE19-27E7375F3162}" type="presOf" srcId="{36967F90-EF5C-49A4-87EA-D5CC6C27EFD6}" destId="{29C4E2AA-DC61-4F6B-922F-8BF220E7F318}" srcOrd="1" destOrd="0" presId="urn:microsoft.com/office/officeart/2005/8/layout/orgChart1"/>
    <dgm:cxn modelId="{AC744425-E04F-4FAA-950A-5E0C2B1D4806}" type="presOf" srcId="{8165B751-E902-4641-9AEE-4A8D88DA1FEE}" destId="{D2D3535C-B6C4-4651-8277-09659ABEE948}" srcOrd="0" destOrd="0" presId="urn:microsoft.com/office/officeart/2005/8/layout/orgChart1"/>
    <dgm:cxn modelId="{16C4EA3E-475F-4003-8269-0AC8742FC21A}" type="presOf" srcId="{D81CE584-6CD0-4125-9575-405473F785F1}" destId="{6ED69D42-19E0-45C6-B003-A5293FCD71A3}" srcOrd="0" destOrd="0" presId="urn:microsoft.com/office/officeart/2005/8/layout/orgChart1"/>
    <dgm:cxn modelId="{0505185E-CEB4-4A56-A88D-3D629DAC3A61}" srcId="{8C185A09-2A58-4A2E-BAC4-6E20105F7B66}" destId="{018C333F-1846-4E0E-8501-9C1B7326DA15}" srcOrd="0" destOrd="0" parTransId="{8165B751-E902-4641-9AEE-4A8D88DA1FEE}" sibTransId="{0CB4DB85-1C7B-45C5-B298-A9A402D0DA8E}"/>
    <dgm:cxn modelId="{4F19A163-A3E9-4EB2-9573-016B895118D7}" type="presOf" srcId="{15773A3D-34BC-4CDB-A970-B31BDAB2EECF}" destId="{24B08205-A8D3-4FA1-AEF8-4E7D8DA56858}" srcOrd="0" destOrd="0" presId="urn:microsoft.com/office/officeart/2005/8/layout/orgChart1"/>
    <dgm:cxn modelId="{10C46F67-B563-4EF0-8CDB-607DBE99D365}" type="presOf" srcId="{D589CB83-2EC2-4D05-9F32-F775D93577A8}" destId="{D50985F3-7577-49B8-8085-82C41F6EE3A5}" srcOrd="0" destOrd="0" presId="urn:microsoft.com/office/officeart/2005/8/layout/orgChart1"/>
    <dgm:cxn modelId="{C02AAE6F-D2AD-4B58-8523-420BC35C0098}" type="presOf" srcId="{018C333F-1846-4E0E-8501-9C1B7326DA15}" destId="{BF8C8A62-4DCF-46B2-922E-02CBB98B648A}" srcOrd="0" destOrd="0" presId="urn:microsoft.com/office/officeart/2005/8/layout/orgChart1"/>
    <dgm:cxn modelId="{F0672873-2602-4746-B213-F93314A8D778}" type="presOf" srcId="{8C185A09-2A58-4A2E-BAC4-6E20105F7B66}" destId="{1D11D166-9CBA-4B70-AEF9-5957A6C55AFA}" srcOrd="0" destOrd="0" presId="urn:microsoft.com/office/officeart/2005/8/layout/orgChart1"/>
    <dgm:cxn modelId="{1778FE78-9763-4ECE-828B-A8F4FB2C1609}" srcId="{D589CB83-2EC2-4D05-9F32-F775D93577A8}" destId="{8C185A09-2A58-4A2E-BAC4-6E20105F7B66}" srcOrd="0" destOrd="0" parTransId="{15773A3D-34BC-4CDB-A970-B31BDAB2EECF}" sibTransId="{EEEAB148-1C70-4AE1-8606-3D4BCB91864E}"/>
    <dgm:cxn modelId="{A8CACD7F-3CC4-4C37-BC72-50627EA6C9B3}" type="presOf" srcId="{018C333F-1846-4E0E-8501-9C1B7326DA15}" destId="{C06A0401-E5BE-4789-9ECC-FB24F25CE396}" srcOrd="1" destOrd="0" presId="urn:microsoft.com/office/officeart/2005/8/layout/orgChart1"/>
    <dgm:cxn modelId="{FC1828A8-599E-40F4-961E-77984D2B50A0}" type="presOf" srcId="{8C185A09-2A58-4A2E-BAC4-6E20105F7B66}" destId="{C6BBF5A9-374C-4E49-8B05-DD1159F3AA00}" srcOrd="1" destOrd="0" presId="urn:microsoft.com/office/officeart/2005/8/layout/orgChart1"/>
    <dgm:cxn modelId="{7CD2C0AA-C11A-45D6-B744-E46540D2BB68}" type="presOf" srcId="{36967F90-EF5C-49A4-87EA-D5CC6C27EFD6}" destId="{ED7DB53D-7396-4F2E-A5BA-D2D7E6300B5D}" srcOrd="0" destOrd="0" presId="urn:microsoft.com/office/officeart/2005/8/layout/orgChart1"/>
    <dgm:cxn modelId="{EA132BBA-9E8C-4739-9F3A-A5667E3CFF92}" type="presOf" srcId="{D589CB83-2EC2-4D05-9F32-F775D93577A8}" destId="{1D8D22C1-CD20-4501-B140-171513E16C44}" srcOrd="1" destOrd="0" presId="urn:microsoft.com/office/officeart/2005/8/layout/orgChart1"/>
    <dgm:cxn modelId="{1B0809DB-B64E-44A1-8DA3-64A5C2523535}" type="presOf" srcId="{DBB21B67-C02C-426E-834D-7CFE1ACF9F37}" destId="{E1D3D5AC-61A7-4D33-9A78-3062723E6711}" srcOrd="0" destOrd="0" presId="urn:microsoft.com/office/officeart/2005/8/layout/orgChart1"/>
    <dgm:cxn modelId="{24B53BDB-3C3B-4A88-AE96-CD520802811D}" srcId="{8C185A09-2A58-4A2E-BAC4-6E20105F7B66}" destId="{36967F90-EF5C-49A4-87EA-D5CC6C27EFD6}" srcOrd="1" destOrd="0" parTransId="{DBB21B67-C02C-426E-834D-7CFE1ACF9F37}" sibTransId="{7BE2FFC8-06BF-438A-808D-CBFCCDD957E2}"/>
    <dgm:cxn modelId="{D00C21F4-3B84-4B3A-B74C-9CC5D1AAC020}" type="presParOf" srcId="{6ED69D42-19E0-45C6-B003-A5293FCD71A3}" destId="{9C6A3428-314D-42B2-B4AE-97581EBD9EB1}" srcOrd="0" destOrd="0" presId="urn:microsoft.com/office/officeart/2005/8/layout/orgChart1"/>
    <dgm:cxn modelId="{C9B4C04F-7E22-4A55-8EBA-084288AB714E}" type="presParOf" srcId="{9C6A3428-314D-42B2-B4AE-97581EBD9EB1}" destId="{809AC71F-D3E6-499A-A180-B0C349BC657F}" srcOrd="0" destOrd="0" presId="urn:microsoft.com/office/officeart/2005/8/layout/orgChart1"/>
    <dgm:cxn modelId="{F38A22DF-2763-4392-8E3F-24510527D4E2}" type="presParOf" srcId="{809AC71F-D3E6-499A-A180-B0C349BC657F}" destId="{D50985F3-7577-49B8-8085-82C41F6EE3A5}" srcOrd="0" destOrd="0" presId="urn:microsoft.com/office/officeart/2005/8/layout/orgChart1"/>
    <dgm:cxn modelId="{61C895CD-214A-4B2B-88E2-D82FD0E8F433}" type="presParOf" srcId="{809AC71F-D3E6-499A-A180-B0C349BC657F}" destId="{1D8D22C1-CD20-4501-B140-171513E16C44}" srcOrd="1" destOrd="0" presId="urn:microsoft.com/office/officeart/2005/8/layout/orgChart1"/>
    <dgm:cxn modelId="{F43B3EAA-CE33-4DF2-A185-F3D6EEBF1F6F}" type="presParOf" srcId="{9C6A3428-314D-42B2-B4AE-97581EBD9EB1}" destId="{41D17546-31DE-43B0-82F3-EBDF182F3B0E}" srcOrd="1" destOrd="0" presId="urn:microsoft.com/office/officeart/2005/8/layout/orgChart1"/>
    <dgm:cxn modelId="{48E1DD27-9AC8-4491-97EF-A01542EB6A25}" type="presParOf" srcId="{41D17546-31DE-43B0-82F3-EBDF182F3B0E}" destId="{24B08205-A8D3-4FA1-AEF8-4E7D8DA56858}" srcOrd="0" destOrd="0" presId="urn:microsoft.com/office/officeart/2005/8/layout/orgChart1"/>
    <dgm:cxn modelId="{0ED862A7-6CD6-4FA1-AE77-185DF2312CA0}" type="presParOf" srcId="{41D17546-31DE-43B0-82F3-EBDF182F3B0E}" destId="{6B39A34F-E719-4A90-BF24-F3CB817CFFCE}" srcOrd="1" destOrd="0" presId="urn:microsoft.com/office/officeart/2005/8/layout/orgChart1"/>
    <dgm:cxn modelId="{71E8121B-E26F-4B7B-BF05-6BB6EF34EDB7}" type="presParOf" srcId="{6B39A34F-E719-4A90-BF24-F3CB817CFFCE}" destId="{356895FF-D013-483B-9BE5-14CA8BD662AC}" srcOrd="0" destOrd="0" presId="urn:microsoft.com/office/officeart/2005/8/layout/orgChart1"/>
    <dgm:cxn modelId="{57FCA435-89B8-45D2-ACFA-1F73D180E33B}" type="presParOf" srcId="{356895FF-D013-483B-9BE5-14CA8BD662AC}" destId="{1D11D166-9CBA-4B70-AEF9-5957A6C55AFA}" srcOrd="0" destOrd="0" presId="urn:microsoft.com/office/officeart/2005/8/layout/orgChart1"/>
    <dgm:cxn modelId="{ECA61177-A72C-495A-9400-A0A532705E0A}" type="presParOf" srcId="{356895FF-D013-483B-9BE5-14CA8BD662AC}" destId="{C6BBF5A9-374C-4E49-8B05-DD1159F3AA00}" srcOrd="1" destOrd="0" presId="urn:microsoft.com/office/officeart/2005/8/layout/orgChart1"/>
    <dgm:cxn modelId="{5D821493-F098-48C0-9CF2-F139F49669CF}" type="presParOf" srcId="{6B39A34F-E719-4A90-BF24-F3CB817CFFCE}" destId="{75C33637-C531-4361-AD49-42FB926468D4}" srcOrd="1" destOrd="0" presId="urn:microsoft.com/office/officeart/2005/8/layout/orgChart1"/>
    <dgm:cxn modelId="{539DD172-AB31-43CF-B15E-5F3B7DC8B567}" type="presParOf" srcId="{75C33637-C531-4361-AD49-42FB926468D4}" destId="{D2D3535C-B6C4-4651-8277-09659ABEE948}" srcOrd="0" destOrd="0" presId="urn:microsoft.com/office/officeart/2005/8/layout/orgChart1"/>
    <dgm:cxn modelId="{A451EB94-910D-4636-8C1B-4C48A8DA35DD}" type="presParOf" srcId="{75C33637-C531-4361-AD49-42FB926468D4}" destId="{27A2CE13-FAD9-408B-9B9B-336DEEBE30F1}" srcOrd="1" destOrd="0" presId="urn:microsoft.com/office/officeart/2005/8/layout/orgChart1"/>
    <dgm:cxn modelId="{05136834-9965-448B-88CA-8BBA905B788E}" type="presParOf" srcId="{27A2CE13-FAD9-408B-9B9B-336DEEBE30F1}" destId="{4E8A3F44-89BB-4D1F-839C-CF78925CAAE9}" srcOrd="0" destOrd="0" presId="urn:microsoft.com/office/officeart/2005/8/layout/orgChart1"/>
    <dgm:cxn modelId="{AC9E5C09-0E39-467B-A173-A3F14A027425}" type="presParOf" srcId="{4E8A3F44-89BB-4D1F-839C-CF78925CAAE9}" destId="{BF8C8A62-4DCF-46B2-922E-02CBB98B648A}" srcOrd="0" destOrd="0" presId="urn:microsoft.com/office/officeart/2005/8/layout/orgChart1"/>
    <dgm:cxn modelId="{74E40A90-A4AD-4AF9-A6D0-AE545285C7B6}" type="presParOf" srcId="{4E8A3F44-89BB-4D1F-839C-CF78925CAAE9}" destId="{C06A0401-E5BE-4789-9ECC-FB24F25CE396}" srcOrd="1" destOrd="0" presId="urn:microsoft.com/office/officeart/2005/8/layout/orgChart1"/>
    <dgm:cxn modelId="{F47AA128-48A8-40BE-99DB-85722DA4FEE5}" type="presParOf" srcId="{27A2CE13-FAD9-408B-9B9B-336DEEBE30F1}" destId="{F7CFEB04-40E0-4967-90C0-F8E102BE67FA}" srcOrd="1" destOrd="0" presId="urn:microsoft.com/office/officeart/2005/8/layout/orgChart1"/>
    <dgm:cxn modelId="{BB06F886-BE5C-42A1-BAF2-D516F7C75305}" type="presParOf" srcId="{27A2CE13-FAD9-408B-9B9B-336DEEBE30F1}" destId="{D3C21AA5-7695-49E5-9053-054E36102C5A}" srcOrd="2" destOrd="0" presId="urn:microsoft.com/office/officeart/2005/8/layout/orgChart1"/>
    <dgm:cxn modelId="{5BDFC894-644C-4E81-BD39-6504D84AFE9E}" type="presParOf" srcId="{75C33637-C531-4361-AD49-42FB926468D4}" destId="{E1D3D5AC-61A7-4D33-9A78-3062723E6711}" srcOrd="2" destOrd="0" presId="urn:microsoft.com/office/officeart/2005/8/layout/orgChart1"/>
    <dgm:cxn modelId="{E8B45965-C2B4-45D1-9A93-72ADFB99A983}" type="presParOf" srcId="{75C33637-C531-4361-AD49-42FB926468D4}" destId="{F9B351E1-ADB5-41F7-824E-395C5396F999}" srcOrd="3" destOrd="0" presId="urn:microsoft.com/office/officeart/2005/8/layout/orgChart1"/>
    <dgm:cxn modelId="{12C9BF9E-25F8-4066-869A-FF6A361C09FB}" type="presParOf" srcId="{F9B351E1-ADB5-41F7-824E-395C5396F999}" destId="{CA4E6350-8998-46D4-BF07-2635E399C838}" srcOrd="0" destOrd="0" presId="urn:microsoft.com/office/officeart/2005/8/layout/orgChart1"/>
    <dgm:cxn modelId="{00EDDA73-81E5-44CA-96F2-9160E33E1C26}" type="presParOf" srcId="{CA4E6350-8998-46D4-BF07-2635E399C838}" destId="{ED7DB53D-7396-4F2E-A5BA-D2D7E6300B5D}" srcOrd="0" destOrd="0" presId="urn:microsoft.com/office/officeart/2005/8/layout/orgChart1"/>
    <dgm:cxn modelId="{B4E8B9B7-15D4-4422-8F4D-DF74D46A93C8}" type="presParOf" srcId="{CA4E6350-8998-46D4-BF07-2635E399C838}" destId="{29C4E2AA-DC61-4F6B-922F-8BF220E7F318}" srcOrd="1" destOrd="0" presId="urn:microsoft.com/office/officeart/2005/8/layout/orgChart1"/>
    <dgm:cxn modelId="{C36BCE2D-D87C-42D7-94A9-A0439B376E24}" type="presParOf" srcId="{F9B351E1-ADB5-41F7-824E-395C5396F999}" destId="{EAFA2B92-20B7-4AAF-A8B0-3583B81E6DE6}" srcOrd="1" destOrd="0" presId="urn:microsoft.com/office/officeart/2005/8/layout/orgChart1"/>
    <dgm:cxn modelId="{157CD054-6B26-4948-B23F-A29FA4C5217B}" type="presParOf" srcId="{F9B351E1-ADB5-41F7-824E-395C5396F999}" destId="{6261301E-B630-4B40-9833-3FF947CC2EBC}" srcOrd="2" destOrd="0" presId="urn:microsoft.com/office/officeart/2005/8/layout/orgChart1"/>
    <dgm:cxn modelId="{C044782A-E0D6-41CE-85EB-040AD93E8782}" type="presParOf" srcId="{6B39A34F-E719-4A90-BF24-F3CB817CFFCE}" destId="{A071D06B-F82A-4213-A7CC-3AA2DC0B9E66}" srcOrd="2" destOrd="0" presId="urn:microsoft.com/office/officeart/2005/8/layout/orgChart1"/>
    <dgm:cxn modelId="{B10982DB-4EFD-4A0F-A7FB-06C607605B00}" type="presParOf" srcId="{9C6A3428-314D-42B2-B4AE-97581EBD9EB1}" destId="{7EB96AE1-C1BC-4B85-A401-E2B98A4226B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81CE584-6CD0-4125-9575-405473F785F1}" type="doc">
      <dgm:prSet loTypeId="urn:microsoft.com/office/officeart/2005/8/layout/orgChart1" loCatId="hierarchy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GB"/>
        </a:p>
      </dgm:t>
    </dgm:pt>
    <dgm:pt modelId="{C5FE0CE6-1A0F-4DC6-89C4-D5378D71F072}">
      <dgm:prSet/>
      <dgm:spPr/>
      <dgm:t>
        <a:bodyPr/>
        <a:lstStyle/>
        <a:p>
          <a:r>
            <a:rPr lang="en-US" dirty="0"/>
            <a:t>No changes</a:t>
          </a:r>
          <a:endParaRPr lang="en-CH" dirty="0"/>
        </a:p>
      </dgm:t>
    </dgm:pt>
    <dgm:pt modelId="{B9E7F4B3-6362-40B8-93B6-85B0385C711D}" type="parTrans" cxnId="{656C67C2-7934-4712-88C5-15B384A6ED6E}">
      <dgm:prSet/>
      <dgm:spPr/>
      <dgm:t>
        <a:bodyPr/>
        <a:lstStyle/>
        <a:p>
          <a:endParaRPr lang="en-CH"/>
        </a:p>
      </dgm:t>
    </dgm:pt>
    <dgm:pt modelId="{3E8391EC-F748-4E32-A5E1-0C377FE8895E}" type="sibTrans" cxnId="{656C67C2-7934-4712-88C5-15B384A6ED6E}">
      <dgm:prSet/>
      <dgm:spPr/>
      <dgm:t>
        <a:bodyPr/>
        <a:lstStyle/>
        <a:p>
          <a:endParaRPr lang="en-CH"/>
        </a:p>
      </dgm:t>
    </dgm:pt>
    <dgm:pt modelId="{79147C4E-B69A-4147-8ABE-BAC9F6776679}">
      <dgm:prSet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Name change</a:t>
          </a:r>
          <a:endParaRPr lang="en-CH" dirty="0"/>
        </a:p>
      </dgm:t>
    </dgm:pt>
    <dgm:pt modelId="{934F3DC4-CE51-464E-A033-8CFEA761B5B5}" type="parTrans" cxnId="{85930C1C-C0EE-4889-9871-C09725C37394}">
      <dgm:prSet/>
      <dgm:spPr/>
      <dgm:t>
        <a:bodyPr/>
        <a:lstStyle/>
        <a:p>
          <a:endParaRPr lang="en-CH"/>
        </a:p>
      </dgm:t>
    </dgm:pt>
    <dgm:pt modelId="{7F5C8F0E-4299-48D3-9055-E54C2318A40E}" type="sibTrans" cxnId="{85930C1C-C0EE-4889-9871-C09725C37394}">
      <dgm:prSet/>
      <dgm:spPr/>
      <dgm:t>
        <a:bodyPr/>
        <a:lstStyle/>
        <a:p>
          <a:endParaRPr lang="en-CH"/>
        </a:p>
      </dgm:t>
    </dgm:pt>
    <dgm:pt modelId="{3B9B0BCB-EBD3-4EAF-A73B-99875F3EFD85}">
      <dgm:prSet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New location</a:t>
          </a:r>
          <a:endParaRPr lang="en-CH" dirty="0"/>
        </a:p>
      </dgm:t>
    </dgm:pt>
    <dgm:pt modelId="{3B94AAC3-ABAB-4580-ADC0-7BAECDD61CAB}" type="parTrans" cxnId="{B632D595-FC18-4FAF-B8FF-3B9D6285B2D1}">
      <dgm:prSet/>
      <dgm:spPr/>
      <dgm:t>
        <a:bodyPr/>
        <a:lstStyle/>
        <a:p>
          <a:endParaRPr lang="en-CH"/>
        </a:p>
      </dgm:t>
    </dgm:pt>
    <dgm:pt modelId="{B79445B9-6E9E-4B68-9E75-1F21984EC3D0}" type="sibTrans" cxnId="{B632D595-FC18-4FAF-B8FF-3B9D6285B2D1}">
      <dgm:prSet/>
      <dgm:spPr/>
      <dgm:t>
        <a:bodyPr/>
        <a:lstStyle/>
        <a:p>
          <a:endParaRPr lang="en-CH"/>
        </a:p>
      </dgm:t>
    </dgm:pt>
    <dgm:pt modelId="{EBDCB311-6252-4F7D-8D87-3C47CE6DBE2A}">
      <dgm:prSet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New Work Package</a:t>
          </a:r>
          <a:endParaRPr lang="en-CH" dirty="0"/>
        </a:p>
      </dgm:t>
    </dgm:pt>
    <dgm:pt modelId="{4ADE8A5F-52D6-49F6-851B-2C6024860BE7}" type="parTrans" cxnId="{55A0449A-335D-4A8D-B282-1064F274BA13}">
      <dgm:prSet/>
      <dgm:spPr/>
      <dgm:t>
        <a:bodyPr/>
        <a:lstStyle/>
        <a:p>
          <a:endParaRPr lang="en-CH"/>
        </a:p>
      </dgm:t>
    </dgm:pt>
    <dgm:pt modelId="{FC47E528-C5FF-4E3F-908F-F072CFD7B4D3}" type="sibTrans" cxnId="{55A0449A-335D-4A8D-B282-1064F274BA13}">
      <dgm:prSet/>
      <dgm:spPr/>
      <dgm:t>
        <a:bodyPr/>
        <a:lstStyle/>
        <a:p>
          <a:endParaRPr lang="en-CH"/>
        </a:p>
      </dgm:t>
    </dgm:pt>
    <dgm:pt modelId="{DAA778C8-F7BF-4D3B-B34E-CFD39F1140D5}">
      <dgm:prSet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Removed location</a:t>
          </a:r>
          <a:endParaRPr lang="en-CH" dirty="0"/>
        </a:p>
      </dgm:t>
    </dgm:pt>
    <dgm:pt modelId="{13718941-46E6-4147-91E3-A58605F3E6A6}" type="parTrans" cxnId="{45B4AEC4-E4AE-4D50-81D3-A6095A03CB53}">
      <dgm:prSet/>
      <dgm:spPr/>
      <dgm:t>
        <a:bodyPr/>
        <a:lstStyle/>
        <a:p>
          <a:endParaRPr lang="en-CH"/>
        </a:p>
      </dgm:t>
    </dgm:pt>
    <dgm:pt modelId="{AB4C2097-4724-40D6-AC16-11E59B6AD33C}" type="sibTrans" cxnId="{45B4AEC4-E4AE-4D50-81D3-A6095A03CB53}">
      <dgm:prSet/>
      <dgm:spPr/>
      <dgm:t>
        <a:bodyPr/>
        <a:lstStyle/>
        <a:p>
          <a:endParaRPr lang="en-CH"/>
        </a:p>
      </dgm:t>
    </dgm:pt>
    <dgm:pt modelId="{6ED69D42-19E0-45C6-B003-A5293FCD71A3}" type="pres">
      <dgm:prSet presAssocID="{D81CE584-6CD0-4125-9575-405473F785F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E7CD7D2-5348-4509-8B50-C5FE35F1DF83}" type="pres">
      <dgm:prSet presAssocID="{C5FE0CE6-1A0F-4DC6-89C4-D5378D71F072}" presName="hierRoot1" presStyleCnt="0">
        <dgm:presLayoutVars>
          <dgm:hierBranch val="init"/>
        </dgm:presLayoutVars>
      </dgm:prSet>
      <dgm:spPr/>
    </dgm:pt>
    <dgm:pt modelId="{8C566FA3-E55C-4112-9272-4CEBE5B3A5F1}" type="pres">
      <dgm:prSet presAssocID="{C5FE0CE6-1A0F-4DC6-89C4-D5378D71F072}" presName="rootComposite1" presStyleCnt="0"/>
      <dgm:spPr/>
    </dgm:pt>
    <dgm:pt modelId="{FCF69FA8-D491-4C99-B9D0-65EAB32CC70D}" type="pres">
      <dgm:prSet presAssocID="{C5FE0CE6-1A0F-4DC6-89C4-D5378D71F072}" presName="rootText1" presStyleLbl="node0" presStyleIdx="0" presStyleCnt="5">
        <dgm:presLayoutVars>
          <dgm:chPref val="3"/>
        </dgm:presLayoutVars>
      </dgm:prSet>
      <dgm:spPr/>
    </dgm:pt>
    <dgm:pt modelId="{34500FFA-4A89-4F53-A04D-38D7268B974D}" type="pres">
      <dgm:prSet presAssocID="{C5FE0CE6-1A0F-4DC6-89C4-D5378D71F072}" presName="rootConnector1" presStyleLbl="node1" presStyleIdx="0" presStyleCnt="0"/>
      <dgm:spPr/>
    </dgm:pt>
    <dgm:pt modelId="{E711DAE9-0503-4A31-90EC-C33B1D632EE1}" type="pres">
      <dgm:prSet presAssocID="{C5FE0CE6-1A0F-4DC6-89C4-D5378D71F072}" presName="hierChild2" presStyleCnt="0"/>
      <dgm:spPr/>
    </dgm:pt>
    <dgm:pt modelId="{66A9FA4C-B4FD-4E0E-8964-E38FF46BDAD3}" type="pres">
      <dgm:prSet presAssocID="{C5FE0CE6-1A0F-4DC6-89C4-D5378D71F072}" presName="hierChild3" presStyleCnt="0"/>
      <dgm:spPr/>
    </dgm:pt>
    <dgm:pt modelId="{6FCF2FB7-2FE6-4723-A149-9C94A19C27A7}" type="pres">
      <dgm:prSet presAssocID="{79147C4E-B69A-4147-8ABE-BAC9F6776679}" presName="hierRoot1" presStyleCnt="0">
        <dgm:presLayoutVars>
          <dgm:hierBranch val="init"/>
        </dgm:presLayoutVars>
      </dgm:prSet>
      <dgm:spPr/>
    </dgm:pt>
    <dgm:pt modelId="{6F33C708-83C2-40E3-92EE-1438EE00EF10}" type="pres">
      <dgm:prSet presAssocID="{79147C4E-B69A-4147-8ABE-BAC9F6776679}" presName="rootComposite1" presStyleCnt="0"/>
      <dgm:spPr/>
    </dgm:pt>
    <dgm:pt modelId="{05285C0C-E60B-459C-8DEF-3960464EB695}" type="pres">
      <dgm:prSet presAssocID="{79147C4E-B69A-4147-8ABE-BAC9F6776679}" presName="rootText1" presStyleLbl="node0" presStyleIdx="1" presStyleCnt="5">
        <dgm:presLayoutVars>
          <dgm:chPref val="3"/>
        </dgm:presLayoutVars>
      </dgm:prSet>
      <dgm:spPr/>
    </dgm:pt>
    <dgm:pt modelId="{84071278-EC71-49B4-8ADE-16B9884F525F}" type="pres">
      <dgm:prSet presAssocID="{79147C4E-B69A-4147-8ABE-BAC9F6776679}" presName="rootConnector1" presStyleLbl="node1" presStyleIdx="0" presStyleCnt="0"/>
      <dgm:spPr/>
    </dgm:pt>
    <dgm:pt modelId="{51770CB9-2A03-423B-97DF-502459A4BE09}" type="pres">
      <dgm:prSet presAssocID="{79147C4E-B69A-4147-8ABE-BAC9F6776679}" presName="hierChild2" presStyleCnt="0"/>
      <dgm:spPr/>
    </dgm:pt>
    <dgm:pt modelId="{9B3132B9-FF92-4735-ABA8-BDB8D789D6A2}" type="pres">
      <dgm:prSet presAssocID="{79147C4E-B69A-4147-8ABE-BAC9F6776679}" presName="hierChild3" presStyleCnt="0"/>
      <dgm:spPr/>
    </dgm:pt>
    <dgm:pt modelId="{A8B242A9-9765-4FDD-BE66-4DDD0BF9EC65}" type="pres">
      <dgm:prSet presAssocID="{3B9B0BCB-EBD3-4EAF-A73B-99875F3EFD85}" presName="hierRoot1" presStyleCnt="0">
        <dgm:presLayoutVars>
          <dgm:hierBranch val="init"/>
        </dgm:presLayoutVars>
      </dgm:prSet>
      <dgm:spPr/>
    </dgm:pt>
    <dgm:pt modelId="{4FDBC58F-03C6-422C-9EC9-E210E3469476}" type="pres">
      <dgm:prSet presAssocID="{3B9B0BCB-EBD3-4EAF-A73B-99875F3EFD85}" presName="rootComposite1" presStyleCnt="0"/>
      <dgm:spPr/>
    </dgm:pt>
    <dgm:pt modelId="{81EC6B26-12FD-4DC6-A793-8B7E13480789}" type="pres">
      <dgm:prSet presAssocID="{3B9B0BCB-EBD3-4EAF-A73B-99875F3EFD85}" presName="rootText1" presStyleLbl="node0" presStyleIdx="2" presStyleCnt="5">
        <dgm:presLayoutVars>
          <dgm:chPref val="3"/>
        </dgm:presLayoutVars>
      </dgm:prSet>
      <dgm:spPr/>
    </dgm:pt>
    <dgm:pt modelId="{82D61AC6-1341-4C4F-BCB2-C2DD2F4E9616}" type="pres">
      <dgm:prSet presAssocID="{3B9B0BCB-EBD3-4EAF-A73B-99875F3EFD85}" presName="rootConnector1" presStyleLbl="node1" presStyleIdx="0" presStyleCnt="0"/>
      <dgm:spPr/>
    </dgm:pt>
    <dgm:pt modelId="{D36EF26C-3489-46A8-ADFB-317A9CA5B8E8}" type="pres">
      <dgm:prSet presAssocID="{3B9B0BCB-EBD3-4EAF-A73B-99875F3EFD85}" presName="hierChild2" presStyleCnt="0"/>
      <dgm:spPr/>
    </dgm:pt>
    <dgm:pt modelId="{EA6133B4-853E-449E-83A2-87A774B3DA7B}" type="pres">
      <dgm:prSet presAssocID="{3B9B0BCB-EBD3-4EAF-A73B-99875F3EFD85}" presName="hierChild3" presStyleCnt="0"/>
      <dgm:spPr/>
    </dgm:pt>
    <dgm:pt modelId="{C4440AB9-F642-4E75-90D4-28C60AA9C20F}" type="pres">
      <dgm:prSet presAssocID="{DAA778C8-F7BF-4D3B-B34E-CFD39F1140D5}" presName="hierRoot1" presStyleCnt="0">
        <dgm:presLayoutVars>
          <dgm:hierBranch val="init"/>
        </dgm:presLayoutVars>
      </dgm:prSet>
      <dgm:spPr/>
    </dgm:pt>
    <dgm:pt modelId="{E73338D4-7C3A-424C-AB7C-CC703FBE886C}" type="pres">
      <dgm:prSet presAssocID="{DAA778C8-F7BF-4D3B-B34E-CFD39F1140D5}" presName="rootComposite1" presStyleCnt="0"/>
      <dgm:spPr/>
    </dgm:pt>
    <dgm:pt modelId="{037468A1-E3FA-4A3A-A7F2-9FD2B2D670CD}" type="pres">
      <dgm:prSet presAssocID="{DAA778C8-F7BF-4D3B-B34E-CFD39F1140D5}" presName="rootText1" presStyleLbl="node0" presStyleIdx="3" presStyleCnt="5">
        <dgm:presLayoutVars>
          <dgm:chPref val="3"/>
        </dgm:presLayoutVars>
      </dgm:prSet>
      <dgm:spPr/>
    </dgm:pt>
    <dgm:pt modelId="{862079D4-3750-49C5-8030-207FC1ACBE33}" type="pres">
      <dgm:prSet presAssocID="{DAA778C8-F7BF-4D3B-B34E-CFD39F1140D5}" presName="rootConnector1" presStyleLbl="node1" presStyleIdx="0" presStyleCnt="0"/>
      <dgm:spPr/>
    </dgm:pt>
    <dgm:pt modelId="{252B1E66-1CD5-49AE-A833-AEF655E26586}" type="pres">
      <dgm:prSet presAssocID="{DAA778C8-F7BF-4D3B-B34E-CFD39F1140D5}" presName="hierChild2" presStyleCnt="0"/>
      <dgm:spPr/>
    </dgm:pt>
    <dgm:pt modelId="{402048DB-C1F6-48A2-8C33-F5C9EAC53379}" type="pres">
      <dgm:prSet presAssocID="{DAA778C8-F7BF-4D3B-B34E-CFD39F1140D5}" presName="hierChild3" presStyleCnt="0"/>
      <dgm:spPr/>
    </dgm:pt>
    <dgm:pt modelId="{20031E20-E1FB-4AB3-A301-9F8307774DA5}" type="pres">
      <dgm:prSet presAssocID="{EBDCB311-6252-4F7D-8D87-3C47CE6DBE2A}" presName="hierRoot1" presStyleCnt="0">
        <dgm:presLayoutVars>
          <dgm:hierBranch val="init"/>
        </dgm:presLayoutVars>
      </dgm:prSet>
      <dgm:spPr/>
    </dgm:pt>
    <dgm:pt modelId="{50DCD0DE-AAD9-472A-9F22-D2526E0C2A39}" type="pres">
      <dgm:prSet presAssocID="{EBDCB311-6252-4F7D-8D87-3C47CE6DBE2A}" presName="rootComposite1" presStyleCnt="0"/>
      <dgm:spPr/>
    </dgm:pt>
    <dgm:pt modelId="{04F836CF-1BF4-4599-B370-07CA6198EA2D}" type="pres">
      <dgm:prSet presAssocID="{EBDCB311-6252-4F7D-8D87-3C47CE6DBE2A}" presName="rootText1" presStyleLbl="node0" presStyleIdx="4" presStyleCnt="5">
        <dgm:presLayoutVars>
          <dgm:chPref val="3"/>
        </dgm:presLayoutVars>
      </dgm:prSet>
      <dgm:spPr/>
    </dgm:pt>
    <dgm:pt modelId="{27049903-333E-42DF-9AEA-E0F41C714221}" type="pres">
      <dgm:prSet presAssocID="{EBDCB311-6252-4F7D-8D87-3C47CE6DBE2A}" presName="rootConnector1" presStyleLbl="node1" presStyleIdx="0" presStyleCnt="0"/>
      <dgm:spPr/>
    </dgm:pt>
    <dgm:pt modelId="{7655CB84-5FB4-48A2-B15B-64E155478987}" type="pres">
      <dgm:prSet presAssocID="{EBDCB311-6252-4F7D-8D87-3C47CE6DBE2A}" presName="hierChild2" presStyleCnt="0"/>
      <dgm:spPr/>
    </dgm:pt>
    <dgm:pt modelId="{542C2122-7FDF-4A46-8917-37BC606ADA1B}" type="pres">
      <dgm:prSet presAssocID="{EBDCB311-6252-4F7D-8D87-3C47CE6DBE2A}" presName="hierChild3" presStyleCnt="0"/>
      <dgm:spPr/>
    </dgm:pt>
  </dgm:ptLst>
  <dgm:cxnLst>
    <dgm:cxn modelId="{42A04D12-3A0B-493A-895C-183A8BF8154C}" type="presOf" srcId="{79147C4E-B69A-4147-8ABE-BAC9F6776679}" destId="{84071278-EC71-49B4-8ADE-16B9884F525F}" srcOrd="1" destOrd="0" presId="urn:microsoft.com/office/officeart/2005/8/layout/orgChart1"/>
    <dgm:cxn modelId="{634D131B-673E-4D12-92DA-2D6B84E2E11A}" type="presOf" srcId="{EBDCB311-6252-4F7D-8D87-3C47CE6DBE2A}" destId="{04F836CF-1BF4-4599-B370-07CA6198EA2D}" srcOrd="0" destOrd="0" presId="urn:microsoft.com/office/officeart/2005/8/layout/orgChart1"/>
    <dgm:cxn modelId="{85930C1C-C0EE-4889-9871-C09725C37394}" srcId="{D81CE584-6CD0-4125-9575-405473F785F1}" destId="{79147C4E-B69A-4147-8ABE-BAC9F6776679}" srcOrd="1" destOrd="0" parTransId="{934F3DC4-CE51-464E-A033-8CFEA761B5B5}" sibTransId="{7F5C8F0E-4299-48D3-9055-E54C2318A40E}"/>
    <dgm:cxn modelId="{16C4EA3E-475F-4003-8269-0AC8742FC21A}" type="presOf" srcId="{D81CE584-6CD0-4125-9575-405473F785F1}" destId="{6ED69D42-19E0-45C6-B003-A5293FCD71A3}" srcOrd="0" destOrd="0" presId="urn:microsoft.com/office/officeart/2005/8/layout/orgChart1"/>
    <dgm:cxn modelId="{44637669-AC30-46B4-AC7E-BDDB96E26031}" type="presOf" srcId="{3B9B0BCB-EBD3-4EAF-A73B-99875F3EFD85}" destId="{82D61AC6-1341-4C4F-BCB2-C2DD2F4E9616}" srcOrd="1" destOrd="0" presId="urn:microsoft.com/office/officeart/2005/8/layout/orgChart1"/>
    <dgm:cxn modelId="{E89D7054-AC97-4569-930F-85D6CC3D6918}" type="presOf" srcId="{3B9B0BCB-EBD3-4EAF-A73B-99875F3EFD85}" destId="{81EC6B26-12FD-4DC6-A793-8B7E13480789}" srcOrd="0" destOrd="0" presId="urn:microsoft.com/office/officeart/2005/8/layout/orgChart1"/>
    <dgm:cxn modelId="{28CFAB78-D554-40DB-873D-06E99E0F89FE}" type="presOf" srcId="{C5FE0CE6-1A0F-4DC6-89C4-D5378D71F072}" destId="{FCF69FA8-D491-4C99-B9D0-65EAB32CC70D}" srcOrd="0" destOrd="0" presId="urn:microsoft.com/office/officeart/2005/8/layout/orgChart1"/>
    <dgm:cxn modelId="{ED7D3C95-DCB2-4829-8CF3-E463D7B70BA8}" type="presOf" srcId="{C5FE0CE6-1A0F-4DC6-89C4-D5378D71F072}" destId="{34500FFA-4A89-4F53-A04D-38D7268B974D}" srcOrd="1" destOrd="0" presId="urn:microsoft.com/office/officeart/2005/8/layout/orgChart1"/>
    <dgm:cxn modelId="{B632D595-FC18-4FAF-B8FF-3B9D6285B2D1}" srcId="{D81CE584-6CD0-4125-9575-405473F785F1}" destId="{3B9B0BCB-EBD3-4EAF-A73B-99875F3EFD85}" srcOrd="2" destOrd="0" parTransId="{3B94AAC3-ABAB-4580-ADC0-7BAECDD61CAB}" sibTransId="{B79445B9-6E9E-4B68-9E75-1F21984EC3D0}"/>
    <dgm:cxn modelId="{55A0449A-335D-4A8D-B282-1064F274BA13}" srcId="{D81CE584-6CD0-4125-9575-405473F785F1}" destId="{EBDCB311-6252-4F7D-8D87-3C47CE6DBE2A}" srcOrd="4" destOrd="0" parTransId="{4ADE8A5F-52D6-49F6-851B-2C6024860BE7}" sibTransId="{FC47E528-C5FF-4E3F-908F-F072CFD7B4D3}"/>
    <dgm:cxn modelId="{09A03BAA-C236-45F4-9215-C1D88B29150B}" type="presOf" srcId="{DAA778C8-F7BF-4D3B-B34E-CFD39F1140D5}" destId="{862079D4-3750-49C5-8030-207FC1ACBE33}" srcOrd="1" destOrd="0" presId="urn:microsoft.com/office/officeart/2005/8/layout/orgChart1"/>
    <dgm:cxn modelId="{D35897B8-E71C-4AEB-943B-38EB2FC77CF9}" type="presOf" srcId="{DAA778C8-F7BF-4D3B-B34E-CFD39F1140D5}" destId="{037468A1-E3FA-4A3A-A7F2-9FD2B2D670CD}" srcOrd="0" destOrd="0" presId="urn:microsoft.com/office/officeart/2005/8/layout/orgChart1"/>
    <dgm:cxn modelId="{E15947C1-03F0-4AC3-BF9A-02612F983045}" type="presOf" srcId="{79147C4E-B69A-4147-8ABE-BAC9F6776679}" destId="{05285C0C-E60B-459C-8DEF-3960464EB695}" srcOrd="0" destOrd="0" presId="urn:microsoft.com/office/officeart/2005/8/layout/orgChart1"/>
    <dgm:cxn modelId="{656C67C2-7934-4712-88C5-15B384A6ED6E}" srcId="{D81CE584-6CD0-4125-9575-405473F785F1}" destId="{C5FE0CE6-1A0F-4DC6-89C4-D5378D71F072}" srcOrd="0" destOrd="0" parTransId="{B9E7F4B3-6362-40B8-93B6-85B0385C711D}" sibTransId="{3E8391EC-F748-4E32-A5E1-0C377FE8895E}"/>
    <dgm:cxn modelId="{45B4AEC4-E4AE-4D50-81D3-A6095A03CB53}" srcId="{D81CE584-6CD0-4125-9575-405473F785F1}" destId="{DAA778C8-F7BF-4D3B-B34E-CFD39F1140D5}" srcOrd="3" destOrd="0" parTransId="{13718941-46E6-4147-91E3-A58605F3E6A6}" sibTransId="{AB4C2097-4724-40D6-AC16-11E59B6AD33C}"/>
    <dgm:cxn modelId="{F04795C9-9B45-463C-91BD-65A178B45046}" type="presOf" srcId="{EBDCB311-6252-4F7D-8D87-3C47CE6DBE2A}" destId="{27049903-333E-42DF-9AEA-E0F41C714221}" srcOrd="1" destOrd="0" presId="urn:microsoft.com/office/officeart/2005/8/layout/orgChart1"/>
    <dgm:cxn modelId="{2E8355A5-ACCE-4252-9407-3CB1E2A95E8A}" type="presParOf" srcId="{6ED69D42-19E0-45C6-B003-A5293FCD71A3}" destId="{6E7CD7D2-5348-4509-8B50-C5FE35F1DF83}" srcOrd="0" destOrd="0" presId="urn:microsoft.com/office/officeart/2005/8/layout/orgChart1"/>
    <dgm:cxn modelId="{633E38DD-235B-49C9-AE46-F77831748921}" type="presParOf" srcId="{6E7CD7D2-5348-4509-8B50-C5FE35F1DF83}" destId="{8C566FA3-E55C-4112-9272-4CEBE5B3A5F1}" srcOrd="0" destOrd="0" presId="urn:microsoft.com/office/officeart/2005/8/layout/orgChart1"/>
    <dgm:cxn modelId="{8D1C2109-D3DD-4948-AB84-962F99908D95}" type="presParOf" srcId="{8C566FA3-E55C-4112-9272-4CEBE5B3A5F1}" destId="{FCF69FA8-D491-4C99-B9D0-65EAB32CC70D}" srcOrd="0" destOrd="0" presId="urn:microsoft.com/office/officeart/2005/8/layout/orgChart1"/>
    <dgm:cxn modelId="{0443E4DB-CAC7-486E-BBFD-0ACE76A002A4}" type="presParOf" srcId="{8C566FA3-E55C-4112-9272-4CEBE5B3A5F1}" destId="{34500FFA-4A89-4F53-A04D-38D7268B974D}" srcOrd="1" destOrd="0" presId="urn:microsoft.com/office/officeart/2005/8/layout/orgChart1"/>
    <dgm:cxn modelId="{E611E21C-87E9-4A34-BC9F-7EA0102E6946}" type="presParOf" srcId="{6E7CD7D2-5348-4509-8B50-C5FE35F1DF83}" destId="{E711DAE9-0503-4A31-90EC-C33B1D632EE1}" srcOrd="1" destOrd="0" presId="urn:microsoft.com/office/officeart/2005/8/layout/orgChart1"/>
    <dgm:cxn modelId="{CCFCADCF-B3E3-489C-90AC-9A043ABF6BD4}" type="presParOf" srcId="{6E7CD7D2-5348-4509-8B50-C5FE35F1DF83}" destId="{66A9FA4C-B4FD-4E0E-8964-E38FF46BDAD3}" srcOrd="2" destOrd="0" presId="urn:microsoft.com/office/officeart/2005/8/layout/orgChart1"/>
    <dgm:cxn modelId="{87466874-E670-4304-A2AE-E1C8D0A4A3EC}" type="presParOf" srcId="{6ED69D42-19E0-45C6-B003-A5293FCD71A3}" destId="{6FCF2FB7-2FE6-4723-A149-9C94A19C27A7}" srcOrd="1" destOrd="0" presId="urn:microsoft.com/office/officeart/2005/8/layout/orgChart1"/>
    <dgm:cxn modelId="{B1CA6B07-81F5-45B3-B919-42DD3308235D}" type="presParOf" srcId="{6FCF2FB7-2FE6-4723-A149-9C94A19C27A7}" destId="{6F33C708-83C2-40E3-92EE-1438EE00EF10}" srcOrd="0" destOrd="0" presId="urn:microsoft.com/office/officeart/2005/8/layout/orgChart1"/>
    <dgm:cxn modelId="{356DD41E-53E6-4248-A818-244CDAFBE2A9}" type="presParOf" srcId="{6F33C708-83C2-40E3-92EE-1438EE00EF10}" destId="{05285C0C-E60B-459C-8DEF-3960464EB695}" srcOrd="0" destOrd="0" presId="urn:microsoft.com/office/officeart/2005/8/layout/orgChart1"/>
    <dgm:cxn modelId="{8E6B1F10-3BF0-4A67-B8F5-110E368D6263}" type="presParOf" srcId="{6F33C708-83C2-40E3-92EE-1438EE00EF10}" destId="{84071278-EC71-49B4-8ADE-16B9884F525F}" srcOrd="1" destOrd="0" presId="urn:microsoft.com/office/officeart/2005/8/layout/orgChart1"/>
    <dgm:cxn modelId="{FF6AA2C7-FD88-468B-A3AF-0E07436C7FC7}" type="presParOf" srcId="{6FCF2FB7-2FE6-4723-A149-9C94A19C27A7}" destId="{51770CB9-2A03-423B-97DF-502459A4BE09}" srcOrd="1" destOrd="0" presId="urn:microsoft.com/office/officeart/2005/8/layout/orgChart1"/>
    <dgm:cxn modelId="{1FA4BD6F-7898-4107-A9D3-130748B80C51}" type="presParOf" srcId="{6FCF2FB7-2FE6-4723-A149-9C94A19C27A7}" destId="{9B3132B9-FF92-4735-ABA8-BDB8D789D6A2}" srcOrd="2" destOrd="0" presId="urn:microsoft.com/office/officeart/2005/8/layout/orgChart1"/>
    <dgm:cxn modelId="{E052499B-7FD2-498E-8820-E4658E706CD7}" type="presParOf" srcId="{6ED69D42-19E0-45C6-B003-A5293FCD71A3}" destId="{A8B242A9-9765-4FDD-BE66-4DDD0BF9EC65}" srcOrd="2" destOrd="0" presId="urn:microsoft.com/office/officeart/2005/8/layout/orgChart1"/>
    <dgm:cxn modelId="{A0861DFA-E8BC-48FC-90B9-41D7A264CF3D}" type="presParOf" srcId="{A8B242A9-9765-4FDD-BE66-4DDD0BF9EC65}" destId="{4FDBC58F-03C6-422C-9EC9-E210E3469476}" srcOrd="0" destOrd="0" presId="urn:microsoft.com/office/officeart/2005/8/layout/orgChart1"/>
    <dgm:cxn modelId="{29A9CEE9-D1BA-4A66-A74C-0AAC09D93666}" type="presParOf" srcId="{4FDBC58F-03C6-422C-9EC9-E210E3469476}" destId="{81EC6B26-12FD-4DC6-A793-8B7E13480789}" srcOrd="0" destOrd="0" presId="urn:microsoft.com/office/officeart/2005/8/layout/orgChart1"/>
    <dgm:cxn modelId="{09B52A18-7DB4-4486-9DC4-E36E880E0267}" type="presParOf" srcId="{4FDBC58F-03C6-422C-9EC9-E210E3469476}" destId="{82D61AC6-1341-4C4F-BCB2-C2DD2F4E9616}" srcOrd="1" destOrd="0" presId="urn:microsoft.com/office/officeart/2005/8/layout/orgChart1"/>
    <dgm:cxn modelId="{3FEDC829-A8C3-42C3-903B-FCC3B6F5B502}" type="presParOf" srcId="{A8B242A9-9765-4FDD-BE66-4DDD0BF9EC65}" destId="{D36EF26C-3489-46A8-ADFB-317A9CA5B8E8}" srcOrd="1" destOrd="0" presId="urn:microsoft.com/office/officeart/2005/8/layout/orgChart1"/>
    <dgm:cxn modelId="{0086F30D-7286-4324-87AA-CC741B324340}" type="presParOf" srcId="{A8B242A9-9765-4FDD-BE66-4DDD0BF9EC65}" destId="{EA6133B4-853E-449E-83A2-87A774B3DA7B}" srcOrd="2" destOrd="0" presId="urn:microsoft.com/office/officeart/2005/8/layout/orgChart1"/>
    <dgm:cxn modelId="{08F2CC60-A596-4225-81E7-41B887ECF76F}" type="presParOf" srcId="{6ED69D42-19E0-45C6-B003-A5293FCD71A3}" destId="{C4440AB9-F642-4E75-90D4-28C60AA9C20F}" srcOrd="3" destOrd="0" presId="urn:microsoft.com/office/officeart/2005/8/layout/orgChart1"/>
    <dgm:cxn modelId="{B83934BB-015A-4CF3-B0A2-25073CE8139D}" type="presParOf" srcId="{C4440AB9-F642-4E75-90D4-28C60AA9C20F}" destId="{E73338D4-7C3A-424C-AB7C-CC703FBE886C}" srcOrd="0" destOrd="0" presId="urn:microsoft.com/office/officeart/2005/8/layout/orgChart1"/>
    <dgm:cxn modelId="{63A11E87-D14E-40EB-A8CC-52A8C8846887}" type="presParOf" srcId="{E73338D4-7C3A-424C-AB7C-CC703FBE886C}" destId="{037468A1-E3FA-4A3A-A7F2-9FD2B2D670CD}" srcOrd="0" destOrd="0" presId="urn:microsoft.com/office/officeart/2005/8/layout/orgChart1"/>
    <dgm:cxn modelId="{F5CABE37-C95A-4810-B19B-45B3156F8D67}" type="presParOf" srcId="{E73338D4-7C3A-424C-AB7C-CC703FBE886C}" destId="{862079D4-3750-49C5-8030-207FC1ACBE33}" srcOrd="1" destOrd="0" presId="urn:microsoft.com/office/officeart/2005/8/layout/orgChart1"/>
    <dgm:cxn modelId="{F9DB4B2D-ACD4-46F3-9C02-BA7792AE5044}" type="presParOf" srcId="{C4440AB9-F642-4E75-90D4-28C60AA9C20F}" destId="{252B1E66-1CD5-49AE-A833-AEF655E26586}" srcOrd="1" destOrd="0" presId="urn:microsoft.com/office/officeart/2005/8/layout/orgChart1"/>
    <dgm:cxn modelId="{6E65EF67-099D-4DDE-B5BD-1639E436A6BE}" type="presParOf" srcId="{C4440AB9-F642-4E75-90D4-28C60AA9C20F}" destId="{402048DB-C1F6-48A2-8C33-F5C9EAC53379}" srcOrd="2" destOrd="0" presId="urn:microsoft.com/office/officeart/2005/8/layout/orgChart1"/>
    <dgm:cxn modelId="{06C9FB4A-6C0F-448C-B410-BB36D3A5D732}" type="presParOf" srcId="{6ED69D42-19E0-45C6-B003-A5293FCD71A3}" destId="{20031E20-E1FB-4AB3-A301-9F8307774DA5}" srcOrd="4" destOrd="0" presId="urn:microsoft.com/office/officeart/2005/8/layout/orgChart1"/>
    <dgm:cxn modelId="{936F14EB-B171-4669-A2CF-252A5F2CD6E1}" type="presParOf" srcId="{20031E20-E1FB-4AB3-A301-9F8307774DA5}" destId="{50DCD0DE-AAD9-472A-9F22-D2526E0C2A39}" srcOrd="0" destOrd="0" presId="urn:microsoft.com/office/officeart/2005/8/layout/orgChart1"/>
    <dgm:cxn modelId="{082F1540-429A-456B-A76E-1B7F19B16E21}" type="presParOf" srcId="{50DCD0DE-AAD9-472A-9F22-D2526E0C2A39}" destId="{04F836CF-1BF4-4599-B370-07CA6198EA2D}" srcOrd="0" destOrd="0" presId="urn:microsoft.com/office/officeart/2005/8/layout/orgChart1"/>
    <dgm:cxn modelId="{3FC6B3C8-4EBA-491F-8FC7-AE72BD2F3E1C}" type="presParOf" srcId="{50DCD0DE-AAD9-472A-9F22-D2526E0C2A39}" destId="{27049903-333E-42DF-9AEA-E0F41C714221}" srcOrd="1" destOrd="0" presId="urn:microsoft.com/office/officeart/2005/8/layout/orgChart1"/>
    <dgm:cxn modelId="{EB019A95-1562-41A7-B845-62BF58A82ECF}" type="presParOf" srcId="{20031E20-E1FB-4AB3-A301-9F8307774DA5}" destId="{7655CB84-5FB4-48A2-B15B-64E155478987}" srcOrd="1" destOrd="0" presId="urn:microsoft.com/office/officeart/2005/8/layout/orgChart1"/>
    <dgm:cxn modelId="{3B4C4178-ED44-4484-9FDC-FB64D0D0146E}" type="presParOf" srcId="{20031E20-E1FB-4AB3-A301-9F8307774DA5}" destId="{542C2122-7FDF-4A46-8917-37BC606ADA1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81CE584-6CD0-4125-9575-405473F785F1}" type="doc">
      <dgm:prSet loTypeId="urn:microsoft.com/office/officeart/2005/8/layout/orgChart1" loCatId="hierarchy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GB"/>
        </a:p>
      </dgm:t>
    </dgm:pt>
    <dgm:pt modelId="{D589CB83-2EC2-4D05-9F32-F775D93577A8}">
      <dgm:prSet/>
      <dgm:spPr/>
      <dgm:t>
        <a:bodyPr/>
        <a:lstStyle/>
        <a:p>
          <a:r>
            <a:rPr lang="pl-PL" dirty="0"/>
            <a:t>3.4 Accelerator Technolog</a:t>
          </a:r>
          <a:r>
            <a:rPr lang="fr-CH" dirty="0" err="1"/>
            <a:t>ies</a:t>
          </a:r>
          <a:endParaRPr lang="en-CH" dirty="0"/>
        </a:p>
      </dgm:t>
    </dgm:pt>
    <dgm:pt modelId="{E73622AE-1564-40F5-821B-0F02B15C8528}" type="parTrans" cxnId="{D10F2400-5D1C-47C2-8D61-0C93004C02AD}">
      <dgm:prSet/>
      <dgm:spPr/>
      <dgm:t>
        <a:bodyPr/>
        <a:lstStyle/>
        <a:p>
          <a:endParaRPr lang="en-CH"/>
        </a:p>
      </dgm:t>
    </dgm:pt>
    <dgm:pt modelId="{BDA74ACB-5763-4E71-93BF-7F926F0D7229}" type="sibTrans" cxnId="{D10F2400-5D1C-47C2-8D61-0C93004C02AD}">
      <dgm:prSet/>
      <dgm:spPr/>
      <dgm:t>
        <a:bodyPr/>
        <a:lstStyle/>
        <a:p>
          <a:endParaRPr lang="en-CH"/>
        </a:p>
      </dgm:t>
    </dgm:pt>
    <dgm:pt modelId="{8C185A09-2A58-4A2E-BAC4-6E20105F7B66}">
      <dgm:prSet/>
      <dgm:spPr/>
      <dgm:t>
        <a:bodyPr/>
        <a:lstStyle/>
        <a:p>
          <a:r>
            <a:rPr lang="pl-PL" dirty="0"/>
            <a:t>3.4.2 Injection and extraction devices</a:t>
          </a:r>
          <a:endParaRPr lang="en-CH" dirty="0"/>
        </a:p>
      </dgm:t>
    </dgm:pt>
    <dgm:pt modelId="{15773A3D-34BC-4CDB-A970-B31BDAB2EECF}" type="parTrans" cxnId="{1778FE78-9763-4ECE-828B-A8F4FB2C1609}">
      <dgm:prSet/>
      <dgm:spPr/>
      <dgm:t>
        <a:bodyPr/>
        <a:lstStyle/>
        <a:p>
          <a:endParaRPr lang="en-CH"/>
        </a:p>
      </dgm:t>
    </dgm:pt>
    <dgm:pt modelId="{EEEAB148-1C70-4AE1-8606-3D4BCB91864E}" type="sibTrans" cxnId="{1778FE78-9763-4ECE-828B-A8F4FB2C1609}">
      <dgm:prSet/>
      <dgm:spPr/>
      <dgm:t>
        <a:bodyPr/>
        <a:lstStyle/>
        <a:p>
          <a:endParaRPr lang="en-CH"/>
        </a:p>
      </dgm:t>
    </dgm:pt>
    <dgm:pt modelId="{018C333F-1846-4E0E-8501-9C1B7326DA15}">
      <dgm:prSet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CH" dirty="0"/>
            <a:t>3.4.</a:t>
          </a:r>
          <a:r>
            <a:rPr lang="en-US" dirty="0"/>
            <a:t>2</a:t>
          </a:r>
          <a:r>
            <a:rPr lang="en-CH" dirty="0"/>
            <a:t>.1</a:t>
          </a:r>
          <a:r>
            <a:rPr lang="en-US" dirty="0"/>
            <a:t> Kicker</a:t>
          </a:r>
          <a:endParaRPr lang="en-CH" dirty="0"/>
        </a:p>
      </dgm:t>
    </dgm:pt>
    <dgm:pt modelId="{8165B751-E902-4641-9AEE-4A8D88DA1FEE}" type="parTrans" cxnId="{0505185E-CEB4-4A56-A88D-3D629DAC3A61}">
      <dgm:prSet/>
      <dgm:spPr/>
      <dgm:t>
        <a:bodyPr/>
        <a:lstStyle/>
        <a:p>
          <a:endParaRPr lang="en-CH"/>
        </a:p>
      </dgm:t>
    </dgm:pt>
    <dgm:pt modelId="{0CB4DB85-1C7B-45C5-B298-A9A402D0DA8E}" type="sibTrans" cxnId="{0505185E-CEB4-4A56-A88D-3D629DAC3A61}">
      <dgm:prSet/>
      <dgm:spPr/>
      <dgm:t>
        <a:bodyPr/>
        <a:lstStyle/>
        <a:p>
          <a:endParaRPr lang="en-CH"/>
        </a:p>
      </dgm:t>
    </dgm:pt>
    <dgm:pt modelId="{36967F90-EF5C-49A4-87EA-D5CC6C27EFD6}">
      <dgm:prSet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3.4.2.2 Septa</a:t>
          </a:r>
          <a:endParaRPr lang="en-CH" dirty="0"/>
        </a:p>
      </dgm:t>
    </dgm:pt>
    <dgm:pt modelId="{DBB21B67-C02C-426E-834D-7CFE1ACF9F37}" type="parTrans" cxnId="{24B53BDB-3C3B-4A88-AE96-CD520802811D}">
      <dgm:prSet/>
      <dgm:spPr/>
      <dgm:t>
        <a:bodyPr/>
        <a:lstStyle/>
        <a:p>
          <a:endParaRPr lang="en-CH"/>
        </a:p>
      </dgm:t>
    </dgm:pt>
    <dgm:pt modelId="{7BE2FFC8-06BF-438A-808D-CBFCCDD957E2}" type="sibTrans" cxnId="{24B53BDB-3C3B-4A88-AE96-CD520802811D}">
      <dgm:prSet/>
      <dgm:spPr/>
      <dgm:t>
        <a:bodyPr/>
        <a:lstStyle/>
        <a:p>
          <a:endParaRPr lang="en-CH"/>
        </a:p>
      </dgm:t>
    </dgm:pt>
    <dgm:pt modelId="{290A953B-4F62-4CFE-936A-BE0086D19692}">
      <dgm:prSet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3.4.2.3 Beam Optics</a:t>
          </a:r>
          <a:endParaRPr lang="en-CH" dirty="0"/>
        </a:p>
      </dgm:t>
    </dgm:pt>
    <dgm:pt modelId="{387E6D8C-A700-47C0-93D9-2A2D1CFE0702}" type="parTrans" cxnId="{FA626148-B958-46C9-87DD-156BB18DC0EC}">
      <dgm:prSet/>
      <dgm:spPr/>
      <dgm:t>
        <a:bodyPr/>
        <a:lstStyle/>
        <a:p>
          <a:endParaRPr lang="en-CH"/>
        </a:p>
      </dgm:t>
    </dgm:pt>
    <dgm:pt modelId="{91B80A99-3180-4721-89A6-093BF2C43041}" type="sibTrans" cxnId="{FA626148-B958-46C9-87DD-156BB18DC0EC}">
      <dgm:prSet/>
      <dgm:spPr/>
      <dgm:t>
        <a:bodyPr/>
        <a:lstStyle/>
        <a:p>
          <a:endParaRPr lang="en-CH"/>
        </a:p>
      </dgm:t>
    </dgm:pt>
    <dgm:pt modelId="{6ED69D42-19E0-45C6-B003-A5293FCD71A3}" type="pres">
      <dgm:prSet presAssocID="{D81CE584-6CD0-4125-9575-405473F785F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9C6A3428-314D-42B2-B4AE-97581EBD9EB1}" type="pres">
      <dgm:prSet presAssocID="{D589CB83-2EC2-4D05-9F32-F775D93577A8}" presName="hierRoot1" presStyleCnt="0">
        <dgm:presLayoutVars>
          <dgm:hierBranch val="init"/>
        </dgm:presLayoutVars>
      </dgm:prSet>
      <dgm:spPr/>
    </dgm:pt>
    <dgm:pt modelId="{809AC71F-D3E6-499A-A180-B0C349BC657F}" type="pres">
      <dgm:prSet presAssocID="{D589CB83-2EC2-4D05-9F32-F775D93577A8}" presName="rootComposite1" presStyleCnt="0"/>
      <dgm:spPr/>
    </dgm:pt>
    <dgm:pt modelId="{D50985F3-7577-49B8-8085-82C41F6EE3A5}" type="pres">
      <dgm:prSet presAssocID="{D589CB83-2EC2-4D05-9F32-F775D93577A8}" presName="rootText1" presStyleLbl="node0" presStyleIdx="0" presStyleCnt="1">
        <dgm:presLayoutVars>
          <dgm:chPref val="3"/>
        </dgm:presLayoutVars>
      </dgm:prSet>
      <dgm:spPr/>
    </dgm:pt>
    <dgm:pt modelId="{1D8D22C1-CD20-4501-B140-171513E16C44}" type="pres">
      <dgm:prSet presAssocID="{D589CB83-2EC2-4D05-9F32-F775D93577A8}" presName="rootConnector1" presStyleLbl="node1" presStyleIdx="0" presStyleCnt="0"/>
      <dgm:spPr/>
    </dgm:pt>
    <dgm:pt modelId="{41D17546-31DE-43B0-82F3-EBDF182F3B0E}" type="pres">
      <dgm:prSet presAssocID="{D589CB83-2EC2-4D05-9F32-F775D93577A8}" presName="hierChild2" presStyleCnt="0"/>
      <dgm:spPr/>
    </dgm:pt>
    <dgm:pt modelId="{24B08205-A8D3-4FA1-AEF8-4E7D8DA56858}" type="pres">
      <dgm:prSet presAssocID="{15773A3D-34BC-4CDB-A970-B31BDAB2EECF}" presName="Name37" presStyleLbl="parChTrans1D2" presStyleIdx="0" presStyleCnt="1"/>
      <dgm:spPr/>
    </dgm:pt>
    <dgm:pt modelId="{6B39A34F-E719-4A90-BF24-F3CB817CFFCE}" type="pres">
      <dgm:prSet presAssocID="{8C185A09-2A58-4A2E-BAC4-6E20105F7B66}" presName="hierRoot2" presStyleCnt="0">
        <dgm:presLayoutVars>
          <dgm:hierBranch val="init"/>
        </dgm:presLayoutVars>
      </dgm:prSet>
      <dgm:spPr/>
    </dgm:pt>
    <dgm:pt modelId="{356895FF-D013-483B-9BE5-14CA8BD662AC}" type="pres">
      <dgm:prSet presAssocID="{8C185A09-2A58-4A2E-BAC4-6E20105F7B66}" presName="rootComposite" presStyleCnt="0"/>
      <dgm:spPr/>
    </dgm:pt>
    <dgm:pt modelId="{1D11D166-9CBA-4B70-AEF9-5957A6C55AFA}" type="pres">
      <dgm:prSet presAssocID="{8C185A09-2A58-4A2E-BAC4-6E20105F7B66}" presName="rootText" presStyleLbl="node2" presStyleIdx="0" presStyleCnt="1">
        <dgm:presLayoutVars>
          <dgm:chPref val="3"/>
        </dgm:presLayoutVars>
      </dgm:prSet>
      <dgm:spPr/>
    </dgm:pt>
    <dgm:pt modelId="{C6BBF5A9-374C-4E49-8B05-DD1159F3AA00}" type="pres">
      <dgm:prSet presAssocID="{8C185A09-2A58-4A2E-BAC4-6E20105F7B66}" presName="rootConnector" presStyleLbl="node2" presStyleIdx="0" presStyleCnt="1"/>
      <dgm:spPr/>
    </dgm:pt>
    <dgm:pt modelId="{75C33637-C531-4361-AD49-42FB926468D4}" type="pres">
      <dgm:prSet presAssocID="{8C185A09-2A58-4A2E-BAC4-6E20105F7B66}" presName="hierChild4" presStyleCnt="0"/>
      <dgm:spPr/>
    </dgm:pt>
    <dgm:pt modelId="{D2D3535C-B6C4-4651-8277-09659ABEE948}" type="pres">
      <dgm:prSet presAssocID="{8165B751-E902-4641-9AEE-4A8D88DA1FEE}" presName="Name37" presStyleLbl="parChTrans1D3" presStyleIdx="0" presStyleCnt="3"/>
      <dgm:spPr/>
    </dgm:pt>
    <dgm:pt modelId="{27A2CE13-FAD9-408B-9B9B-336DEEBE30F1}" type="pres">
      <dgm:prSet presAssocID="{018C333F-1846-4E0E-8501-9C1B7326DA15}" presName="hierRoot2" presStyleCnt="0">
        <dgm:presLayoutVars>
          <dgm:hierBranch val="init"/>
        </dgm:presLayoutVars>
      </dgm:prSet>
      <dgm:spPr/>
    </dgm:pt>
    <dgm:pt modelId="{4E8A3F44-89BB-4D1F-839C-CF78925CAAE9}" type="pres">
      <dgm:prSet presAssocID="{018C333F-1846-4E0E-8501-9C1B7326DA15}" presName="rootComposite" presStyleCnt="0"/>
      <dgm:spPr/>
    </dgm:pt>
    <dgm:pt modelId="{BF8C8A62-4DCF-46B2-922E-02CBB98B648A}" type="pres">
      <dgm:prSet presAssocID="{018C333F-1846-4E0E-8501-9C1B7326DA15}" presName="rootText" presStyleLbl="node3" presStyleIdx="0" presStyleCnt="3">
        <dgm:presLayoutVars>
          <dgm:chPref val="3"/>
        </dgm:presLayoutVars>
      </dgm:prSet>
      <dgm:spPr/>
    </dgm:pt>
    <dgm:pt modelId="{C06A0401-E5BE-4789-9ECC-FB24F25CE396}" type="pres">
      <dgm:prSet presAssocID="{018C333F-1846-4E0E-8501-9C1B7326DA15}" presName="rootConnector" presStyleLbl="node3" presStyleIdx="0" presStyleCnt="3"/>
      <dgm:spPr/>
    </dgm:pt>
    <dgm:pt modelId="{F7CFEB04-40E0-4967-90C0-F8E102BE67FA}" type="pres">
      <dgm:prSet presAssocID="{018C333F-1846-4E0E-8501-9C1B7326DA15}" presName="hierChild4" presStyleCnt="0"/>
      <dgm:spPr/>
    </dgm:pt>
    <dgm:pt modelId="{D3C21AA5-7695-49E5-9053-054E36102C5A}" type="pres">
      <dgm:prSet presAssocID="{018C333F-1846-4E0E-8501-9C1B7326DA15}" presName="hierChild5" presStyleCnt="0"/>
      <dgm:spPr/>
    </dgm:pt>
    <dgm:pt modelId="{E1D3D5AC-61A7-4D33-9A78-3062723E6711}" type="pres">
      <dgm:prSet presAssocID="{DBB21B67-C02C-426E-834D-7CFE1ACF9F37}" presName="Name37" presStyleLbl="parChTrans1D3" presStyleIdx="1" presStyleCnt="3"/>
      <dgm:spPr/>
    </dgm:pt>
    <dgm:pt modelId="{F9B351E1-ADB5-41F7-824E-395C5396F999}" type="pres">
      <dgm:prSet presAssocID="{36967F90-EF5C-49A4-87EA-D5CC6C27EFD6}" presName="hierRoot2" presStyleCnt="0">
        <dgm:presLayoutVars>
          <dgm:hierBranch val="init"/>
        </dgm:presLayoutVars>
      </dgm:prSet>
      <dgm:spPr/>
    </dgm:pt>
    <dgm:pt modelId="{CA4E6350-8998-46D4-BF07-2635E399C838}" type="pres">
      <dgm:prSet presAssocID="{36967F90-EF5C-49A4-87EA-D5CC6C27EFD6}" presName="rootComposite" presStyleCnt="0"/>
      <dgm:spPr/>
    </dgm:pt>
    <dgm:pt modelId="{ED7DB53D-7396-4F2E-A5BA-D2D7E6300B5D}" type="pres">
      <dgm:prSet presAssocID="{36967F90-EF5C-49A4-87EA-D5CC6C27EFD6}" presName="rootText" presStyleLbl="node3" presStyleIdx="1" presStyleCnt="3">
        <dgm:presLayoutVars>
          <dgm:chPref val="3"/>
        </dgm:presLayoutVars>
      </dgm:prSet>
      <dgm:spPr/>
    </dgm:pt>
    <dgm:pt modelId="{29C4E2AA-DC61-4F6B-922F-8BF220E7F318}" type="pres">
      <dgm:prSet presAssocID="{36967F90-EF5C-49A4-87EA-D5CC6C27EFD6}" presName="rootConnector" presStyleLbl="node3" presStyleIdx="1" presStyleCnt="3"/>
      <dgm:spPr/>
    </dgm:pt>
    <dgm:pt modelId="{EAFA2B92-20B7-4AAF-A8B0-3583B81E6DE6}" type="pres">
      <dgm:prSet presAssocID="{36967F90-EF5C-49A4-87EA-D5CC6C27EFD6}" presName="hierChild4" presStyleCnt="0"/>
      <dgm:spPr/>
    </dgm:pt>
    <dgm:pt modelId="{6261301E-B630-4B40-9833-3FF947CC2EBC}" type="pres">
      <dgm:prSet presAssocID="{36967F90-EF5C-49A4-87EA-D5CC6C27EFD6}" presName="hierChild5" presStyleCnt="0"/>
      <dgm:spPr/>
    </dgm:pt>
    <dgm:pt modelId="{6F7707DB-6872-4564-8166-ADEA81BD9D26}" type="pres">
      <dgm:prSet presAssocID="{387E6D8C-A700-47C0-93D9-2A2D1CFE0702}" presName="Name37" presStyleLbl="parChTrans1D3" presStyleIdx="2" presStyleCnt="3"/>
      <dgm:spPr/>
    </dgm:pt>
    <dgm:pt modelId="{61ECB049-322A-46C3-8CF6-9791015AF3FE}" type="pres">
      <dgm:prSet presAssocID="{290A953B-4F62-4CFE-936A-BE0086D19692}" presName="hierRoot2" presStyleCnt="0">
        <dgm:presLayoutVars>
          <dgm:hierBranch val="init"/>
        </dgm:presLayoutVars>
      </dgm:prSet>
      <dgm:spPr/>
    </dgm:pt>
    <dgm:pt modelId="{BFDA4562-1F94-4FDF-882F-262BD2596377}" type="pres">
      <dgm:prSet presAssocID="{290A953B-4F62-4CFE-936A-BE0086D19692}" presName="rootComposite" presStyleCnt="0"/>
      <dgm:spPr/>
    </dgm:pt>
    <dgm:pt modelId="{83820C4D-D256-4DC5-9647-8F76C3FCECBC}" type="pres">
      <dgm:prSet presAssocID="{290A953B-4F62-4CFE-936A-BE0086D19692}" presName="rootText" presStyleLbl="node3" presStyleIdx="2" presStyleCnt="3">
        <dgm:presLayoutVars>
          <dgm:chPref val="3"/>
        </dgm:presLayoutVars>
      </dgm:prSet>
      <dgm:spPr/>
    </dgm:pt>
    <dgm:pt modelId="{878A129F-DBFC-4D74-9A2F-BD97E730A1D4}" type="pres">
      <dgm:prSet presAssocID="{290A953B-4F62-4CFE-936A-BE0086D19692}" presName="rootConnector" presStyleLbl="node3" presStyleIdx="2" presStyleCnt="3"/>
      <dgm:spPr/>
    </dgm:pt>
    <dgm:pt modelId="{BD4063C3-12DC-478A-8BEE-3466F397A23D}" type="pres">
      <dgm:prSet presAssocID="{290A953B-4F62-4CFE-936A-BE0086D19692}" presName="hierChild4" presStyleCnt="0"/>
      <dgm:spPr/>
    </dgm:pt>
    <dgm:pt modelId="{C165294C-3C70-4008-A946-205A65A8708E}" type="pres">
      <dgm:prSet presAssocID="{290A953B-4F62-4CFE-936A-BE0086D19692}" presName="hierChild5" presStyleCnt="0"/>
      <dgm:spPr/>
    </dgm:pt>
    <dgm:pt modelId="{A071D06B-F82A-4213-A7CC-3AA2DC0B9E66}" type="pres">
      <dgm:prSet presAssocID="{8C185A09-2A58-4A2E-BAC4-6E20105F7B66}" presName="hierChild5" presStyleCnt="0"/>
      <dgm:spPr/>
    </dgm:pt>
    <dgm:pt modelId="{7EB96AE1-C1BC-4B85-A401-E2B98A4226B6}" type="pres">
      <dgm:prSet presAssocID="{D589CB83-2EC2-4D05-9F32-F775D93577A8}" presName="hierChild3" presStyleCnt="0"/>
      <dgm:spPr/>
    </dgm:pt>
  </dgm:ptLst>
  <dgm:cxnLst>
    <dgm:cxn modelId="{D10F2400-5D1C-47C2-8D61-0C93004C02AD}" srcId="{D81CE584-6CD0-4125-9575-405473F785F1}" destId="{D589CB83-2EC2-4D05-9F32-F775D93577A8}" srcOrd="0" destOrd="0" parTransId="{E73622AE-1564-40F5-821B-0F02B15C8528}" sibTransId="{BDA74ACB-5763-4E71-93BF-7F926F0D7229}"/>
    <dgm:cxn modelId="{C6533E07-C742-4221-BE19-27E7375F3162}" type="presOf" srcId="{36967F90-EF5C-49A4-87EA-D5CC6C27EFD6}" destId="{29C4E2AA-DC61-4F6B-922F-8BF220E7F318}" srcOrd="1" destOrd="0" presId="urn:microsoft.com/office/officeart/2005/8/layout/orgChart1"/>
    <dgm:cxn modelId="{AC744425-E04F-4FAA-950A-5E0C2B1D4806}" type="presOf" srcId="{8165B751-E902-4641-9AEE-4A8D88DA1FEE}" destId="{D2D3535C-B6C4-4651-8277-09659ABEE948}" srcOrd="0" destOrd="0" presId="urn:microsoft.com/office/officeart/2005/8/layout/orgChart1"/>
    <dgm:cxn modelId="{16C4EA3E-475F-4003-8269-0AC8742FC21A}" type="presOf" srcId="{D81CE584-6CD0-4125-9575-405473F785F1}" destId="{6ED69D42-19E0-45C6-B003-A5293FCD71A3}" srcOrd="0" destOrd="0" presId="urn:microsoft.com/office/officeart/2005/8/layout/orgChart1"/>
    <dgm:cxn modelId="{0505185E-CEB4-4A56-A88D-3D629DAC3A61}" srcId="{8C185A09-2A58-4A2E-BAC4-6E20105F7B66}" destId="{018C333F-1846-4E0E-8501-9C1B7326DA15}" srcOrd="0" destOrd="0" parTransId="{8165B751-E902-4641-9AEE-4A8D88DA1FEE}" sibTransId="{0CB4DB85-1C7B-45C5-B298-A9A402D0DA8E}"/>
    <dgm:cxn modelId="{4F19A163-A3E9-4EB2-9573-016B895118D7}" type="presOf" srcId="{15773A3D-34BC-4CDB-A970-B31BDAB2EECF}" destId="{24B08205-A8D3-4FA1-AEF8-4E7D8DA56858}" srcOrd="0" destOrd="0" presId="urn:microsoft.com/office/officeart/2005/8/layout/orgChart1"/>
    <dgm:cxn modelId="{7592F543-6D63-4C5D-9F8C-713E5CC40FAE}" type="presOf" srcId="{387E6D8C-A700-47C0-93D9-2A2D1CFE0702}" destId="{6F7707DB-6872-4564-8166-ADEA81BD9D26}" srcOrd="0" destOrd="0" presId="urn:microsoft.com/office/officeart/2005/8/layout/orgChart1"/>
    <dgm:cxn modelId="{10C46F67-B563-4EF0-8CDB-607DBE99D365}" type="presOf" srcId="{D589CB83-2EC2-4D05-9F32-F775D93577A8}" destId="{D50985F3-7577-49B8-8085-82C41F6EE3A5}" srcOrd="0" destOrd="0" presId="urn:microsoft.com/office/officeart/2005/8/layout/orgChart1"/>
    <dgm:cxn modelId="{FA626148-B958-46C9-87DD-156BB18DC0EC}" srcId="{8C185A09-2A58-4A2E-BAC4-6E20105F7B66}" destId="{290A953B-4F62-4CFE-936A-BE0086D19692}" srcOrd="2" destOrd="0" parTransId="{387E6D8C-A700-47C0-93D9-2A2D1CFE0702}" sibTransId="{91B80A99-3180-4721-89A6-093BF2C43041}"/>
    <dgm:cxn modelId="{098FD16E-FD22-40D4-AFC9-499149C9B365}" type="presOf" srcId="{290A953B-4F62-4CFE-936A-BE0086D19692}" destId="{878A129F-DBFC-4D74-9A2F-BD97E730A1D4}" srcOrd="1" destOrd="0" presId="urn:microsoft.com/office/officeart/2005/8/layout/orgChart1"/>
    <dgm:cxn modelId="{C02AAE6F-D2AD-4B58-8523-420BC35C0098}" type="presOf" srcId="{018C333F-1846-4E0E-8501-9C1B7326DA15}" destId="{BF8C8A62-4DCF-46B2-922E-02CBB98B648A}" srcOrd="0" destOrd="0" presId="urn:microsoft.com/office/officeart/2005/8/layout/orgChart1"/>
    <dgm:cxn modelId="{F0672873-2602-4746-B213-F93314A8D778}" type="presOf" srcId="{8C185A09-2A58-4A2E-BAC4-6E20105F7B66}" destId="{1D11D166-9CBA-4B70-AEF9-5957A6C55AFA}" srcOrd="0" destOrd="0" presId="urn:microsoft.com/office/officeart/2005/8/layout/orgChart1"/>
    <dgm:cxn modelId="{1778FE78-9763-4ECE-828B-A8F4FB2C1609}" srcId="{D589CB83-2EC2-4D05-9F32-F775D93577A8}" destId="{8C185A09-2A58-4A2E-BAC4-6E20105F7B66}" srcOrd="0" destOrd="0" parTransId="{15773A3D-34BC-4CDB-A970-B31BDAB2EECF}" sibTransId="{EEEAB148-1C70-4AE1-8606-3D4BCB91864E}"/>
    <dgm:cxn modelId="{A8CACD7F-3CC4-4C37-BC72-50627EA6C9B3}" type="presOf" srcId="{018C333F-1846-4E0E-8501-9C1B7326DA15}" destId="{C06A0401-E5BE-4789-9ECC-FB24F25CE396}" srcOrd="1" destOrd="0" presId="urn:microsoft.com/office/officeart/2005/8/layout/orgChart1"/>
    <dgm:cxn modelId="{FC1828A8-599E-40F4-961E-77984D2B50A0}" type="presOf" srcId="{8C185A09-2A58-4A2E-BAC4-6E20105F7B66}" destId="{C6BBF5A9-374C-4E49-8B05-DD1159F3AA00}" srcOrd="1" destOrd="0" presId="urn:microsoft.com/office/officeart/2005/8/layout/orgChart1"/>
    <dgm:cxn modelId="{7CD2C0AA-C11A-45D6-B744-E46540D2BB68}" type="presOf" srcId="{36967F90-EF5C-49A4-87EA-D5CC6C27EFD6}" destId="{ED7DB53D-7396-4F2E-A5BA-D2D7E6300B5D}" srcOrd="0" destOrd="0" presId="urn:microsoft.com/office/officeart/2005/8/layout/orgChart1"/>
    <dgm:cxn modelId="{6188E2AF-3D92-4C7F-8B18-4A5F70E60539}" type="presOf" srcId="{290A953B-4F62-4CFE-936A-BE0086D19692}" destId="{83820C4D-D256-4DC5-9647-8F76C3FCECBC}" srcOrd="0" destOrd="0" presId="urn:microsoft.com/office/officeart/2005/8/layout/orgChart1"/>
    <dgm:cxn modelId="{EA132BBA-9E8C-4739-9F3A-A5667E3CFF92}" type="presOf" srcId="{D589CB83-2EC2-4D05-9F32-F775D93577A8}" destId="{1D8D22C1-CD20-4501-B140-171513E16C44}" srcOrd="1" destOrd="0" presId="urn:microsoft.com/office/officeart/2005/8/layout/orgChart1"/>
    <dgm:cxn modelId="{1B0809DB-B64E-44A1-8DA3-64A5C2523535}" type="presOf" srcId="{DBB21B67-C02C-426E-834D-7CFE1ACF9F37}" destId="{E1D3D5AC-61A7-4D33-9A78-3062723E6711}" srcOrd="0" destOrd="0" presId="urn:microsoft.com/office/officeart/2005/8/layout/orgChart1"/>
    <dgm:cxn modelId="{24B53BDB-3C3B-4A88-AE96-CD520802811D}" srcId="{8C185A09-2A58-4A2E-BAC4-6E20105F7B66}" destId="{36967F90-EF5C-49A4-87EA-D5CC6C27EFD6}" srcOrd="1" destOrd="0" parTransId="{DBB21B67-C02C-426E-834D-7CFE1ACF9F37}" sibTransId="{7BE2FFC8-06BF-438A-808D-CBFCCDD957E2}"/>
    <dgm:cxn modelId="{D00C21F4-3B84-4B3A-B74C-9CC5D1AAC020}" type="presParOf" srcId="{6ED69D42-19E0-45C6-B003-A5293FCD71A3}" destId="{9C6A3428-314D-42B2-B4AE-97581EBD9EB1}" srcOrd="0" destOrd="0" presId="urn:microsoft.com/office/officeart/2005/8/layout/orgChart1"/>
    <dgm:cxn modelId="{C9B4C04F-7E22-4A55-8EBA-084288AB714E}" type="presParOf" srcId="{9C6A3428-314D-42B2-B4AE-97581EBD9EB1}" destId="{809AC71F-D3E6-499A-A180-B0C349BC657F}" srcOrd="0" destOrd="0" presId="urn:microsoft.com/office/officeart/2005/8/layout/orgChart1"/>
    <dgm:cxn modelId="{F38A22DF-2763-4392-8E3F-24510527D4E2}" type="presParOf" srcId="{809AC71F-D3E6-499A-A180-B0C349BC657F}" destId="{D50985F3-7577-49B8-8085-82C41F6EE3A5}" srcOrd="0" destOrd="0" presId="urn:microsoft.com/office/officeart/2005/8/layout/orgChart1"/>
    <dgm:cxn modelId="{61C895CD-214A-4B2B-88E2-D82FD0E8F433}" type="presParOf" srcId="{809AC71F-D3E6-499A-A180-B0C349BC657F}" destId="{1D8D22C1-CD20-4501-B140-171513E16C44}" srcOrd="1" destOrd="0" presId="urn:microsoft.com/office/officeart/2005/8/layout/orgChart1"/>
    <dgm:cxn modelId="{F43B3EAA-CE33-4DF2-A185-F3D6EEBF1F6F}" type="presParOf" srcId="{9C6A3428-314D-42B2-B4AE-97581EBD9EB1}" destId="{41D17546-31DE-43B0-82F3-EBDF182F3B0E}" srcOrd="1" destOrd="0" presId="urn:microsoft.com/office/officeart/2005/8/layout/orgChart1"/>
    <dgm:cxn modelId="{48E1DD27-9AC8-4491-97EF-A01542EB6A25}" type="presParOf" srcId="{41D17546-31DE-43B0-82F3-EBDF182F3B0E}" destId="{24B08205-A8D3-4FA1-AEF8-4E7D8DA56858}" srcOrd="0" destOrd="0" presId="urn:microsoft.com/office/officeart/2005/8/layout/orgChart1"/>
    <dgm:cxn modelId="{0ED862A7-6CD6-4FA1-AE77-185DF2312CA0}" type="presParOf" srcId="{41D17546-31DE-43B0-82F3-EBDF182F3B0E}" destId="{6B39A34F-E719-4A90-BF24-F3CB817CFFCE}" srcOrd="1" destOrd="0" presId="urn:microsoft.com/office/officeart/2005/8/layout/orgChart1"/>
    <dgm:cxn modelId="{71E8121B-E26F-4B7B-BF05-6BB6EF34EDB7}" type="presParOf" srcId="{6B39A34F-E719-4A90-BF24-F3CB817CFFCE}" destId="{356895FF-D013-483B-9BE5-14CA8BD662AC}" srcOrd="0" destOrd="0" presId="urn:microsoft.com/office/officeart/2005/8/layout/orgChart1"/>
    <dgm:cxn modelId="{57FCA435-89B8-45D2-ACFA-1F73D180E33B}" type="presParOf" srcId="{356895FF-D013-483B-9BE5-14CA8BD662AC}" destId="{1D11D166-9CBA-4B70-AEF9-5957A6C55AFA}" srcOrd="0" destOrd="0" presId="urn:microsoft.com/office/officeart/2005/8/layout/orgChart1"/>
    <dgm:cxn modelId="{ECA61177-A72C-495A-9400-A0A532705E0A}" type="presParOf" srcId="{356895FF-D013-483B-9BE5-14CA8BD662AC}" destId="{C6BBF5A9-374C-4E49-8B05-DD1159F3AA00}" srcOrd="1" destOrd="0" presId="urn:microsoft.com/office/officeart/2005/8/layout/orgChart1"/>
    <dgm:cxn modelId="{5D821493-F098-48C0-9CF2-F139F49669CF}" type="presParOf" srcId="{6B39A34F-E719-4A90-BF24-F3CB817CFFCE}" destId="{75C33637-C531-4361-AD49-42FB926468D4}" srcOrd="1" destOrd="0" presId="urn:microsoft.com/office/officeart/2005/8/layout/orgChart1"/>
    <dgm:cxn modelId="{539DD172-AB31-43CF-B15E-5F3B7DC8B567}" type="presParOf" srcId="{75C33637-C531-4361-AD49-42FB926468D4}" destId="{D2D3535C-B6C4-4651-8277-09659ABEE948}" srcOrd="0" destOrd="0" presId="urn:microsoft.com/office/officeart/2005/8/layout/orgChart1"/>
    <dgm:cxn modelId="{A451EB94-910D-4636-8C1B-4C48A8DA35DD}" type="presParOf" srcId="{75C33637-C531-4361-AD49-42FB926468D4}" destId="{27A2CE13-FAD9-408B-9B9B-336DEEBE30F1}" srcOrd="1" destOrd="0" presId="urn:microsoft.com/office/officeart/2005/8/layout/orgChart1"/>
    <dgm:cxn modelId="{05136834-9965-448B-88CA-8BBA905B788E}" type="presParOf" srcId="{27A2CE13-FAD9-408B-9B9B-336DEEBE30F1}" destId="{4E8A3F44-89BB-4D1F-839C-CF78925CAAE9}" srcOrd="0" destOrd="0" presId="urn:microsoft.com/office/officeart/2005/8/layout/orgChart1"/>
    <dgm:cxn modelId="{AC9E5C09-0E39-467B-A173-A3F14A027425}" type="presParOf" srcId="{4E8A3F44-89BB-4D1F-839C-CF78925CAAE9}" destId="{BF8C8A62-4DCF-46B2-922E-02CBB98B648A}" srcOrd="0" destOrd="0" presId="urn:microsoft.com/office/officeart/2005/8/layout/orgChart1"/>
    <dgm:cxn modelId="{74E40A90-A4AD-4AF9-A6D0-AE545285C7B6}" type="presParOf" srcId="{4E8A3F44-89BB-4D1F-839C-CF78925CAAE9}" destId="{C06A0401-E5BE-4789-9ECC-FB24F25CE396}" srcOrd="1" destOrd="0" presId="urn:microsoft.com/office/officeart/2005/8/layout/orgChart1"/>
    <dgm:cxn modelId="{F47AA128-48A8-40BE-99DB-85722DA4FEE5}" type="presParOf" srcId="{27A2CE13-FAD9-408B-9B9B-336DEEBE30F1}" destId="{F7CFEB04-40E0-4967-90C0-F8E102BE67FA}" srcOrd="1" destOrd="0" presId="urn:microsoft.com/office/officeart/2005/8/layout/orgChart1"/>
    <dgm:cxn modelId="{BB06F886-BE5C-42A1-BAF2-D516F7C75305}" type="presParOf" srcId="{27A2CE13-FAD9-408B-9B9B-336DEEBE30F1}" destId="{D3C21AA5-7695-49E5-9053-054E36102C5A}" srcOrd="2" destOrd="0" presId="urn:microsoft.com/office/officeart/2005/8/layout/orgChart1"/>
    <dgm:cxn modelId="{5BDFC894-644C-4E81-BD39-6504D84AFE9E}" type="presParOf" srcId="{75C33637-C531-4361-AD49-42FB926468D4}" destId="{E1D3D5AC-61A7-4D33-9A78-3062723E6711}" srcOrd="2" destOrd="0" presId="urn:microsoft.com/office/officeart/2005/8/layout/orgChart1"/>
    <dgm:cxn modelId="{E8B45965-C2B4-45D1-9A93-72ADFB99A983}" type="presParOf" srcId="{75C33637-C531-4361-AD49-42FB926468D4}" destId="{F9B351E1-ADB5-41F7-824E-395C5396F999}" srcOrd="3" destOrd="0" presId="urn:microsoft.com/office/officeart/2005/8/layout/orgChart1"/>
    <dgm:cxn modelId="{12C9BF9E-25F8-4066-869A-FF6A361C09FB}" type="presParOf" srcId="{F9B351E1-ADB5-41F7-824E-395C5396F999}" destId="{CA4E6350-8998-46D4-BF07-2635E399C838}" srcOrd="0" destOrd="0" presId="urn:microsoft.com/office/officeart/2005/8/layout/orgChart1"/>
    <dgm:cxn modelId="{00EDDA73-81E5-44CA-96F2-9160E33E1C26}" type="presParOf" srcId="{CA4E6350-8998-46D4-BF07-2635E399C838}" destId="{ED7DB53D-7396-4F2E-A5BA-D2D7E6300B5D}" srcOrd="0" destOrd="0" presId="urn:microsoft.com/office/officeart/2005/8/layout/orgChart1"/>
    <dgm:cxn modelId="{B4E8B9B7-15D4-4422-8F4D-DF74D46A93C8}" type="presParOf" srcId="{CA4E6350-8998-46D4-BF07-2635E399C838}" destId="{29C4E2AA-DC61-4F6B-922F-8BF220E7F318}" srcOrd="1" destOrd="0" presId="urn:microsoft.com/office/officeart/2005/8/layout/orgChart1"/>
    <dgm:cxn modelId="{C36BCE2D-D87C-42D7-94A9-A0439B376E24}" type="presParOf" srcId="{F9B351E1-ADB5-41F7-824E-395C5396F999}" destId="{EAFA2B92-20B7-4AAF-A8B0-3583B81E6DE6}" srcOrd="1" destOrd="0" presId="urn:microsoft.com/office/officeart/2005/8/layout/orgChart1"/>
    <dgm:cxn modelId="{157CD054-6B26-4948-B23F-A29FA4C5217B}" type="presParOf" srcId="{F9B351E1-ADB5-41F7-824E-395C5396F999}" destId="{6261301E-B630-4B40-9833-3FF947CC2EBC}" srcOrd="2" destOrd="0" presId="urn:microsoft.com/office/officeart/2005/8/layout/orgChart1"/>
    <dgm:cxn modelId="{93C4A998-5EBB-44F7-8174-3CBD6EA93473}" type="presParOf" srcId="{75C33637-C531-4361-AD49-42FB926468D4}" destId="{6F7707DB-6872-4564-8166-ADEA81BD9D26}" srcOrd="4" destOrd="0" presId="urn:microsoft.com/office/officeart/2005/8/layout/orgChart1"/>
    <dgm:cxn modelId="{AFD2DB2B-7A2F-497A-BF62-2DC676FA3E1E}" type="presParOf" srcId="{75C33637-C531-4361-AD49-42FB926468D4}" destId="{61ECB049-322A-46C3-8CF6-9791015AF3FE}" srcOrd="5" destOrd="0" presId="urn:microsoft.com/office/officeart/2005/8/layout/orgChart1"/>
    <dgm:cxn modelId="{AA362AE4-61D2-484D-A760-9E06FBE4C8C6}" type="presParOf" srcId="{61ECB049-322A-46C3-8CF6-9791015AF3FE}" destId="{BFDA4562-1F94-4FDF-882F-262BD2596377}" srcOrd="0" destOrd="0" presId="urn:microsoft.com/office/officeart/2005/8/layout/orgChart1"/>
    <dgm:cxn modelId="{6B739557-C607-4182-AB0E-577BEFA392B5}" type="presParOf" srcId="{BFDA4562-1F94-4FDF-882F-262BD2596377}" destId="{83820C4D-D256-4DC5-9647-8F76C3FCECBC}" srcOrd="0" destOrd="0" presId="urn:microsoft.com/office/officeart/2005/8/layout/orgChart1"/>
    <dgm:cxn modelId="{E06A277E-3E61-4FEF-90D3-A082782641B4}" type="presParOf" srcId="{BFDA4562-1F94-4FDF-882F-262BD2596377}" destId="{878A129F-DBFC-4D74-9A2F-BD97E730A1D4}" srcOrd="1" destOrd="0" presId="urn:microsoft.com/office/officeart/2005/8/layout/orgChart1"/>
    <dgm:cxn modelId="{4B032433-6585-4FB8-8195-2820F7ACACCB}" type="presParOf" srcId="{61ECB049-322A-46C3-8CF6-9791015AF3FE}" destId="{BD4063C3-12DC-478A-8BEE-3466F397A23D}" srcOrd="1" destOrd="0" presId="urn:microsoft.com/office/officeart/2005/8/layout/orgChart1"/>
    <dgm:cxn modelId="{368D992F-F67C-42FB-A5FB-6EB1A2F9EA04}" type="presParOf" srcId="{61ECB049-322A-46C3-8CF6-9791015AF3FE}" destId="{C165294C-3C70-4008-A946-205A65A8708E}" srcOrd="2" destOrd="0" presId="urn:microsoft.com/office/officeart/2005/8/layout/orgChart1"/>
    <dgm:cxn modelId="{C044782A-E0D6-41CE-85EB-040AD93E8782}" type="presParOf" srcId="{6B39A34F-E719-4A90-BF24-F3CB817CFFCE}" destId="{A071D06B-F82A-4213-A7CC-3AA2DC0B9E66}" srcOrd="2" destOrd="0" presId="urn:microsoft.com/office/officeart/2005/8/layout/orgChart1"/>
    <dgm:cxn modelId="{B10982DB-4EFD-4A0F-A7FB-06C607605B00}" type="presParOf" srcId="{9C6A3428-314D-42B2-B4AE-97581EBD9EB1}" destId="{7EB96AE1-C1BC-4B85-A401-E2B98A4226B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DCE19B-152B-4F2C-A934-ADAD5666048E}">
      <dsp:nvSpPr>
        <dsp:cNvPr id="0" name=""/>
        <dsp:cNvSpPr/>
      </dsp:nvSpPr>
      <dsp:spPr>
        <a:xfrm>
          <a:off x="6022109" y="2706999"/>
          <a:ext cx="5164636" cy="3585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268"/>
              </a:lnTo>
              <a:lnTo>
                <a:pt x="5164636" y="179268"/>
              </a:lnTo>
              <a:lnTo>
                <a:pt x="5164636" y="358536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0E8B6C-F680-45F7-8D52-B2525500E22F}">
      <dsp:nvSpPr>
        <dsp:cNvPr id="0" name=""/>
        <dsp:cNvSpPr/>
      </dsp:nvSpPr>
      <dsp:spPr>
        <a:xfrm>
          <a:off x="6022109" y="2706999"/>
          <a:ext cx="3098781" cy="3585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268"/>
              </a:lnTo>
              <a:lnTo>
                <a:pt x="3098781" y="179268"/>
              </a:lnTo>
              <a:lnTo>
                <a:pt x="3098781" y="358536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925737-C892-4538-A12F-72588398EA2C}">
      <dsp:nvSpPr>
        <dsp:cNvPr id="0" name=""/>
        <dsp:cNvSpPr/>
      </dsp:nvSpPr>
      <dsp:spPr>
        <a:xfrm>
          <a:off x="6022109" y="2706999"/>
          <a:ext cx="1032927" cy="3585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268"/>
              </a:lnTo>
              <a:lnTo>
                <a:pt x="1032927" y="179268"/>
              </a:lnTo>
              <a:lnTo>
                <a:pt x="1032927" y="358536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86CAB9-802D-46CA-892B-FF1AAC8A1766}">
      <dsp:nvSpPr>
        <dsp:cNvPr id="0" name=""/>
        <dsp:cNvSpPr/>
      </dsp:nvSpPr>
      <dsp:spPr>
        <a:xfrm>
          <a:off x="4989181" y="2706999"/>
          <a:ext cx="1032927" cy="358536"/>
        </a:xfrm>
        <a:custGeom>
          <a:avLst/>
          <a:gdLst/>
          <a:ahLst/>
          <a:cxnLst/>
          <a:rect l="0" t="0" r="0" b="0"/>
          <a:pathLst>
            <a:path>
              <a:moveTo>
                <a:pt x="1032927" y="0"/>
              </a:moveTo>
              <a:lnTo>
                <a:pt x="1032927" y="179268"/>
              </a:lnTo>
              <a:lnTo>
                <a:pt x="0" y="179268"/>
              </a:lnTo>
              <a:lnTo>
                <a:pt x="0" y="358536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1CC506-E546-4395-ACAC-F1527E3E6D09}">
      <dsp:nvSpPr>
        <dsp:cNvPr id="0" name=""/>
        <dsp:cNvSpPr/>
      </dsp:nvSpPr>
      <dsp:spPr>
        <a:xfrm>
          <a:off x="2923327" y="2706999"/>
          <a:ext cx="3098781" cy="358536"/>
        </a:xfrm>
        <a:custGeom>
          <a:avLst/>
          <a:gdLst/>
          <a:ahLst/>
          <a:cxnLst/>
          <a:rect l="0" t="0" r="0" b="0"/>
          <a:pathLst>
            <a:path>
              <a:moveTo>
                <a:pt x="3098781" y="0"/>
              </a:moveTo>
              <a:lnTo>
                <a:pt x="3098781" y="179268"/>
              </a:lnTo>
              <a:lnTo>
                <a:pt x="0" y="179268"/>
              </a:lnTo>
              <a:lnTo>
                <a:pt x="0" y="358536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965D4C-88DE-4AA4-A6B9-FD3688DD6BC2}">
      <dsp:nvSpPr>
        <dsp:cNvPr id="0" name=""/>
        <dsp:cNvSpPr/>
      </dsp:nvSpPr>
      <dsp:spPr>
        <a:xfrm>
          <a:off x="857472" y="2706999"/>
          <a:ext cx="5164636" cy="358536"/>
        </a:xfrm>
        <a:custGeom>
          <a:avLst/>
          <a:gdLst/>
          <a:ahLst/>
          <a:cxnLst/>
          <a:rect l="0" t="0" r="0" b="0"/>
          <a:pathLst>
            <a:path>
              <a:moveTo>
                <a:pt x="5164636" y="0"/>
              </a:moveTo>
              <a:lnTo>
                <a:pt x="5164636" y="179268"/>
              </a:lnTo>
              <a:lnTo>
                <a:pt x="0" y="179268"/>
              </a:lnTo>
              <a:lnTo>
                <a:pt x="0" y="358536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F69FA8-D491-4C99-B9D0-65EAB32CC70D}">
      <dsp:nvSpPr>
        <dsp:cNvPr id="0" name=""/>
        <dsp:cNvSpPr/>
      </dsp:nvSpPr>
      <dsp:spPr>
        <a:xfrm>
          <a:off x="5168450" y="1853340"/>
          <a:ext cx="1707317" cy="853658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900" kern="1200" dirty="0"/>
            <a:t>FCC feasibility study</a:t>
          </a:r>
          <a:endParaRPr lang="en-CH" sz="1900" kern="1200" dirty="0"/>
        </a:p>
      </dsp:txBody>
      <dsp:txXfrm>
        <a:off x="5168450" y="1853340"/>
        <a:ext cx="1707317" cy="853658"/>
      </dsp:txXfrm>
    </dsp:sp>
    <dsp:sp modelId="{8557B47E-98FF-4854-BA41-79E1B93DBC32}">
      <dsp:nvSpPr>
        <dsp:cNvPr id="0" name=""/>
        <dsp:cNvSpPr/>
      </dsp:nvSpPr>
      <dsp:spPr>
        <a:xfrm>
          <a:off x="3813" y="3065535"/>
          <a:ext cx="1707317" cy="853658"/>
        </a:xfrm>
        <a:prstGeom prst="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1 Study support and coordination</a:t>
          </a:r>
          <a:endParaRPr lang="en-CH" sz="1900" kern="1200" dirty="0"/>
        </a:p>
      </dsp:txBody>
      <dsp:txXfrm>
        <a:off x="3813" y="3065535"/>
        <a:ext cx="1707317" cy="853658"/>
      </dsp:txXfrm>
    </dsp:sp>
    <dsp:sp modelId="{DC0FF95A-5B6B-4517-8B1C-DB3C4B084C02}">
      <dsp:nvSpPr>
        <dsp:cNvPr id="0" name=""/>
        <dsp:cNvSpPr/>
      </dsp:nvSpPr>
      <dsp:spPr>
        <a:xfrm>
          <a:off x="2069668" y="3065535"/>
          <a:ext cx="1707317" cy="853658"/>
        </a:xfrm>
        <a:prstGeom prst="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2 Physics and experiments</a:t>
          </a:r>
          <a:endParaRPr lang="en-CH" sz="1900" kern="1200" dirty="0"/>
        </a:p>
      </dsp:txBody>
      <dsp:txXfrm>
        <a:off x="2069668" y="3065535"/>
        <a:ext cx="1707317" cy="853658"/>
      </dsp:txXfrm>
    </dsp:sp>
    <dsp:sp modelId="{111DDF5E-C178-49E6-8F11-294FD95D2DAC}">
      <dsp:nvSpPr>
        <dsp:cNvPr id="0" name=""/>
        <dsp:cNvSpPr/>
      </dsp:nvSpPr>
      <dsp:spPr>
        <a:xfrm>
          <a:off x="4135522" y="3065535"/>
          <a:ext cx="1707317" cy="853658"/>
        </a:xfrm>
        <a:prstGeom prst="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900" kern="1200" dirty="0"/>
            <a:t> 3 Accelerators</a:t>
          </a:r>
          <a:endParaRPr lang="en-CH" sz="1900" kern="1200" dirty="0"/>
        </a:p>
      </dsp:txBody>
      <dsp:txXfrm>
        <a:off x="4135522" y="3065535"/>
        <a:ext cx="1707317" cy="853658"/>
      </dsp:txXfrm>
    </dsp:sp>
    <dsp:sp modelId="{8C82B571-04D7-4CF6-8B71-1CF496C25A65}">
      <dsp:nvSpPr>
        <dsp:cNvPr id="0" name=""/>
        <dsp:cNvSpPr/>
      </dsp:nvSpPr>
      <dsp:spPr>
        <a:xfrm>
          <a:off x="6201377" y="3065535"/>
          <a:ext cx="1707317" cy="853658"/>
        </a:xfrm>
        <a:prstGeom prst="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900" kern="1200" dirty="0"/>
            <a:t> 4 Technical infrastructure</a:t>
          </a:r>
          <a:endParaRPr lang="en-CH" sz="1900" kern="1200" dirty="0"/>
        </a:p>
      </dsp:txBody>
      <dsp:txXfrm>
        <a:off x="6201377" y="3065535"/>
        <a:ext cx="1707317" cy="853658"/>
      </dsp:txXfrm>
    </dsp:sp>
    <dsp:sp modelId="{800C6D48-7BEB-461C-A446-20515A934EF2}">
      <dsp:nvSpPr>
        <dsp:cNvPr id="0" name=""/>
        <dsp:cNvSpPr/>
      </dsp:nvSpPr>
      <dsp:spPr>
        <a:xfrm>
          <a:off x="8267232" y="3065535"/>
          <a:ext cx="1707317" cy="853658"/>
        </a:xfrm>
        <a:prstGeom prst="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5 Host State processes and civil engineering</a:t>
          </a:r>
          <a:endParaRPr lang="en-CH" sz="1900" kern="1200" dirty="0"/>
        </a:p>
      </dsp:txBody>
      <dsp:txXfrm>
        <a:off x="8267232" y="3065535"/>
        <a:ext cx="1707317" cy="853658"/>
      </dsp:txXfrm>
    </dsp:sp>
    <dsp:sp modelId="{BEDCA19D-97DB-4DA3-BC31-70F48ADFA96B}">
      <dsp:nvSpPr>
        <dsp:cNvPr id="0" name=""/>
        <dsp:cNvSpPr/>
      </dsp:nvSpPr>
      <dsp:spPr>
        <a:xfrm>
          <a:off x="10333086" y="3065535"/>
          <a:ext cx="1707317" cy="853658"/>
        </a:xfrm>
        <a:prstGeom prst="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  6 Organisation and financing models</a:t>
          </a:r>
          <a:endParaRPr lang="en-CH" sz="1900" kern="1200" dirty="0"/>
        </a:p>
      </dsp:txBody>
      <dsp:txXfrm>
        <a:off x="10333086" y="3065535"/>
        <a:ext cx="1707317" cy="853658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F69FA8-D491-4C99-B9D0-65EAB32CC70D}">
      <dsp:nvSpPr>
        <dsp:cNvPr id="0" name=""/>
        <dsp:cNvSpPr/>
      </dsp:nvSpPr>
      <dsp:spPr>
        <a:xfrm>
          <a:off x="322" y="1028654"/>
          <a:ext cx="646711" cy="323355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No changes</a:t>
          </a:r>
          <a:endParaRPr lang="en-CH" sz="1100" kern="1200" dirty="0"/>
        </a:p>
      </dsp:txBody>
      <dsp:txXfrm>
        <a:off x="322" y="1028654"/>
        <a:ext cx="646711" cy="323355"/>
      </dsp:txXfrm>
    </dsp:sp>
    <dsp:sp modelId="{05285C0C-E60B-459C-8DEF-3960464EB695}">
      <dsp:nvSpPr>
        <dsp:cNvPr id="0" name=""/>
        <dsp:cNvSpPr/>
      </dsp:nvSpPr>
      <dsp:spPr>
        <a:xfrm>
          <a:off x="782843" y="1028654"/>
          <a:ext cx="646711" cy="323355"/>
        </a:xfrm>
        <a:prstGeom prst="rect">
          <a:avLst/>
        </a:prstGeom>
        <a:solidFill>
          <a:schemeClr val="accent6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Name change</a:t>
          </a:r>
          <a:endParaRPr lang="en-CH" sz="1100" kern="1200" dirty="0"/>
        </a:p>
      </dsp:txBody>
      <dsp:txXfrm>
        <a:off x="782843" y="1028654"/>
        <a:ext cx="646711" cy="323355"/>
      </dsp:txXfrm>
    </dsp:sp>
    <dsp:sp modelId="{81EC6B26-12FD-4DC6-A793-8B7E13480789}">
      <dsp:nvSpPr>
        <dsp:cNvPr id="0" name=""/>
        <dsp:cNvSpPr/>
      </dsp:nvSpPr>
      <dsp:spPr>
        <a:xfrm>
          <a:off x="1565363" y="1028654"/>
          <a:ext cx="646711" cy="323355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New location</a:t>
          </a:r>
          <a:endParaRPr lang="en-CH" sz="1100" kern="1200" dirty="0"/>
        </a:p>
      </dsp:txBody>
      <dsp:txXfrm>
        <a:off x="1565363" y="1028654"/>
        <a:ext cx="646711" cy="323355"/>
      </dsp:txXfrm>
    </dsp:sp>
    <dsp:sp modelId="{037468A1-E3FA-4A3A-A7F2-9FD2B2D670CD}">
      <dsp:nvSpPr>
        <dsp:cNvPr id="0" name=""/>
        <dsp:cNvSpPr/>
      </dsp:nvSpPr>
      <dsp:spPr>
        <a:xfrm>
          <a:off x="2347883" y="1028654"/>
          <a:ext cx="646711" cy="323355"/>
        </a:xfrm>
        <a:prstGeom prst="rect">
          <a:avLst/>
        </a:prstGeom>
        <a:solidFill>
          <a:schemeClr val="accent3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Removed location</a:t>
          </a:r>
          <a:endParaRPr lang="en-CH" sz="1100" kern="1200" dirty="0"/>
        </a:p>
      </dsp:txBody>
      <dsp:txXfrm>
        <a:off x="2347883" y="1028654"/>
        <a:ext cx="646711" cy="323355"/>
      </dsp:txXfrm>
    </dsp:sp>
    <dsp:sp modelId="{04F836CF-1BF4-4599-B370-07CA6198EA2D}">
      <dsp:nvSpPr>
        <dsp:cNvPr id="0" name=""/>
        <dsp:cNvSpPr/>
      </dsp:nvSpPr>
      <dsp:spPr>
        <a:xfrm>
          <a:off x="3130404" y="1028654"/>
          <a:ext cx="646711" cy="323355"/>
        </a:xfrm>
        <a:prstGeom prst="rect">
          <a:avLst/>
        </a:prstGeom>
        <a:solidFill>
          <a:schemeClr val="accent2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New Work Package</a:t>
          </a:r>
          <a:endParaRPr lang="en-CH" sz="1100" kern="1200" dirty="0"/>
        </a:p>
      </dsp:txBody>
      <dsp:txXfrm>
        <a:off x="3130404" y="1028654"/>
        <a:ext cx="646711" cy="323355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FA2A11-D9CC-4F66-BEE6-011DDA495921}">
      <dsp:nvSpPr>
        <dsp:cNvPr id="0" name=""/>
        <dsp:cNvSpPr/>
      </dsp:nvSpPr>
      <dsp:spPr>
        <a:xfrm>
          <a:off x="5115153" y="2091601"/>
          <a:ext cx="259130" cy="32477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47763"/>
              </a:lnTo>
              <a:lnTo>
                <a:pt x="259130" y="3247763"/>
              </a:lnTo>
            </a:path>
          </a:pathLst>
        </a:custGeom>
        <a:noFill/>
        <a:ln w="127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68A53C-8EED-492E-A70F-30901AB2752C}">
      <dsp:nvSpPr>
        <dsp:cNvPr id="0" name=""/>
        <dsp:cNvSpPr/>
      </dsp:nvSpPr>
      <dsp:spPr>
        <a:xfrm>
          <a:off x="5115153" y="2091601"/>
          <a:ext cx="259130" cy="20212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21214"/>
              </a:lnTo>
              <a:lnTo>
                <a:pt x="259130" y="2021214"/>
              </a:lnTo>
            </a:path>
          </a:pathLst>
        </a:custGeom>
        <a:noFill/>
        <a:ln w="127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D3535C-B6C4-4651-8277-09659ABEE948}">
      <dsp:nvSpPr>
        <dsp:cNvPr id="0" name=""/>
        <dsp:cNvSpPr/>
      </dsp:nvSpPr>
      <dsp:spPr>
        <a:xfrm>
          <a:off x="5115153" y="2091601"/>
          <a:ext cx="259130" cy="7946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94665"/>
              </a:lnTo>
              <a:lnTo>
                <a:pt x="259130" y="794665"/>
              </a:lnTo>
            </a:path>
          </a:pathLst>
        </a:custGeom>
        <a:noFill/>
        <a:ln w="127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B08205-A8D3-4FA1-AEF8-4E7D8DA56858}">
      <dsp:nvSpPr>
        <dsp:cNvPr id="0" name=""/>
        <dsp:cNvSpPr/>
      </dsp:nvSpPr>
      <dsp:spPr>
        <a:xfrm>
          <a:off x="5760447" y="865053"/>
          <a:ext cx="91440" cy="36278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2782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0985F3-7577-49B8-8085-82C41F6EE3A5}">
      <dsp:nvSpPr>
        <dsp:cNvPr id="0" name=""/>
        <dsp:cNvSpPr/>
      </dsp:nvSpPr>
      <dsp:spPr>
        <a:xfrm>
          <a:off x="4942400" y="1286"/>
          <a:ext cx="1727533" cy="863766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/>
            <a:t>3.4 Accelerator Technolog</a:t>
          </a:r>
          <a:r>
            <a:rPr lang="fr-CH" sz="2000" kern="1200" dirty="0" err="1"/>
            <a:t>ies</a:t>
          </a:r>
          <a:endParaRPr lang="en-CH" sz="2000" kern="1200" dirty="0"/>
        </a:p>
      </dsp:txBody>
      <dsp:txXfrm>
        <a:off x="4942400" y="1286"/>
        <a:ext cx="1727533" cy="863766"/>
      </dsp:txXfrm>
    </dsp:sp>
    <dsp:sp modelId="{1D11D166-9CBA-4B70-AEF9-5957A6C55AFA}">
      <dsp:nvSpPr>
        <dsp:cNvPr id="0" name=""/>
        <dsp:cNvSpPr/>
      </dsp:nvSpPr>
      <dsp:spPr>
        <a:xfrm>
          <a:off x="4942400" y="1227835"/>
          <a:ext cx="1727533" cy="863766"/>
        </a:xfrm>
        <a:prstGeom prst="rect">
          <a:avLst/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/>
            <a:t>3.4.9 </a:t>
          </a:r>
          <a:r>
            <a:rPr lang="en-US" sz="2000" kern="1200" dirty="0"/>
            <a:t>Machine Protection and Availability</a:t>
          </a:r>
          <a:endParaRPr lang="en-CH" sz="2000" kern="1200" dirty="0"/>
        </a:p>
      </dsp:txBody>
      <dsp:txXfrm>
        <a:off x="4942400" y="1227835"/>
        <a:ext cx="1727533" cy="863766"/>
      </dsp:txXfrm>
    </dsp:sp>
    <dsp:sp modelId="{BF8C8A62-4DCF-46B2-922E-02CBB98B648A}">
      <dsp:nvSpPr>
        <dsp:cNvPr id="0" name=""/>
        <dsp:cNvSpPr/>
      </dsp:nvSpPr>
      <dsp:spPr>
        <a:xfrm>
          <a:off x="5374283" y="2454384"/>
          <a:ext cx="1727533" cy="863766"/>
        </a:xfrm>
        <a:prstGeom prst="rect">
          <a:avLst/>
        </a:prstGeom>
        <a:solidFill>
          <a:schemeClr val="accent2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3.4.9.1 Machine Protection Studies</a:t>
          </a:r>
          <a:endParaRPr lang="en-CH" sz="2000" kern="1200" dirty="0"/>
        </a:p>
      </dsp:txBody>
      <dsp:txXfrm>
        <a:off x="5374283" y="2454384"/>
        <a:ext cx="1727533" cy="863766"/>
      </dsp:txXfrm>
    </dsp:sp>
    <dsp:sp modelId="{881E682B-9207-4C09-9912-60CB4F0CA92C}">
      <dsp:nvSpPr>
        <dsp:cNvPr id="0" name=""/>
        <dsp:cNvSpPr/>
      </dsp:nvSpPr>
      <dsp:spPr>
        <a:xfrm>
          <a:off x="5374283" y="3680933"/>
          <a:ext cx="1727533" cy="863766"/>
        </a:xfrm>
        <a:prstGeom prst="rect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SzPts val="1000"/>
            <a:buFont typeface="Wingdings" panose="05000000000000000000" pitchFamily="2" charset="2"/>
            <a:buNone/>
          </a:pPr>
          <a:r>
            <a:rPr lang="en-GB" sz="2000" kern="1200" dirty="0"/>
            <a:t>3.4.9.2 Machine Protection Hardware</a:t>
          </a:r>
          <a:endParaRPr lang="en-CH" sz="2000" kern="1200" dirty="0"/>
        </a:p>
      </dsp:txBody>
      <dsp:txXfrm>
        <a:off x="5374283" y="3680933"/>
        <a:ext cx="1727533" cy="863766"/>
      </dsp:txXfrm>
    </dsp:sp>
    <dsp:sp modelId="{2AB0CE6D-C308-4D97-9883-036DD42FE3B0}">
      <dsp:nvSpPr>
        <dsp:cNvPr id="0" name=""/>
        <dsp:cNvSpPr/>
      </dsp:nvSpPr>
      <dsp:spPr>
        <a:xfrm>
          <a:off x="5374283" y="4907481"/>
          <a:ext cx="1727533" cy="863766"/>
        </a:xfrm>
        <a:prstGeom prst="rect">
          <a:avLst/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SzPts val="1000"/>
            <a:buFont typeface="Wingdings" panose="05000000000000000000" pitchFamily="2" charset="2"/>
            <a:buNone/>
          </a:pPr>
          <a:r>
            <a:rPr lang="en-GB" sz="2000" kern="1200"/>
            <a:t>3.4.9.3 Availability studies</a:t>
          </a:r>
          <a:endParaRPr lang="en-CH" sz="2000" kern="1200" dirty="0"/>
        </a:p>
      </dsp:txBody>
      <dsp:txXfrm>
        <a:off x="5374283" y="4907481"/>
        <a:ext cx="1727533" cy="863766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F69FA8-D491-4C99-B9D0-65EAB32CC70D}">
      <dsp:nvSpPr>
        <dsp:cNvPr id="0" name=""/>
        <dsp:cNvSpPr/>
      </dsp:nvSpPr>
      <dsp:spPr>
        <a:xfrm>
          <a:off x="322" y="1028654"/>
          <a:ext cx="646711" cy="323355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No changes</a:t>
          </a:r>
          <a:endParaRPr lang="en-CH" sz="1100" kern="1200" dirty="0"/>
        </a:p>
      </dsp:txBody>
      <dsp:txXfrm>
        <a:off x="322" y="1028654"/>
        <a:ext cx="646711" cy="323355"/>
      </dsp:txXfrm>
    </dsp:sp>
    <dsp:sp modelId="{05285C0C-E60B-459C-8DEF-3960464EB695}">
      <dsp:nvSpPr>
        <dsp:cNvPr id="0" name=""/>
        <dsp:cNvSpPr/>
      </dsp:nvSpPr>
      <dsp:spPr>
        <a:xfrm>
          <a:off x="782843" y="1028654"/>
          <a:ext cx="646711" cy="323355"/>
        </a:xfrm>
        <a:prstGeom prst="rect">
          <a:avLst/>
        </a:prstGeom>
        <a:solidFill>
          <a:schemeClr val="accent6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Name change</a:t>
          </a:r>
          <a:endParaRPr lang="en-CH" sz="1100" kern="1200" dirty="0"/>
        </a:p>
      </dsp:txBody>
      <dsp:txXfrm>
        <a:off x="782843" y="1028654"/>
        <a:ext cx="646711" cy="323355"/>
      </dsp:txXfrm>
    </dsp:sp>
    <dsp:sp modelId="{81EC6B26-12FD-4DC6-A793-8B7E13480789}">
      <dsp:nvSpPr>
        <dsp:cNvPr id="0" name=""/>
        <dsp:cNvSpPr/>
      </dsp:nvSpPr>
      <dsp:spPr>
        <a:xfrm>
          <a:off x="1565363" y="1028654"/>
          <a:ext cx="646711" cy="323355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New location</a:t>
          </a:r>
          <a:endParaRPr lang="en-CH" sz="1100" kern="1200" dirty="0"/>
        </a:p>
      </dsp:txBody>
      <dsp:txXfrm>
        <a:off x="1565363" y="1028654"/>
        <a:ext cx="646711" cy="323355"/>
      </dsp:txXfrm>
    </dsp:sp>
    <dsp:sp modelId="{037468A1-E3FA-4A3A-A7F2-9FD2B2D670CD}">
      <dsp:nvSpPr>
        <dsp:cNvPr id="0" name=""/>
        <dsp:cNvSpPr/>
      </dsp:nvSpPr>
      <dsp:spPr>
        <a:xfrm>
          <a:off x="2347883" y="1028654"/>
          <a:ext cx="646711" cy="323355"/>
        </a:xfrm>
        <a:prstGeom prst="rect">
          <a:avLst/>
        </a:prstGeom>
        <a:solidFill>
          <a:schemeClr val="accent3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Removed location</a:t>
          </a:r>
          <a:endParaRPr lang="en-CH" sz="1100" kern="1200" dirty="0"/>
        </a:p>
      </dsp:txBody>
      <dsp:txXfrm>
        <a:off x="2347883" y="1028654"/>
        <a:ext cx="646711" cy="323355"/>
      </dsp:txXfrm>
    </dsp:sp>
    <dsp:sp modelId="{04F836CF-1BF4-4599-B370-07CA6198EA2D}">
      <dsp:nvSpPr>
        <dsp:cNvPr id="0" name=""/>
        <dsp:cNvSpPr/>
      </dsp:nvSpPr>
      <dsp:spPr>
        <a:xfrm>
          <a:off x="3130404" y="1028654"/>
          <a:ext cx="646711" cy="323355"/>
        </a:xfrm>
        <a:prstGeom prst="rect">
          <a:avLst/>
        </a:prstGeom>
        <a:solidFill>
          <a:schemeClr val="accent2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New Work Package</a:t>
          </a:r>
          <a:endParaRPr lang="en-CH" sz="1100" kern="1200" dirty="0"/>
        </a:p>
      </dsp:txBody>
      <dsp:txXfrm>
        <a:off x="3130404" y="1028654"/>
        <a:ext cx="646711" cy="323355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C6033D-19AE-49AF-BB54-FF67CA76DF02}">
      <dsp:nvSpPr>
        <dsp:cNvPr id="0" name=""/>
        <dsp:cNvSpPr/>
      </dsp:nvSpPr>
      <dsp:spPr>
        <a:xfrm>
          <a:off x="6022109" y="350537"/>
          <a:ext cx="2938116" cy="1456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2845"/>
              </a:lnTo>
              <a:lnTo>
                <a:pt x="2938116" y="72845"/>
              </a:lnTo>
              <a:lnTo>
                <a:pt x="2938116" y="145691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BE5233-C2F1-4C0B-9AC4-C83F12134C41}">
      <dsp:nvSpPr>
        <dsp:cNvPr id="0" name=""/>
        <dsp:cNvSpPr/>
      </dsp:nvSpPr>
      <dsp:spPr>
        <a:xfrm>
          <a:off x="6022109" y="350537"/>
          <a:ext cx="2098654" cy="1456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2845"/>
              </a:lnTo>
              <a:lnTo>
                <a:pt x="2098654" y="72845"/>
              </a:lnTo>
              <a:lnTo>
                <a:pt x="2098654" y="145691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16898E-B0C6-48D8-AD72-61A33637C2F0}">
      <dsp:nvSpPr>
        <dsp:cNvPr id="0" name=""/>
        <dsp:cNvSpPr/>
      </dsp:nvSpPr>
      <dsp:spPr>
        <a:xfrm>
          <a:off x="6022109" y="350537"/>
          <a:ext cx="1259192" cy="1456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2845"/>
              </a:lnTo>
              <a:lnTo>
                <a:pt x="1259192" y="72845"/>
              </a:lnTo>
              <a:lnTo>
                <a:pt x="1259192" y="145691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FB8E62-8118-4613-9A78-879901BE60C8}">
      <dsp:nvSpPr>
        <dsp:cNvPr id="0" name=""/>
        <dsp:cNvSpPr/>
      </dsp:nvSpPr>
      <dsp:spPr>
        <a:xfrm>
          <a:off x="6022109" y="350537"/>
          <a:ext cx="419730" cy="1456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2845"/>
              </a:lnTo>
              <a:lnTo>
                <a:pt x="419730" y="72845"/>
              </a:lnTo>
              <a:lnTo>
                <a:pt x="419730" y="145691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B2F3EB-77E5-4D1B-9F38-25A17EAD6C48}">
      <dsp:nvSpPr>
        <dsp:cNvPr id="0" name=""/>
        <dsp:cNvSpPr/>
      </dsp:nvSpPr>
      <dsp:spPr>
        <a:xfrm>
          <a:off x="5324869" y="843114"/>
          <a:ext cx="104065" cy="47523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52325"/>
              </a:lnTo>
              <a:lnTo>
                <a:pt x="104065" y="4752325"/>
              </a:lnTo>
            </a:path>
          </a:pathLst>
        </a:custGeom>
        <a:noFill/>
        <a:ln w="127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6A7DD0-09FC-4558-9624-2762EA1F3493}">
      <dsp:nvSpPr>
        <dsp:cNvPr id="0" name=""/>
        <dsp:cNvSpPr/>
      </dsp:nvSpPr>
      <dsp:spPr>
        <a:xfrm>
          <a:off x="5324869" y="843114"/>
          <a:ext cx="104065" cy="42597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59748"/>
              </a:lnTo>
              <a:lnTo>
                <a:pt x="104065" y="4259748"/>
              </a:lnTo>
            </a:path>
          </a:pathLst>
        </a:custGeom>
        <a:noFill/>
        <a:ln w="127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88EE79-F85F-4792-B4D2-F9519969836A}">
      <dsp:nvSpPr>
        <dsp:cNvPr id="0" name=""/>
        <dsp:cNvSpPr/>
      </dsp:nvSpPr>
      <dsp:spPr>
        <a:xfrm>
          <a:off x="5324869" y="843114"/>
          <a:ext cx="104065" cy="37671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67172"/>
              </a:lnTo>
              <a:lnTo>
                <a:pt x="104065" y="3767172"/>
              </a:lnTo>
            </a:path>
          </a:pathLst>
        </a:custGeom>
        <a:noFill/>
        <a:ln w="127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7429F2-2ED8-4C63-B06B-15C7A7E5E9CF}">
      <dsp:nvSpPr>
        <dsp:cNvPr id="0" name=""/>
        <dsp:cNvSpPr/>
      </dsp:nvSpPr>
      <dsp:spPr>
        <a:xfrm>
          <a:off x="5324869" y="843114"/>
          <a:ext cx="104065" cy="32745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74595"/>
              </a:lnTo>
              <a:lnTo>
                <a:pt x="104065" y="3274595"/>
              </a:lnTo>
            </a:path>
          </a:pathLst>
        </a:custGeom>
        <a:noFill/>
        <a:ln w="127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380896-A8CF-400E-B9D0-FA4D91756ED7}">
      <dsp:nvSpPr>
        <dsp:cNvPr id="0" name=""/>
        <dsp:cNvSpPr/>
      </dsp:nvSpPr>
      <dsp:spPr>
        <a:xfrm>
          <a:off x="5324869" y="843114"/>
          <a:ext cx="104065" cy="27820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2018"/>
              </a:lnTo>
              <a:lnTo>
                <a:pt x="104065" y="2782018"/>
              </a:lnTo>
            </a:path>
          </a:pathLst>
        </a:custGeom>
        <a:noFill/>
        <a:ln w="127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07E990-E5D4-44CE-B064-47A20B722718}">
      <dsp:nvSpPr>
        <dsp:cNvPr id="0" name=""/>
        <dsp:cNvSpPr/>
      </dsp:nvSpPr>
      <dsp:spPr>
        <a:xfrm>
          <a:off x="5324869" y="843114"/>
          <a:ext cx="104065" cy="22894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89441"/>
              </a:lnTo>
              <a:lnTo>
                <a:pt x="104065" y="2289441"/>
              </a:lnTo>
            </a:path>
          </a:pathLst>
        </a:custGeom>
        <a:noFill/>
        <a:ln w="127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2330AB-D7E8-452F-B8E2-EAB9950174B6}">
      <dsp:nvSpPr>
        <dsp:cNvPr id="0" name=""/>
        <dsp:cNvSpPr/>
      </dsp:nvSpPr>
      <dsp:spPr>
        <a:xfrm>
          <a:off x="5324869" y="843114"/>
          <a:ext cx="104065" cy="17968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6864"/>
              </a:lnTo>
              <a:lnTo>
                <a:pt x="104065" y="1796864"/>
              </a:lnTo>
            </a:path>
          </a:pathLst>
        </a:custGeom>
        <a:noFill/>
        <a:ln w="127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0249E8-2CDE-4219-8EFD-9BD74B6F6F12}">
      <dsp:nvSpPr>
        <dsp:cNvPr id="0" name=""/>
        <dsp:cNvSpPr/>
      </dsp:nvSpPr>
      <dsp:spPr>
        <a:xfrm>
          <a:off x="5324869" y="843114"/>
          <a:ext cx="104065" cy="13042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04287"/>
              </a:lnTo>
              <a:lnTo>
                <a:pt x="104065" y="1304287"/>
              </a:lnTo>
            </a:path>
          </a:pathLst>
        </a:custGeom>
        <a:noFill/>
        <a:ln w="127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B08205-A8D3-4FA1-AEF8-4E7D8DA56858}">
      <dsp:nvSpPr>
        <dsp:cNvPr id="0" name=""/>
        <dsp:cNvSpPr/>
      </dsp:nvSpPr>
      <dsp:spPr>
        <a:xfrm>
          <a:off x="5324869" y="843114"/>
          <a:ext cx="104065" cy="8117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11711"/>
              </a:lnTo>
              <a:lnTo>
                <a:pt x="104065" y="811711"/>
              </a:lnTo>
            </a:path>
          </a:pathLst>
        </a:custGeom>
        <a:noFill/>
        <a:ln w="127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91BE39-1ECC-4FCA-9A38-C5166484AE2E}">
      <dsp:nvSpPr>
        <dsp:cNvPr id="0" name=""/>
        <dsp:cNvSpPr/>
      </dsp:nvSpPr>
      <dsp:spPr>
        <a:xfrm>
          <a:off x="5324869" y="843114"/>
          <a:ext cx="104065" cy="3191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9134"/>
              </a:lnTo>
              <a:lnTo>
                <a:pt x="104065" y="319134"/>
              </a:lnTo>
            </a:path>
          </a:pathLst>
        </a:custGeom>
        <a:noFill/>
        <a:ln w="127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FF8ECF-F737-4030-BBF9-AFCB185C5E8A}">
      <dsp:nvSpPr>
        <dsp:cNvPr id="0" name=""/>
        <dsp:cNvSpPr/>
      </dsp:nvSpPr>
      <dsp:spPr>
        <a:xfrm>
          <a:off x="5602378" y="350537"/>
          <a:ext cx="419730" cy="145691"/>
        </a:xfrm>
        <a:custGeom>
          <a:avLst/>
          <a:gdLst/>
          <a:ahLst/>
          <a:cxnLst/>
          <a:rect l="0" t="0" r="0" b="0"/>
          <a:pathLst>
            <a:path>
              <a:moveTo>
                <a:pt x="419730" y="0"/>
              </a:moveTo>
              <a:lnTo>
                <a:pt x="419730" y="72845"/>
              </a:lnTo>
              <a:lnTo>
                <a:pt x="0" y="72845"/>
              </a:lnTo>
              <a:lnTo>
                <a:pt x="0" y="145691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A6660A-0EA1-469F-8A62-3ADE7F1B9767}">
      <dsp:nvSpPr>
        <dsp:cNvPr id="0" name=""/>
        <dsp:cNvSpPr/>
      </dsp:nvSpPr>
      <dsp:spPr>
        <a:xfrm>
          <a:off x="4762916" y="350537"/>
          <a:ext cx="1259192" cy="145691"/>
        </a:xfrm>
        <a:custGeom>
          <a:avLst/>
          <a:gdLst/>
          <a:ahLst/>
          <a:cxnLst/>
          <a:rect l="0" t="0" r="0" b="0"/>
          <a:pathLst>
            <a:path>
              <a:moveTo>
                <a:pt x="1259192" y="0"/>
              </a:moveTo>
              <a:lnTo>
                <a:pt x="1259192" y="72845"/>
              </a:lnTo>
              <a:lnTo>
                <a:pt x="0" y="72845"/>
              </a:lnTo>
              <a:lnTo>
                <a:pt x="0" y="145691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862DDA-F2E4-40E9-823E-FD0A4543F2A1}">
      <dsp:nvSpPr>
        <dsp:cNvPr id="0" name=""/>
        <dsp:cNvSpPr/>
      </dsp:nvSpPr>
      <dsp:spPr>
        <a:xfrm>
          <a:off x="3923454" y="350537"/>
          <a:ext cx="2098654" cy="145691"/>
        </a:xfrm>
        <a:custGeom>
          <a:avLst/>
          <a:gdLst/>
          <a:ahLst/>
          <a:cxnLst/>
          <a:rect l="0" t="0" r="0" b="0"/>
          <a:pathLst>
            <a:path>
              <a:moveTo>
                <a:pt x="2098654" y="0"/>
              </a:moveTo>
              <a:lnTo>
                <a:pt x="2098654" y="72845"/>
              </a:lnTo>
              <a:lnTo>
                <a:pt x="0" y="72845"/>
              </a:lnTo>
              <a:lnTo>
                <a:pt x="0" y="145691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A29711-D669-470A-B57D-14A80231227E}">
      <dsp:nvSpPr>
        <dsp:cNvPr id="0" name=""/>
        <dsp:cNvSpPr/>
      </dsp:nvSpPr>
      <dsp:spPr>
        <a:xfrm>
          <a:off x="3083992" y="350537"/>
          <a:ext cx="2938116" cy="145691"/>
        </a:xfrm>
        <a:custGeom>
          <a:avLst/>
          <a:gdLst/>
          <a:ahLst/>
          <a:cxnLst/>
          <a:rect l="0" t="0" r="0" b="0"/>
          <a:pathLst>
            <a:path>
              <a:moveTo>
                <a:pt x="2938116" y="0"/>
              </a:moveTo>
              <a:lnTo>
                <a:pt x="2938116" y="72845"/>
              </a:lnTo>
              <a:lnTo>
                <a:pt x="0" y="72845"/>
              </a:lnTo>
              <a:lnTo>
                <a:pt x="0" y="145691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50CEF3-A985-4C0F-B433-4EC051AF87A5}">
      <dsp:nvSpPr>
        <dsp:cNvPr id="0" name=""/>
        <dsp:cNvSpPr/>
      </dsp:nvSpPr>
      <dsp:spPr>
        <a:xfrm>
          <a:off x="5675223" y="3652"/>
          <a:ext cx="693770" cy="346885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600" kern="1200" dirty="0"/>
            <a:t>3 Accelerators</a:t>
          </a:r>
          <a:endParaRPr lang="en-CH" sz="600" kern="1200" dirty="0"/>
        </a:p>
      </dsp:txBody>
      <dsp:txXfrm>
        <a:off x="5675223" y="3652"/>
        <a:ext cx="693770" cy="346885"/>
      </dsp:txXfrm>
    </dsp:sp>
    <dsp:sp modelId="{B15DDD2D-06F7-4B0F-950E-2C86CF998FB7}">
      <dsp:nvSpPr>
        <dsp:cNvPr id="0" name=""/>
        <dsp:cNvSpPr/>
      </dsp:nvSpPr>
      <dsp:spPr>
        <a:xfrm>
          <a:off x="2737107" y="496229"/>
          <a:ext cx="693770" cy="346885"/>
        </a:xfrm>
        <a:prstGeom prst="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600" kern="1200" dirty="0"/>
            <a:t>3.1 Accelerator coordination</a:t>
          </a:r>
          <a:endParaRPr lang="en-CH" sz="600" kern="1200" dirty="0"/>
        </a:p>
      </dsp:txBody>
      <dsp:txXfrm>
        <a:off x="2737107" y="496229"/>
        <a:ext cx="693770" cy="346885"/>
      </dsp:txXfrm>
    </dsp:sp>
    <dsp:sp modelId="{E1B86A4A-CBF7-4806-8E56-0EB3905E75B5}">
      <dsp:nvSpPr>
        <dsp:cNvPr id="0" name=""/>
        <dsp:cNvSpPr/>
      </dsp:nvSpPr>
      <dsp:spPr>
        <a:xfrm>
          <a:off x="3576569" y="496229"/>
          <a:ext cx="693770" cy="346885"/>
        </a:xfrm>
        <a:prstGeom prst="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600" kern="1200" dirty="0"/>
            <a:t>3.2 FCC-ee collider design</a:t>
          </a:r>
          <a:endParaRPr lang="en-CH" sz="600" kern="1200" dirty="0"/>
        </a:p>
      </dsp:txBody>
      <dsp:txXfrm>
        <a:off x="3576569" y="496229"/>
        <a:ext cx="693770" cy="346885"/>
      </dsp:txXfrm>
    </dsp:sp>
    <dsp:sp modelId="{D836B790-5A1E-4254-AFF9-FCD8991907D6}">
      <dsp:nvSpPr>
        <dsp:cNvPr id="0" name=""/>
        <dsp:cNvSpPr/>
      </dsp:nvSpPr>
      <dsp:spPr>
        <a:xfrm>
          <a:off x="4416031" y="496229"/>
          <a:ext cx="693770" cy="346885"/>
        </a:xfrm>
        <a:prstGeom prst="rect">
          <a:avLst/>
        </a:prstGeom>
        <a:solidFill>
          <a:schemeClr val="accent3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600" kern="1200"/>
            <a:t>3.3 FCC-hh design</a:t>
          </a:r>
          <a:endParaRPr lang="en-CH" sz="600" kern="1200" dirty="0"/>
        </a:p>
      </dsp:txBody>
      <dsp:txXfrm>
        <a:off x="4416031" y="496229"/>
        <a:ext cx="693770" cy="346885"/>
      </dsp:txXfrm>
    </dsp:sp>
    <dsp:sp modelId="{4CAEB986-B9BA-4B92-9C59-6FA79858B7FB}">
      <dsp:nvSpPr>
        <dsp:cNvPr id="0" name=""/>
        <dsp:cNvSpPr/>
      </dsp:nvSpPr>
      <dsp:spPr>
        <a:xfrm>
          <a:off x="5255492" y="496229"/>
          <a:ext cx="693770" cy="346885"/>
        </a:xfrm>
        <a:prstGeom prst="rect">
          <a:avLst/>
        </a:prstGeom>
        <a:solidFill>
          <a:schemeClr val="accent6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600" kern="1200" dirty="0"/>
            <a:t>3.4 Accelerator Technolog</a:t>
          </a:r>
          <a:r>
            <a:rPr lang="fr-CH" sz="600" kern="1200" dirty="0" err="1"/>
            <a:t>ies</a:t>
          </a:r>
          <a:endParaRPr lang="en-CH" sz="600" kern="1200" dirty="0"/>
        </a:p>
      </dsp:txBody>
      <dsp:txXfrm>
        <a:off x="5255492" y="496229"/>
        <a:ext cx="693770" cy="346885"/>
      </dsp:txXfrm>
    </dsp:sp>
    <dsp:sp modelId="{ADEAD547-175E-4086-965F-A272C0E76812}">
      <dsp:nvSpPr>
        <dsp:cNvPr id="0" name=""/>
        <dsp:cNvSpPr/>
      </dsp:nvSpPr>
      <dsp:spPr>
        <a:xfrm>
          <a:off x="5428935" y="988806"/>
          <a:ext cx="693770" cy="346885"/>
        </a:xfrm>
        <a:prstGeom prst="rect">
          <a:avLst/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600" kern="1200" dirty="0"/>
            <a:t>3.4.1 Beam </a:t>
          </a:r>
          <a:r>
            <a:rPr lang="en-US" sz="600" kern="1200" dirty="0"/>
            <a:t>I</a:t>
          </a:r>
          <a:r>
            <a:rPr lang="pl-PL" sz="600" kern="1200" dirty="0"/>
            <a:t>ntercepting </a:t>
          </a:r>
          <a:r>
            <a:rPr lang="en-US" sz="600" kern="1200" dirty="0"/>
            <a:t>Devices and Machine Radiation Shielding</a:t>
          </a:r>
          <a:endParaRPr lang="en-CH" sz="600" kern="1200" dirty="0"/>
        </a:p>
      </dsp:txBody>
      <dsp:txXfrm>
        <a:off x="5428935" y="988806"/>
        <a:ext cx="693770" cy="346885"/>
      </dsp:txXfrm>
    </dsp:sp>
    <dsp:sp modelId="{1D11D166-9CBA-4B70-AEF9-5957A6C55AFA}">
      <dsp:nvSpPr>
        <dsp:cNvPr id="0" name=""/>
        <dsp:cNvSpPr/>
      </dsp:nvSpPr>
      <dsp:spPr>
        <a:xfrm>
          <a:off x="5428935" y="1481382"/>
          <a:ext cx="693770" cy="346885"/>
        </a:xfrm>
        <a:prstGeom prst="rect">
          <a:avLst/>
        </a:prstGeom>
        <a:solidFill>
          <a:schemeClr val="accent1">
            <a:tint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600" kern="1200" dirty="0"/>
            <a:t>3.4.2 Injection and extraction devices</a:t>
          </a:r>
          <a:endParaRPr lang="en-CH" sz="600" kern="1200" dirty="0"/>
        </a:p>
      </dsp:txBody>
      <dsp:txXfrm>
        <a:off x="5428935" y="1481382"/>
        <a:ext cx="693770" cy="346885"/>
      </dsp:txXfrm>
    </dsp:sp>
    <dsp:sp modelId="{4CE244A7-BE9B-4026-9364-F95D8BB61223}">
      <dsp:nvSpPr>
        <dsp:cNvPr id="0" name=""/>
        <dsp:cNvSpPr/>
      </dsp:nvSpPr>
      <dsp:spPr>
        <a:xfrm>
          <a:off x="5428935" y="1973959"/>
          <a:ext cx="693770" cy="346885"/>
        </a:xfrm>
        <a:prstGeom prst="rect">
          <a:avLst/>
        </a:prstGeom>
        <a:solidFill>
          <a:schemeClr val="accent1">
            <a:tint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" kern="1200" dirty="0"/>
            <a:t>3.4.3 Alignment and survey systems</a:t>
          </a:r>
          <a:endParaRPr lang="en-CH" sz="600" kern="1200" dirty="0"/>
        </a:p>
      </dsp:txBody>
      <dsp:txXfrm>
        <a:off x="5428935" y="1973959"/>
        <a:ext cx="693770" cy="346885"/>
      </dsp:txXfrm>
    </dsp:sp>
    <dsp:sp modelId="{AA52EE80-955F-40F4-BBBF-D316B5ADA9DA}">
      <dsp:nvSpPr>
        <dsp:cNvPr id="0" name=""/>
        <dsp:cNvSpPr/>
      </dsp:nvSpPr>
      <dsp:spPr>
        <a:xfrm>
          <a:off x="5428935" y="2466536"/>
          <a:ext cx="693770" cy="346885"/>
        </a:xfrm>
        <a:prstGeom prst="rect">
          <a:avLst/>
        </a:prstGeom>
        <a:solidFill>
          <a:schemeClr val="accent2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600" kern="1200" dirty="0"/>
            <a:t>3.4.4 </a:t>
          </a:r>
          <a:r>
            <a:rPr lang="en-US" sz="600" kern="1200" dirty="0"/>
            <a:t>RF Design</a:t>
          </a:r>
          <a:endParaRPr lang="en-CH" sz="600" kern="1200" dirty="0"/>
        </a:p>
      </dsp:txBody>
      <dsp:txXfrm>
        <a:off x="5428935" y="2466536"/>
        <a:ext cx="693770" cy="346885"/>
      </dsp:txXfrm>
    </dsp:sp>
    <dsp:sp modelId="{89BBE294-9586-4539-96F9-073E5BDF0901}">
      <dsp:nvSpPr>
        <dsp:cNvPr id="0" name=""/>
        <dsp:cNvSpPr/>
      </dsp:nvSpPr>
      <dsp:spPr>
        <a:xfrm>
          <a:off x="5428935" y="2959113"/>
          <a:ext cx="693770" cy="346885"/>
        </a:xfrm>
        <a:prstGeom prst="rect">
          <a:avLst/>
        </a:prstGeom>
        <a:solidFill>
          <a:schemeClr val="accent2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3.4.5 Magnet and RF Power Systems</a:t>
          </a:r>
          <a:endParaRPr lang="en-CH" sz="600" kern="1200" dirty="0"/>
        </a:p>
      </dsp:txBody>
      <dsp:txXfrm>
        <a:off x="5428935" y="2959113"/>
        <a:ext cx="693770" cy="346885"/>
      </dsp:txXfrm>
    </dsp:sp>
    <dsp:sp modelId="{69803287-B639-45DA-8C89-F2858AE9FBB6}">
      <dsp:nvSpPr>
        <dsp:cNvPr id="0" name=""/>
        <dsp:cNvSpPr/>
      </dsp:nvSpPr>
      <dsp:spPr>
        <a:xfrm>
          <a:off x="5428935" y="3451690"/>
          <a:ext cx="693770" cy="346885"/>
        </a:xfrm>
        <a:prstGeom prst="rect">
          <a:avLst/>
        </a:prstGeom>
        <a:solidFill>
          <a:schemeClr val="accent1">
            <a:tint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600" kern="1200" dirty="0"/>
            <a:t>3.4.6 Vacuum system</a:t>
          </a:r>
          <a:endParaRPr lang="en-CH" sz="600" kern="1200" dirty="0"/>
        </a:p>
      </dsp:txBody>
      <dsp:txXfrm>
        <a:off x="5428935" y="3451690"/>
        <a:ext cx="693770" cy="346885"/>
      </dsp:txXfrm>
    </dsp:sp>
    <dsp:sp modelId="{B00A3FC0-D5E1-4311-9D17-D240C082C9CE}">
      <dsp:nvSpPr>
        <dsp:cNvPr id="0" name=""/>
        <dsp:cNvSpPr/>
      </dsp:nvSpPr>
      <dsp:spPr>
        <a:xfrm>
          <a:off x="5428935" y="3944267"/>
          <a:ext cx="693770" cy="346885"/>
        </a:xfrm>
        <a:prstGeom prst="rect">
          <a:avLst/>
        </a:prstGeom>
        <a:solidFill>
          <a:schemeClr val="accent1">
            <a:tint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600" kern="1200" dirty="0"/>
            <a:t>3.4.7 Beam instruments</a:t>
          </a:r>
          <a:endParaRPr lang="en-CH" sz="600" kern="1200" dirty="0"/>
        </a:p>
      </dsp:txBody>
      <dsp:txXfrm>
        <a:off x="5428935" y="3944267"/>
        <a:ext cx="693770" cy="346885"/>
      </dsp:txXfrm>
    </dsp:sp>
    <dsp:sp modelId="{0DA7DFFB-9B73-4F1B-8BC8-D8F05F99B99A}">
      <dsp:nvSpPr>
        <dsp:cNvPr id="0" name=""/>
        <dsp:cNvSpPr/>
      </dsp:nvSpPr>
      <dsp:spPr>
        <a:xfrm>
          <a:off x="5428935" y="4436843"/>
          <a:ext cx="693770" cy="346885"/>
        </a:xfrm>
        <a:prstGeom prst="rect">
          <a:avLst/>
        </a:prstGeom>
        <a:solidFill>
          <a:schemeClr val="accent1">
            <a:tint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" kern="1200" dirty="0"/>
            <a:t>3.4.8 Collider and booster magnets</a:t>
          </a:r>
          <a:endParaRPr lang="en-CH" sz="600" kern="1200" dirty="0"/>
        </a:p>
      </dsp:txBody>
      <dsp:txXfrm>
        <a:off x="5428935" y="4436843"/>
        <a:ext cx="693770" cy="346885"/>
      </dsp:txXfrm>
    </dsp:sp>
    <dsp:sp modelId="{8F08FE6C-F96A-4270-8B77-C1FFE299BB12}">
      <dsp:nvSpPr>
        <dsp:cNvPr id="0" name=""/>
        <dsp:cNvSpPr/>
      </dsp:nvSpPr>
      <dsp:spPr>
        <a:xfrm>
          <a:off x="5428935" y="4929420"/>
          <a:ext cx="693770" cy="346885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600" kern="1200" dirty="0"/>
            <a:t>3.4.9 3.4.9 </a:t>
          </a:r>
          <a:r>
            <a:rPr lang="en-US" sz="600" kern="1200" dirty="0"/>
            <a:t>Machine Protection and Availability</a:t>
          </a:r>
          <a:endParaRPr lang="en-CH" sz="600" kern="1200" dirty="0"/>
        </a:p>
      </dsp:txBody>
      <dsp:txXfrm>
        <a:off x="5428935" y="4929420"/>
        <a:ext cx="693770" cy="346885"/>
      </dsp:txXfrm>
    </dsp:sp>
    <dsp:sp modelId="{6AED0FF9-C1EF-429C-8ABA-A6CAF1091569}">
      <dsp:nvSpPr>
        <dsp:cNvPr id="0" name=""/>
        <dsp:cNvSpPr/>
      </dsp:nvSpPr>
      <dsp:spPr>
        <a:xfrm>
          <a:off x="5428935" y="5421997"/>
          <a:ext cx="693770" cy="346885"/>
        </a:xfrm>
        <a:prstGeom prst="rect">
          <a:avLst/>
        </a:prstGeom>
        <a:solidFill>
          <a:schemeClr val="accent2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/>
            <a:t>3.4.10 Operation Model</a:t>
          </a:r>
          <a:endParaRPr lang="en-CH" sz="600" kern="1200" dirty="0"/>
        </a:p>
      </dsp:txBody>
      <dsp:txXfrm>
        <a:off x="5428935" y="5421997"/>
        <a:ext cx="693770" cy="346885"/>
      </dsp:txXfrm>
    </dsp:sp>
    <dsp:sp modelId="{36041D9D-26EC-4FC4-A060-44F1DAF53C6A}">
      <dsp:nvSpPr>
        <dsp:cNvPr id="0" name=""/>
        <dsp:cNvSpPr/>
      </dsp:nvSpPr>
      <dsp:spPr>
        <a:xfrm>
          <a:off x="6094954" y="496229"/>
          <a:ext cx="693770" cy="346885"/>
        </a:xfrm>
        <a:prstGeom prst="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600" kern="1200" dirty="0"/>
            <a:t>3.5 FCC-ee booster design</a:t>
          </a:r>
          <a:endParaRPr lang="en-CH" sz="600" kern="1200" dirty="0"/>
        </a:p>
      </dsp:txBody>
      <dsp:txXfrm>
        <a:off x="6094954" y="496229"/>
        <a:ext cx="693770" cy="346885"/>
      </dsp:txXfrm>
    </dsp:sp>
    <dsp:sp modelId="{0073A57B-01E8-4EBB-9582-E5E383BBB3A0}">
      <dsp:nvSpPr>
        <dsp:cNvPr id="0" name=""/>
        <dsp:cNvSpPr/>
      </dsp:nvSpPr>
      <dsp:spPr>
        <a:xfrm>
          <a:off x="6934416" y="496229"/>
          <a:ext cx="693770" cy="346885"/>
        </a:xfrm>
        <a:prstGeom prst="rect">
          <a:avLst/>
        </a:prstGeom>
        <a:solidFill>
          <a:schemeClr val="bg1">
            <a:lumMod val="6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600" kern="1200"/>
            <a:t>3.6 FCC-ee injector</a:t>
          </a:r>
          <a:endParaRPr lang="en-CH" sz="600" kern="1200" dirty="0"/>
        </a:p>
      </dsp:txBody>
      <dsp:txXfrm>
        <a:off x="6934416" y="496229"/>
        <a:ext cx="693770" cy="346885"/>
      </dsp:txXfrm>
    </dsp:sp>
    <dsp:sp modelId="{5E369812-DE74-41D4-A5E7-75CC66736C82}">
      <dsp:nvSpPr>
        <dsp:cNvPr id="0" name=""/>
        <dsp:cNvSpPr/>
      </dsp:nvSpPr>
      <dsp:spPr>
        <a:xfrm>
          <a:off x="7773878" y="496229"/>
          <a:ext cx="693770" cy="346885"/>
        </a:xfrm>
        <a:prstGeom prst="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" kern="1200" dirty="0"/>
            <a:t>3.7 FCC-ee energy calibration and polarization</a:t>
          </a:r>
          <a:endParaRPr lang="en-CH" sz="600" kern="1200" dirty="0"/>
        </a:p>
      </dsp:txBody>
      <dsp:txXfrm>
        <a:off x="7773878" y="496229"/>
        <a:ext cx="693770" cy="346885"/>
      </dsp:txXfrm>
    </dsp:sp>
    <dsp:sp modelId="{BDE37AA1-6733-4676-A869-A59B795B15B6}">
      <dsp:nvSpPr>
        <dsp:cNvPr id="0" name=""/>
        <dsp:cNvSpPr/>
      </dsp:nvSpPr>
      <dsp:spPr>
        <a:xfrm>
          <a:off x="8613340" y="496229"/>
          <a:ext cx="693770" cy="346885"/>
        </a:xfrm>
        <a:prstGeom prst="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600" kern="1200" dirty="0"/>
            <a:t>3.</a:t>
          </a:r>
          <a:r>
            <a:rPr lang="en-US" sz="600" kern="1200" dirty="0"/>
            <a:t>8</a:t>
          </a:r>
          <a:r>
            <a:rPr lang="pl-PL" sz="600" kern="1200" dirty="0"/>
            <a:t> FCC-ee MDI</a:t>
          </a:r>
          <a:endParaRPr lang="en-CH" sz="600" kern="1200" dirty="0"/>
        </a:p>
      </dsp:txBody>
      <dsp:txXfrm>
        <a:off x="8613340" y="496229"/>
        <a:ext cx="693770" cy="346885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F69FA8-D491-4C99-B9D0-65EAB32CC70D}">
      <dsp:nvSpPr>
        <dsp:cNvPr id="0" name=""/>
        <dsp:cNvSpPr/>
      </dsp:nvSpPr>
      <dsp:spPr>
        <a:xfrm>
          <a:off x="322" y="1028654"/>
          <a:ext cx="646711" cy="323355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No changes</a:t>
          </a:r>
          <a:endParaRPr lang="en-CH" sz="1100" kern="1200" dirty="0"/>
        </a:p>
      </dsp:txBody>
      <dsp:txXfrm>
        <a:off x="322" y="1028654"/>
        <a:ext cx="646711" cy="323355"/>
      </dsp:txXfrm>
    </dsp:sp>
    <dsp:sp modelId="{05285C0C-E60B-459C-8DEF-3960464EB695}">
      <dsp:nvSpPr>
        <dsp:cNvPr id="0" name=""/>
        <dsp:cNvSpPr/>
      </dsp:nvSpPr>
      <dsp:spPr>
        <a:xfrm>
          <a:off x="782843" y="1028654"/>
          <a:ext cx="646711" cy="323355"/>
        </a:xfrm>
        <a:prstGeom prst="rect">
          <a:avLst/>
        </a:prstGeom>
        <a:solidFill>
          <a:schemeClr val="accent6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Name change</a:t>
          </a:r>
          <a:endParaRPr lang="en-CH" sz="1100" kern="1200" dirty="0"/>
        </a:p>
      </dsp:txBody>
      <dsp:txXfrm>
        <a:off x="782843" y="1028654"/>
        <a:ext cx="646711" cy="323355"/>
      </dsp:txXfrm>
    </dsp:sp>
    <dsp:sp modelId="{81EC6B26-12FD-4DC6-A793-8B7E13480789}">
      <dsp:nvSpPr>
        <dsp:cNvPr id="0" name=""/>
        <dsp:cNvSpPr/>
      </dsp:nvSpPr>
      <dsp:spPr>
        <a:xfrm>
          <a:off x="1565363" y="1028654"/>
          <a:ext cx="646711" cy="323355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New location</a:t>
          </a:r>
          <a:endParaRPr lang="en-CH" sz="1100" kern="1200" dirty="0"/>
        </a:p>
      </dsp:txBody>
      <dsp:txXfrm>
        <a:off x="1565363" y="1028654"/>
        <a:ext cx="646711" cy="323355"/>
      </dsp:txXfrm>
    </dsp:sp>
    <dsp:sp modelId="{037468A1-E3FA-4A3A-A7F2-9FD2B2D670CD}">
      <dsp:nvSpPr>
        <dsp:cNvPr id="0" name=""/>
        <dsp:cNvSpPr/>
      </dsp:nvSpPr>
      <dsp:spPr>
        <a:xfrm>
          <a:off x="2347883" y="1028654"/>
          <a:ext cx="646711" cy="323355"/>
        </a:xfrm>
        <a:prstGeom prst="rect">
          <a:avLst/>
        </a:prstGeom>
        <a:solidFill>
          <a:schemeClr val="accent3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Removed location</a:t>
          </a:r>
          <a:endParaRPr lang="en-CH" sz="1100" kern="1200" dirty="0"/>
        </a:p>
      </dsp:txBody>
      <dsp:txXfrm>
        <a:off x="2347883" y="1028654"/>
        <a:ext cx="646711" cy="323355"/>
      </dsp:txXfrm>
    </dsp:sp>
    <dsp:sp modelId="{04F836CF-1BF4-4599-B370-07CA6198EA2D}">
      <dsp:nvSpPr>
        <dsp:cNvPr id="0" name=""/>
        <dsp:cNvSpPr/>
      </dsp:nvSpPr>
      <dsp:spPr>
        <a:xfrm>
          <a:off x="3130404" y="1028654"/>
          <a:ext cx="646711" cy="323355"/>
        </a:xfrm>
        <a:prstGeom prst="rect">
          <a:avLst/>
        </a:prstGeom>
        <a:solidFill>
          <a:schemeClr val="accent2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New Work Package</a:t>
          </a:r>
          <a:endParaRPr lang="en-CH" sz="1100" kern="1200" dirty="0"/>
        </a:p>
      </dsp:txBody>
      <dsp:txXfrm>
        <a:off x="3130404" y="1028654"/>
        <a:ext cx="646711" cy="323355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8C2987-4516-409C-B705-2172EF78F364}">
      <dsp:nvSpPr>
        <dsp:cNvPr id="0" name=""/>
        <dsp:cNvSpPr/>
      </dsp:nvSpPr>
      <dsp:spPr>
        <a:xfrm>
          <a:off x="6022109" y="2779941"/>
          <a:ext cx="5513763" cy="2126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6326"/>
              </a:lnTo>
              <a:lnTo>
                <a:pt x="5513763" y="106326"/>
              </a:lnTo>
              <a:lnTo>
                <a:pt x="5513763" y="212652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1F1DBE-0830-46A7-A2E1-4CA64A6B8DAA}">
      <dsp:nvSpPr>
        <dsp:cNvPr id="0" name=""/>
        <dsp:cNvSpPr/>
      </dsp:nvSpPr>
      <dsp:spPr>
        <a:xfrm>
          <a:off x="6022109" y="2779941"/>
          <a:ext cx="4288482" cy="2126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6326"/>
              </a:lnTo>
              <a:lnTo>
                <a:pt x="4288482" y="106326"/>
              </a:lnTo>
              <a:lnTo>
                <a:pt x="4288482" y="212652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B7D3C7-8F35-4394-9539-608E15B76B25}">
      <dsp:nvSpPr>
        <dsp:cNvPr id="0" name=""/>
        <dsp:cNvSpPr/>
      </dsp:nvSpPr>
      <dsp:spPr>
        <a:xfrm>
          <a:off x="6022109" y="2779941"/>
          <a:ext cx="3063202" cy="2126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6326"/>
              </a:lnTo>
              <a:lnTo>
                <a:pt x="3063202" y="106326"/>
              </a:lnTo>
              <a:lnTo>
                <a:pt x="3063202" y="212652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EF1733-8BB5-450B-822B-E81D8B34D54A}">
      <dsp:nvSpPr>
        <dsp:cNvPr id="0" name=""/>
        <dsp:cNvSpPr/>
      </dsp:nvSpPr>
      <dsp:spPr>
        <a:xfrm>
          <a:off x="6022109" y="2779941"/>
          <a:ext cx="1837921" cy="2126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6326"/>
              </a:lnTo>
              <a:lnTo>
                <a:pt x="1837921" y="106326"/>
              </a:lnTo>
              <a:lnTo>
                <a:pt x="1837921" y="212652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2CCB50-F56B-4742-88B3-42BA10EF894A}">
      <dsp:nvSpPr>
        <dsp:cNvPr id="0" name=""/>
        <dsp:cNvSpPr/>
      </dsp:nvSpPr>
      <dsp:spPr>
        <a:xfrm>
          <a:off x="6022109" y="2779941"/>
          <a:ext cx="612640" cy="2126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6326"/>
              </a:lnTo>
              <a:lnTo>
                <a:pt x="612640" y="106326"/>
              </a:lnTo>
              <a:lnTo>
                <a:pt x="612640" y="212652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979896-47C2-4141-B3D1-9BE2F8652A8E}">
      <dsp:nvSpPr>
        <dsp:cNvPr id="0" name=""/>
        <dsp:cNvSpPr/>
      </dsp:nvSpPr>
      <dsp:spPr>
        <a:xfrm>
          <a:off x="5409468" y="2779941"/>
          <a:ext cx="612640" cy="212652"/>
        </a:xfrm>
        <a:custGeom>
          <a:avLst/>
          <a:gdLst/>
          <a:ahLst/>
          <a:cxnLst/>
          <a:rect l="0" t="0" r="0" b="0"/>
          <a:pathLst>
            <a:path>
              <a:moveTo>
                <a:pt x="612640" y="0"/>
              </a:moveTo>
              <a:lnTo>
                <a:pt x="612640" y="106326"/>
              </a:lnTo>
              <a:lnTo>
                <a:pt x="0" y="106326"/>
              </a:lnTo>
              <a:lnTo>
                <a:pt x="0" y="212652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0C3C73-0E2A-47DC-A3FA-4B01F15643A4}">
      <dsp:nvSpPr>
        <dsp:cNvPr id="0" name=""/>
        <dsp:cNvSpPr/>
      </dsp:nvSpPr>
      <dsp:spPr>
        <a:xfrm>
          <a:off x="4184187" y="2779941"/>
          <a:ext cx="1837921" cy="212652"/>
        </a:xfrm>
        <a:custGeom>
          <a:avLst/>
          <a:gdLst/>
          <a:ahLst/>
          <a:cxnLst/>
          <a:rect l="0" t="0" r="0" b="0"/>
          <a:pathLst>
            <a:path>
              <a:moveTo>
                <a:pt x="1837921" y="0"/>
              </a:moveTo>
              <a:lnTo>
                <a:pt x="1837921" y="106326"/>
              </a:lnTo>
              <a:lnTo>
                <a:pt x="0" y="106326"/>
              </a:lnTo>
              <a:lnTo>
                <a:pt x="0" y="212652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72106C-1558-40D9-9D73-4EB1A721AB8C}">
      <dsp:nvSpPr>
        <dsp:cNvPr id="0" name=""/>
        <dsp:cNvSpPr/>
      </dsp:nvSpPr>
      <dsp:spPr>
        <a:xfrm>
          <a:off x="2958906" y="2779941"/>
          <a:ext cx="3063202" cy="212652"/>
        </a:xfrm>
        <a:custGeom>
          <a:avLst/>
          <a:gdLst/>
          <a:ahLst/>
          <a:cxnLst/>
          <a:rect l="0" t="0" r="0" b="0"/>
          <a:pathLst>
            <a:path>
              <a:moveTo>
                <a:pt x="3063202" y="0"/>
              </a:moveTo>
              <a:lnTo>
                <a:pt x="3063202" y="106326"/>
              </a:lnTo>
              <a:lnTo>
                <a:pt x="0" y="106326"/>
              </a:lnTo>
              <a:lnTo>
                <a:pt x="0" y="212652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9B2F27-42A8-4AD0-95E7-E6FFF7934E44}">
      <dsp:nvSpPr>
        <dsp:cNvPr id="0" name=""/>
        <dsp:cNvSpPr/>
      </dsp:nvSpPr>
      <dsp:spPr>
        <a:xfrm>
          <a:off x="1733626" y="2779941"/>
          <a:ext cx="4288482" cy="212652"/>
        </a:xfrm>
        <a:custGeom>
          <a:avLst/>
          <a:gdLst/>
          <a:ahLst/>
          <a:cxnLst/>
          <a:rect l="0" t="0" r="0" b="0"/>
          <a:pathLst>
            <a:path>
              <a:moveTo>
                <a:pt x="4288482" y="0"/>
              </a:moveTo>
              <a:lnTo>
                <a:pt x="4288482" y="106326"/>
              </a:lnTo>
              <a:lnTo>
                <a:pt x="0" y="106326"/>
              </a:lnTo>
              <a:lnTo>
                <a:pt x="0" y="212652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353D1B-6ABA-4923-A314-AFF512ECF46D}">
      <dsp:nvSpPr>
        <dsp:cNvPr id="0" name=""/>
        <dsp:cNvSpPr/>
      </dsp:nvSpPr>
      <dsp:spPr>
        <a:xfrm>
          <a:off x="508345" y="2779941"/>
          <a:ext cx="5513763" cy="212652"/>
        </a:xfrm>
        <a:custGeom>
          <a:avLst/>
          <a:gdLst/>
          <a:ahLst/>
          <a:cxnLst/>
          <a:rect l="0" t="0" r="0" b="0"/>
          <a:pathLst>
            <a:path>
              <a:moveTo>
                <a:pt x="5513763" y="0"/>
              </a:moveTo>
              <a:lnTo>
                <a:pt x="5513763" y="106326"/>
              </a:lnTo>
              <a:lnTo>
                <a:pt x="0" y="106326"/>
              </a:lnTo>
              <a:lnTo>
                <a:pt x="0" y="212652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D04F20-D6B2-4DD8-B840-F35734A9D921}">
      <dsp:nvSpPr>
        <dsp:cNvPr id="0" name=""/>
        <dsp:cNvSpPr/>
      </dsp:nvSpPr>
      <dsp:spPr>
        <a:xfrm>
          <a:off x="5515794" y="2273627"/>
          <a:ext cx="1012628" cy="506314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800" kern="1200" dirty="0"/>
            <a:t>4 Technical infrastructure</a:t>
          </a:r>
          <a:endParaRPr lang="en-CH" sz="800" kern="1200" dirty="0"/>
        </a:p>
      </dsp:txBody>
      <dsp:txXfrm>
        <a:off x="5515794" y="2273627"/>
        <a:ext cx="1012628" cy="506314"/>
      </dsp:txXfrm>
    </dsp:sp>
    <dsp:sp modelId="{68BBAAF0-E692-4F8C-9E40-6279C5FF9174}">
      <dsp:nvSpPr>
        <dsp:cNvPr id="0" name=""/>
        <dsp:cNvSpPr/>
      </dsp:nvSpPr>
      <dsp:spPr>
        <a:xfrm>
          <a:off x="2030" y="2992593"/>
          <a:ext cx="1012628" cy="506314"/>
        </a:xfrm>
        <a:prstGeom prst="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800" kern="1200" dirty="0"/>
            <a:t>4.1 TI Coordination</a:t>
          </a:r>
          <a:endParaRPr lang="en-CH" sz="800" kern="1200" dirty="0"/>
        </a:p>
      </dsp:txBody>
      <dsp:txXfrm>
        <a:off x="2030" y="2992593"/>
        <a:ext cx="1012628" cy="506314"/>
      </dsp:txXfrm>
    </dsp:sp>
    <dsp:sp modelId="{A01515FE-F32B-49B5-A687-EA3E4779E7BA}">
      <dsp:nvSpPr>
        <dsp:cNvPr id="0" name=""/>
        <dsp:cNvSpPr/>
      </dsp:nvSpPr>
      <dsp:spPr>
        <a:xfrm>
          <a:off x="1227311" y="2992593"/>
          <a:ext cx="1012628" cy="506314"/>
        </a:xfrm>
        <a:prstGeom prst="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800" kern="1200" dirty="0"/>
            <a:t>4.2 Integration</a:t>
          </a:r>
          <a:endParaRPr lang="en-CH" sz="800" kern="1200" dirty="0"/>
        </a:p>
      </dsp:txBody>
      <dsp:txXfrm>
        <a:off x="1227311" y="2992593"/>
        <a:ext cx="1012628" cy="506314"/>
      </dsp:txXfrm>
    </dsp:sp>
    <dsp:sp modelId="{BDDEDCC8-5971-4C66-90CF-97F3D83CDCBA}">
      <dsp:nvSpPr>
        <dsp:cNvPr id="0" name=""/>
        <dsp:cNvSpPr/>
      </dsp:nvSpPr>
      <dsp:spPr>
        <a:xfrm>
          <a:off x="2452592" y="2992593"/>
          <a:ext cx="1012628" cy="506314"/>
        </a:xfrm>
        <a:prstGeom prst="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800" kern="1200" dirty="0"/>
            <a:t>4.3 Geodesy &amp; Alignement</a:t>
          </a:r>
          <a:endParaRPr lang="en-CH" sz="800" kern="1200" dirty="0"/>
        </a:p>
      </dsp:txBody>
      <dsp:txXfrm>
        <a:off x="2452592" y="2992593"/>
        <a:ext cx="1012628" cy="506314"/>
      </dsp:txXfrm>
    </dsp:sp>
    <dsp:sp modelId="{0ED96039-C06C-4934-8269-B5955A93EC6B}">
      <dsp:nvSpPr>
        <dsp:cNvPr id="0" name=""/>
        <dsp:cNvSpPr/>
      </dsp:nvSpPr>
      <dsp:spPr>
        <a:xfrm>
          <a:off x="3677873" y="2992593"/>
          <a:ext cx="1012628" cy="506314"/>
        </a:xfrm>
        <a:prstGeom prst="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/>
            <a:t>4.4 Electricity and energy management</a:t>
          </a:r>
          <a:endParaRPr lang="en-CH" sz="800" kern="1200" dirty="0"/>
        </a:p>
      </dsp:txBody>
      <dsp:txXfrm>
        <a:off x="3677873" y="2992593"/>
        <a:ext cx="1012628" cy="506314"/>
      </dsp:txXfrm>
    </dsp:sp>
    <dsp:sp modelId="{E2978BFF-B6AA-403B-B3EC-7C3126FB4B66}">
      <dsp:nvSpPr>
        <dsp:cNvPr id="0" name=""/>
        <dsp:cNvSpPr/>
      </dsp:nvSpPr>
      <dsp:spPr>
        <a:xfrm>
          <a:off x="4903154" y="2992593"/>
          <a:ext cx="1012628" cy="506314"/>
        </a:xfrm>
        <a:prstGeom prst="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800" kern="1200" dirty="0"/>
            <a:t>4.5 Cooling and ventilation</a:t>
          </a:r>
          <a:endParaRPr lang="en-CH" sz="800" kern="1200" dirty="0"/>
        </a:p>
      </dsp:txBody>
      <dsp:txXfrm>
        <a:off x="4903154" y="2992593"/>
        <a:ext cx="1012628" cy="506314"/>
      </dsp:txXfrm>
    </dsp:sp>
    <dsp:sp modelId="{BFA3ACE3-FA07-4EC7-B785-1C91369D190E}">
      <dsp:nvSpPr>
        <dsp:cNvPr id="0" name=""/>
        <dsp:cNvSpPr/>
      </dsp:nvSpPr>
      <dsp:spPr>
        <a:xfrm>
          <a:off x="6128435" y="2992593"/>
          <a:ext cx="1012628" cy="506314"/>
        </a:xfrm>
        <a:prstGeom prst="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800" kern="1200" dirty="0"/>
            <a:t>4.6 Cryogenics systems</a:t>
          </a:r>
          <a:endParaRPr lang="en-CH" sz="800" kern="1200" dirty="0"/>
        </a:p>
      </dsp:txBody>
      <dsp:txXfrm>
        <a:off x="6128435" y="2992593"/>
        <a:ext cx="1012628" cy="506314"/>
      </dsp:txXfrm>
    </dsp:sp>
    <dsp:sp modelId="{9949E6B5-1661-46FC-9D75-D6B42B8D3A34}">
      <dsp:nvSpPr>
        <dsp:cNvPr id="0" name=""/>
        <dsp:cNvSpPr/>
      </dsp:nvSpPr>
      <dsp:spPr>
        <a:xfrm>
          <a:off x="7353715" y="2992593"/>
          <a:ext cx="1012628" cy="506314"/>
        </a:xfrm>
        <a:prstGeom prst="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/>
            <a:t>4.7 Computing and controls infrastructure, communication and network</a:t>
          </a:r>
          <a:endParaRPr lang="en-CH" sz="800" kern="1200" dirty="0"/>
        </a:p>
      </dsp:txBody>
      <dsp:txXfrm>
        <a:off x="7353715" y="2992593"/>
        <a:ext cx="1012628" cy="506314"/>
      </dsp:txXfrm>
    </dsp:sp>
    <dsp:sp modelId="{20B79FEF-0222-4905-8694-8879D58518B6}">
      <dsp:nvSpPr>
        <dsp:cNvPr id="0" name=""/>
        <dsp:cNvSpPr/>
      </dsp:nvSpPr>
      <dsp:spPr>
        <a:xfrm>
          <a:off x="8578996" y="2992593"/>
          <a:ext cx="1012628" cy="506314"/>
        </a:xfrm>
        <a:prstGeom prst="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800" kern="1200" dirty="0"/>
            <a:t>4.8 Safety</a:t>
          </a:r>
          <a:endParaRPr lang="en-CH" sz="800" kern="1200" dirty="0"/>
        </a:p>
      </dsp:txBody>
      <dsp:txXfrm>
        <a:off x="8578996" y="2992593"/>
        <a:ext cx="1012628" cy="506314"/>
      </dsp:txXfrm>
    </dsp:sp>
    <dsp:sp modelId="{43380AB9-73F6-462E-A730-BF62A3669C8C}">
      <dsp:nvSpPr>
        <dsp:cNvPr id="0" name=""/>
        <dsp:cNvSpPr/>
      </dsp:nvSpPr>
      <dsp:spPr>
        <a:xfrm>
          <a:off x="9804277" y="2992593"/>
          <a:ext cx="1012628" cy="506314"/>
        </a:xfrm>
        <a:prstGeom prst="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800" kern="1200" dirty="0"/>
            <a:t>4.9 Operation, maintenance, availability, reliability</a:t>
          </a:r>
          <a:endParaRPr lang="en-CH" sz="800" kern="1200" dirty="0"/>
        </a:p>
      </dsp:txBody>
      <dsp:txXfrm>
        <a:off x="9804277" y="2992593"/>
        <a:ext cx="1012628" cy="506314"/>
      </dsp:txXfrm>
    </dsp:sp>
    <dsp:sp modelId="{0C734671-14AA-4EAE-88E2-B1A12A808D57}">
      <dsp:nvSpPr>
        <dsp:cNvPr id="0" name=""/>
        <dsp:cNvSpPr/>
      </dsp:nvSpPr>
      <dsp:spPr>
        <a:xfrm>
          <a:off x="11029558" y="2992593"/>
          <a:ext cx="1012628" cy="506314"/>
        </a:xfrm>
        <a:prstGeom prst="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800" kern="1200" dirty="0"/>
            <a:t>4.10 Transport &amp; handling, installation concepts, logistics</a:t>
          </a:r>
          <a:endParaRPr lang="en-CH" sz="800" kern="1200" dirty="0"/>
        </a:p>
      </dsp:txBody>
      <dsp:txXfrm>
        <a:off x="11029558" y="2992593"/>
        <a:ext cx="1012628" cy="506314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F69FA8-D491-4C99-B9D0-65EAB32CC70D}">
      <dsp:nvSpPr>
        <dsp:cNvPr id="0" name=""/>
        <dsp:cNvSpPr/>
      </dsp:nvSpPr>
      <dsp:spPr>
        <a:xfrm>
          <a:off x="322" y="1028654"/>
          <a:ext cx="646711" cy="323355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No changes</a:t>
          </a:r>
          <a:endParaRPr lang="en-CH" sz="1100" kern="1200" dirty="0"/>
        </a:p>
      </dsp:txBody>
      <dsp:txXfrm>
        <a:off x="322" y="1028654"/>
        <a:ext cx="646711" cy="323355"/>
      </dsp:txXfrm>
    </dsp:sp>
    <dsp:sp modelId="{05285C0C-E60B-459C-8DEF-3960464EB695}">
      <dsp:nvSpPr>
        <dsp:cNvPr id="0" name=""/>
        <dsp:cNvSpPr/>
      </dsp:nvSpPr>
      <dsp:spPr>
        <a:xfrm>
          <a:off x="782843" y="1028654"/>
          <a:ext cx="646711" cy="323355"/>
        </a:xfrm>
        <a:prstGeom prst="rect">
          <a:avLst/>
        </a:prstGeom>
        <a:solidFill>
          <a:schemeClr val="accent6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Name change</a:t>
          </a:r>
          <a:endParaRPr lang="en-CH" sz="1100" kern="1200" dirty="0"/>
        </a:p>
      </dsp:txBody>
      <dsp:txXfrm>
        <a:off x="782843" y="1028654"/>
        <a:ext cx="646711" cy="323355"/>
      </dsp:txXfrm>
    </dsp:sp>
    <dsp:sp modelId="{81EC6B26-12FD-4DC6-A793-8B7E13480789}">
      <dsp:nvSpPr>
        <dsp:cNvPr id="0" name=""/>
        <dsp:cNvSpPr/>
      </dsp:nvSpPr>
      <dsp:spPr>
        <a:xfrm>
          <a:off x="1565363" y="1028654"/>
          <a:ext cx="646711" cy="323355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New location</a:t>
          </a:r>
          <a:endParaRPr lang="en-CH" sz="1100" kern="1200" dirty="0"/>
        </a:p>
      </dsp:txBody>
      <dsp:txXfrm>
        <a:off x="1565363" y="1028654"/>
        <a:ext cx="646711" cy="323355"/>
      </dsp:txXfrm>
    </dsp:sp>
    <dsp:sp modelId="{037468A1-E3FA-4A3A-A7F2-9FD2B2D670CD}">
      <dsp:nvSpPr>
        <dsp:cNvPr id="0" name=""/>
        <dsp:cNvSpPr/>
      </dsp:nvSpPr>
      <dsp:spPr>
        <a:xfrm>
          <a:off x="2347883" y="1028654"/>
          <a:ext cx="646711" cy="323355"/>
        </a:xfrm>
        <a:prstGeom prst="rect">
          <a:avLst/>
        </a:prstGeom>
        <a:solidFill>
          <a:schemeClr val="accent3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Removed location</a:t>
          </a:r>
          <a:endParaRPr lang="en-CH" sz="1100" kern="1200" dirty="0"/>
        </a:p>
      </dsp:txBody>
      <dsp:txXfrm>
        <a:off x="2347883" y="1028654"/>
        <a:ext cx="646711" cy="323355"/>
      </dsp:txXfrm>
    </dsp:sp>
    <dsp:sp modelId="{04F836CF-1BF4-4599-B370-07CA6198EA2D}">
      <dsp:nvSpPr>
        <dsp:cNvPr id="0" name=""/>
        <dsp:cNvSpPr/>
      </dsp:nvSpPr>
      <dsp:spPr>
        <a:xfrm>
          <a:off x="3130404" y="1028654"/>
          <a:ext cx="646711" cy="323355"/>
        </a:xfrm>
        <a:prstGeom prst="rect">
          <a:avLst/>
        </a:prstGeom>
        <a:solidFill>
          <a:schemeClr val="accent2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New Work Package</a:t>
          </a:r>
          <a:endParaRPr lang="en-CH" sz="1100" kern="1200" dirty="0"/>
        </a:p>
      </dsp:txBody>
      <dsp:txXfrm>
        <a:off x="3130404" y="1028654"/>
        <a:ext cx="646711" cy="323355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1D3A84-0185-4B93-BFF7-A92EFE6C9734}">
      <dsp:nvSpPr>
        <dsp:cNvPr id="0" name=""/>
        <dsp:cNvSpPr/>
      </dsp:nvSpPr>
      <dsp:spPr>
        <a:xfrm>
          <a:off x="6022109" y="2797984"/>
          <a:ext cx="5595486" cy="1765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8283"/>
              </a:lnTo>
              <a:lnTo>
                <a:pt x="5595486" y="88283"/>
              </a:lnTo>
              <a:lnTo>
                <a:pt x="5595486" y="176566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B4B9E2-A674-4EBF-A8A6-022E177DF80B}">
      <dsp:nvSpPr>
        <dsp:cNvPr id="0" name=""/>
        <dsp:cNvSpPr/>
      </dsp:nvSpPr>
      <dsp:spPr>
        <a:xfrm>
          <a:off x="6022109" y="2797984"/>
          <a:ext cx="4578125" cy="1765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8283"/>
              </a:lnTo>
              <a:lnTo>
                <a:pt x="4578125" y="88283"/>
              </a:lnTo>
              <a:lnTo>
                <a:pt x="4578125" y="176566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8C2987-4516-409C-B705-2172EF78F364}">
      <dsp:nvSpPr>
        <dsp:cNvPr id="0" name=""/>
        <dsp:cNvSpPr/>
      </dsp:nvSpPr>
      <dsp:spPr>
        <a:xfrm>
          <a:off x="6022109" y="2797984"/>
          <a:ext cx="3560763" cy="1765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8283"/>
              </a:lnTo>
              <a:lnTo>
                <a:pt x="3560763" y="88283"/>
              </a:lnTo>
              <a:lnTo>
                <a:pt x="3560763" y="176566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1F1DBE-0830-46A7-A2E1-4CA64A6B8DAA}">
      <dsp:nvSpPr>
        <dsp:cNvPr id="0" name=""/>
        <dsp:cNvSpPr/>
      </dsp:nvSpPr>
      <dsp:spPr>
        <a:xfrm>
          <a:off x="6022109" y="2797984"/>
          <a:ext cx="2543402" cy="1765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8283"/>
              </a:lnTo>
              <a:lnTo>
                <a:pt x="2543402" y="88283"/>
              </a:lnTo>
              <a:lnTo>
                <a:pt x="2543402" y="176566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B7D3C7-8F35-4394-9539-608E15B76B25}">
      <dsp:nvSpPr>
        <dsp:cNvPr id="0" name=""/>
        <dsp:cNvSpPr/>
      </dsp:nvSpPr>
      <dsp:spPr>
        <a:xfrm>
          <a:off x="6022109" y="2797984"/>
          <a:ext cx="1526041" cy="1765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8283"/>
              </a:lnTo>
              <a:lnTo>
                <a:pt x="1526041" y="88283"/>
              </a:lnTo>
              <a:lnTo>
                <a:pt x="1526041" y="176566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EF1733-8BB5-450B-822B-E81D8B34D54A}">
      <dsp:nvSpPr>
        <dsp:cNvPr id="0" name=""/>
        <dsp:cNvSpPr/>
      </dsp:nvSpPr>
      <dsp:spPr>
        <a:xfrm>
          <a:off x="6022109" y="2797984"/>
          <a:ext cx="508680" cy="1765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8283"/>
              </a:lnTo>
              <a:lnTo>
                <a:pt x="508680" y="88283"/>
              </a:lnTo>
              <a:lnTo>
                <a:pt x="508680" y="176566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2CCB50-F56B-4742-88B3-42BA10EF894A}">
      <dsp:nvSpPr>
        <dsp:cNvPr id="0" name=""/>
        <dsp:cNvSpPr/>
      </dsp:nvSpPr>
      <dsp:spPr>
        <a:xfrm>
          <a:off x="5513428" y="2797984"/>
          <a:ext cx="508680" cy="176566"/>
        </a:xfrm>
        <a:custGeom>
          <a:avLst/>
          <a:gdLst/>
          <a:ahLst/>
          <a:cxnLst/>
          <a:rect l="0" t="0" r="0" b="0"/>
          <a:pathLst>
            <a:path>
              <a:moveTo>
                <a:pt x="508680" y="0"/>
              </a:moveTo>
              <a:lnTo>
                <a:pt x="508680" y="88283"/>
              </a:lnTo>
              <a:lnTo>
                <a:pt x="0" y="88283"/>
              </a:lnTo>
              <a:lnTo>
                <a:pt x="0" y="176566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979896-47C2-4141-B3D1-9BE2F8652A8E}">
      <dsp:nvSpPr>
        <dsp:cNvPr id="0" name=""/>
        <dsp:cNvSpPr/>
      </dsp:nvSpPr>
      <dsp:spPr>
        <a:xfrm>
          <a:off x="4496067" y="2797984"/>
          <a:ext cx="1526041" cy="176566"/>
        </a:xfrm>
        <a:custGeom>
          <a:avLst/>
          <a:gdLst/>
          <a:ahLst/>
          <a:cxnLst/>
          <a:rect l="0" t="0" r="0" b="0"/>
          <a:pathLst>
            <a:path>
              <a:moveTo>
                <a:pt x="1526041" y="0"/>
              </a:moveTo>
              <a:lnTo>
                <a:pt x="1526041" y="88283"/>
              </a:lnTo>
              <a:lnTo>
                <a:pt x="0" y="88283"/>
              </a:lnTo>
              <a:lnTo>
                <a:pt x="0" y="176566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0C3C73-0E2A-47DC-A3FA-4B01F15643A4}">
      <dsp:nvSpPr>
        <dsp:cNvPr id="0" name=""/>
        <dsp:cNvSpPr/>
      </dsp:nvSpPr>
      <dsp:spPr>
        <a:xfrm>
          <a:off x="3478706" y="2797984"/>
          <a:ext cx="2543402" cy="176566"/>
        </a:xfrm>
        <a:custGeom>
          <a:avLst/>
          <a:gdLst/>
          <a:ahLst/>
          <a:cxnLst/>
          <a:rect l="0" t="0" r="0" b="0"/>
          <a:pathLst>
            <a:path>
              <a:moveTo>
                <a:pt x="2543402" y="0"/>
              </a:moveTo>
              <a:lnTo>
                <a:pt x="2543402" y="88283"/>
              </a:lnTo>
              <a:lnTo>
                <a:pt x="0" y="88283"/>
              </a:lnTo>
              <a:lnTo>
                <a:pt x="0" y="176566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72106C-1558-40D9-9D73-4EB1A721AB8C}">
      <dsp:nvSpPr>
        <dsp:cNvPr id="0" name=""/>
        <dsp:cNvSpPr/>
      </dsp:nvSpPr>
      <dsp:spPr>
        <a:xfrm>
          <a:off x="2461345" y="2797984"/>
          <a:ext cx="3560763" cy="176566"/>
        </a:xfrm>
        <a:custGeom>
          <a:avLst/>
          <a:gdLst/>
          <a:ahLst/>
          <a:cxnLst/>
          <a:rect l="0" t="0" r="0" b="0"/>
          <a:pathLst>
            <a:path>
              <a:moveTo>
                <a:pt x="3560763" y="0"/>
              </a:moveTo>
              <a:lnTo>
                <a:pt x="3560763" y="88283"/>
              </a:lnTo>
              <a:lnTo>
                <a:pt x="0" y="88283"/>
              </a:lnTo>
              <a:lnTo>
                <a:pt x="0" y="176566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9B2F27-42A8-4AD0-95E7-E6FFF7934E44}">
      <dsp:nvSpPr>
        <dsp:cNvPr id="0" name=""/>
        <dsp:cNvSpPr/>
      </dsp:nvSpPr>
      <dsp:spPr>
        <a:xfrm>
          <a:off x="1443983" y="2797984"/>
          <a:ext cx="4578125" cy="176566"/>
        </a:xfrm>
        <a:custGeom>
          <a:avLst/>
          <a:gdLst/>
          <a:ahLst/>
          <a:cxnLst/>
          <a:rect l="0" t="0" r="0" b="0"/>
          <a:pathLst>
            <a:path>
              <a:moveTo>
                <a:pt x="4578125" y="0"/>
              </a:moveTo>
              <a:lnTo>
                <a:pt x="4578125" y="88283"/>
              </a:lnTo>
              <a:lnTo>
                <a:pt x="0" y="88283"/>
              </a:lnTo>
              <a:lnTo>
                <a:pt x="0" y="176566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353D1B-6ABA-4923-A314-AFF512ECF46D}">
      <dsp:nvSpPr>
        <dsp:cNvPr id="0" name=""/>
        <dsp:cNvSpPr/>
      </dsp:nvSpPr>
      <dsp:spPr>
        <a:xfrm>
          <a:off x="426622" y="2797984"/>
          <a:ext cx="5595486" cy="176566"/>
        </a:xfrm>
        <a:custGeom>
          <a:avLst/>
          <a:gdLst/>
          <a:ahLst/>
          <a:cxnLst/>
          <a:rect l="0" t="0" r="0" b="0"/>
          <a:pathLst>
            <a:path>
              <a:moveTo>
                <a:pt x="5595486" y="0"/>
              </a:moveTo>
              <a:lnTo>
                <a:pt x="5595486" y="88283"/>
              </a:lnTo>
              <a:lnTo>
                <a:pt x="0" y="88283"/>
              </a:lnTo>
              <a:lnTo>
                <a:pt x="0" y="176566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D04F20-D6B2-4DD8-B840-F35734A9D921}">
      <dsp:nvSpPr>
        <dsp:cNvPr id="0" name=""/>
        <dsp:cNvSpPr/>
      </dsp:nvSpPr>
      <dsp:spPr>
        <a:xfrm>
          <a:off x="5601711" y="2377586"/>
          <a:ext cx="840794" cy="420397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600" kern="1200" dirty="0"/>
            <a:t>4 Technical infrastructure</a:t>
          </a:r>
          <a:endParaRPr lang="en-CH" sz="600" kern="1200" dirty="0"/>
        </a:p>
      </dsp:txBody>
      <dsp:txXfrm>
        <a:off x="5601711" y="2377586"/>
        <a:ext cx="840794" cy="420397"/>
      </dsp:txXfrm>
    </dsp:sp>
    <dsp:sp modelId="{68BBAAF0-E692-4F8C-9E40-6279C5FF9174}">
      <dsp:nvSpPr>
        <dsp:cNvPr id="0" name=""/>
        <dsp:cNvSpPr/>
      </dsp:nvSpPr>
      <dsp:spPr>
        <a:xfrm>
          <a:off x="6225" y="2974550"/>
          <a:ext cx="840794" cy="420397"/>
        </a:xfrm>
        <a:prstGeom prst="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600" kern="1200" dirty="0"/>
            <a:t>4.1 TI Coordination</a:t>
          </a:r>
          <a:endParaRPr lang="en-CH" sz="600" kern="1200" dirty="0"/>
        </a:p>
      </dsp:txBody>
      <dsp:txXfrm>
        <a:off x="6225" y="2974550"/>
        <a:ext cx="840794" cy="420397"/>
      </dsp:txXfrm>
    </dsp:sp>
    <dsp:sp modelId="{A01515FE-F32B-49B5-A687-EA3E4779E7BA}">
      <dsp:nvSpPr>
        <dsp:cNvPr id="0" name=""/>
        <dsp:cNvSpPr/>
      </dsp:nvSpPr>
      <dsp:spPr>
        <a:xfrm>
          <a:off x="1023586" y="2974550"/>
          <a:ext cx="840794" cy="420397"/>
        </a:xfrm>
        <a:prstGeom prst="rect">
          <a:avLst/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600" kern="1200" dirty="0"/>
            <a:t>4.2  Integration</a:t>
          </a:r>
          <a:r>
            <a:rPr lang="en-US" sz="600" kern="1200" dirty="0"/>
            <a:t>, Scheduling and Configuration</a:t>
          </a:r>
          <a:endParaRPr lang="en-CH" sz="600" kern="1200" dirty="0"/>
        </a:p>
      </dsp:txBody>
      <dsp:txXfrm>
        <a:off x="1023586" y="2974550"/>
        <a:ext cx="840794" cy="420397"/>
      </dsp:txXfrm>
    </dsp:sp>
    <dsp:sp modelId="{BDDEDCC8-5971-4C66-90CF-97F3D83CDCBA}">
      <dsp:nvSpPr>
        <dsp:cNvPr id="0" name=""/>
        <dsp:cNvSpPr/>
      </dsp:nvSpPr>
      <dsp:spPr>
        <a:xfrm>
          <a:off x="2040947" y="2974550"/>
          <a:ext cx="840794" cy="420397"/>
        </a:xfrm>
        <a:prstGeom prst="rect">
          <a:avLst/>
        </a:prstGeom>
        <a:solidFill>
          <a:schemeClr val="accent6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600" kern="1200" dirty="0"/>
            <a:t>4.3 Geodesy</a:t>
          </a:r>
          <a:endParaRPr lang="en-CH" sz="600" kern="1200" dirty="0"/>
        </a:p>
      </dsp:txBody>
      <dsp:txXfrm>
        <a:off x="2040947" y="2974550"/>
        <a:ext cx="840794" cy="420397"/>
      </dsp:txXfrm>
    </dsp:sp>
    <dsp:sp modelId="{0ED96039-C06C-4934-8269-B5955A93EC6B}">
      <dsp:nvSpPr>
        <dsp:cNvPr id="0" name=""/>
        <dsp:cNvSpPr/>
      </dsp:nvSpPr>
      <dsp:spPr>
        <a:xfrm>
          <a:off x="3058308" y="2974550"/>
          <a:ext cx="840794" cy="420397"/>
        </a:xfrm>
        <a:prstGeom prst="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" kern="1200" dirty="0"/>
            <a:t>4.4 Electricity and energy management</a:t>
          </a:r>
          <a:endParaRPr lang="en-CH" sz="600" kern="1200" dirty="0"/>
        </a:p>
      </dsp:txBody>
      <dsp:txXfrm>
        <a:off x="3058308" y="2974550"/>
        <a:ext cx="840794" cy="420397"/>
      </dsp:txXfrm>
    </dsp:sp>
    <dsp:sp modelId="{E2978BFF-B6AA-403B-B3EC-7C3126FB4B66}">
      <dsp:nvSpPr>
        <dsp:cNvPr id="0" name=""/>
        <dsp:cNvSpPr/>
      </dsp:nvSpPr>
      <dsp:spPr>
        <a:xfrm>
          <a:off x="4075670" y="2974550"/>
          <a:ext cx="840794" cy="420397"/>
        </a:xfrm>
        <a:prstGeom prst="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600" kern="1200" dirty="0"/>
            <a:t>4.5 Cooling and ventilation</a:t>
          </a:r>
          <a:endParaRPr lang="en-CH" sz="600" kern="1200" dirty="0"/>
        </a:p>
      </dsp:txBody>
      <dsp:txXfrm>
        <a:off x="4075670" y="2974550"/>
        <a:ext cx="840794" cy="420397"/>
      </dsp:txXfrm>
    </dsp:sp>
    <dsp:sp modelId="{BFA3ACE3-FA07-4EC7-B785-1C91369D190E}">
      <dsp:nvSpPr>
        <dsp:cNvPr id="0" name=""/>
        <dsp:cNvSpPr/>
      </dsp:nvSpPr>
      <dsp:spPr>
        <a:xfrm>
          <a:off x="5093031" y="2974550"/>
          <a:ext cx="840794" cy="420397"/>
        </a:xfrm>
        <a:prstGeom prst="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600" kern="1200" dirty="0"/>
            <a:t>4.6 Cryogenics systems</a:t>
          </a:r>
          <a:endParaRPr lang="en-CH" sz="600" kern="1200" dirty="0"/>
        </a:p>
      </dsp:txBody>
      <dsp:txXfrm>
        <a:off x="5093031" y="2974550"/>
        <a:ext cx="840794" cy="420397"/>
      </dsp:txXfrm>
    </dsp:sp>
    <dsp:sp modelId="{9949E6B5-1661-46FC-9D75-D6B42B8D3A34}">
      <dsp:nvSpPr>
        <dsp:cNvPr id="0" name=""/>
        <dsp:cNvSpPr/>
      </dsp:nvSpPr>
      <dsp:spPr>
        <a:xfrm>
          <a:off x="6110392" y="2974550"/>
          <a:ext cx="840794" cy="420397"/>
        </a:xfrm>
        <a:prstGeom prst="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" kern="1200" dirty="0"/>
            <a:t>4.7 Computing and controls infrastructure, communication and network</a:t>
          </a:r>
          <a:endParaRPr lang="en-CH" sz="600" kern="1200" dirty="0"/>
        </a:p>
      </dsp:txBody>
      <dsp:txXfrm>
        <a:off x="6110392" y="2974550"/>
        <a:ext cx="840794" cy="420397"/>
      </dsp:txXfrm>
    </dsp:sp>
    <dsp:sp modelId="{20B79FEF-0222-4905-8694-8879D58518B6}">
      <dsp:nvSpPr>
        <dsp:cNvPr id="0" name=""/>
        <dsp:cNvSpPr/>
      </dsp:nvSpPr>
      <dsp:spPr>
        <a:xfrm>
          <a:off x="7127753" y="2974550"/>
          <a:ext cx="840794" cy="420397"/>
        </a:xfrm>
        <a:prstGeom prst="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600" kern="1200" dirty="0"/>
            <a:t>4.8 Safety</a:t>
          </a:r>
          <a:endParaRPr lang="en-CH" sz="600" kern="1200" dirty="0"/>
        </a:p>
      </dsp:txBody>
      <dsp:txXfrm>
        <a:off x="7127753" y="2974550"/>
        <a:ext cx="840794" cy="420397"/>
      </dsp:txXfrm>
    </dsp:sp>
    <dsp:sp modelId="{43380AB9-73F6-462E-A730-BF62A3669C8C}">
      <dsp:nvSpPr>
        <dsp:cNvPr id="0" name=""/>
        <dsp:cNvSpPr/>
      </dsp:nvSpPr>
      <dsp:spPr>
        <a:xfrm>
          <a:off x="8145114" y="2974550"/>
          <a:ext cx="840794" cy="420397"/>
        </a:xfrm>
        <a:prstGeom prst="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600" kern="1200" dirty="0"/>
            <a:t>4.9 </a:t>
          </a:r>
          <a:r>
            <a:rPr lang="en-GB" sz="600" kern="1200" dirty="0"/>
            <a:t>Technical Exploitation </a:t>
          </a:r>
          <a:endParaRPr lang="en-CH" sz="600" kern="1200" dirty="0"/>
        </a:p>
      </dsp:txBody>
      <dsp:txXfrm>
        <a:off x="8145114" y="2974550"/>
        <a:ext cx="840794" cy="420397"/>
      </dsp:txXfrm>
    </dsp:sp>
    <dsp:sp modelId="{0C734671-14AA-4EAE-88E2-B1A12A808D57}">
      <dsp:nvSpPr>
        <dsp:cNvPr id="0" name=""/>
        <dsp:cNvSpPr/>
      </dsp:nvSpPr>
      <dsp:spPr>
        <a:xfrm>
          <a:off x="9162475" y="2974550"/>
          <a:ext cx="840794" cy="420397"/>
        </a:xfrm>
        <a:prstGeom prst="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600" kern="1200" dirty="0"/>
            <a:t>4.10 Transport &amp; handling, installation concepts, logistics</a:t>
          </a:r>
          <a:endParaRPr lang="en-CH" sz="600" kern="1200" dirty="0"/>
        </a:p>
      </dsp:txBody>
      <dsp:txXfrm>
        <a:off x="9162475" y="2974550"/>
        <a:ext cx="840794" cy="420397"/>
      </dsp:txXfrm>
    </dsp:sp>
    <dsp:sp modelId="{ED69EF49-BA09-40EB-9F77-7BDD095CFAE7}">
      <dsp:nvSpPr>
        <dsp:cNvPr id="0" name=""/>
        <dsp:cNvSpPr/>
      </dsp:nvSpPr>
      <dsp:spPr>
        <a:xfrm>
          <a:off x="10179836" y="2974550"/>
          <a:ext cx="840794" cy="420397"/>
        </a:xfrm>
        <a:prstGeom prst="rect">
          <a:avLst/>
        </a:prstGeom>
        <a:solidFill>
          <a:schemeClr val="accent2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4.11 Support, Structure and Arc cell mock-up</a:t>
          </a:r>
          <a:endParaRPr lang="en-CH" sz="600" kern="1200" dirty="0"/>
        </a:p>
      </dsp:txBody>
      <dsp:txXfrm>
        <a:off x="10179836" y="2974550"/>
        <a:ext cx="840794" cy="420397"/>
      </dsp:txXfrm>
    </dsp:sp>
    <dsp:sp modelId="{D10E140B-A826-400F-9F00-EC867C6E3DB5}">
      <dsp:nvSpPr>
        <dsp:cNvPr id="0" name=""/>
        <dsp:cNvSpPr/>
      </dsp:nvSpPr>
      <dsp:spPr>
        <a:xfrm>
          <a:off x="11197198" y="2974550"/>
          <a:ext cx="840794" cy="420397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4.12 Robotics</a:t>
          </a:r>
          <a:endParaRPr lang="en-CH" sz="600" kern="1200" dirty="0"/>
        </a:p>
      </dsp:txBody>
      <dsp:txXfrm>
        <a:off x="11197198" y="2974550"/>
        <a:ext cx="840794" cy="420397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F69FA8-D491-4C99-B9D0-65EAB32CC70D}">
      <dsp:nvSpPr>
        <dsp:cNvPr id="0" name=""/>
        <dsp:cNvSpPr/>
      </dsp:nvSpPr>
      <dsp:spPr>
        <a:xfrm>
          <a:off x="322" y="1028654"/>
          <a:ext cx="646711" cy="323355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No changes</a:t>
          </a:r>
          <a:endParaRPr lang="en-CH" sz="1100" kern="1200" dirty="0"/>
        </a:p>
      </dsp:txBody>
      <dsp:txXfrm>
        <a:off x="322" y="1028654"/>
        <a:ext cx="646711" cy="323355"/>
      </dsp:txXfrm>
    </dsp:sp>
    <dsp:sp modelId="{05285C0C-E60B-459C-8DEF-3960464EB695}">
      <dsp:nvSpPr>
        <dsp:cNvPr id="0" name=""/>
        <dsp:cNvSpPr/>
      </dsp:nvSpPr>
      <dsp:spPr>
        <a:xfrm>
          <a:off x="782843" y="1028654"/>
          <a:ext cx="646711" cy="323355"/>
        </a:xfrm>
        <a:prstGeom prst="rect">
          <a:avLst/>
        </a:prstGeom>
        <a:solidFill>
          <a:schemeClr val="accent6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Name change</a:t>
          </a:r>
          <a:endParaRPr lang="en-CH" sz="1100" kern="1200" dirty="0"/>
        </a:p>
      </dsp:txBody>
      <dsp:txXfrm>
        <a:off x="782843" y="1028654"/>
        <a:ext cx="646711" cy="323355"/>
      </dsp:txXfrm>
    </dsp:sp>
    <dsp:sp modelId="{81EC6B26-12FD-4DC6-A793-8B7E13480789}">
      <dsp:nvSpPr>
        <dsp:cNvPr id="0" name=""/>
        <dsp:cNvSpPr/>
      </dsp:nvSpPr>
      <dsp:spPr>
        <a:xfrm>
          <a:off x="1565363" y="1028654"/>
          <a:ext cx="646711" cy="323355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New location</a:t>
          </a:r>
          <a:endParaRPr lang="en-CH" sz="1100" kern="1200" dirty="0"/>
        </a:p>
      </dsp:txBody>
      <dsp:txXfrm>
        <a:off x="1565363" y="1028654"/>
        <a:ext cx="646711" cy="323355"/>
      </dsp:txXfrm>
    </dsp:sp>
    <dsp:sp modelId="{037468A1-E3FA-4A3A-A7F2-9FD2B2D670CD}">
      <dsp:nvSpPr>
        <dsp:cNvPr id="0" name=""/>
        <dsp:cNvSpPr/>
      </dsp:nvSpPr>
      <dsp:spPr>
        <a:xfrm>
          <a:off x="2347883" y="1028654"/>
          <a:ext cx="646711" cy="323355"/>
        </a:xfrm>
        <a:prstGeom prst="rect">
          <a:avLst/>
        </a:prstGeom>
        <a:solidFill>
          <a:schemeClr val="accent3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Removed location</a:t>
          </a:r>
          <a:endParaRPr lang="en-CH" sz="1100" kern="1200" dirty="0"/>
        </a:p>
      </dsp:txBody>
      <dsp:txXfrm>
        <a:off x="2347883" y="1028654"/>
        <a:ext cx="646711" cy="323355"/>
      </dsp:txXfrm>
    </dsp:sp>
    <dsp:sp modelId="{04F836CF-1BF4-4599-B370-07CA6198EA2D}">
      <dsp:nvSpPr>
        <dsp:cNvPr id="0" name=""/>
        <dsp:cNvSpPr/>
      </dsp:nvSpPr>
      <dsp:spPr>
        <a:xfrm>
          <a:off x="3130404" y="1028654"/>
          <a:ext cx="646711" cy="323355"/>
        </a:xfrm>
        <a:prstGeom prst="rect">
          <a:avLst/>
        </a:prstGeom>
        <a:solidFill>
          <a:schemeClr val="accent2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New Work Package</a:t>
          </a:r>
          <a:endParaRPr lang="en-CH" sz="1100" kern="1200" dirty="0"/>
        </a:p>
      </dsp:txBody>
      <dsp:txXfrm>
        <a:off x="3130404" y="1028654"/>
        <a:ext cx="646711" cy="323355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3558FD-9DA3-4AEE-8E21-8F9A16EBA698}">
      <dsp:nvSpPr>
        <dsp:cNvPr id="0" name=""/>
        <dsp:cNvSpPr/>
      </dsp:nvSpPr>
      <dsp:spPr>
        <a:xfrm>
          <a:off x="5115153" y="2091601"/>
          <a:ext cx="259130" cy="32477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47763"/>
              </a:lnTo>
              <a:lnTo>
                <a:pt x="259130" y="3247763"/>
              </a:lnTo>
            </a:path>
          </a:pathLst>
        </a:custGeom>
        <a:noFill/>
        <a:ln w="127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1D02D7-C698-41E5-B9DD-7FA92277951A}">
      <dsp:nvSpPr>
        <dsp:cNvPr id="0" name=""/>
        <dsp:cNvSpPr/>
      </dsp:nvSpPr>
      <dsp:spPr>
        <a:xfrm>
          <a:off x="5115153" y="2091601"/>
          <a:ext cx="259130" cy="20212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21214"/>
              </a:lnTo>
              <a:lnTo>
                <a:pt x="259130" y="2021214"/>
              </a:lnTo>
            </a:path>
          </a:pathLst>
        </a:custGeom>
        <a:noFill/>
        <a:ln w="127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71F2CD-22D8-4348-8F75-8BDFFF4C521F}">
      <dsp:nvSpPr>
        <dsp:cNvPr id="0" name=""/>
        <dsp:cNvSpPr/>
      </dsp:nvSpPr>
      <dsp:spPr>
        <a:xfrm>
          <a:off x="5115153" y="2091601"/>
          <a:ext cx="259130" cy="7946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94665"/>
              </a:lnTo>
              <a:lnTo>
                <a:pt x="259130" y="794665"/>
              </a:lnTo>
            </a:path>
          </a:pathLst>
        </a:custGeom>
        <a:noFill/>
        <a:ln w="127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353D1B-6ABA-4923-A314-AFF512ECF46D}">
      <dsp:nvSpPr>
        <dsp:cNvPr id="0" name=""/>
        <dsp:cNvSpPr/>
      </dsp:nvSpPr>
      <dsp:spPr>
        <a:xfrm>
          <a:off x="5760447" y="865053"/>
          <a:ext cx="91440" cy="36278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2782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D04F20-D6B2-4DD8-B840-F35734A9D921}">
      <dsp:nvSpPr>
        <dsp:cNvPr id="0" name=""/>
        <dsp:cNvSpPr/>
      </dsp:nvSpPr>
      <dsp:spPr>
        <a:xfrm>
          <a:off x="4942400" y="1286"/>
          <a:ext cx="1727533" cy="863766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/>
            <a:t>4 Technical infrastructure</a:t>
          </a:r>
          <a:endParaRPr lang="en-CH" sz="2000" kern="1200" dirty="0"/>
        </a:p>
      </dsp:txBody>
      <dsp:txXfrm>
        <a:off x="4942400" y="1286"/>
        <a:ext cx="1727533" cy="863766"/>
      </dsp:txXfrm>
    </dsp:sp>
    <dsp:sp modelId="{68BBAAF0-E692-4F8C-9E40-6279C5FF9174}">
      <dsp:nvSpPr>
        <dsp:cNvPr id="0" name=""/>
        <dsp:cNvSpPr/>
      </dsp:nvSpPr>
      <dsp:spPr>
        <a:xfrm>
          <a:off x="4942400" y="1227835"/>
          <a:ext cx="1727533" cy="863766"/>
        </a:xfrm>
        <a:prstGeom prst="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/>
            <a:t>4.</a:t>
          </a:r>
          <a:r>
            <a:rPr lang="en-US" sz="2000" kern="1200" dirty="0"/>
            <a:t>2</a:t>
          </a:r>
          <a:r>
            <a:rPr lang="pl-PL" sz="2000" kern="1200" dirty="0"/>
            <a:t> </a:t>
          </a:r>
          <a:r>
            <a:rPr lang="en-US" sz="2000" kern="1200" dirty="0"/>
            <a:t>Scheduling, Configuration and Integration</a:t>
          </a:r>
          <a:endParaRPr lang="en-CH" sz="2000" kern="1200" dirty="0"/>
        </a:p>
      </dsp:txBody>
      <dsp:txXfrm>
        <a:off x="4942400" y="1227835"/>
        <a:ext cx="1727533" cy="863766"/>
      </dsp:txXfrm>
    </dsp:sp>
    <dsp:sp modelId="{BB89D3BC-7F98-4F1B-AB2A-21D4A0242412}">
      <dsp:nvSpPr>
        <dsp:cNvPr id="0" name=""/>
        <dsp:cNvSpPr/>
      </dsp:nvSpPr>
      <dsp:spPr>
        <a:xfrm>
          <a:off x="5374283" y="2454384"/>
          <a:ext cx="1727533" cy="863766"/>
        </a:xfrm>
        <a:prstGeom prst="rect">
          <a:avLst/>
        </a:prstGeom>
        <a:solidFill>
          <a:schemeClr val="accent2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4.2.1 Scheduling</a:t>
          </a:r>
          <a:endParaRPr lang="en-CH" sz="2000" kern="1200" dirty="0"/>
        </a:p>
      </dsp:txBody>
      <dsp:txXfrm>
        <a:off x="5374283" y="2454384"/>
        <a:ext cx="1727533" cy="863766"/>
      </dsp:txXfrm>
    </dsp:sp>
    <dsp:sp modelId="{5788FCF3-75A9-474F-AC2E-B6C9BCF2ACCD}">
      <dsp:nvSpPr>
        <dsp:cNvPr id="0" name=""/>
        <dsp:cNvSpPr/>
      </dsp:nvSpPr>
      <dsp:spPr>
        <a:xfrm>
          <a:off x="5374283" y="3680933"/>
          <a:ext cx="1727533" cy="863766"/>
        </a:xfrm>
        <a:prstGeom prst="rect">
          <a:avLst/>
        </a:prstGeom>
        <a:solidFill>
          <a:schemeClr val="accent2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4.2.2 Configuration Management</a:t>
          </a:r>
          <a:endParaRPr lang="en-CH" sz="2000" kern="1200" dirty="0"/>
        </a:p>
      </dsp:txBody>
      <dsp:txXfrm>
        <a:off x="5374283" y="3680933"/>
        <a:ext cx="1727533" cy="863766"/>
      </dsp:txXfrm>
    </dsp:sp>
    <dsp:sp modelId="{96256201-4FE3-4737-A52E-8577C08F1E6B}">
      <dsp:nvSpPr>
        <dsp:cNvPr id="0" name=""/>
        <dsp:cNvSpPr/>
      </dsp:nvSpPr>
      <dsp:spPr>
        <a:xfrm>
          <a:off x="5374283" y="4907481"/>
          <a:ext cx="1727533" cy="863766"/>
        </a:xfrm>
        <a:prstGeom prst="rect">
          <a:avLst/>
        </a:prstGeom>
        <a:solidFill>
          <a:schemeClr val="accent2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4.2.3 Integration</a:t>
          </a:r>
          <a:endParaRPr lang="en-CH" sz="2000" kern="1200" dirty="0"/>
        </a:p>
      </dsp:txBody>
      <dsp:txXfrm>
        <a:off x="5374283" y="4907481"/>
        <a:ext cx="1727533" cy="86376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F69FA8-D491-4C99-B9D0-65EAB32CC70D}">
      <dsp:nvSpPr>
        <dsp:cNvPr id="0" name=""/>
        <dsp:cNvSpPr/>
      </dsp:nvSpPr>
      <dsp:spPr>
        <a:xfrm>
          <a:off x="1029" y="2370764"/>
          <a:ext cx="2062013" cy="1031006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No changes</a:t>
          </a:r>
          <a:endParaRPr lang="en-CH" sz="3500" kern="1200" dirty="0"/>
        </a:p>
      </dsp:txBody>
      <dsp:txXfrm>
        <a:off x="1029" y="2370764"/>
        <a:ext cx="2062013" cy="1031006"/>
      </dsp:txXfrm>
    </dsp:sp>
    <dsp:sp modelId="{05285C0C-E60B-459C-8DEF-3960464EB695}">
      <dsp:nvSpPr>
        <dsp:cNvPr id="0" name=""/>
        <dsp:cNvSpPr/>
      </dsp:nvSpPr>
      <dsp:spPr>
        <a:xfrm>
          <a:off x="2496065" y="2370764"/>
          <a:ext cx="2062013" cy="1031006"/>
        </a:xfrm>
        <a:prstGeom prst="rect">
          <a:avLst/>
        </a:prstGeom>
        <a:solidFill>
          <a:schemeClr val="accent6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Name change</a:t>
          </a:r>
          <a:endParaRPr lang="en-CH" sz="3500" kern="1200" dirty="0"/>
        </a:p>
      </dsp:txBody>
      <dsp:txXfrm>
        <a:off x="2496065" y="2370764"/>
        <a:ext cx="2062013" cy="1031006"/>
      </dsp:txXfrm>
    </dsp:sp>
    <dsp:sp modelId="{81EC6B26-12FD-4DC6-A793-8B7E13480789}">
      <dsp:nvSpPr>
        <dsp:cNvPr id="0" name=""/>
        <dsp:cNvSpPr/>
      </dsp:nvSpPr>
      <dsp:spPr>
        <a:xfrm>
          <a:off x="4991102" y="2370764"/>
          <a:ext cx="2062013" cy="1031006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New location</a:t>
          </a:r>
          <a:endParaRPr lang="en-CH" sz="3500" kern="1200" dirty="0"/>
        </a:p>
      </dsp:txBody>
      <dsp:txXfrm>
        <a:off x="4991102" y="2370764"/>
        <a:ext cx="2062013" cy="1031006"/>
      </dsp:txXfrm>
    </dsp:sp>
    <dsp:sp modelId="{037468A1-E3FA-4A3A-A7F2-9FD2B2D670CD}">
      <dsp:nvSpPr>
        <dsp:cNvPr id="0" name=""/>
        <dsp:cNvSpPr/>
      </dsp:nvSpPr>
      <dsp:spPr>
        <a:xfrm>
          <a:off x="7486138" y="2370764"/>
          <a:ext cx="2062013" cy="1031006"/>
        </a:xfrm>
        <a:prstGeom prst="rect">
          <a:avLst/>
        </a:prstGeom>
        <a:solidFill>
          <a:schemeClr val="accent3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Removed location</a:t>
          </a:r>
          <a:endParaRPr lang="en-CH" sz="3500" kern="1200" dirty="0"/>
        </a:p>
      </dsp:txBody>
      <dsp:txXfrm>
        <a:off x="7486138" y="2370764"/>
        <a:ext cx="2062013" cy="1031006"/>
      </dsp:txXfrm>
    </dsp:sp>
    <dsp:sp modelId="{04F836CF-1BF4-4599-B370-07CA6198EA2D}">
      <dsp:nvSpPr>
        <dsp:cNvPr id="0" name=""/>
        <dsp:cNvSpPr/>
      </dsp:nvSpPr>
      <dsp:spPr>
        <a:xfrm>
          <a:off x="9981175" y="2370764"/>
          <a:ext cx="2062013" cy="1031006"/>
        </a:xfrm>
        <a:prstGeom prst="rect">
          <a:avLst/>
        </a:prstGeom>
        <a:solidFill>
          <a:schemeClr val="accent2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New Work Package</a:t>
          </a:r>
          <a:endParaRPr lang="en-CH" sz="3500" kern="1200" dirty="0"/>
        </a:p>
      </dsp:txBody>
      <dsp:txXfrm>
        <a:off x="9981175" y="2370764"/>
        <a:ext cx="2062013" cy="1031006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F69FA8-D491-4C99-B9D0-65EAB32CC70D}">
      <dsp:nvSpPr>
        <dsp:cNvPr id="0" name=""/>
        <dsp:cNvSpPr/>
      </dsp:nvSpPr>
      <dsp:spPr>
        <a:xfrm>
          <a:off x="322" y="1028654"/>
          <a:ext cx="646711" cy="323355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No changes</a:t>
          </a:r>
          <a:endParaRPr lang="en-CH" sz="1100" kern="1200" dirty="0"/>
        </a:p>
      </dsp:txBody>
      <dsp:txXfrm>
        <a:off x="322" y="1028654"/>
        <a:ext cx="646711" cy="323355"/>
      </dsp:txXfrm>
    </dsp:sp>
    <dsp:sp modelId="{05285C0C-E60B-459C-8DEF-3960464EB695}">
      <dsp:nvSpPr>
        <dsp:cNvPr id="0" name=""/>
        <dsp:cNvSpPr/>
      </dsp:nvSpPr>
      <dsp:spPr>
        <a:xfrm>
          <a:off x="782843" y="1028654"/>
          <a:ext cx="646711" cy="323355"/>
        </a:xfrm>
        <a:prstGeom prst="rect">
          <a:avLst/>
        </a:prstGeom>
        <a:solidFill>
          <a:schemeClr val="accent6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Name change</a:t>
          </a:r>
          <a:endParaRPr lang="en-CH" sz="1100" kern="1200" dirty="0"/>
        </a:p>
      </dsp:txBody>
      <dsp:txXfrm>
        <a:off x="782843" y="1028654"/>
        <a:ext cx="646711" cy="323355"/>
      </dsp:txXfrm>
    </dsp:sp>
    <dsp:sp modelId="{81EC6B26-12FD-4DC6-A793-8B7E13480789}">
      <dsp:nvSpPr>
        <dsp:cNvPr id="0" name=""/>
        <dsp:cNvSpPr/>
      </dsp:nvSpPr>
      <dsp:spPr>
        <a:xfrm>
          <a:off x="1565363" y="1028654"/>
          <a:ext cx="646711" cy="323355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New location</a:t>
          </a:r>
          <a:endParaRPr lang="en-CH" sz="1100" kern="1200" dirty="0"/>
        </a:p>
      </dsp:txBody>
      <dsp:txXfrm>
        <a:off x="1565363" y="1028654"/>
        <a:ext cx="646711" cy="323355"/>
      </dsp:txXfrm>
    </dsp:sp>
    <dsp:sp modelId="{037468A1-E3FA-4A3A-A7F2-9FD2B2D670CD}">
      <dsp:nvSpPr>
        <dsp:cNvPr id="0" name=""/>
        <dsp:cNvSpPr/>
      </dsp:nvSpPr>
      <dsp:spPr>
        <a:xfrm>
          <a:off x="2347883" y="1028654"/>
          <a:ext cx="646711" cy="323355"/>
        </a:xfrm>
        <a:prstGeom prst="rect">
          <a:avLst/>
        </a:prstGeom>
        <a:solidFill>
          <a:schemeClr val="accent3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Removed location</a:t>
          </a:r>
          <a:endParaRPr lang="en-CH" sz="1100" kern="1200" dirty="0"/>
        </a:p>
      </dsp:txBody>
      <dsp:txXfrm>
        <a:off x="2347883" y="1028654"/>
        <a:ext cx="646711" cy="323355"/>
      </dsp:txXfrm>
    </dsp:sp>
    <dsp:sp modelId="{04F836CF-1BF4-4599-B370-07CA6198EA2D}">
      <dsp:nvSpPr>
        <dsp:cNvPr id="0" name=""/>
        <dsp:cNvSpPr/>
      </dsp:nvSpPr>
      <dsp:spPr>
        <a:xfrm>
          <a:off x="3130404" y="1028654"/>
          <a:ext cx="646711" cy="323355"/>
        </a:xfrm>
        <a:prstGeom prst="rect">
          <a:avLst/>
        </a:prstGeom>
        <a:solidFill>
          <a:schemeClr val="accent2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New Work Package</a:t>
          </a:r>
          <a:endParaRPr lang="en-CH" sz="1100" kern="1200" dirty="0"/>
        </a:p>
      </dsp:txBody>
      <dsp:txXfrm>
        <a:off x="3130404" y="1028654"/>
        <a:ext cx="646711" cy="323355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5B865E-4261-4178-B612-DD263B241B88}">
      <dsp:nvSpPr>
        <dsp:cNvPr id="0" name=""/>
        <dsp:cNvSpPr/>
      </dsp:nvSpPr>
      <dsp:spPr>
        <a:xfrm>
          <a:off x="5115153" y="2091601"/>
          <a:ext cx="259130" cy="32477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47763"/>
              </a:lnTo>
              <a:lnTo>
                <a:pt x="259130" y="3247763"/>
              </a:lnTo>
            </a:path>
          </a:pathLst>
        </a:custGeom>
        <a:noFill/>
        <a:ln w="127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9E4E84-49D7-4E7B-AA7F-6E2023647B15}">
      <dsp:nvSpPr>
        <dsp:cNvPr id="0" name=""/>
        <dsp:cNvSpPr/>
      </dsp:nvSpPr>
      <dsp:spPr>
        <a:xfrm>
          <a:off x="5115153" y="2091601"/>
          <a:ext cx="259130" cy="20212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21214"/>
              </a:lnTo>
              <a:lnTo>
                <a:pt x="259130" y="2021214"/>
              </a:lnTo>
            </a:path>
          </a:pathLst>
        </a:custGeom>
        <a:noFill/>
        <a:ln w="127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BFA34C-A7B5-4279-A9AA-9F82178FE9B5}">
      <dsp:nvSpPr>
        <dsp:cNvPr id="0" name=""/>
        <dsp:cNvSpPr/>
      </dsp:nvSpPr>
      <dsp:spPr>
        <a:xfrm>
          <a:off x="5115153" y="2091601"/>
          <a:ext cx="259130" cy="7946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94665"/>
              </a:lnTo>
              <a:lnTo>
                <a:pt x="259130" y="794665"/>
              </a:lnTo>
            </a:path>
          </a:pathLst>
        </a:custGeom>
        <a:noFill/>
        <a:ln w="127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EF1733-8BB5-450B-822B-E81D8B34D54A}">
      <dsp:nvSpPr>
        <dsp:cNvPr id="0" name=""/>
        <dsp:cNvSpPr/>
      </dsp:nvSpPr>
      <dsp:spPr>
        <a:xfrm>
          <a:off x="5760447" y="865053"/>
          <a:ext cx="91440" cy="36278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2782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D04F20-D6B2-4DD8-B840-F35734A9D921}">
      <dsp:nvSpPr>
        <dsp:cNvPr id="0" name=""/>
        <dsp:cNvSpPr/>
      </dsp:nvSpPr>
      <dsp:spPr>
        <a:xfrm>
          <a:off x="4942400" y="1286"/>
          <a:ext cx="1727533" cy="863766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/>
            <a:t>4 Technical infrastructure</a:t>
          </a:r>
          <a:endParaRPr lang="en-CH" sz="1400" kern="1200" dirty="0"/>
        </a:p>
      </dsp:txBody>
      <dsp:txXfrm>
        <a:off x="4942400" y="1286"/>
        <a:ext cx="1727533" cy="863766"/>
      </dsp:txXfrm>
    </dsp:sp>
    <dsp:sp modelId="{9949E6B5-1661-46FC-9D75-D6B42B8D3A34}">
      <dsp:nvSpPr>
        <dsp:cNvPr id="0" name=""/>
        <dsp:cNvSpPr/>
      </dsp:nvSpPr>
      <dsp:spPr>
        <a:xfrm>
          <a:off x="4942400" y="1227835"/>
          <a:ext cx="1727533" cy="863766"/>
        </a:xfrm>
        <a:prstGeom prst="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4.7 Computing and controls infrastructure, communication and network</a:t>
          </a:r>
        </a:p>
      </dsp:txBody>
      <dsp:txXfrm>
        <a:off x="4942400" y="1227835"/>
        <a:ext cx="1727533" cy="863766"/>
      </dsp:txXfrm>
    </dsp:sp>
    <dsp:sp modelId="{8ED8000C-4100-48C4-8480-04F80DEB2294}">
      <dsp:nvSpPr>
        <dsp:cNvPr id="0" name=""/>
        <dsp:cNvSpPr/>
      </dsp:nvSpPr>
      <dsp:spPr>
        <a:xfrm>
          <a:off x="5374283" y="2454384"/>
          <a:ext cx="1727533" cy="863766"/>
        </a:xfrm>
        <a:prstGeom prst="rect">
          <a:avLst/>
        </a:prstGeom>
        <a:solidFill>
          <a:schemeClr val="accent2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4.7.1 </a:t>
          </a:r>
          <a:r>
            <a:rPr lang="pl-PL" sz="1400" kern="1200" dirty="0"/>
            <a:t>Control Architectures</a:t>
          </a:r>
          <a:endParaRPr lang="en-GB" sz="1400" kern="1200" dirty="0"/>
        </a:p>
      </dsp:txBody>
      <dsp:txXfrm>
        <a:off x="5374283" y="2454384"/>
        <a:ext cx="1727533" cy="863766"/>
      </dsp:txXfrm>
    </dsp:sp>
    <dsp:sp modelId="{97D506DC-1281-4AC3-A7C6-7D677EAC2866}">
      <dsp:nvSpPr>
        <dsp:cNvPr id="0" name=""/>
        <dsp:cNvSpPr/>
      </dsp:nvSpPr>
      <dsp:spPr>
        <a:xfrm>
          <a:off x="5374283" y="3680933"/>
          <a:ext cx="1727533" cy="863766"/>
        </a:xfrm>
        <a:prstGeom prst="rect">
          <a:avLst/>
        </a:prstGeom>
        <a:solidFill>
          <a:schemeClr val="accent2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4.7.2. </a:t>
          </a:r>
          <a:r>
            <a:rPr lang="pl-PL" sz="1400" kern="1200" dirty="0"/>
            <a:t>Control software</a:t>
          </a:r>
          <a:endParaRPr lang="en-GB" sz="1400" kern="1200" dirty="0"/>
        </a:p>
      </dsp:txBody>
      <dsp:txXfrm>
        <a:off x="5374283" y="3680933"/>
        <a:ext cx="1727533" cy="863766"/>
      </dsp:txXfrm>
    </dsp:sp>
    <dsp:sp modelId="{AF99776B-1F63-4399-9BCF-446019EB7469}">
      <dsp:nvSpPr>
        <dsp:cNvPr id="0" name=""/>
        <dsp:cNvSpPr/>
      </dsp:nvSpPr>
      <dsp:spPr>
        <a:xfrm>
          <a:off x="5374283" y="4907481"/>
          <a:ext cx="1727533" cy="863766"/>
        </a:xfrm>
        <a:prstGeom prst="rect">
          <a:avLst/>
        </a:prstGeom>
        <a:solidFill>
          <a:schemeClr val="accent2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4.7.3 Computing (communication network, data, fibre, security)</a:t>
          </a:r>
        </a:p>
      </dsp:txBody>
      <dsp:txXfrm>
        <a:off x="5374283" y="4907481"/>
        <a:ext cx="1727533" cy="863766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F69FA8-D491-4C99-B9D0-65EAB32CC70D}">
      <dsp:nvSpPr>
        <dsp:cNvPr id="0" name=""/>
        <dsp:cNvSpPr/>
      </dsp:nvSpPr>
      <dsp:spPr>
        <a:xfrm>
          <a:off x="322" y="1028654"/>
          <a:ext cx="646711" cy="323355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No changes</a:t>
          </a:r>
          <a:endParaRPr lang="en-CH" sz="1100" kern="1200" dirty="0"/>
        </a:p>
      </dsp:txBody>
      <dsp:txXfrm>
        <a:off x="322" y="1028654"/>
        <a:ext cx="646711" cy="323355"/>
      </dsp:txXfrm>
    </dsp:sp>
    <dsp:sp modelId="{05285C0C-E60B-459C-8DEF-3960464EB695}">
      <dsp:nvSpPr>
        <dsp:cNvPr id="0" name=""/>
        <dsp:cNvSpPr/>
      </dsp:nvSpPr>
      <dsp:spPr>
        <a:xfrm>
          <a:off x="782843" y="1028654"/>
          <a:ext cx="646711" cy="323355"/>
        </a:xfrm>
        <a:prstGeom prst="rect">
          <a:avLst/>
        </a:prstGeom>
        <a:solidFill>
          <a:schemeClr val="accent6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Name change</a:t>
          </a:r>
          <a:endParaRPr lang="en-CH" sz="1100" kern="1200" dirty="0"/>
        </a:p>
      </dsp:txBody>
      <dsp:txXfrm>
        <a:off x="782843" y="1028654"/>
        <a:ext cx="646711" cy="323355"/>
      </dsp:txXfrm>
    </dsp:sp>
    <dsp:sp modelId="{81EC6B26-12FD-4DC6-A793-8B7E13480789}">
      <dsp:nvSpPr>
        <dsp:cNvPr id="0" name=""/>
        <dsp:cNvSpPr/>
      </dsp:nvSpPr>
      <dsp:spPr>
        <a:xfrm>
          <a:off x="1565363" y="1028654"/>
          <a:ext cx="646711" cy="323355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New location</a:t>
          </a:r>
          <a:endParaRPr lang="en-CH" sz="1100" kern="1200" dirty="0"/>
        </a:p>
      </dsp:txBody>
      <dsp:txXfrm>
        <a:off x="1565363" y="1028654"/>
        <a:ext cx="646711" cy="323355"/>
      </dsp:txXfrm>
    </dsp:sp>
    <dsp:sp modelId="{037468A1-E3FA-4A3A-A7F2-9FD2B2D670CD}">
      <dsp:nvSpPr>
        <dsp:cNvPr id="0" name=""/>
        <dsp:cNvSpPr/>
      </dsp:nvSpPr>
      <dsp:spPr>
        <a:xfrm>
          <a:off x="2347883" y="1028654"/>
          <a:ext cx="646711" cy="323355"/>
        </a:xfrm>
        <a:prstGeom prst="rect">
          <a:avLst/>
        </a:prstGeom>
        <a:solidFill>
          <a:schemeClr val="accent3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Removed location</a:t>
          </a:r>
          <a:endParaRPr lang="en-CH" sz="1100" kern="1200" dirty="0"/>
        </a:p>
      </dsp:txBody>
      <dsp:txXfrm>
        <a:off x="2347883" y="1028654"/>
        <a:ext cx="646711" cy="323355"/>
      </dsp:txXfrm>
    </dsp:sp>
    <dsp:sp modelId="{04F836CF-1BF4-4599-B370-07CA6198EA2D}">
      <dsp:nvSpPr>
        <dsp:cNvPr id="0" name=""/>
        <dsp:cNvSpPr/>
      </dsp:nvSpPr>
      <dsp:spPr>
        <a:xfrm>
          <a:off x="3130404" y="1028654"/>
          <a:ext cx="646711" cy="323355"/>
        </a:xfrm>
        <a:prstGeom prst="rect">
          <a:avLst/>
        </a:prstGeom>
        <a:solidFill>
          <a:schemeClr val="accent2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New Work Package</a:t>
          </a:r>
          <a:endParaRPr lang="en-CH" sz="1100" kern="1200" dirty="0"/>
        </a:p>
      </dsp:txBody>
      <dsp:txXfrm>
        <a:off x="3130404" y="1028654"/>
        <a:ext cx="646711" cy="323355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54D9B7-1170-40BC-84D4-9A03F342E0CD}">
      <dsp:nvSpPr>
        <dsp:cNvPr id="0" name=""/>
        <dsp:cNvSpPr/>
      </dsp:nvSpPr>
      <dsp:spPr>
        <a:xfrm>
          <a:off x="5115153" y="2091601"/>
          <a:ext cx="259130" cy="32477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47763"/>
              </a:lnTo>
              <a:lnTo>
                <a:pt x="259130" y="3247763"/>
              </a:lnTo>
            </a:path>
          </a:pathLst>
        </a:custGeom>
        <a:noFill/>
        <a:ln w="127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0A6F63-66FF-4D49-A2EC-B0AAB9817256}">
      <dsp:nvSpPr>
        <dsp:cNvPr id="0" name=""/>
        <dsp:cNvSpPr/>
      </dsp:nvSpPr>
      <dsp:spPr>
        <a:xfrm>
          <a:off x="5115153" y="2091601"/>
          <a:ext cx="259130" cy="20212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21214"/>
              </a:lnTo>
              <a:lnTo>
                <a:pt x="259130" y="2021214"/>
              </a:lnTo>
            </a:path>
          </a:pathLst>
        </a:custGeom>
        <a:noFill/>
        <a:ln w="127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7E40C2-E294-46E8-8156-762296F1CD20}">
      <dsp:nvSpPr>
        <dsp:cNvPr id="0" name=""/>
        <dsp:cNvSpPr/>
      </dsp:nvSpPr>
      <dsp:spPr>
        <a:xfrm>
          <a:off x="5115153" y="2091601"/>
          <a:ext cx="259130" cy="7946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94665"/>
              </a:lnTo>
              <a:lnTo>
                <a:pt x="259130" y="794665"/>
              </a:lnTo>
            </a:path>
          </a:pathLst>
        </a:custGeom>
        <a:noFill/>
        <a:ln w="127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B7D3C7-8F35-4394-9539-608E15B76B25}">
      <dsp:nvSpPr>
        <dsp:cNvPr id="0" name=""/>
        <dsp:cNvSpPr/>
      </dsp:nvSpPr>
      <dsp:spPr>
        <a:xfrm>
          <a:off x="5760447" y="865053"/>
          <a:ext cx="91440" cy="36278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2782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D04F20-D6B2-4DD8-B840-F35734A9D921}">
      <dsp:nvSpPr>
        <dsp:cNvPr id="0" name=""/>
        <dsp:cNvSpPr/>
      </dsp:nvSpPr>
      <dsp:spPr>
        <a:xfrm>
          <a:off x="4942400" y="1286"/>
          <a:ext cx="1727533" cy="863766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100" kern="1200" dirty="0"/>
            <a:t>4 Technical infrastructure</a:t>
          </a:r>
          <a:endParaRPr lang="en-CH" sz="2100" kern="1200" dirty="0"/>
        </a:p>
      </dsp:txBody>
      <dsp:txXfrm>
        <a:off x="4942400" y="1286"/>
        <a:ext cx="1727533" cy="863766"/>
      </dsp:txXfrm>
    </dsp:sp>
    <dsp:sp modelId="{20B79FEF-0222-4905-8694-8879D58518B6}">
      <dsp:nvSpPr>
        <dsp:cNvPr id="0" name=""/>
        <dsp:cNvSpPr/>
      </dsp:nvSpPr>
      <dsp:spPr>
        <a:xfrm>
          <a:off x="4942400" y="1227835"/>
          <a:ext cx="1727533" cy="863766"/>
        </a:xfrm>
        <a:prstGeom prst="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100" kern="1200" dirty="0"/>
            <a:t>4.8 Safety</a:t>
          </a:r>
          <a:endParaRPr lang="en-CH" sz="2100" kern="1200" dirty="0"/>
        </a:p>
      </dsp:txBody>
      <dsp:txXfrm>
        <a:off x="4942400" y="1227835"/>
        <a:ext cx="1727533" cy="863766"/>
      </dsp:txXfrm>
    </dsp:sp>
    <dsp:sp modelId="{EDE8D550-90B3-4BA1-9178-C1E58799C3C8}">
      <dsp:nvSpPr>
        <dsp:cNvPr id="0" name=""/>
        <dsp:cNvSpPr/>
      </dsp:nvSpPr>
      <dsp:spPr>
        <a:xfrm>
          <a:off x="5374283" y="2454384"/>
          <a:ext cx="1727533" cy="863766"/>
        </a:xfrm>
        <a:prstGeom prst="rect">
          <a:avLst/>
        </a:prstGeom>
        <a:solidFill>
          <a:schemeClr val="accent2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4.8.1 </a:t>
          </a:r>
          <a:r>
            <a:rPr lang="pl-PL" sz="2100" kern="1200" dirty="0"/>
            <a:t>Safety Critical Systems</a:t>
          </a:r>
          <a:endParaRPr lang="en-CH" sz="2100" kern="1200" dirty="0"/>
        </a:p>
      </dsp:txBody>
      <dsp:txXfrm>
        <a:off x="5374283" y="2454384"/>
        <a:ext cx="1727533" cy="863766"/>
      </dsp:txXfrm>
    </dsp:sp>
    <dsp:sp modelId="{9DC84814-06B9-4DF6-B208-7924F84013E5}">
      <dsp:nvSpPr>
        <dsp:cNvPr id="0" name=""/>
        <dsp:cNvSpPr/>
      </dsp:nvSpPr>
      <dsp:spPr>
        <a:xfrm>
          <a:off x="5374283" y="3680933"/>
          <a:ext cx="1727533" cy="863766"/>
        </a:xfrm>
        <a:prstGeom prst="rect">
          <a:avLst/>
        </a:prstGeom>
        <a:solidFill>
          <a:schemeClr val="accent2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4.8.2 </a:t>
          </a:r>
          <a:r>
            <a:rPr lang="pl-PL" sz="2100" kern="1200" dirty="0"/>
            <a:t>Safety concept</a:t>
          </a:r>
          <a:endParaRPr lang="en-CH" sz="2100" kern="1200" dirty="0"/>
        </a:p>
      </dsp:txBody>
      <dsp:txXfrm>
        <a:off x="5374283" y="3680933"/>
        <a:ext cx="1727533" cy="863766"/>
      </dsp:txXfrm>
    </dsp:sp>
    <dsp:sp modelId="{92838120-6949-482B-BC53-B6EE46AF15BB}">
      <dsp:nvSpPr>
        <dsp:cNvPr id="0" name=""/>
        <dsp:cNvSpPr/>
      </dsp:nvSpPr>
      <dsp:spPr>
        <a:xfrm>
          <a:off x="5374283" y="4907481"/>
          <a:ext cx="1727533" cy="863766"/>
        </a:xfrm>
        <a:prstGeom prst="rect">
          <a:avLst/>
        </a:prstGeom>
        <a:solidFill>
          <a:schemeClr val="accent2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4.8.3 Radiation Protection</a:t>
          </a:r>
          <a:endParaRPr lang="en-CH" sz="2100" kern="1200" dirty="0"/>
        </a:p>
      </dsp:txBody>
      <dsp:txXfrm>
        <a:off x="5374283" y="4907481"/>
        <a:ext cx="1727533" cy="863766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F69FA8-D491-4C99-B9D0-65EAB32CC70D}">
      <dsp:nvSpPr>
        <dsp:cNvPr id="0" name=""/>
        <dsp:cNvSpPr/>
      </dsp:nvSpPr>
      <dsp:spPr>
        <a:xfrm>
          <a:off x="322" y="1028654"/>
          <a:ext cx="646711" cy="323355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No changes</a:t>
          </a:r>
          <a:endParaRPr lang="en-CH" sz="1100" kern="1200" dirty="0"/>
        </a:p>
      </dsp:txBody>
      <dsp:txXfrm>
        <a:off x="322" y="1028654"/>
        <a:ext cx="646711" cy="323355"/>
      </dsp:txXfrm>
    </dsp:sp>
    <dsp:sp modelId="{05285C0C-E60B-459C-8DEF-3960464EB695}">
      <dsp:nvSpPr>
        <dsp:cNvPr id="0" name=""/>
        <dsp:cNvSpPr/>
      </dsp:nvSpPr>
      <dsp:spPr>
        <a:xfrm>
          <a:off x="782843" y="1028654"/>
          <a:ext cx="646711" cy="323355"/>
        </a:xfrm>
        <a:prstGeom prst="rect">
          <a:avLst/>
        </a:prstGeom>
        <a:solidFill>
          <a:schemeClr val="accent6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Name change</a:t>
          </a:r>
          <a:endParaRPr lang="en-CH" sz="1100" kern="1200" dirty="0"/>
        </a:p>
      </dsp:txBody>
      <dsp:txXfrm>
        <a:off x="782843" y="1028654"/>
        <a:ext cx="646711" cy="323355"/>
      </dsp:txXfrm>
    </dsp:sp>
    <dsp:sp modelId="{81EC6B26-12FD-4DC6-A793-8B7E13480789}">
      <dsp:nvSpPr>
        <dsp:cNvPr id="0" name=""/>
        <dsp:cNvSpPr/>
      </dsp:nvSpPr>
      <dsp:spPr>
        <a:xfrm>
          <a:off x="1565363" y="1028654"/>
          <a:ext cx="646711" cy="323355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New location</a:t>
          </a:r>
          <a:endParaRPr lang="en-CH" sz="1100" kern="1200" dirty="0"/>
        </a:p>
      </dsp:txBody>
      <dsp:txXfrm>
        <a:off x="1565363" y="1028654"/>
        <a:ext cx="646711" cy="323355"/>
      </dsp:txXfrm>
    </dsp:sp>
    <dsp:sp modelId="{037468A1-E3FA-4A3A-A7F2-9FD2B2D670CD}">
      <dsp:nvSpPr>
        <dsp:cNvPr id="0" name=""/>
        <dsp:cNvSpPr/>
      </dsp:nvSpPr>
      <dsp:spPr>
        <a:xfrm>
          <a:off x="2347883" y="1028654"/>
          <a:ext cx="646711" cy="323355"/>
        </a:xfrm>
        <a:prstGeom prst="rect">
          <a:avLst/>
        </a:prstGeom>
        <a:solidFill>
          <a:schemeClr val="accent3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Removed location</a:t>
          </a:r>
          <a:endParaRPr lang="en-CH" sz="1100" kern="1200" dirty="0"/>
        </a:p>
      </dsp:txBody>
      <dsp:txXfrm>
        <a:off x="2347883" y="1028654"/>
        <a:ext cx="646711" cy="323355"/>
      </dsp:txXfrm>
    </dsp:sp>
    <dsp:sp modelId="{04F836CF-1BF4-4599-B370-07CA6198EA2D}">
      <dsp:nvSpPr>
        <dsp:cNvPr id="0" name=""/>
        <dsp:cNvSpPr/>
      </dsp:nvSpPr>
      <dsp:spPr>
        <a:xfrm>
          <a:off x="3130404" y="1028654"/>
          <a:ext cx="646711" cy="323355"/>
        </a:xfrm>
        <a:prstGeom prst="rect">
          <a:avLst/>
        </a:prstGeom>
        <a:solidFill>
          <a:schemeClr val="accent2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New Work Package</a:t>
          </a:r>
          <a:endParaRPr lang="en-CH" sz="1100" kern="1200" dirty="0"/>
        </a:p>
      </dsp:txBody>
      <dsp:txXfrm>
        <a:off x="3130404" y="1028654"/>
        <a:ext cx="646711" cy="323355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1D3A84-0185-4B93-BFF7-A92EFE6C9734}">
      <dsp:nvSpPr>
        <dsp:cNvPr id="0" name=""/>
        <dsp:cNvSpPr/>
      </dsp:nvSpPr>
      <dsp:spPr>
        <a:xfrm>
          <a:off x="6022109" y="1902538"/>
          <a:ext cx="5595486" cy="1765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8283"/>
              </a:lnTo>
              <a:lnTo>
                <a:pt x="5595486" y="88283"/>
              </a:lnTo>
              <a:lnTo>
                <a:pt x="5595486" y="176566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B4B9E2-A674-4EBF-A8A6-022E177DF80B}">
      <dsp:nvSpPr>
        <dsp:cNvPr id="0" name=""/>
        <dsp:cNvSpPr/>
      </dsp:nvSpPr>
      <dsp:spPr>
        <a:xfrm>
          <a:off x="6022109" y="1902538"/>
          <a:ext cx="4578125" cy="1765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8283"/>
              </a:lnTo>
              <a:lnTo>
                <a:pt x="4578125" y="88283"/>
              </a:lnTo>
              <a:lnTo>
                <a:pt x="4578125" y="176566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8C2987-4516-409C-B705-2172EF78F364}">
      <dsp:nvSpPr>
        <dsp:cNvPr id="0" name=""/>
        <dsp:cNvSpPr/>
      </dsp:nvSpPr>
      <dsp:spPr>
        <a:xfrm>
          <a:off x="6022109" y="1902538"/>
          <a:ext cx="3560763" cy="1765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8283"/>
              </a:lnTo>
              <a:lnTo>
                <a:pt x="3560763" y="88283"/>
              </a:lnTo>
              <a:lnTo>
                <a:pt x="3560763" y="176566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1F1DBE-0830-46A7-A2E1-4CA64A6B8DAA}">
      <dsp:nvSpPr>
        <dsp:cNvPr id="0" name=""/>
        <dsp:cNvSpPr/>
      </dsp:nvSpPr>
      <dsp:spPr>
        <a:xfrm>
          <a:off x="6022109" y="1902538"/>
          <a:ext cx="2543402" cy="1765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8283"/>
              </a:lnTo>
              <a:lnTo>
                <a:pt x="2543402" y="88283"/>
              </a:lnTo>
              <a:lnTo>
                <a:pt x="2543402" y="176566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B94F13-2238-4D6C-BC9E-E27FD17F7212}">
      <dsp:nvSpPr>
        <dsp:cNvPr id="0" name=""/>
        <dsp:cNvSpPr/>
      </dsp:nvSpPr>
      <dsp:spPr>
        <a:xfrm>
          <a:off x="7211832" y="2499502"/>
          <a:ext cx="126119" cy="15806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80693"/>
              </a:lnTo>
              <a:lnTo>
                <a:pt x="126119" y="1580693"/>
              </a:lnTo>
            </a:path>
          </a:pathLst>
        </a:custGeom>
        <a:noFill/>
        <a:ln w="127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0FEE05-B00A-4E15-B95C-0D8470E3D699}">
      <dsp:nvSpPr>
        <dsp:cNvPr id="0" name=""/>
        <dsp:cNvSpPr/>
      </dsp:nvSpPr>
      <dsp:spPr>
        <a:xfrm>
          <a:off x="7211832" y="2499502"/>
          <a:ext cx="126119" cy="9837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83729"/>
              </a:lnTo>
              <a:lnTo>
                <a:pt x="126119" y="983729"/>
              </a:lnTo>
            </a:path>
          </a:pathLst>
        </a:custGeom>
        <a:noFill/>
        <a:ln w="127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EEE69B-49CB-41FC-85EA-2156361911EF}">
      <dsp:nvSpPr>
        <dsp:cNvPr id="0" name=""/>
        <dsp:cNvSpPr/>
      </dsp:nvSpPr>
      <dsp:spPr>
        <a:xfrm>
          <a:off x="7211832" y="2499502"/>
          <a:ext cx="126119" cy="3867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6765"/>
              </a:lnTo>
              <a:lnTo>
                <a:pt x="126119" y="386765"/>
              </a:lnTo>
            </a:path>
          </a:pathLst>
        </a:custGeom>
        <a:noFill/>
        <a:ln w="127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B7D3C7-8F35-4394-9539-608E15B76B25}">
      <dsp:nvSpPr>
        <dsp:cNvPr id="0" name=""/>
        <dsp:cNvSpPr/>
      </dsp:nvSpPr>
      <dsp:spPr>
        <a:xfrm>
          <a:off x="6022109" y="1902538"/>
          <a:ext cx="1526041" cy="1765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8283"/>
              </a:lnTo>
              <a:lnTo>
                <a:pt x="1526041" y="88283"/>
              </a:lnTo>
              <a:lnTo>
                <a:pt x="1526041" y="176566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1F57CD-A75C-438E-BE35-C6546C87B77D}">
      <dsp:nvSpPr>
        <dsp:cNvPr id="0" name=""/>
        <dsp:cNvSpPr/>
      </dsp:nvSpPr>
      <dsp:spPr>
        <a:xfrm>
          <a:off x="6194471" y="2499502"/>
          <a:ext cx="126119" cy="15806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80693"/>
              </a:lnTo>
              <a:lnTo>
                <a:pt x="126119" y="1580693"/>
              </a:lnTo>
            </a:path>
          </a:pathLst>
        </a:custGeom>
        <a:noFill/>
        <a:ln w="127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CF7D74-48C8-4917-A905-DEAE6014C321}">
      <dsp:nvSpPr>
        <dsp:cNvPr id="0" name=""/>
        <dsp:cNvSpPr/>
      </dsp:nvSpPr>
      <dsp:spPr>
        <a:xfrm>
          <a:off x="6194471" y="2499502"/>
          <a:ext cx="126119" cy="9837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83729"/>
              </a:lnTo>
              <a:lnTo>
                <a:pt x="126119" y="983729"/>
              </a:lnTo>
            </a:path>
          </a:pathLst>
        </a:custGeom>
        <a:noFill/>
        <a:ln w="127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38734F-408D-4E45-87DF-4E6AE0ACF137}">
      <dsp:nvSpPr>
        <dsp:cNvPr id="0" name=""/>
        <dsp:cNvSpPr/>
      </dsp:nvSpPr>
      <dsp:spPr>
        <a:xfrm>
          <a:off x="6194471" y="2499502"/>
          <a:ext cx="126119" cy="3867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6765"/>
              </a:lnTo>
              <a:lnTo>
                <a:pt x="126119" y="386765"/>
              </a:lnTo>
            </a:path>
          </a:pathLst>
        </a:custGeom>
        <a:noFill/>
        <a:ln w="127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EF1733-8BB5-450B-822B-E81D8B34D54A}">
      <dsp:nvSpPr>
        <dsp:cNvPr id="0" name=""/>
        <dsp:cNvSpPr/>
      </dsp:nvSpPr>
      <dsp:spPr>
        <a:xfrm>
          <a:off x="6022109" y="1902538"/>
          <a:ext cx="508680" cy="1765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8283"/>
              </a:lnTo>
              <a:lnTo>
                <a:pt x="508680" y="88283"/>
              </a:lnTo>
              <a:lnTo>
                <a:pt x="508680" y="176566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2CCB50-F56B-4742-88B3-42BA10EF894A}">
      <dsp:nvSpPr>
        <dsp:cNvPr id="0" name=""/>
        <dsp:cNvSpPr/>
      </dsp:nvSpPr>
      <dsp:spPr>
        <a:xfrm>
          <a:off x="5513428" y="1902538"/>
          <a:ext cx="508680" cy="176566"/>
        </a:xfrm>
        <a:custGeom>
          <a:avLst/>
          <a:gdLst/>
          <a:ahLst/>
          <a:cxnLst/>
          <a:rect l="0" t="0" r="0" b="0"/>
          <a:pathLst>
            <a:path>
              <a:moveTo>
                <a:pt x="508680" y="0"/>
              </a:moveTo>
              <a:lnTo>
                <a:pt x="508680" y="88283"/>
              </a:lnTo>
              <a:lnTo>
                <a:pt x="0" y="88283"/>
              </a:lnTo>
              <a:lnTo>
                <a:pt x="0" y="176566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979896-47C2-4141-B3D1-9BE2F8652A8E}">
      <dsp:nvSpPr>
        <dsp:cNvPr id="0" name=""/>
        <dsp:cNvSpPr/>
      </dsp:nvSpPr>
      <dsp:spPr>
        <a:xfrm>
          <a:off x="4496067" y="1902538"/>
          <a:ext cx="1526041" cy="176566"/>
        </a:xfrm>
        <a:custGeom>
          <a:avLst/>
          <a:gdLst/>
          <a:ahLst/>
          <a:cxnLst/>
          <a:rect l="0" t="0" r="0" b="0"/>
          <a:pathLst>
            <a:path>
              <a:moveTo>
                <a:pt x="1526041" y="0"/>
              </a:moveTo>
              <a:lnTo>
                <a:pt x="1526041" y="88283"/>
              </a:lnTo>
              <a:lnTo>
                <a:pt x="0" y="88283"/>
              </a:lnTo>
              <a:lnTo>
                <a:pt x="0" y="176566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0C3C73-0E2A-47DC-A3FA-4B01F15643A4}">
      <dsp:nvSpPr>
        <dsp:cNvPr id="0" name=""/>
        <dsp:cNvSpPr/>
      </dsp:nvSpPr>
      <dsp:spPr>
        <a:xfrm>
          <a:off x="3478706" y="1902538"/>
          <a:ext cx="2543402" cy="176566"/>
        </a:xfrm>
        <a:custGeom>
          <a:avLst/>
          <a:gdLst/>
          <a:ahLst/>
          <a:cxnLst/>
          <a:rect l="0" t="0" r="0" b="0"/>
          <a:pathLst>
            <a:path>
              <a:moveTo>
                <a:pt x="2543402" y="0"/>
              </a:moveTo>
              <a:lnTo>
                <a:pt x="2543402" y="88283"/>
              </a:lnTo>
              <a:lnTo>
                <a:pt x="0" y="88283"/>
              </a:lnTo>
              <a:lnTo>
                <a:pt x="0" y="176566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72106C-1558-40D9-9D73-4EB1A721AB8C}">
      <dsp:nvSpPr>
        <dsp:cNvPr id="0" name=""/>
        <dsp:cNvSpPr/>
      </dsp:nvSpPr>
      <dsp:spPr>
        <a:xfrm>
          <a:off x="2461345" y="1902538"/>
          <a:ext cx="3560763" cy="176566"/>
        </a:xfrm>
        <a:custGeom>
          <a:avLst/>
          <a:gdLst/>
          <a:ahLst/>
          <a:cxnLst/>
          <a:rect l="0" t="0" r="0" b="0"/>
          <a:pathLst>
            <a:path>
              <a:moveTo>
                <a:pt x="3560763" y="0"/>
              </a:moveTo>
              <a:lnTo>
                <a:pt x="3560763" y="88283"/>
              </a:lnTo>
              <a:lnTo>
                <a:pt x="0" y="88283"/>
              </a:lnTo>
              <a:lnTo>
                <a:pt x="0" y="176566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96C950-E328-40BC-BA04-E3758CDDA13D}">
      <dsp:nvSpPr>
        <dsp:cNvPr id="0" name=""/>
        <dsp:cNvSpPr/>
      </dsp:nvSpPr>
      <dsp:spPr>
        <a:xfrm>
          <a:off x="1107666" y="2499502"/>
          <a:ext cx="126119" cy="15806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80693"/>
              </a:lnTo>
              <a:lnTo>
                <a:pt x="126119" y="1580693"/>
              </a:lnTo>
            </a:path>
          </a:pathLst>
        </a:custGeom>
        <a:noFill/>
        <a:ln w="127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C0A934-C0DF-4D8B-A71B-5C1E0B237BF7}">
      <dsp:nvSpPr>
        <dsp:cNvPr id="0" name=""/>
        <dsp:cNvSpPr/>
      </dsp:nvSpPr>
      <dsp:spPr>
        <a:xfrm>
          <a:off x="1107666" y="2499502"/>
          <a:ext cx="126119" cy="9837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83729"/>
              </a:lnTo>
              <a:lnTo>
                <a:pt x="126119" y="983729"/>
              </a:lnTo>
            </a:path>
          </a:pathLst>
        </a:custGeom>
        <a:noFill/>
        <a:ln w="127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66F2BE-18BE-4E80-A821-27C8F1C7E8E8}">
      <dsp:nvSpPr>
        <dsp:cNvPr id="0" name=""/>
        <dsp:cNvSpPr/>
      </dsp:nvSpPr>
      <dsp:spPr>
        <a:xfrm>
          <a:off x="1107666" y="2499502"/>
          <a:ext cx="126119" cy="3867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6765"/>
              </a:lnTo>
              <a:lnTo>
                <a:pt x="126119" y="386765"/>
              </a:lnTo>
            </a:path>
          </a:pathLst>
        </a:custGeom>
        <a:noFill/>
        <a:ln w="127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9B2F27-42A8-4AD0-95E7-E6FFF7934E44}">
      <dsp:nvSpPr>
        <dsp:cNvPr id="0" name=""/>
        <dsp:cNvSpPr/>
      </dsp:nvSpPr>
      <dsp:spPr>
        <a:xfrm>
          <a:off x="1443983" y="1902538"/>
          <a:ext cx="4578125" cy="176566"/>
        </a:xfrm>
        <a:custGeom>
          <a:avLst/>
          <a:gdLst/>
          <a:ahLst/>
          <a:cxnLst/>
          <a:rect l="0" t="0" r="0" b="0"/>
          <a:pathLst>
            <a:path>
              <a:moveTo>
                <a:pt x="4578125" y="0"/>
              </a:moveTo>
              <a:lnTo>
                <a:pt x="4578125" y="88283"/>
              </a:lnTo>
              <a:lnTo>
                <a:pt x="0" y="88283"/>
              </a:lnTo>
              <a:lnTo>
                <a:pt x="0" y="176566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353D1B-6ABA-4923-A314-AFF512ECF46D}">
      <dsp:nvSpPr>
        <dsp:cNvPr id="0" name=""/>
        <dsp:cNvSpPr/>
      </dsp:nvSpPr>
      <dsp:spPr>
        <a:xfrm>
          <a:off x="426622" y="1902538"/>
          <a:ext cx="5595486" cy="176566"/>
        </a:xfrm>
        <a:custGeom>
          <a:avLst/>
          <a:gdLst/>
          <a:ahLst/>
          <a:cxnLst/>
          <a:rect l="0" t="0" r="0" b="0"/>
          <a:pathLst>
            <a:path>
              <a:moveTo>
                <a:pt x="5595486" y="0"/>
              </a:moveTo>
              <a:lnTo>
                <a:pt x="5595486" y="88283"/>
              </a:lnTo>
              <a:lnTo>
                <a:pt x="0" y="88283"/>
              </a:lnTo>
              <a:lnTo>
                <a:pt x="0" y="176566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D04F20-D6B2-4DD8-B840-F35734A9D921}">
      <dsp:nvSpPr>
        <dsp:cNvPr id="0" name=""/>
        <dsp:cNvSpPr/>
      </dsp:nvSpPr>
      <dsp:spPr>
        <a:xfrm>
          <a:off x="5601711" y="1482140"/>
          <a:ext cx="840794" cy="420397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600" kern="1200" dirty="0"/>
            <a:t>4 Technical infrastructure</a:t>
          </a:r>
          <a:endParaRPr lang="en-CH" sz="600" kern="1200" dirty="0"/>
        </a:p>
      </dsp:txBody>
      <dsp:txXfrm>
        <a:off x="5601711" y="1482140"/>
        <a:ext cx="840794" cy="420397"/>
      </dsp:txXfrm>
    </dsp:sp>
    <dsp:sp modelId="{68BBAAF0-E692-4F8C-9E40-6279C5FF9174}">
      <dsp:nvSpPr>
        <dsp:cNvPr id="0" name=""/>
        <dsp:cNvSpPr/>
      </dsp:nvSpPr>
      <dsp:spPr>
        <a:xfrm>
          <a:off x="6225" y="2079104"/>
          <a:ext cx="840794" cy="420397"/>
        </a:xfrm>
        <a:prstGeom prst="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600" kern="1200" dirty="0"/>
            <a:t>4.1 TI Coordination</a:t>
          </a:r>
          <a:endParaRPr lang="en-CH" sz="600" kern="1200" dirty="0"/>
        </a:p>
      </dsp:txBody>
      <dsp:txXfrm>
        <a:off x="6225" y="2079104"/>
        <a:ext cx="840794" cy="420397"/>
      </dsp:txXfrm>
    </dsp:sp>
    <dsp:sp modelId="{A01515FE-F32B-49B5-A687-EA3E4779E7BA}">
      <dsp:nvSpPr>
        <dsp:cNvPr id="0" name=""/>
        <dsp:cNvSpPr/>
      </dsp:nvSpPr>
      <dsp:spPr>
        <a:xfrm>
          <a:off x="1023586" y="2079104"/>
          <a:ext cx="840794" cy="420397"/>
        </a:xfrm>
        <a:prstGeom prst="rect">
          <a:avLst/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600" kern="1200" dirty="0"/>
            <a:t>4.</a:t>
          </a:r>
          <a:r>
            <a:rPr lang="en-US" sz="600" kern="1200" dirty="0"/>
            <a:t>2</a:t>
          </a:r>
          <a:r>
            <a:rPr lang="pl-PL" sz="600" kern="1200" dirty="0"/>
            <a:t> </a:t>
          </a:r>
          <a:r>
            <a:rPr lang="en-US" sz="600" kern="1200" dirty="0"/>
            <a:t>Scheduling, Configuration and Integration</a:t>
          </a:r>
          <a:endParaRPr lang="en-CH" sz="600" kern="1200" dirty="0"/>
        </a:p>
      </dsp:txBody>
      <dsp:txXfrm>
        <a:off x="1023586" y="2079104"/>
        <a:ext cx="840794" cy="420397"/>
      </dsp:txXfrm>
    </dsp:sp>
    <dsp:sp modelId="{96349DB9-9B38-41DC-8998-0625492A871F}">
      <dsp:nvSpPr>
        <dsp:cNvPr id="0" name=""/>
        <dsp:cNvSpPr/>
      </dsp:nvSpPr>
      <dsp:spPr>
        <a:xfrm>
          <a:off x="1233785" y="2676068"/>
          <a:ext cx="840794" cy="420397"/>
        </a:xfrm>
        <a:prstGeom prst="rect">
          <a:avLst/>
        </a:prstGeom>
        <a:solidFill>
          <a:schemeClr val="accent2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4.2.1 Scheduling</a:t>
          </a:r>
          <a:endParaRPr lang="en-CH" sz="600" kern="1200" dirty="0"/>
        </a:p>
      </dsp:txBody>
      <dsp:txXfrm>
        <a:off x="1233785" y="2676068"/>
        <a:ext cx="840794" cy="420397"/>
      </dsp:txXfrm>
    </dsp:sp>
    <dsp:sp modelId="{2C452C91-1798-418A-AF2D-A164268F6563}">
      <dsp:nvSpPr>
        <dsp:cNvPr id="0" name=""/>
        <dsp:cNvSpPr/>
      </dsp:nvSpPr>
      <dsp:spPr>
        <a:xfrm>
          <a:off x="1233785" y="3273032"/>
          <a:ext cx="840794" cy="420397"/>
        </a:xfrm>
        <a:prstGeom prst="rect">
          <a:avLst/>
        </a:prstGeom>
        <a:solidFill>
          <a:schemeClr val="accent2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4.2.2 Configuration Management</a:t>
          </a:r>
          <a:endParaRPr lang="en-CH" sz="600" kern="1200" dirty="0"/>
        </a:p>
      </dsp:txBody>
      <dsp:txXfrm>
        <a:off x="1233785" y="3273032"/>
        <a:ext cx="840794" cy="420397"/>
      </dsp:txXfrm>
    </dsp:sp>
    <dsp:sp modelId="{54C95CA1-2DB5-4C6C-957A-CB9CA7FE7D66}">
      <dsp:nvSpPr>
        <dsp:cNvPr id="0" name=""/>
        <dsp:cNvSpPr/>
      </dsp:nvSpPr>
      <dsp:spPr>
        <a:xfrm>
          <a:off x="1233785" y="3869996"/>
          <a:ext cx="840794" cy="420397"/>
        </a:xfrm>
        <a:prstGeom prst="rect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4.2.3 Integration</a:t>
          </a:r>
          <a:endParaRPr lang="en-CH" sz="600" kern="1200" dirty="0"/>
        </a:p>
      </dsp:txBody>
      <dsp:txXfrm>
        <a:off x="1233785" y="3869996"/>
        <a:ext cx="840794" cy="420397"/>
      </dsp:txXfrm>
    </dsp:sp>
    <dsp:sp modelId="{BDDEDCC8-5971-4C66-90CF-97F3D83CDCBA}">
      <dsp:nvSpPr>
        <dsp:cNvPr id="0" name=""/>
        <dsp:cNvSpPr/>
      </dsp:nvSpPr>
      <dsp:spPr>
        <a:xfrm>
          <a:off x="2040947" y="2079104"/>
          <a:ext cx="840794" cy="420397"/>
        </a:xfrm>
        <a:prstGeom prst="rect">
          <a:avLst/>
        </a:prstGeom>
        <a:solidFill>
          <a:schemeClr val="accent6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600" kern="1200" dirty="0"/>
            <a:t>4.3 Geodesy</a:t>
          </a:r>
          <a:endParaRPr lang="en-CH" sz="600" kern="1200" dirty="0"/>
        </a:p>
      </dsp:txBody>
      <dsp:txXfrm>
        <a:off x="2040947" y="2079104"/>
        <a:ext cx="840794" cy="420397"/>
      </dsp:txXfrm>
    </dsp:sp>
    <dsp:sp modelId="{0ED96039-C06C-4934-8269-B5955A93EC6B}">
      <dsp:nvSpPr>
        <dsp:cNvPr id="0" name=""/>
        <dsp:cNvSpPr/>
      </dsp:nvSpPr>
      <dsp:spPr>
        <a:xfrm>
          <a:off x="3058308" y="2079104"/>
          <a:ext cx="840794" cy="420397"/>
        </a:xfrm>
        <a:prstGeom prst="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" kern="1200" dirty="0"/>
            <a:t>4.4 Electricity and energy management</a:t>
          </a:r>
          <a:endParaRPr lang="en-CH" sz="600" kern="1200" dirty="0"/>
        </a:p>
      </dsp:txBody>
      <dsp:txXfrm>
        <a:off x="3058308" y="2079104"/>
        <a:ext cx="840794" cy="420397"/>
      </dsp:txXfrm>
    </dsp:sp>
    <dsp:sp modelId="{E2978BFF-B6AA-403B-B3EC-7C3126FB4B66}">
      <dsp:nvSpPr>
        <dsp:cNvPr id="0" name=""/>
        <dsp:cNvSpPr/>
      </dsp:nvSpPr>
      <dsp:spPr>
        <a:xfrm>
          <a:off x="4075670" y="2079104"/>
          <a:ext cx="840794" cy="420397"/>
        </a:xfrm>
        <a:prstGeom prst="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600" kern="1200" dirty="0"/>
            <a:t>4.5 Cooling and ventilation</a:t>
          </a:r>
          <a:endParaRPr lang="en-CH" sz="600" kern="1200" dirty="0"/>
        </a:p>
      </dsp:txBody>
      <dsp:txXfrm>
        <a:off x="4075670" y="2079104"/>
        <a:ext cx="840794" cy="420397"/>
      </dsp:txXfrm>
    </dsp:sp>
    <dsp:sp modelId="{BFA3ACE3-FA07-4EC7-B785-1C91369D190E}">
      <dsp:nvSpPr>
        <dsp:cNvPr id="0" name=""/>
        <dsp:cNvSpPr/>
      </dsp:nvSpPr>
      <dsp:spPr>
        <a:xfrm>
          <a:off x="5093031" y="2079104"/>
          <a:ext cx="840794" cy="420397"/>
        </a:xfrm>
        <a:prstGeom prst="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600" kern="1200" dirty="0"/>
            <a:t>4.6 Cryogenics systems</a:t>
          </a:r>
          <a:endParaRPr lang="en-CH" sz="600" kern="1200" dirty="0"/>
        </a:p>
      </dsp:txBody>
      <dsp:txXfrm>
        <a:off x="5093031" y="2079104"/>
        <a:ext cx="840794" cy="420397"/>
      </dsp:txXfrm>
    </dsp:sp>
    <dsp:sp modelId="{9949E6B5-1661-46FC-9D75-D6B42B8D3A34}">
      <dsp:nvSpPr>
        <dsp:cNvPr id="0" name=""/>
        <dsp:cNvSpPr/>
      </dsp:nvSpPr>
      <dsp:spPr>
        <a:xfrm>
          <a:off x="6110392" y="2079104"/>
          <a:ext cx="840794" cy="420397"/>
        </a:xfrm>
        <a:prstGeom prst="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" kern="1200" dirty="0"/>
            <a:t>4.7 Computing and controls infrastructure, communication and network</a:t>
          </a:r>
          <a:endParaRPr lang="en-CH" sz="600" kern="1200" dirty="0"/>
        </a:p>
      </dsp:txBody>
      <dsp:txXfrm>
        <a:off x="6110392" y="2079104"/>
        <a:ext cx="840794" cy="420397"/>
      </dsp:txXfrm>
    </dsp:sp>
    <dsp:sp modelId="{3013A2A0-2DBB-43F3-979A-46F62527ADA2}">
      <dsp:nvSpPr>
        <dsp:cNvPr id="0" name=""/>
        <dsp:cNvSpPr/>
      </dsp:nvSpPr>
      <dsp:spPr>
        <a:xfrm>
          <a:off x="6320590" y="2676068"/>
          <a:ext cx="840794" cy="420397"/>
        </a:xfrm>
        <a:prstGeom prst="rect">
          <a:avLst/>
        </a:prstGeom>
        <a:solidFill>
          <a:schemeClr val="accent2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" kern="1200" dirty="0"/>
            <a:t>4.7.1 </a:t>
          </a:r>
          <a:r>
            <a:rPr lang="pl-PL" sz="600" kern="1200" dirty="0"/>
            <a:t>Control Architectures</a:t>
          </a:r>
          <a:endParaRPr lang="en-CH" sz="600" kern="1200" dirty="0"/>
        </a:p>
      </dsp:txBody>
      <dsp:txXfrm>
        <a:off x="6320590" y="2676068"/>
        <a:ext cx="840794" cy="420397"/>
      </dsp:txXfrm>
    </dsp:sp>
    <dsp:sp modelId="{F63A0F5E-AC45-46C4-A039-21E836297F61}">
      <dsp:nvSpPr>
        <dsp:cNvPr id="0" name=""/>
        <dsp:cNvSpPr/>
      </dsp:nvSpPr>
      <dsp:spPr>
        <a:xfrm>
          <a:off x="6320590" y="3273032"/>
          <a:ext cx="840794" cy="420397"/>
        </a:xfrm>
        <a:prstGeom prst="rect">
          <a:avLst/>
        </a:prstGeom>
        <a:solidFill>
          <a:schemeClr val="accent2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" kern="1200" dirty="0"/>
            <a:t>4.7.2. </a:t>
          </a:r>
          <a:r>
            <a:rPr lang="pl-PL" sz="600" kern="1200" dirty="0"/>
            <a:t>Control software</a:t>
          </a:r>
          <a:endParaRPr lang="en-GB" sz="600" kern="1200" dirty="0"/>
        </a:p>
      </dsp:txBody>
      <dsp:txXfrm>
        <a:off x="6320590" y="3273032"/>
        <a:ext cx="840794" cy="420397"/>
      </dsp:txXfrm>
    </dsp:sp>
    <dsp:sp modelId="{59A01B23-5D70-42D5-BAE1-A3BD3F050F9B}">
      <dsp:nvSpPr>
        <dsp:cNvPr id="0" name=""/>
        <dsp:cNvSpPr/>
      </dsp:nvSpPr>
      <dsp:spPr>
        <a:xfrm>
          <a:off x="6320590" y="3869996"/>
          <a:ext cx="840794" cy="420397"/>
        </a:xfrm>
        <a:prstGeom prst="rect">
          <a:avLst/>
        </a:prstGeom>
        <a:solidFill>
          <a:schemeClr val="accent2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" kern="1200" dirty="0"/>
            <a:t>4.7.3 Computing (communication network, data, fibre, security)</a:t>
          </a:r>
        </a:p>
      </dsp:txBody>
      <dsp:txXfrm>
        <a:off x="6320590" y="3869996"/>
        <a:ext cx="840794" cy="420397"/>
      </dsp:txXfrm>
    </dsp:sp>
    <dsp:sp modelId="{20B79FEF-0222-4905-8694-8879D58518B6}">
      <dsp:nvSpPr>
        <dsp:cNvPr id="0" name=""/>
        <dsp:cNvSpPr/>
      </dsp:nvSpPr>
      <dsp:spPr>
        <a:xfrm>
          <a:off x="7127753" y="2079104"/>
          <a:ext cx="840794" cy="420397"/>
        </a:xfrm>
        <a:prstGeom prst="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600" kern="1200" dirty="0"/>
            <a:t>4.8 Safety</a:t>
          </a:r>
          <a:endParaRPr lang="en-CH" sz="600" kern="1200" dirty="0"/>
        </a:p>
      </dsp:txBody>
      <dsp:txXfrm>
        <a:off x="7127753" y="2079104"/>
        <a:ext cx="840794" cy="420397"/>
      </dsp:txXfrm>
    </dsp:sp>
    <dsp:sp modelId="{5B9703FE-924B-4E11-9AB0-BB92449C1A22}">
      <dsp:nvSpPr>
        <dsp:cNvPr id="0" name=""/>
        <dsp:cNvSpPr/>
      </dsp:nvSpPr>
      <dsp:spPr>
        <a:xfrm>
          <a:off x="7337952" y="2676068"/>
          <a:ext cx="840794" cy="420397"/>
        </a:xfrm>
        <a:prstGeom prst="rect">
          <a:avLst/>
        </a:prstGeom>
        <a:solidFill>
          <a:schemeClr val="accent2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4.8.1 </a:t>
          </a:r>
          <a:r>
            <a:rPr lang="pl-PL" sz="600" kern="1200" dirty="0"/>
            <a:t>Safety Critical Systems</a:t>
          </a:r>
          <a:endParaRPr lang="en-CH" sz="600" kern="1200" dirty="0"/>
        </a:p>
      </dsp:txBody>
      <dsp:txXfrm>
        <a:off x="7337952" y="2676068"/>
        <a:ext cx="840794" cy="420397"/>
      </dsp:txXfrm>
    </dsp:sp>
    <dsp:sp modelId="{4A2F76A1-C2C4-47EA-A162-1D4892D2295F}">
      <dsp:nvSpPr>
        <dsp:cNvPr id="0" name=""/>
        <dsp:cNvSpPr/>
      </dsp:nvSpPr>
      <dsp:spPr>
        <a:xfrm>
          <a:off x="7337952" y="3273032"/>
          <a:ext cx="840794" cy="420397"/>
        </a:xfrm>
        <a:prstGeom prst="rect">
          <a:avLst/>
        </a:prstGeom>
        <a:solidFill>
          <a:schemeClr val="accent2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4.8.2 </a:t>
          </a:r>
          <a:r>
            <a:rPr lang="pl-PL" sz="600" kern="1200" dirty="0"/>
            <a:t>Safety concept</a:t>
          </a:r>
          <a:endParaRPr lang="en-CH" sz="600" kern="1200" dirty="0"/>
        </a:p>
      </dsp:txBody>
      <dsp:txXfrm>
        <a:off x="7337952" y="3273032"/>
        <a:ext cx="840794" cy="420397"/>
      </dsp:txXfrm>
    </dsp:sp>
    <dsp:sp modelId="{E6E55371-7D86-464E-8183-A4E881724C9D}">
      <dsp:nvSpPr>
        <dsp:cNvPr id="0" name=""/>
        <dsp:cNvSpPr/>
      </dsp:nvSpPr>
      <dsp:spPr>
        <a:xfrm>
          <a:off x="7337952" y="3869996"/>
          <a:ext cx="840794" cy="420397"/>
        </a:xfrm>
        <a:prstGeom prst="rect">
          <a:avLst/>
        </a:prstGeom>
        <a:solidFill>
          <a:schemeClr val="accent2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4.8.3 </a:t>
          </a:r>
          <a:r>
            <a:rPr lang="pl-PL" sz="600" kern="1200" dirty="0"/>
            <a:t>Radiation </a:t>
          </a:r>
          <a:r>
            <a:rPr lang="en-US" sz="600" kern="1200" dirty="0"/>
            <a:t>Protection</a:t>
          </a:r>
          <a:endParaRPr lang="en-CH" sz="600" kern="1200" dirty="0"/>
        </a:p>
      </dsp:txBody>
      <dsp:txXfrm>
        <a:off x="7337952" y="3869996"/>
        <a:ext cx="840794" cy="420397"/>
      </dsp:txXfrm>
    </dsp:sp>
    <dsp:sp modelId="{43380AB9-73F6-462E-A730-BF62A3669C8C}">
      <dsp:nvSpPr>
        <dsp:cNvPr id="0" name=""/>
        <dsp:cNvSpPr/>
      </dsp:nvSpPr>
      <dsp:spPr>
        <a:xfrm>
          <a:off x="8145114" y="2079104"/>
          <a:ext cx="840794" cy="420397"/>
        </a:xfrm>
        <a:prstGeom prst="rect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0" i="0" u="none" kern="1200" dirty="0"/>
            <a:t>4.9 </a:t>
          </a:r>
          <a:r>
            <a:rPr lang="pl-PL" sz="600" b="0" i="0" u="none" kern="1200" dirty="0"/>
            <a:t>Technical </a:t>
          </a:r>
          <a:r>
            <a:rPr lang="en-US" sz="600" b="0" i="0" u="none" kern="1200" dirty="0"/>
            <a:t>E</a:t>
          </a:r>
          <a:r>
            <a:rPr lang="pl-PL" sz="600" b="0" i="0" u="none" kern="1200" dirty="0"/>
            <a:t>xploitation</a:t>
          </a:r>
          <a:endParaRPr lang="en-CH" sz="600" kern="1200" dirty="0"/>
        </a:p>
      </dsp:txBody>
      <dsp:txXfrm>
        <a:off x="8145114" y="2079104"/>
        <a:ext cx="840794" cy="420397"/>
      </dsp:txXfrm>
    </dsp:sp>
    <dsp:sp modelId="{0C734671-14AA-4EAE-88E2-B1A12A808D57}">
      <dsp:nvSpPr>
        <dsp:cNvPr id="0" name=""/>
        <dsp:cNvSpPr/>
      </dsp:nvSpPr>
      <dsp:spPr>
        <a:xfrm>
          <a:off x="9162475" y="2079104"/>
          <a:ext cx="840794" cy="420397"/>
        </a:xfrm>
        <a:prstGeom prst="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600" kern="1200" dirty="0"/>
            <a:t>4.10 Transport &amp; handling, installation concepts, logistics</a:t>
          </a:r>
          <a:endParaRPr lang="en-CH" sz="600" kern="1200" dirty="0"/>
        </a:p>
      </dsp:txBody>
      <dsp:txXfrm>
        <a:off x="9162475" y="2079104"/>
        <a:ext cx="840794" cy="420397"/>
      </dsp:txXfrm>
    </dsp:sp>
    <dsp:sp modelId="{ED69EF49-BA09-40EB-9F77-7BDD095CFAE7}">
      <dsp:nvSpPr>
        <dsp:cNvPr id="0" name=""/>
        <dsp:cNvSpPr/>
      </dsp:nvSpPr>
      <dsp:spPr>
        <a:xfrm>
          <a:off x="10179836" y="2079104"/>
          <a:ext cx="840794" cy="420397"/>
        </a:xfrm>
        <a:prstGeom prst="rect">
          <a:avLst/>
        </a:prstGeom>
        <a:solidFill>
          <a:schemeClr val="accent2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4.11 Support, Structure and Arc cell mock-up</a:t>
          </a:r>
          <a:endParaRPr lang="en-CH" sz="600" kern="1200" dirty="0"/>
        </a:p>
      </dsp:txBody>
      <dsp:txXfrm>
        <a:off x="10179836" y="2079104"/>
        <a:ext cx="840794" cy="420397"/>
      </dsp:txXfrm>
    </dsp:sp>
    <dsp:sp modelId="{D10E140B-A826-400F-9F00-EC867C6E3DB5}">
      <dsp:nvSpPr>
        <dsp:cNvPr id="0" name=""/>
        <dsp:cNvSpPr/>
      </dsp:nvSpPr>
      <dsp:spPr>
        <a:xfrm>
          <a:off x="11197198" y="2079104"/>
          <a:ext cx="840794" cy="420397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4.12 Robotics</a:t>
          </a:r>
          <a:endParaRPr lang="en-CH" sz="600" kern="1200" dirty="0"/>
        </a:p>
      </dsp:txBody>
      <dsp:txXfrm>
        <a:off x="11197198" y="2079104"/>
        <a:ext cx="840794" cy="420397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F69FA8-D491-4C99-B9D0-65EAB32CC70D}">
      <dsp:nvSpPr>
        <dsp:cNvPr id="0" name=""/>
        <dsp:cNvSpPr/>
      </dsp:nvSpPr>
      <dsp:spPr>
        <a:xfrm>
          <a:off x="322" y="1028654"/>
          <a:ext cx="646711" cy="323355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No changes</a:t>
          </a:r>
          <a:endParaRPr lang="en-CH" sz="1100" kern="1200" dirty="0"/>
        </a:p>
      </dsp:txBody>
      <dsp:txXfrm>
        <a:off x="322" y="1028654"/>
        <a:ext cx="646711" cy="323355"/>
      </dsp:txXfrm>
    </dsp:sp>
    <dsp:sp modelId="{05285C0C-E60B-459C-8DEF-3960464EB695}">
      <dsp:nvSpPr>
        <dsp:cNvPr id="0" name=""/>
        <dsp:cNvSpPr/>
      </dsp:nvSpPr>
      <dsp:spPr>
        <a:xfrm>
          <a:off x="782843" y="1028654"/>
          <a:ext cx="646711" cy="323355"/>
        </a:xfrm>
        <a:prstGeom prst="rect">
          <a:avLst/>
        </a:prstGeom>
        <a:solidFill>
          <a:schemeClr val="accent6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Name change</a:t>
          </a:r>
          <a:endParaRPr lang="en-CH" sz="1100" kern="1200" dirty="0"/>
        </a:p>
      </dsp:txBody>
      <dsp:txXfrm>
        <a:off x="782843" y="1028654"/>
        <a:ext cx="646711" cy="323355"/>
      </dsp:txXfrm>
    </dsp:sp>
    <dsp:sp modelId="{81EC6B26-12FD-4DC6-A793-8B7E13480789}">
      <dsp:nvSpPr>
        <dsp:cNvPr id="0" name=""/>
        <dsp:cNvSpPr/>
      </dsp:nvSpPr>
      <dsp:spPr>
        <a:xfrm>
          <a:off x="1565363" y="1028654"/>
          <a:ext cx="646711" cy="323355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New location</a:t>
          </a:r>
          <a:endParaRPr lang="en-CH" sz="1100" kern="1200" dirty="0"/>
        </a:p>
      </dsp:txBody>
      <dsp:txXfrm>
        <a:off x="1565363" y="1028654"/>
        <a:ext cx="646711" cy="323355"/>
      </dsp:txXfrm>
    </dsp:sp>
    <dsp:sp modelId="{037468A1-E3FA-4A3A-A7F2-9FD2B2D670CD}">
      <dsp:nvSpPr>
        <dsp:cNvPr id="0" name=""/>
        <dsp:cNvSpPr/>
      </dsp:nvSpPr>
      <dsp:spPr>
        <a:xfrm>
          <a:off x="2347883" y="1028654"/>
          <a:ext cx="646711" cy="323355"/>
        </a:xfrm>
        <a:prstGeom prst="rect">
          <a:avLst/>
        </a:prstGeom>
        <a:solidFill>
          <a:schemeClr val="accent3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Removed location</a:t>
          </a:r>
          <a:endParaRPr lang="en-CH" sz="1100" kern="1200" dirty="0"/>
        </a:p>
      </dsp:txBody>
      <dsp:txXfrm>
        <a:off x="2347883" y="1028654"/>
        <a:ext cx="646711" cy="323355"/>
      </dsp:txXfrm>
    </dsp:sp>
    <dsp:sp modelId="{04F836CF-1BF4-4599-B370-07CA6198EA2D}">
      <dsp:nvSpPr>
        <dsp:cNvPr id="0" name=""/>
        <dsp:cNvSpPr/>
      </dsp:nvSpPr>
      <dsp:spPr>
        <a:xfrm>
          <a:off x="3130404" y="1028654"/>
          <a:ext cx="646711" cy="323355"/>
        </a:xfrm>
        <a:prstGeom prst="rect">
          <a:avLst/>
        </a:prstGeom>
        <a:solidFill>
          <a:schemeClr val="accent2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New Work Package</a:t>
          </a:r>
          <a:endParaRPr lang="en-CH" sz="1100" kern="1200" dirty="0"/>
        </a:p>
      </dsp:txBody>
      <dsp:txXfrm>
        <a:off x="3130404" y="1028654"/>
        <a:ext cx="646711" cy="32335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C6033D-19AE-49AF-BB54-FF67CA76DF02}">
      <dsp:nvSpPr>
        <dsp:cNvPr id="0" name=""/>
        <dsp:cNvSpPr/>
      </dsp:nvSpPr>
      <dsp:spPr>
        <a:xfrm>
          <a:off x="6022109" y="381527"/>
          <a:ext cx="3214416" cy="1593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9696"/>
              </a:lnTo>
              <a:lnTo>
                <a:pt x="3214416" y="79696"/>
              </a:lnTo>
              <a:lnTo>
                <a:pt x="3214416" y="159392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BE5233-C2F1-4C0B-9AC4-C83F12134C41}">
      <dsp:nvSpPr>
        <dsp:cNvPr id="0" name=""/>
        <dsp:cNvSpPr/>
      </dsp:nvSpPr>
      <dsp:spPr>
        <a:xfrm>
          <a:off x="6022109" y="381527"/>
          <a:ext cx="2296011" cy="1593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9696"/>
              </a:lnTo>
              <a:lnTo>
                <a:pt x="2296011" y="79696"/>
              </a:lnTo>
              <a:lnTo>
                <a:pt x="2296011" y="159392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416F0C-0DB4-4169-8801-BA672296D413}">
      <dsp:nvSpPr>
        <dsp:cNvPr id="0" name=""/>
        <dsp:cNvSpPr/>
      </dsp:nvSpPr>
      <dsp:spPr>
        <a:xfrm>
          <a:off x="6022109" y="381527"/>
          <a:ext cx="1377607" cy="1593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9696"/>
              </a:lnTo>
              <a:lnTo>
                <a:pt x="1377607" y="79696"/>
              </a:lnTo>
              <a:lnTo>
                <a:pt x="1377607" y="159392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FB8E62-8118-4613-9A78-879901BE60C8}">
      <dsp:nvSpPr>
        <dsp:cNvPr id="0" name=""/>
        <dsp:cNvSpPr/>
      </dsp:nvSpPr>
      <dsp:spPr>
        <a:xfrm>
          <a:off x="6022109" y="381527"/>
          <a:ext cx="459202" cy="1593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9696"/>
              </a:lnTo>
              <a:lnTo>
                <a:pt x="459202" y="79696"/>
              </a:lnTo>
              <a:lnTo>
                <a:pt x="459202" y="159392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6A7DD0-09FC-4558-9624-2762EA1F3493}">
      <dsp:nvSpPr>
        <dsp:cNvPr id="0" name=""/>
        <dsp:cNvSpPr/>
      </dsp:nvSpPr>
      <dsp:spPr>
        <a:xfrm>
          <a:off x="5259301" y="920426"/>
          <a:ext cx="113851" cy="46603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60334"/>
              </a:lnTo>
              <a:lnTo>
                <a:pt x="113851" y="4660334"/>
              </a:lnTo>
            </a:path>
          </a:pathLst>
        </a:custGeom>
        <a:noFill/>
        <a:ln w="127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88EE79-F85F-4792-B4D2-F9519969836A}">
      <dsp:nvSpPr>
        <dsp:cNvPr id="0" name=""/>
        <dsp:cNvSpPr/>
      </dsp:nvSpPr>
      <dsp:spPr>
        <a:xfrm>
          <a:off x="5259301" y="920426"/>
          <a:ext cx="113851" cy="41214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21435"/>
              </a:lnTo>
              <a:lnTo>
                <a:pt x="113851" y="4121435"/>
              </a:lnTo>
            </a:path>
          </a:pathLst>
        </a:custGeom>
        <a:noFill/>
        <a:ln w="127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7429F2-2ED8-4C63-B06B-15C7A7E5E9CF}">
      <dsp:nvSpPr>
        <dsp:cNvPr id="0" name=""/>
        <dsp:cNvSpPr/>
      </dsp:nvSpPr>
      <dsp:spPr>
        <a:xfrm>
          <a:off x="5259301" y="920426"/>
          <a:ext cx="113851" cy="35825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82537"/>
              </a:lnTo>
              <a:lnTo>
                <a:pt x="113851" y="3582537"/>
              </a:lnTo>
            </a:path>
          </a:pathLst>
        </a:custGeom>
        <a:noFill/>
        <a:ln w="127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380896-A8CF-400E-B9D0-FA4D91756ED7}">
      <dsp:nvSpPr>
        <dsp:cNvPr id="0" name=""/>
        <dsp:cNvSpPr/>
      </dsp:nvSpPr>
      <dsp:spPr>
        <a:xfrm>
          <a:off x="5259301" y="920426"/>
          <a:ext cx="113851" cy="30436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43638"/>
              </a:lnTo>
              <a:lnTo>
                <a:pt x="113851" y="3043638"/>
              </a:lnTo>
            </a:path>
          </a:pathLst>
        </a:custGeom>
        <a:noFill/>
        <a:ln w="127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2C08F6-A2D5-429B-A7F5-D6815B319D1B}">
      <dsp:nvSpPr>
        <dsp:cNvPr id="0" name=""/>
        <dsp:cNvSpPr/>
      </dsp:nvSpPr>
      <dsp:spPr>
        <a:xfrm>
          <a:off x="5259301" y="920426"/>
          <a:ext cx="113851" cy="25047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04740"/>
              </a:lnTo>
              <a:lnTo>
                <a:pt x="113851" y="2504740"/>
              </a:lnTo>
            </a:path>
          </a:pathLst>
        </a:custGeom>
        <a:noFill/>
        <a:ln w="127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2330AB-D7E8-452F-B8E2-EAB9950174B6}">
      <dsp:nvSpPr>
        <dsp:cNvPr id="0" name=""/>
        <dsp:cNvSpPr/>
      </dsp:nvSpPr>
      <dsp:spPr>
        <a:xfrm>
          <a:off x="5259301" y="920426"/>
          <a:ext cx="113851" cy="19658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65841"/>
              </a:lnTo>
              <a:lnTo>
                <a:pt x="113851" y="1965841"/>
              </a:lnTo>
            </a:path>
          </a:pathLst>
        </a:custGeom>
        <a:noFill/>
        <a:ln w="127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0249E8-2CDE-4219-8EFD-9BD74B6F6F12}">
      <dsp:nvSpPr>
        <dsp:cNvPr id="0" name=""/>
        <dsp:cNvSpPr/>
      </dsp:nvSpPr>
      <dsp:spPr>
        <a:xfrm>
          <a:off x="5259301" y="920426"/>
          <a:ext cx="113851" cy="14269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26942"/>
              </a:lnTo>
              <a:lnTo>
                <a:pt x="113851" y="1426942"/>
              </a:lnTo>
            </a:path>
          </a:pathLst>
        </a:custGeom>
        <a:noFill/>
        <a:ln w="127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B08205-A8D3-4FA1-AEF8-4E7D8DA56858}">
      <dsp:nvSpPr>
        <dsp:cNvPr id="0" name=""/>
        <dsp:cNvSpPr/>
      </dsp:nvSpPr>
      <dsp:spPr>
        <a:xfrm>
          <a:off x="5259301" y="920426"/>
          <a:ext cx="113851" cy="8880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88044"/>
              </a:lnTo>
              <a:lnTo>
                <a:pt x="113851" y="888044"/>
              </a:lnTo>
            </a:path>
          </a:pathLst>
        </a:custGeom>
        <a:noFill/>
        <a:ln w="127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91BE39-1ECC-4FCA-9A38-C5166484AE2E}">
      <dsp:nvSpPr>
        <dsp:cNvPr id="0" name=""/>
        <dsp:cNvSpPr/>
      </dsp:nvSpPr>
      <dsp:spPr>
        <a:xfrm>
          <a:off x="5259301" y="920426"/>
          <a:ext cx="113851" cy="3491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9145"/>
              </a:lnTo>
              <a:lnTo>
                <a:pt x="113851" y="349145"/>
              </a:lnTo>
            </a:path>
          </a:pathLst>
        </a:custGeom>
        <a:noFill/>
        <a:ln w="127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FF8ECF-F737-4030-BBF9-AFCB185C5E8A}">
      <dsp:nvSpPr>
        <dsp:cNvPr id="0" name=""/>
        <dsp:cNvSpPr/>
      </dsp:nvSpPr>
      <dsp:spPr>
        <a:xfrm>
          <a:off x="5562906" y="381527"/>
          <a:ext cx="459202" cy="159392"/>
        </a:xfrm>
        <a:custGeom>
          <a:avLst/>
          <a:gdLst/>
          <a:ahLst/>
          <a:cxnLst/>
          <a:rect l="0" t="0" r="0" b="0"/>
          <a:pathLst>
            <a:path>
              <a:moveTo>
                <a:pt x="459202" y="0"/>
              </a:moveTo>
              <a:lnTo>
                <a:pt x="459202" y="79696"/>
              </a:lnTo>
              <a:lnTo>
                <a:pt x="0" y="79696"/>
              </a:lnTo>
              <a:lnTo>
                <a:pt x="0" y="159392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0E2C94-27C2-48A7-BFA9-EE220E15FAE5}">
      <dsp:nvSpPr>
        <dsp:cNvPr id="0" name=""/>
        <dsp:cNvSpPr/>
      </dsp:nvSpPr>
      <dsp:spPr>
        <a:xfrm>
          <a:off x="4644501" y="381527"/>
          <a:ext cx="1377607" cy="159392"/>
        </a:xfrm>
        <a:custGeom>
          <a:avLst/>
          <a:gdLst/>
          <a:ahLst/>
          <a:cxnLst/>
          <a:rect l="0" t="0" r="0" b="0"/>
          <a:pathLst>
            <a:path>
              <a:moveTo>
                <a:pt x="1377607" y="0"/>
              </a:moveTo>
              <a:lnTo>
                <a:pt x="1377607" y="79696"/>
              </a:lnTo>
              <a:lnTo>
                <a:pt x="0" y="79696"/>
              </a:lnTo>
              <a:lnTo>
                <a:pt x="0" y="159392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862DDA-F2E4-40E9-823E-FD0A4543F2A1}">
      <dsp:nvSpPr>
        <dsp:cNvPr id="0" name=""/>
        <dsp:cNvSpPr/>
      </dsp:nvSpPr>
      <dsp:spPr>
        <a:xfrm>
          <a:off x="3726097" y="381527"/>
          <a:ext cx="2296011" cy="159392"/>
        </a:xfrm>
        <a:custGeom>
          <a:avLst/>
          <a:gdLst/>
          <a:ahLst/>
          <a:cxnLst/>
          <a:rect l="0" t="0" r="0" b="0"/>
          <a:pathLst>
            <a:path>
              <a:moveTo>
                <a:pt x="2296011" y="0"/>
              </a:moveTo>
              <a:lnTo>
                <a:pt x="2296011" y="79696"/>
              </a:lnTo>
              <a:lnTo>
                <a:pt x="0" y="79696"/>
              </a:lnTo>
              <a:lnTo>
                <a:pt x="0" y="159392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A29711-D669-470A-B57D-14A80231227E}">
      <dsp:nvSpPr>
        <dsp:cNvPr id="0" name=""/>
        <dsp:cNvSpPr/>
      </dsp:nvSpPr>
      <dsp:spPr>
        <a:xfrm>
          <a:off x="2807692" y="381527"/>
          <a:ext cx="3214416" cy="159392"/>
        </a:xfrm>
        <a:custGeom>
          <a:avLst/>
          <a:gdLst/>
          <a:ahLst/>
          <a:cxnLst/>
          <a:rect l="0" t="0" r="0" b="0"/>
          <a:pathLst>
            <a:path>
              <a:moveTo>
                <a:pt x="3214416" y="0"/>
              </a:moveTo>
              <a:lnTo>
                <a:pt x="3214416" y="79696"/>
              </a:lnTo>
              <a:lnTo>
                <a:pt x="0" y="79696"/>
              </a:lnTo>
              <a:lnTo>
                <a:pt x="0" y="159392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37A7FF-3921-4806-AB81-CFB758B04053}">
      <dsp:nvSpPr>
        <dsp:cNvPr id="0" name=""/>
        <dsp:cNvSpPr/>
      </dsp:nvSpPr>
      <dsp:spPr>
        <a:xfrm>
          <a:off x="5642602" y="2021"/>
          <a:ext cx="759012" cy="379506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800" kern="1200" dirty="0"/>
            <a:t>3 Accelerators</a:t>
          </a:r>
          <a:endParaRPr lang="en-CH" sz="800" kern="1200" dirty="0"/>
        </a:p>
      </dsp:txBody>
      <dsp:txXfrm>
        <a:off x="5642602" y="2021"/>
        <a:ext cx="759012" cy="379506"/>
      </dsp:txXfrm>
    </dsp:sp>
    <dsp:sp modelId="{B15DDD2D-06F7-4B0F-950E-2C86CF998FB7}">
      <dsp:nvSpPr>
        <dsp:cNvPr id="0" name=""/>
        <dsp:cNvSpPr/>
      </dsp:nvSpPr>
      <dsp:spPr>
        <a:xfrm>
          <a:off x="2428186" y="540919"/>
          <a:ext cx="759012" cy="379506"/>
        </a:xfrm>
        <a:prstGeom prst="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800" kern="1200" dirty="0"/>
            <a:t>3.1 Accelerator coordination</a:t>
          </a:r>
          <a:endParaRPr lang="en-CH" sz="800" kern="1200" dirty="0"/>
        </a:p>
      </dsp:txBody>
      <dsp:txXfrm>
        <a:off x="2428186" y="540919"/>
        <a:ext cx="759012" cy="379506"/>
      </dsp:txXfrm>
    </dsp:sp>
    <dsp:sp modelId="{E1B86A4A-CBF7-4806-8E56-0EB3905E75B5}">
      <dsp:nvSpPr>
        <dsp:cNvPr id="0" name=""/>
        <dsp:cNvSpPr/>
      </dsp:nvSpPr>
      <dsp:spPr>
        <a:xfrm>
          <a:off x="3346591" y="540919"/>
          <a:ext cx="759012" cy="379506"/>
        </a:xfrm>
        <a:prstGeom prst="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800" kern="1200" dirty="0"/>
            <a:t>3.2 FCC-ee collider design</a:t>
          </a:r>
          <a:endParaRPr lang="en-CH" sz="800" kern="1200" dirty="0"/>
        </a:p>
      </dsp:txBody>
      <dsp:txXfrm>
        <a:off x="3346591" y="540919"/>
        <a:ext cx="759012" cy="379506"/>
      </dsp:txXfrm>
    </dsp:sp>
    <dsp:sp modelId="{16E9A605-DD46-4BA0-956B-F053976E17F0}">
      <dsp:nvSpPr>
        <dsp:cNvPr id="0" name=""/>
        <dsp:cNvSpPr/>
      </dsp:nvSpPr>
      <dsp:spPr>
        <a:xfrm>
          <a:off x="4264995" y="540919"/>
          <a:ext cx="759012" cy="379506"/>
        </a:xfrm>
        <a:prstGeom prst="rect">
          <a:avLst/>
        </a:prstGeom>
        <a:solidFill>
          <a:schemeClr val="accent3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800" kern="1200" dirty="0"/>
            <a:t>3.3 FCC-hh design</a:t>
          </a:r>
          <a:endParaRPr lang="en-CH" sz="800" kern="1200" dirty="0"/>
        </a:p>
      </dsp:txBody>
      <dsp:txXfrm>
        <a:off x="4264995" y="540919"/>
        <a:ext cx="759012" cy="379506"/>
      </dsp:txXfrm>
    </dsp:sp>
    <dsp:sp modelId="{4CAEB986-B9BA-4B92-9C59-6FA79858B7FB}">
      <dsp:nvSpPr>
        <dsp:cNvPr id="0" name=""/>
        <dsp:cNvSpPr/>
      </dsp:nvSpPr>
      <dsp:spPr>
        <a:xfrm>
          <a:off x="5183400" y="540919"/>
          <a:ext cx="759012" cy="379506"/>
        </a:xfrm>
        <a:prstGeom prst="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800" kern="1200" dirty="0"/>
            <a:t>3.4 Technology R&amp;D</a:t>
          </a:r>
          <a:endParaRPr lang="en-CH" sz="800" kern="1200" dirty="0"/>
        </a:p>
      </dsp:txBody>
      <dsp:txXfrm>
        <a:off x="5183400" y="540919"/>
        <a:ext cx="759012" cy="379506"/>
      </dsp:txXfrm>
    </dsp:sp>
    <dsp:sp modelId="{ADEAD547-175E-4086-965F-A272C0E76812}">
      <dsp:nvSpPr>
        <dsp:cNvPr id="0" name=""/>
        <dsp:cNvSpPr/>
      </dsp:nvSpPr>
      <dsp:spPr>
        <a:xfrm>
          <a:off x="5373153" y="1079818"/>
          <a:ext cx="759012" cy="379506"/>
        </a:xfrm>
        <a:prstGeom prst="rect">
          <a:avLst/>
        </a:prstGeom>
        <a:solidFill>
          <a:schemeClr val="accent1">
            <a:tint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800" kern="1200"/>
            <a:t>3.4.1 Beam intercepting devices</a:t>
          </a:r>
          <a:endParaRPr lang="en-CH" sz="800" kern="1200" dirty="0"/>
        </a:p>
      </dsp:txBody>
      <dsp:txXfrm>
        <a:off x="5373153" y="1079818"/>
        <a:ext cx="759012" cy="379506"/>
      </dsp:txXfrm>
    </dsp:sp>
    <dsp:sp modelId="{1D11D166-9CBA-4B70-AEF9-5957A6C55AFA}">
      <dsp:nvSpPr>
        <dsp:cNvPr id="0" name=""/>
        <dsp:cNvSpPr/>
      </dsp:nvSpPr>
      <dsp:spPr>
        <a:xfrm>
          <a:off x="5373153" y="1618717"/>
          <a:ext cx="759012" cy="379506"/>
        </a:xfrm>
        <a:prstGeom prst="rect">
          <a:avLst/>
        </a:prstGeom>
        <a:solidFill>
          <a:schemeClr val="accent1">
            <a:tint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800" kern="1200" dirty="0"/>
            <a:t>3.4.2 Injection and extraction devices</a:t>
          </a:r>
          <a:endParaRPr lang="en-CH" sz="800" kern="1200" dirty="0"/>
        </a:p>
      </dsp:txBody>
      <dsp:txXfrm>
        <a:off x="5373153" y="1618717"/>
        <a:ext cx="759012" cy="379506"/>
      </dsp:txXfrm>
    </dsp:sp>
    <dsp:sp modelId="{4CE244A7-BE9B-4026-9364-F95D8BB61223}">
      <dsp:nvSpPr>
        <dsp:cNvPr id="0" name=""/>
        <dsp:cNvSpPr/>
      </dsp:nvSpPr>
      <dsp:spPr>
        <a:xfrm>
          <a:off x="5373153" y="2157615"/>
          <a:ext cx="759012" cy="379506"/>
        </a:xfrm>
        <a:prstGeom prst="rect">
          <a:avLst/>
        </a:prstGeom>
        <a:solidFill>
          <a:schemeClr val="accent1">
            <a:tint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/>
            <a:t>3.4.3 Alignment and survey systems</a:t>
          </a:r>
          <a:endParaRPr lang="en-CH" sz="800" kern="1200" dirty="0"/>
        </a:p>
      </dsp:txBody>
      <dsp:txXfrm>
        <a:off x="5373153" y="2157615"/>
        <a:ext cx="759012" cy="379506"/>
      </dsp:txXfrm>
    </dsp:sp>
    <dsp:sp modelId="{AA52EE80-955F-40F4-BBBF-D316B5ADA9DA}">
      <dsp:nvSpPr>
        <dsp:cNvPr id="0" name=""/>
        <dsp:cNvSpPr/>
      </dsp:nvSpPr>
      <dsp:spPr>
        <a:xfrm>
          <a:off x="5373153" y="2696514"/>
          <a:ext cx="759012" cy="379506"/>
        </a:xfrm>
        <a:prstGeom prst="rect">
          <a:avLst/>
        </a:prstGeom>
        <a:solidFill>
          <a:schemeClr val="accent3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800" kern="1200" dirty="0"/>
            <a:t>3.4.4 SRF system</a:t>
          </a:r>
          <a:endParaRPr lang="en-CH" sz="800" kern="1200" dirty="0"/>
        </a:p>
      </dsp:txBody>
      <dsp:txXfrm>
        <a:off x="5373153" y="2696514"/>
        <a:ext cx="759012" cy="379506"/>
      </dsp:txXfrm>
    </dsp:sp>
    <dsp:sp modelId="{C4C1E143-7168-449C-ADB8-F7C880C514CB}">
      <dsp:nvSpPr>
        <dsp:cNvPr id="0" name=""/>
        <dsp:cNvSpPr/>
      </dsp:nvSpPr>
      <dsp:spPr>
        <a:xfrm>
          <a:off x="5373153" y="3235413"/>
          <a:ext cx="759012" cy="379506"/>
        </a:xfrm>
        <a:prstGeom prst="rect">
          <a:avLst/>
        </a:prstGeom>
        <a:solidFill>
          <a:schemeClr val="bg1">
            <a:lumMod val="6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800" kern="1200" dirty="0"/>
            <a:t>3.4.5 RF power sources</a:t>
          </a:r>
          <a:endParaRPr lang="en-CH" sz="800" kern="1200" dirty="0"/>
        </a:p>
      </dsp:txBody>
      <dsp:txXfrm>
        <a:off x="5373153" y="3235413"/>
        <a:ext cx="759012" cy="379506"/>
      </dsp:txXfrm>
    </dsp:sp>
    <dsp:sp modelId="{69803287-B639-45DA-8C89-F2858AE9FBB6}">
      <dsp:nvSpPr>
        <dsp:cNvPr id="0" name=""/>
        <dsp:cNvSpPr/>
      </dsp:nvSpPr>
      <dsp:spPr>
        <a:xfrm>
          <a:off x="5373153" y="3774311"/>
          <a:ext cx="759012" cy="379506"/>
        </a:xfrm>
        <a:prstGeom prst="rect">
          <a:avLst/>
        </a:prstGeom>
        <a:solidFill>
          <a:schemeClr val="accent1">
            <a:tint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800" kern="1200" dirty="0"/>
            <a:t>3.4.6 Vacuum system</a:t>
          </a:r>
          <a:endParaRPr lang="en-CH" sz="800" kern="1200" dirty="0"/>
        </a:p>
      </dsp:txBody>
      <dsp:txXfrm>
        <a:off x="5373153" y="3774311"/>
        <a:ext cx="759012" cy="379506"/>
      </dsp:txXfrm>
    </dsp:sp>
    <dsp:sp modelId="{B00A3FC0-D5E1-4311-9D17-D240C082C9CE}">
      <dsp:nvSpPr>
        <dsp:cNvPr id="0" name=""/>
        <dsp:cNvSpPr/>
      </dsp:nvSpPr>
      <dsp:spPr>
        <a:xfrm>
          <a:off x="5373153" y="4313210"/>
          <a:ext cx="759012" cy="379506"/>
        </a:xfrm>
        <a:prstGeom prst="rect">
          <a:avLst/>
        </a:prstGeom>
        <a:solidFill>
          <a:schemeClr val="accent1">
            <a:tint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800" kern="1200" dirty="0"/>
            <a:t>3.4.7 Beam instruments</a:t>
          </a:r>
          <a:endParaRPr lang="en-CH" sz="800" kern="1200" dirty="0"/>
        </a:p>
      </dsp:txBody>
      <dsp:txXfrm>
        <a:off x="5373153" y="4313210"/>
        <a:ext cx="759012" cy="379506"/>
      </dsp:txXfrm>
    </dsp:sp>
    <dsp:sp modelId="{0DA7DFFB-9B73-4F1B-8BC8-D8F05F99B99A}">
      <dsp:nvSpPr>
        <dsp:cNvPr id="0" name=""/>
        <dsp:cNvSpPr/>
      </dsp:nvSpPr>
      <dsp:spPr>
        <a:xfrm>
          <a:off x="5373153" y="4852108"/>
          <a:ext cx="759012" cy="379506"/>
        </a:xfrm>
        <a:prstGeom prst="rect">
          <a:avLst/>
        </a:prstGeom>
        <a:solidFill>
          <a:schemeClr val="accent1">
            <a:tint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/>
            <a:t>3.4.8 Collider and booster magnets</a:t>
          </a:r>
          <a:endParaRPr lang="en-CH" sz="800" kern="1200" dirty="0"/>
        </a:p>
      </dsp:txBody>
      <dsp:txXfrm>
        <a:off x="5373153" y="4852108"/>
        <a:ext cx="759012" cy="379506"/>
      </dsp:txXfrm>
    </dsp:sp>
    <dsp:sp modelId="{8F08FE6C-F96A-4270-8B77-C1FFE299BB12}">
      <dsp:nvSpPr>
        <dsp:cNvPr id="0" name=""/>
        <dsp:cNvSpPr/>
      </dsp:nvSpPr>
      <dsp:spPr>
        <a:xfrm>
          <a:off x="5373153" y="5391007"/>
          <a:ext cx="759012" cy="379506"/>
        </a:xfrm>
        <a:prstGeom prst="rect">
          <a:avLst/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800" kern="1200" dirty="0"/>
            <a:t>3.4.9 Robotics</a:t>
          </a:r>
          <a:endParaRPr lang="en-CH" sz="800" kern="1200" dirty="0"/>
        </a:p>
      </dsp:txBody>
      <dsp:txXfrm>
        <a:off x="5373153" y="5391007"/>
        <a:ext cx="759012" cy="379506"/>
      </dsp:txXfrm>
    </dsp:sp>
    <dsp:sp modelId="{36041D9D-26EC-4FC4-A060-44F1DAF53C6A}">
      <dsp:nvSpPr>
        <dsp:cNvPr id="0" name=""/>
        <dsp:cNvSpPr/>
      </dsp:nvSpPr>
      <dsp:spPr>
        <a:xfrm>
          <a:off x="6101805" y="540919"/>
          <a:ext cx="759012" cy="379506"/>
        </a:xfrm>
        <a:prstGeom prst="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800" kern="1200" dirty="0"/>
            <a:t>3.5 FCC-ee booster design</a:t>
          </a:r>
          <a:endParaRPr lang="en-CH" sz="800" kern="1200" dirty="0"/>
        </a:p>
      </dsp:txBody>
      <dsp:txXfrm>
        <a:off x="6101805" y="540919"/>
        <a:ext cx="759012" cy="379506"/>
      </dsp:txXfrm>
    </dsp:sp>
    <dsp:sp modelId="{FA942863-74DD-4DC8-8C97-10FB21F1257C}">
      <dsp:nvSpPr>
        <dsp:cNvPr id="0" name=""/>
        <dsp:cNvSpPr/>
      </dsp:nvSpPr>
      <dsp:spPr>
        <a:xfrm>
          <a:off x="7020209" y="540919"/>
          <a:ext cx="759012" cy="379506"/>
        </a:xfrm>
        <a:prstGeom prst="rect">
          <a:avLst/>
        </a:prstGeom>
        <a:solidFill>
          <a:schemeClr val="bg1">
            <a:lumMod val="6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800" kern="1200" dirty="0"/>
            <a:t>3.6 FCC-ee injector</a:t>
          </a:r>
          <a:endParaRPr lang="en-CH" sz="800" kern="1200" dirty="0"/>
        </a:p>
      </dsp:txBody>
      <dsp:txXfrm>
        <a:off x="7020209" y="540919"/>
        <a:ext cx="759012" cy="379506"/>
      </dsp:txXfrm>
    </dsp:sp>
    <dsp:sp modelId="{5E369812-DE74-41D4-A5E7-75CC66736C82}">
      <dsp:nvSpPr>
        <dsp:cNvPr id="0" name=""/>
        <dsp:cNvSpPr/>
      </dsp:nvSpPr>
      <dsp:spPr>
        <a:xfrm>
          <a:off x="7938614" y="540919"/>
          <a:ext cx="759012" cy="379506"/>
        </a:xfrm>
        <a:prstGeom prst="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/>
            <a:t>3.7 FCC-</a:t>
          </a:r>
          <a:r>
            <a:rPr lang="en-GB" sz="800" kern="1200" dirty="0" err="1"/>
            <a:t>ee</a:t>
          </a:r>
          <a:r>
            <a:rPr lang="en-GB" sz="800" kern="1200" dirty="0"/>
            <a:t> energy calibration and polarization</a:t>
          </a:r>
          <a:endParaRPr lang="en-CH" sz="800" kern="1200" dirty="0"/>
        </a:p>
      </dsp:txBody>
      <dsp:txXfrm>
        <a:off x="7938614" y="540919"/>
        <a:ext cx="759012" cy="379506"/>
      </dsp:txXfrm>
    </dsp:sp>
    <dsp:sp modelId="{BDE37AA1-6733-4676-A869-A59B795B15B6}">
      <dsp:nvSpPr>
        <dsp:cNvPr id="0" name=""/>
        <dsp:cNvSpPr/>
      </dsp:nvSpPr>
      <dsp:spPr>
        <a:xfrm>
          <a:off x="8857019" y="540919"/>
          <a:ext cx="759012" cy="379506"/>
        </a:xfrm>
        <a:prstGeom prst="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800" kern="1200" dirty="0"/>
            <a:t>3.8 FCC-ee MDI</a:t>
          </a:r>
          <a:endParaRPr lang="en-CH" sz="800" kern="1200" dirty="0"/>
        </a:p>
      </dsp:txBody>
      <dsp:txXfrm>
        <a:off x="8857019" y="540919"/>
        <a:ext cx="759012" cy="37950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F69FA8-D491-4C99-B9D0-65EAB32CC70D}">
      <dsp:nvSpPr>
        <dsp:cNvPr id="0" name=""/>
        <dsp:cNvSpPr/>
      </dsp:nvSpPr>
      <dsp:spPr>
        <a:xfrm>
          <a:off x="322" y="1028654"/>
          <a:ext cx="646711" cy="323355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No changes</a:t>
          </a:r>
          <a:endParaRPr lang="en-CH" sz="1100" kern="1200" dirty="0"/>
        </a:p>
      </dsp:txBody>
      <dsp:txXfrm>
        <a:off x="322" y="1028654"/>
        <a:ext cx="646711" cy="323355"/>
      </dsp:txXfrm>
    </dsp:sp>
    <dsp:sp modelId="{05285C0C-E60B-459C-8DEF-3960464EB695}">
      <dsp:nvSpPr>
        <dsp:cNvPr id="0" name=""/>
        <dsp:cNvSpPr/>
      </dsp:nvSpPr>
      <dsp:spPr>
        <a:xfrm>
          <a:off x="782843" y="1028654"/>
          <a:ext cx="646711" cy="323355"/>
        </a:xfrm>
        <a:prstGeom prst="rect">
          <a:avLst/>
        </a:prstGeom>
        <a:solidFill>
          <a:schemeClr val="accent6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Name change</a:t>
          </a:r>
          <a:endParaRPr lang="en-CH" sz="1100" kern="1200" dirty="0"/>
        </a:p>
      </dsp:txBody>
      <dsp:txXfrm>
        <a:off x="782843" y="1028654"/>
        <a:ext cx="646711" cy="323355"/>
      </dsp:txXfrm>
    </dsp:sp>
    <dsp:sp modelId="{81EC6B26-12FD-4DC6-A793-8B7E13480789}">
      <dsp:nvSpPr>
        <dsp:cNvPr id="0" name=""/>
        <dsp:cNvSpPr/>
      </dsp:nvSpPr>
      <dsp:spPr>
        <a:xfrm>
          <a:off x="1565363" y="1028654"/>
          <a:ext cx="646711" cy="323355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New location</a:t>
          </a:r>
          <a:endParaRPr lang="en-CH" sz="1100" kern="1200" dirty="0"/>
        </a:p>
      </dsp:txBody>
      <dsp:txXfrm>
        <a:off x="1565363" y="1028654"/>
        <a:ext cx="646711" cy="323355"/>
      </dsp:txXfrm>
    </dsp:sp>
    <dsp:sp modelId="{037468A1-E3FA-4A3A-A7F2-9FD2B2D670CD}">
      <dsp:nvSpPr>
        <dsp:cNvPr id="0" name=""/>
        <dsp:cNvSpPr/>
      </dsp:nvSpPr>
      <dsp:spPr>
        <a:xfrm>
          <a:off x="2347883" y="1028654"/>
          <a:ext cx="646711" cy="323355"/>
        </a:xfrm>
        <a:prstGeom prst="rect">
          <a:avLst/>
        </a:prstGeom>
        <a:solidFill>
          <a:schemeClr val="accent3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Removed location</a:t>
          </a:r>
          <a:endParaRPr lang="en-CH" sz="1100" kern="1200" dirty="0"/>
        </a:p>
      </dsp:txBody>
      <dsp:txXfrm>
        <a:off x="2347883" y="1028654"/>
        <a:ext cx="646711" cy="323355"/>
      </dsp:txXfrm>
    </dsp:sp>
    <dsp:sp modelId="{04F836CF-1BF4-4599-B370-07CA6198EA2D}">
      <dsp:nvSpPr>
        <dsp:cNvPr id="0" name=""/>
        <dsp:cNvSpPr/>
      </dsp:nvSpPr>
      <dsp:spPr>
        <a:xfrm>
          <a:off x="3130404" y="1028654"/>
          <a:ext cx="646711" cy="323355"/>
        </a:xfrm>
        <a:prstGeom prst="rect">
          <a:avLst/>
        </a:prstGeom>
        <a:solidFill>
          <a:schemeClr val="accent2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New Work Package</a:t>
          </a:r>
          <a:endParaRPr lang="en-CH" sz="1100" kern="1200" dirty="0"/>
        </a:p>
      </dsp:txBody>
      <dsp:txXfrm>
        <a:off x="3130404" y="1028654"/>
        <a:ext cx="646711" cy="32335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C6033D-19AE-49AF-BB54-FF67CA76DF02}">
      <dsp:nvSpPr>
        <dsp:cNvPr id="0" name=""/>
        <dsp:cNvSpPr/>
      </dsp:nvSpPr>
      <dsp:spPr>
        <a:xfrm>
          <a:off x="6022109" y="350537"/>
          <a:ext cx="2938116" cy="1456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2845"/>
              </a:lnTo>
              <a:lnTo>
                <a:pt x="2938116" y="72845"/>
              </a:lnTo>
              <a:lnTo>
                <a:pt x="2938116" y="145691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BE5233-C2F1-4C0B-9AC4-C83F12134C41}">
      <dsp:nvSpPr>
        <dsp:cNvPr id="0" name=""/>
        <dsp:cNvSpPr/>
      </dsp:nvSpPr>
      <dsp:spPr>
        <a:xfrm>
          <a:off x="6022109" y="350537"/>
          <a:ext cx="2098654" cy="1456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2845"/>
              </a:lnTo>
              <a:lnTo>
                <a:pt x="2098654" y="72845"/>
              </a:lnTo>
              <a:lnTo>
                <a:pt x="2098654" y="145691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A02E85-769D-4485-AD12-088B15691EB5}">
      <dsp:nvSpPr>
        <dsp:cNvPr id="0" name=""/>
        <dsp:cNvSpPr/>
      </dsp:nvSpPr>
      <dsp:spPr>
        <a:xfrm>
          <a:off x="6022109" y="350537"/>
          <a:ext cx="1259192" cy="1456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2845"/>
              </a:lnTo>
              <a:lnTo>
                <a:pt x="1259192" y="72845"/>
              </a:lnTo>
              <a:lnTo>
                <a:pt x="1259192" y="145691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FB8E62-8118-4613-9A78-879901BE60C8}">
      <dsp:nvSpPr>
        <dsp:cNvPr id="0" name=""/>
        <dsp:cNvSpPr/>
      </dsp:nvSpPr>
      <dsp:spPr>
        <a:xfrm>
          <a:off x="6022109" y="350537"/>
          <a:ext cx="419730" cy="1456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2845"/>
              </a:lnTo>
              <a:lnTo>
                <a:pt x="419730" y="72845"/>
              </a:lnTo>
              <a:lnTo>
                <a:pt x="419730" y="145691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97A08A-5069-4AAC-8951-5D978B3E8C13}">
      <dsp:nvSpPr>
        <dsp:cNvPr id="0" name=""/>
        <dsp:cNvSpPr/>
      </dsp:nvSpPr>
      <dsp:spPr>
        <a:xfrm>
          <a:off x="5324869" y="843114"/>
          <a:ext cx="104065" cy="47523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52325"/>
              </a:lnTo>
              <a:lnTo>
                <a:pt x="104065" y="4752325"/>
              </a:lnTo>
            </a:path>
          </a:pathLst>
        </a:custGeom>
        <a:noFill/>
        <a:ln w="127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6A7DD0-09FC-4558-9624-2762EA1F3493}">
      <dsp:nvSpPr>
        <dsp:cNvPr id="0" name=""/>
        <dsp:cNvSpPr/>
      </dsp:nvSpPr>
      <dsp:spPr>
        <a:xfrm>
          <a:off x="5324869" y="843114"/>
          <a:ext cx="104065" cy="42597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59748"/>
              </a:lnTo>
              <a:lnTo>
                <a:pt x="104065" y="4259748"/>
              </a:lnTo>
            </a:path>
          </a:pathLst>
        </a:custGeom>
        <a:noFill/>
        <a:ln w="127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88EE79-F85F-4792-B4D2-F9519969836A}">
      <dsp:nvSpPr>
        <dsp:cNvPr id="0" name=""/>
        <dsp:cNvSpPr/>
      </dsp:nvSpPr>
      <dsp:spPr>
        <a:xfrm>
          <a:off x="5324869" y="843114"/>
          <a:ext cx="104065" cy="37671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67172"/>
              </a:lnTo>
              <a:lnTo>
                <a:pt x="104065" y="3767172"/>
              </a:lnTo>
            </a:path>
          </a:pathLst>
        </a:custGeom>
        <a:noFill/>
        <a:ln w="127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7429F2-2ED8-4C63-B06B-15C7A7E5E9CF}">
      <dsp:nvSpPr>
        <dsp:cNvPr id="0" name=""/>
        <dsp:cNvSpPr/>
      </dsp:nvSpPr>
      <dsp:spPr>
        <a:xfrm>
          <a:off x="5324869" y="843114"/>
          <a:ext cx="104065" cy="32745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74595"/>
              </a:lnTo>
              <a:lnTo>
                <a:pt x="104065" y="3274595"/>
              </a:lnTo>
            </a:path>
          </a:pathLst>
        </a:custGeom>
        <a:noFill/>
        <a:ln w="127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380896-A8CF-400E-B9D0-FA4D91756ED7}">
      <dsp:nvSpPr>
        <dsp:cNvPr id="0" name=""/>
        <dsp:cNvSpPr/>
      </dsp:nvSpPr>
      <dsp:spPr>
        <a:xfrm>
          <a:off x="5324869" y="843114"/>
          <a:ext cx="104065" cy="27820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2018"/>
              </a:lnTo>
              <a:lnTo>
                <a:pt x="104065" y="2782018"/>
              </a:lnTo>
            </a:path>
          </a:pathLst>
        </a:custGeom>
        <a:noFill/>
        <a:ln w="127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6B035D-AA31-4B1B-9AB9-F95BAA22EF0C}">
      <dsp:nvSpPr>
        <dsp:cNvPr id="0" name=""/>
        <dsp:cNvSpPr/>
      </dsp:nvSpPr>
      <dsp:spPr>
        <a:xfrm>
          <a:off x="5324869" y="843114"/>
          <a:ext cx="104065" cy="22894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89441"/>
              </a:lnTo>
              <a:lnTo>
                <a:pt x="104065" y="2289441"/>
              </a:lnTo>
            </a:path>
          </a:pathLst>
        </a:custGeom>
        <a:noFill/>
        <a:ln w="127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2330AB-D7E8-452F-B8E2-EAB9950174B6}">
      <dsp:nvSpPr>
        <dsp:cNvPr id="0" name=""/>
        <dsp:cNvSpPr/>
      </dsp:nvSpPr>
      <dsp:spPr>
        <a:xfrm>
          <a:off x="5324869" y="843114"/>
          <a:ext cx="104065" cy="17968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6864"/>
              </a:lnTo>
              <a:lnTo>
                <a:pt x="104065" y="1796864"/>
              </a:lnTo>
            </a:path>
          </a:pathLst>
        </a:custGeom>
        <a:noFill/>
        <a:ln w="127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0249E8-2CDE-4219-8EFD-9BD74B6F6F12}">
      <dsp:nvSpPr>
        <dsp:cNvPr id="0" name=""/>
        <dsp:cNvSpPr/>
      </dsp:nvSpPr>
      <dsp:spPr>
        <a:xfrm>
          <a:off x="5324869" y="843114"/>
          <a:ext cx="104065" cy="13042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04287"/>
              </a:lnTo>
              <a:lnTo>
                <a:pt x="104065" y="1304287"/>
              </a:lnTo>
            </a:path>
          </a:pathLst>
        </a:custGeom>
        <a:noFill/>
        <a:ln w="127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B08205-A8D3-4FA1-AEF8-4E7D8DA56858}">
      <dsp:nvSpPr>
        <dsp:cNvPr id="0" name=""/>
        <dsp:cNvSpPr/>
      </dsp:nvSpPr>
      <dsp:spPr>
        <a:xfrm>
          <a:off x="5324869" y="843114"/>
          <a:ext cx="104065" cy="8117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11711"/>
              </a:lnTo>
              <a:lnTo>
                <a:pt x="104065" y="811711"/>
              </a:lnTo>
            </a:path>
          </a:pathLst>
        </a:custGeom>
        <a:noFill/>
        <a:ln w="127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91BE39-1ECC-4FCA-9A38-C5166484AE2E}">
      <dsp:nvSpPr>
        <dsp:cNvPr id="0" name=""/>
        <dsp:cNvSpPr/>
      </dsp:nvSpPr>
      <dsp:spPr>
        <a:xfrm>
          <a:off x="5324869" y="843114"/>
          <a:ext cx="104065" cy="3191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9134"/>
              </a:lnTo>
              <a:lnTo>
                <a:pt x="104065" y="319134"/>
              </a:lnTo>
            </a:path>
          </a:pathLst>
        </a:custGeom>
        <a:noFill/>
        <a:ln w="127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FF8ECF-F737-4030-BBF9-AFCB185C5E8A}">
      <dsp:nvSpPr>
        <dsp:cNvPr id="0" name=""/>
        <dsp:cNvSpPr/>
      </dsp:nvSpPr>
      <dsp:spPr>
        <a:xfrm>
          <a:off x="5602378" y="350537"/>
          <a:ext cx="419730" cy="145691"/>
        </a:xfrm>
        <a:custGeom>
          <a:avLst/>
          <a:gdLst/>
          <a:ahLst/>
          <a:cxnLst/>
          <a:rect l="0" t="0" r="0" b="0"/>
          <a:pathLst>
            <a:path>
              <a:moveTo>
                <a:pt x="419730" y="0"/>
              </a:moveTo>
              <a:lnTo>
                <a:pt x="419730" y="72845"/>
              </a:lnTo>
              <a:lnTo>
                <a:pt x="0" y="72845"/>
              </a:lnTo>
              <a:lnTo>
                <a:pt x="0" y="145691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0CF754-A6DD-4CC4-904C-8E3CBDC32B60}">
      <dsp:nvSpPr>
        <dsp:cNvPr id="0" name=""/>
        <dsp:cNvSpPr/>
      </dsp:nvSpPr>
      <dsp:spPr>
        <a:xfrm>
          <a:off x="4762916" y="350537"/>
          <a:ext cx="1259192" cy="145691"/>
        </a:xfrm>
        <a:custGeom>
          <a:avLst/>
          <a:gdLst/>
          <a:ahLst/>
          <a:cxnLst/>
          <a:rect l="0" t="0" r="0" b="0"/>
          <a:pathLst>
            <a:path>
              <a:moveTo>
                <a:pt x="1259192" y="0"/>
              </a:moveTo>
              <a:lnTo>
                <a:pt x="1259192" y="72845"/>
              </a:lnTo>
              <a:lnTo>
                <a:pt x="0" y="72845"/>
              </a:lnTo>
              <a:lnTo>
                <a:pt x="0" y="145691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862DDA-F2E4-40E9-823E-FD0A4543F2A1}">
      <dsp:nvSpPr>
        <dsp:cNvPr id="0" name=""/>
        <dsp:cNvSpPr/>
      </dsp:nvSpPr>
      <dsp:spPr>
        <a:xfrm>
          <a:off x="3923454" y="350537"/>
          <a:ext cx="2098654" cy="145691"/>
        </a:xfrm>
        <a:custGeom>
          <a:avLst/>
          <a:gdLst/>
          <a:ahLst/>
          <a:cxnLst/>
          <a:rect l="0" t="0" r="0" b="0"/>
          <a:pathLst>
            <a:path>
              <a:moveTo>
                <a:pt x="2098654" y="0"/>
              </a:moveTo>
              <a:lnTo>
                <a:pt x="2098654" y="72845"/>
              </a:lnTo>
              <a:lnTo>
                <a:pt x="0" y="72845"/>
              </a:lnTo>
              <a:lnTo>
                <a:pt x="0" y="145691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A29711-D669-470A-B57D-14A80231227E}">
      <dsp:nvSpPr>
        <dsp:cNvPr id="0" name=""/>
        <dsp:cNvSpPr/>
      </dsp:nvSpPr>
      <dsp:spPr>
        <a:xfrm>
          <a:off x="3083992" y="350537"/>
          <a:ext cx="2938116" cy="145691"/>
        </a:xfrm>
        <a:custGeom>
          <a:avLst/>
          <a:gdLst/>
          <a:ahLst/>
          <a:cxnLst/>
          <a:rect l="0" t="0" r="0" b="0"/>
          <a:pathLst>
            <a:path>
              <a:moveTo>
                <a:pt x="2938116" y="0"/>
              </a:moveTo>
              <a:lnTo>
                <a:pt x="2938116" y="72845"/>
              </a:lnTo>
              <a:lnTo>
                <a:pt x="0" y="72845"/>
              </a:lnTo>
              <a:lnTo>
                <a:pt x="0" y="145691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50CEF3-A985-4C0F-B433-4EC051AF87A5}">
      <dsp:nvSpPr>
        <dsp:cNvPr id="0" name=""/>
        <dsp:cNvSpPr/>
      </dsp:nvSpPr>
      <dsp:spPr>
        <a:xfrm>
          <a:off x="5675223" y="3652"/>
          <a:ext cx="693770" cy="346885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600" kern="1200" dirty="0"/>
            <a:t>3 Accelerators</a:t>
          </a:r>
          <a:endParaRPr lang="en-CH" sz="600" kern="1200" dirty="0"/>
        </a:p>
      </dsp:txBody>
      <dsp:txXfrm>
        <a:off x="5675223" y="3652"/>
        <a:ext cx="693770" cy="346885"/>
      </dsp:txXfrm>
    </dsp:sp>
    <dsp:sp modelId="{B15DDD2D-06F7-4B0F-950E-2C86CF998FB7}">
      <dsp:nvSpPr>
        <dsp:cNvPr id="0" name=""/>
        <dsp:cNvSpPr/>
      </dsp:nvSpPr>
      <dsp:spPr>
        <a:xfrm>
          <a:off x="2737107" y="496229"/>
          <a:ext cx="693770" cy="346885"/>
        </a:xfrm>
        <a:prstGeom prst="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600" kern="1200" dirty="0"/>
            <a:t>3.1 Accelerator coordination</a:t>
          </a:r>
          <a:endParaRPr lang="en-CH" sz="600" kern="1200" dirty="0"/>
        </a:p>
      </dsp:txBody>
      <dsp:txXfrm>
        <a:off x="2737107" y="496229"/>
        <a:ext cx="693770" cy="346885"/>
      </dsp:txXfrm>
    </dsp:sp>
    <dsp:sp modelId="{E1B86A4A-CBF7-4806-8E56-0EB3905E75B5}">
      <dsp:nvSpPr>
        <dsp:cNvPr id="0" name=""/>
        <dsp:cNvSpPr/>
      </dsp:nvSpPr>
      <dsp:spPr>
        <a:xfrm>
          <a:off x="3576569" y="496229"/>
          <a:ext cx="693770" cy="346885"/>
        </a:xfrm>
        <a:prstGeom prst="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600" kern="1200" dirty="0"/>
            <a:t>3.2 FCC-ee collider design</a:t>
          </a:r>
          <a:endParaRPr lang="en-CH" sz="600" kern="1200" dirty="0"/>
        </a:p>
      </dsp:txBody>
      <dsp:txXfrm>
        <a:off x="3576569" y="496229"/>
        <a:ext cx="693770" cy="346885"/>
      </dsp:txXfrm>
    </dsp:sp>
    <dsp:sp modelId="{77160BAA-01CB-4790-9CD5-40F5B8AB7B66}">
      <dsp:nvSpPr>
        <dsp:cNvPr id="0" name=""/>
        <dsp:cNvSpPr/>
      </dsp:nvSpPr>
      <dsp:spPr>
        <a:xfrm>
          <a:off x="4416031" y="496229"/>
          <a:ext cx="693770" cy="346885"/>
        </a:xfrm>
        <a:prstGeom prst="rect">
          <a:avLst/>
        </a:prstGeom>
        <a:solidFill>
          <a:schemeClr val="accent3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600" kern="1200"/>
            <a:t>3.3 FCC-hh design</a:t>
          </a:r>
          <a:endParaRPr lang="en-CH" sz="600" kern="1200" dirty="0"/>
        </a:p>
      </dsp:txBody>
      <dsp:txXfrm>
        <a:off x="4416031" y="496229"/>
        <a:ext cx="693770" cy="346885"/>
      </dsp:txXfrm>
    </dsp:sp>
    <dsp:sp modelId="{4CAEB986-B9BA-4B92-9C59-6FA79858B7FB}">
      <dsp:nvSpPr>
        <dsp:cNvPr id="0" name=""/>
        <dsp:cNvSpPr/>
      </dsp:nvSpPr>
      <dsp:spPr>
        <a:xfrm>
          <a:off x="5255492" y="496229"/>
          <a:ext cx="693770" cy="346885"/>
        </a:xfrm>
        <a:prstGeom prst="rect">
          <a:avLst/>
        </a:prstGeom>
        <a:solidFill>
          <a:schemeClr val="accent6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600" kern="1200" dirty="0"/>
            <a:t>3.4 Accelerator Technolog</a:t>
          </a:r>
          <a:r>
            <a:rPr lang="fr-CH" sz="600" kern="1200" dirty="0" err="1"/>
            <a:t>ies</a:t>
          </a:r>
          <a:endParaRPr lang="en-CH" sz="600" kern="1200" dirty="0"/>
        </a:p>
      </dsp:txBody>
      <dsp:txXfrm>
        <a:off x="5255492" y="496229"/>
        <a:ext cx="693770" cy="346885"/>
      </dsp:txXfrm>
    </dsp:sp>
    <dsp:sp modelId="{ADEAD547-175E-4086-965F-A272C0E76812}">
      <dsp:nvSpPr>
        <dsp:cNvPr id="0" name=""/>
        <dsp:cNvSpPr/>
      </dsp:nvSpPr>
      <dsp:spPr>
        <a:xfrm>
          <a:off x="5428935" y="988806"/>
          <a:ext cx="693770" cy="346885"/>
        </a:xfrm>
        <a:prstGeom prst="rect">
          <a:avLst/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600" kern="1200" dirty="0"/>
            <a:t>3.4.1 Beam </a:t>
          </a:r>
          <a:r>
            <a:rPr lang="en-US" sz="600" kern="1200" dirty="0"/>
            <a:t>I</a:t>
          </a:r>
          <a:r>
            <a:rPr lang="pl-PL" sz="600" kern="1200" dirty="0"/>
            <a:t>ntercepting </a:t>
          </a:r>
          <a:r>
            <a:rPr lang="en-US" sz="600" kern="1200" dirty="0"/>
            <a:t>Devices and Machine Radiation Shielding</a:t>
          </a:r>
          <a:endParaRPr lang="en-CH" sz="600" kern="1200" dirty="0"/>
        </a:p>
      </dsp:txBody>
      <dsp:txXfrm>
        <a:off x="5428935" y="988806"/>
        <a:ext cx="693770" cy="346885"/>
      </dsp:txXfrm>
    </dsp:sp>
    <dsp:sp modelId="{1D11D166-9CBA-4B70-AEF9-5957A6C55AFA}">
      <dsp:nvSpPr>
        <dsp:cNvPr id="0" name=""/>
        <dsp:cNvSpPr/>
      </dsp:nvSpPr>
      <dsp:spPr>
        <a:xfrm>
          <a:off x="5428935" y="1481382"/>
          <a:ext cx="693770" cy="346885"/>
        </a:xfrm>
        <a:prstGeom prst="rect">
          <a:avLst/>
        </a:prstGeom>
        <a:solidFill>
          <a:schemeClr val="accent1">
            <a:tint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600" kern="1200" dirty="0"/>
            <a:t>3.4.2 Injection and extraction devices</a:t>
          </a:r>
          <a:endParaRPr lang="en-CH" sz="600" kern="1200" dirty="0"/>
        </a:p>
      </dsp:txBody>
      <dsp:txXfrm>
        <a:off x="5428935" y="1481382"/>
        <a:ext cx="693770" cy="346885"/>
      </dsp:txXfrm>
    </dsp:sp>
    <dsp:sp modelId="{4CE244A7-BE9B-4026-9364-F95D8BB61223}">
      <dsp:nvSpPr>
        <dsp:cNvPr id="0" name=""/>
        <dsp:cNvSpPr/>
      </dsp:nvSpPr>
      <dsp:spPr>
        <a:xfrm>
          <a:off x="5428935" y="1973959"/>
          <a:ext cx="693770" cy="346885"/>
        </a:xfrm>
        <a:prstGeom prst="rect">
          <a:avLst/>
        </a:prstGeom>
        <a:solidFill>
          <a:schemeClr val="accent1">
            <a:tint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" kern="1200" dirty="0"/>
            <a:t>3.4.3 Alignment and survey systems</a:t>
          </a:r>
          <a:endParaRPr lang="en-CH" sz="600" kern="1200" dirty="0"/>
        </a:p>
      </dsp:txBody>
      <dsp:txXfrm>
        <a:off x="5428935" y="1973959"/>
        <a:ext cx="693770" cy="346885"/>
      </dsp:txXfrm>
    </dsp:sp>
    <dsp:sp modelId="{AA52EE80-955F-40F4-BBBF-D316B5ADA9DA}">
      <dsp:nvSpPr>
        <dsp:cNvPr id="0" name=""/>
        <dsp:cNvSpPr/>
      </dsp:nvSpPr>
      <dsp:spPr>
        <a:xfrm>
          <a:off x="5428935" y="2466536"/>
          <a:ext cx="693770" cy="346885"/>
        </a:xfrm>
        <a:prstGeom prst="rect">
          <a:avLst/>
        </a:prstGeom>
        <a:solidFill>
          <a:schemeClr val="accent2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600" kern="1200" dirty="0"/>
            <a:t>3.4.4 </a:t>
          </a:r>
          <a:r>
            <a:rPr lang="en-US" sz="600" kern="1200" dirty="0"/>
            <a:t>RF Design</a:t>
          </a:r>
          <a:endParaRPr lang="en-CH" sz="600" kern="1200" dirty="0"/>
        </a:p>
      </dsp:txBody>
      <dsp:txXfrm>
        <a:off x="5428935" y="2466536"/>
        <a:ext cx="693770" cy="346885"/>
      </dsp:txXfrm>
    </dsp:sp>
    <dsp:sp modelId="{7F403997-1A08-4822-A798-9554CF66890D}">
      <dsp:nvSpPr>
        <dsp:cNvPr id="0" name=""/>
        <dsp:cNvSpPr/>
      </dsp:nvSpPr>
      <dsp:spPr>
        <a:xfrm>
          <a:off x="5428935" y="2959113"/>
          <a:ext cx="693770" cy="346885"/>
        </a:xfrm>
        <a:prstGeom prst="rect">
          <a:avLst/>
        </a:prstGeom>
        <a:solidFill>
          <a:schemeClr val="accent2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3.4.5 Magnet and RF Power Systems</a:t>
          </a:r>
          <a:endParaRPr lang="en-CH" sz="600" kern="1200" dirty="0"/>
        </a:p>
      </dsp:txBody>
      <dsp:txXfrm>
        <a:off x="5428935" y="2959113"/>
        <a:ext cx="693770" cy="346885"/>
      </dsp:txXfrm>
    </dsp:sp>
    <dsp:sp modelId="{69803287-B639-45DA-8C89-F2858AE9FBB6}">
      <dsp:nvSpPr>
        <dsp:cNvPr id="0" name=""/>
        <dsp:cNvSpPr/>
      </dsp:nvSpPr>
      <dsp:spPr>
        <a:xfrm>
          <a:off x="5428935" y="3451690"/>
          <a:ext cx="693770" cy="346885"/>
        </a:xfrm>
        <a:prstGeom prst="rect">
          <a:avLst/>
        </a:prstGeom>
        <a:solidFill>
          <a:schemeClr val="accent1">
            <a:tint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600" kern="1200" dirty="0"/>
            <a:t>3.4.6 Vacuum system</a:t>
          </a:r>
          <a:endParaRPr lang="en-CH" sz="600" kern="1200" dirty="0"/>
        </a:p>
      </dsp:txBody>
      <dsp:txXfrm>
        <a:off x="5428935" y="3451690"/>
        <a:ext cx="693770" cy="346885"/>
      </dsp:txXfrm>
    </dsp:sp>
    <dsp:sp modelId="{B00A3FC0-D5E1-4311-9D17-D240C082C9CE}">
      <dsp:nvSpPr>
        <dsp:cNvPr id="0" name=""/>
        <dsp:cNvSpPr/>
      </dsp:nvSpPr>
      <dsp:spPr>
        <a:xfrm>
          <a:off x="5428935" y="3944267"/>
          <a:ext cx="693770" cy="346885"/>
        </a:xfrm>
        <a:prstGeom prst="rect">
          <a:avLst/>
        </a:prstGeom>
        <a:solidFill>
          <a:schemeClr val="accent1">
            <a:tint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600" kern="1200" dirty="0"/>
            <a:t>3.4.7 Beam instruments</a:t>
          </a:r>
          <a:endParaRPr lang="en-CH" sz="600" kern="1200" dirty="0"/>
        </a:p>
      </dsp:txBody>
      <dsp:txXfrm>
        <a:off x="5428935" y="3944267"/>
        <a:ext cx="693770" cy="346885"/>
      </dsp:txXfrm>
    </dsp:sp>
    <dsp:sp modelId="{0DA7DFFB-9B73-4F1B-8BC8-D8F05F99B99A}">
      <dsp:nvSpPr>
        <dsp:cNvPr id="0" name=""/>
        <dsp:cNvSpPr/>
      </dsp:nvSpPr>
      <dsp:spPr>
        <a:xfrm>
          <a:off x="5428935" y="4436843"/>
          <a:ext cx="693770" cy="346885"/>
        </a:xfrm>
        <a:prstGeom prst="rect">
          <a:avLst/>
        </a:prstGeom>
        <a:solidFill>
          <a:schemeClr val="accent1">
            <a:tint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" kern="1200" dirty="0"/>
            <a:t>3.4.8 Collider and booster magnets</a:t>
          </a:r>
          <a:endParaRPr lang="en-CH" sz="600" kern="1200" dirty="0"/>
        </a:p>
      </dsp:txBody>
      <dsp:txXfrm>
        <a:off x="5428935" y="4436843"/>
        <a:ext cx="693770" cy="346885"/>
      </dsp:txXfrm>
    </dsp:sp>
    <dsp:sp modelId="{8F08FE6C-F96A-4270-8B77-C1FFE299BB12}">
      <dsp:nvSpPr>
        <dsp:cNvPr id="0" name=""/>
        <dsp:cNvSpPr/>
      </dsp:nvSpPr>
      <dsp:spPr>
        <a:xfrm>
          <a:off x="5428935" y="4929420"/>
          <a:ext cx="693770" cy="346885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600" kern="1200" dirty="0"/>
            <a:t>3.4.9 </a:t>
          </a:r>
          <a:r>
            <a:rPr lang="en-US" sz="600" kern="1200" dirty="0"/>
            <a:t>Machine Protection and Availability</a:t>
          </a:r>
          <a:endParaRPr lang="en-CH" sz="600" kern="1200" dirty="0"/>
        </a:p>
      </dsp:txBody>
      <dsp:txXfrm>
        <a:off x="5428935" y="4929420"/>
        <a:ext cx="693770" cy="346885"/>
      </dsp:txXfrm>
    </dsp:sp>
    <dsp:sp modelId="{3A8B51E6-77EF-43AC-AD20-F7D0F5860962}">
      <dsp:nvSpPr>
        <dsp:cNvPr id="0" name=""/>
        <dsp:cNvSpPr/>
      </dsp:nvSpPr>
      <dsp:spPr>
        <a:xfrm>
          <a:off x="5428935" y="5421997"/>
          <a:ext cx="693770" cy="346885"/>
        </a:xfrm>
        <a:prstGeom prst="rect">
          <a:avLst/>
        </a:prstGeom>
        <a:solidFill>
          <a:schemeClr val="accent2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3.4.10 Operation Model</a:t>
          </a:r>
          <a:endParaRPr lang="en-CH" sz="600" kern="1200" dirty="0"/>
        </a:p>
      </dsp:txBody>
      <dsp:txXfrm>
        <a:off x="5428935" y="5421997"/>
        <a:ext cx="693770" cy="346885"/>
      </dsp:txXfrm>
    </dsp:sp>
    <dsp:sp modelId="{36041D9D-26EC-4FC4-A060-44F1DAF53C6A}">
      <dsp:nvSpPr>
        <dsp:cNvPr id="0" name=""/>
        <dsp:cNvSpPr/>
      </dsp:nvSpPr>
      <dsp:spPr>
        <a:xfrm>
          <a:off x="6094954" y="496229"/>
          <a:ext cx="693770" cy="346885"/>
        </a:xfrm>
        <a:prstGeom prst="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600" kern="1200" dirty="0"/>
            <a:t>3.5 FCC-ee booster design</a:t>
          </a:r>
          <a:endParaRPr lang="en-CH" sz="600" kern="1200" dirty="0"/>
        </a:p>
      </dsp:txBody>
      <dsp:txXfrm>
        <a:off x="6094954" y="496229"/>
        <a:ext cx="693770" cy="346885"/>
      </dsp:txXfrm>
    </dsp:sp>
    <dsp:sp modelId="{AC444987-655F-4B70-AC1D-D9CC3ACEEA21}">
      <dsp:nvSpPr>
        <dsp:cNvPr id="0" name=""/>
        <dsp:cNvSpPr/>
      </dsp:nvSpPr>
      <dsp:spPr>
        <a:xfrm>
          <a:off x="6934416" y="496229"/>
          <a:ext cx="693770" cy="346885"/>
        </a:xfrm>
        <a:prstGeom prst="rect">
          <a:avLst/>
        </a:prstGeom>
        <a:solidFill>
          <a:schemeClr val="bg1">
            <a:lumMod val="6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600" kern="1200" dirty="0"/>
            <a:t>3.6 FCC-ee injector</a:t>
          </a:r>
          <a:endParaRPr lang="en-CH" sz="600" kern="1200" dirty="0"/>
        </a:p>
      </dsp:txBody>
      <dsp:txXfrm>
        <a:off x="6934416" y="496229"/>
        <a:ext cx="693770" cy="346885"/>
      </dsp:txXfrm>
    </dsp:sp>
    <dsp:sp modelId="{5E369812-DE74-41D4-A5E7-75CC66736C82}">
      <dsp:nvSpPr>
        <dsp:cNvPr id="0" name=""/>
        <dsp:cNvSpPr/>
      </dsp:nvSpPr>
      <dsp:spPr>
        <a:xfrm>
          <a:off x="7773878" y="496229"/>
          <a:ext cx="693770" cy="346885"/>
        </a:xfrm>
        <a:prstGeom prst="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" kern="1200" dirty="0"/>
            <a:t>3.7 FCC-ee energy calibration and polarization</a:t>
          </a:r>
          <a:endParaRPr lang="en-CH" sz="600" kern="1200" dirty="0"/>
        </a:p>
      </dsp:txBody>
      <dsp:txXfrm>
        <a:off x="7773878" y="496229"/>
        <a:ext cx="693770" cy="346885"/>
      </dsp:txXfrm>
    </dsp:sp>
    <dsp:sp modelId="{BDE37AA1-6733-4676-A869-A59B795B15B6}">
      <dsp:nvSpPr>
        <dsp:cNvPr id="0" name=""/>
        <dsp:cNvSpPr/>
      </dsp:nvSpPr>
      <dsp:spPr>
        <a:xfrm>
          <a:off x="8613340" y="496229"/>
          <a:ext cx="693770" cy="346885"/>
        </a:xfrm>
        <a:prstGeom prst="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600" kern="1200" dirty="0"/>
            <a:t>3.</a:t>
          </a:r>
          <a:r>
            <a:rPr lang="en-US" sz="600" kern="1200" dirty="0"/>
            <a:t>8</a:t>
          </a:r>
          <a:r>
            <a:rPr lang="pl-PL" sz="600" kern="1200" dirty="0"/>
            <a:t> FCC-ee MDI</a:t>
          </a:r>
          <a:endParaRPr lang="en-CH" sz="600" kern="1200" dirty="0"/>
        </a:p>
      </dsp:txBody>
      <dsp:txXfrm>
        <a:off x="8613340" y="496229"/>
        <a:ext cx="693770" cy="34688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F69FA8-D491-4C99-B9D0-65EAB32CC70D}">
      <dsp:nvSpPr>
        <dsp:cNvPr id="0" name=""/>
        <dsp:cNvSpPr/>
      </dsp:nvSpPr>
      <dsp:spPr>
        <a:xfrm>
          <a:off x="322" y="1028654"/>
          <a:ext cx="646711" cy="323355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No changes</a:t>
          </a:r>
          <a:endParaRPr lang="en-CH" sz="1100" kern="1200" dirty="0"/>
        </a:p>
      </dsp:txBody>
      <dsp:txXfrm>
        <a:off x="322" y="1028654"/>
        <a:ext cx="646711" cy="323355"/>
      </dsp:txXfrm>
    </dsp:sp>
    <dsp:sp modelId="{05285C0C-E60B-459C-8DEF-3960464EB695}">
      <dsp:nvSpPr>
        <dsp:cNvPr id="0" name=""/>
        <dsp:cNvSpPr/>
      </dsp:nvSpPr>
      <dsp:spPr>
        <a:xfrm>
          <a:off x="782843" y="1028654"/>
          <a:ext cx="646711" cy="323355"/>
        </a:xfrm>
        <a:prstGeom prst="rect">
          <a:avLst/>
        </a:prstGeom>
        <a:solidFill>
          <a:schemeClr val="accent6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Name change</a:t>
          </a:r>
          <a:endParaRPr lang="en-CH" sz="1100" kern="1200" dirty="0"/>
        </a:p>
      </dsp:txBody>
      <dsp:txXfrm>
        <a:off x="782843" y="1028654"/>
        <a:ext cx="646711" cy="323355"/>
      </dsp:txXfrm>
    </dsp:sp>
    <dsp:sp modelId="{81EC6B26-12FD-4DC6-A793-8B7E13480789}">
      <dsp:nvSpPr>
        <dsp:cNvPr id="0" name=""/>
        <dsp:cNvSpPr/>
      </dsp:nvSpPr>
      <dsp:spPr>
        <a:xfrm>
          <a:off x="1565363" y="1028654"/>
          <a:ext cx="646711" cy="323355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New location</a:t>
          </a:r>
          <a:endParaRPr lang="en-CH" sz="1100" kern="1200" dirty="0"/>
        </a:p>
      </dsp:txBody>
      <dsp:txXfrm>
        <a:off x="1565363" y="1028654"/>
        <a:ext cx="646711" cy="323355"/>
      </dsp:txXfrm>
    </dsp:sp>
    <dsp:sp modelId="{037468A1-E3FA-4A3A-A7F2-9FD2B2D670CD}">
      <dsp:nvSpPr>
        <dsp:cNvPr id="0" name=""/>
        <dsp:cNvSpPr/>
      </dsp:nvSpPr>
      <dsp:spPr>
        <a:xfrm>
          <a:off x="2347883" y="1028654"/>
          <a:ext cx="646711" cy="323355"/>
        </a:xfrm>
        <a:prstGeom prst="rect">
          <a:avLst/>
        </a:prstGeom>
        <a:solidFill>
          <a:schemeClr val="accent3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Removed location</a:t>
          </a:r>
          <a:endParaRPr lang="en-CH" sz="1100" kern="1200" dirty="0"/>
        </a:p>
      </dsp:txBody>
      <dsp:txXfrm>
        <a:off x="2347883" y="1028654"/>
        <a:ext cx="646711" cy="323355"/>
      </dsp:txXfrm>
    </dsp:sp>
    <dsp:sp modelId="{04F836CF-1BF4-4599-B370-07CA6198EA2D}">
      <dsp:nvSpPr>
        <dsp:cNvPr id="0" name=""/>
        <dsp:cNvSpPr/>
      </dsp:nvSpPr>
      <dsp:spPr>
        <a:xfrm>
          <a:off x="3130404" y="1028654"/>
          <a:ext cx="646711" cy="323355"/>
        </a:xfrm>
        <a:prstGeom prst="rect">
          <a:avLst/>
        </a:prstGeom>
        <a:solidFill>
          <a:schemeClr val="accent2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New Work Package</a:t>
          </a:r>
          <a:endParaRPr lang="en-CH" sz="1100" kern="1200" dirty="0"/>
        </a:p>
      </dsp:txBody>
      <dsp:txXfrm>
        <a:off x="3130404" y="1028654"/>
        <a:ext cx="646711" cy="32335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D3D5AC-61A7-4D33-9A78-3062723E6711}">
      <dsp:nvSpPr>
        <dsp:cNvPr id="0" name=""/>
        <dsp:cNvSpPr/>
      </dsp:nvSpPr>
      <dsp:spPr>
        <a:xfrm>
          <a:off x="4870082" y="2655862"/>
          <a:ext cx="329150" cy="25673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67372"/>
              </a:lnTo>
              <a:lnTo>
                <a:pt x="329150" y="2567372"/>
              </a:lnTo>
            </a:path>
          </a:pathLst>
        </a:custGeom>
        <a:noFill/>
        <a:ln w="127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D3535C-B6C4-4651-8277-09659ABEE948}">
      <dsp:nvSpPr>
        <dsp:cNvPr id="0" name=""/>
        <dsp:cNvSpPr/>
      </dsp:nvSpPr>
      <dsp:spPr>
        <a:xfrm>
          <a:off x="4870082" y="2655862"/>
          <a:ext cx="329150" cy="10093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09394"/>
              </a:lnTo>
              <a:lnTo>
                <a:pt x="329150" y="1009394"/>
              </a:lnTo>
            </a:path>
          </a:pathLst>
        </a:custGeom>
        <a:noFill/>
        <a:ln w="127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B08205-A8D3-4FA1-AEF8-4E7D8DA56858}">
      <dsp:nvSpPr>
        <dsp:cNvPr id="0" name=""/>
        <dsp:cNvSpPr/>
      </dsp:nvSpPr>
      <dsp:spPr>
        <a:xfrm>
          <a:off x="5702097" y="1097884"/>
          <a:ext cx="91440" cy="46081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60810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0985F3-7577-49B8-8085-82C41F6EE3A5}">
      <dsp:nvSpPr>
        <dsp:cNvPr id="0" name=""/>
        <dsp:cNvSpPr/>
      </dsp:nvSpPr>
      <dsp:spPr>
        <a:xfrm>
          <a:off x="4650649" y="716"/>
          <a:ext cx="2194335" cy="1097167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900" kern="1200" dirty="0"/>
            <a:t>3.4 Accelerator Technolog</a:t>
          </a:r>
          <a:r>
            <a:rPr lang="fr-CH" sz="1900" kern="1200" dirty="0" err="1"/>
            <a:t>ies</a:t>
          </a:r>
          <a:endParaRPr lang="en-CH" sz="1900" kern="1200" dirty="0"/>
        </a:p>
      </dsp:txBody>
      <dsp:txXfrm>
        <a:off x="4650649" y="716"/>
        <a:ext cx="2194335" cy="1097167"/>
      </dsp:txXfrm>
    </dsp:sp>
    <dsp:sp modelId="{1D11D166-9CBA-4B70-AEF9-5957A6C55AFA}">
      <dsp:nvSpPr>
        <dsp:cNvPr id="0" name=""/>
        <dsp:cNvSpPr/>
      </dsp:nvSpPr>
      <dsp:spPr>
        <a:xfrm>
          <a:off x="4650649" y="1558694"/>
          <a:ext cx="2194335" cy="1097167"/>
        </a:xfrm>
        <a:prstGeom prst="rect">
          <a:avLst/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900" kern="1200" dirty="0"/>
            <a:t>3.4.1 Beam </a:t>
          </a:r>
          <a:r>
            <a:rPr lang="en-US" sz="1900" kern="1200" dirty="0"/>
            <a:t>I</a:t>
          </a:r>
          <a:r>
            <a:rPr lang="pl-PL" sz="1900" kern="1200" dirty="0"/>
            <a:t>ntercepting </a:t>
          </a:r>
          <a:r>
            <a:rPr lang="en-US" sz="1900" kern="1200" dirty="0"/>
            <a:t>Devices and Machine Radiation Shielding</a:t>
          </a:r>
          <a:endParaRPr lang="en-CH" sz="1900" kern="1200" dirty="0"/>
        </a:p>
      </dsp:txBody>
      <dsp:txXfrm>
        <a:off x="4650649" y="1558694"/>
        <a:ext cx="2194335" cy="1097167"/>
      </dsp:txXfrm>
    </dsp:sp>
    <dsp:sp modelId="{BF8C8A62-4DCF-46B2-922E-02CBB98B648A}">
      <dsp:nvSpPr>
        <dsp:cNvPr id="0" name=""/>
        <dsp:cNvSpPr/>
      </dsp:nvSpPr>
      <dsp:spPr>
        <a:xfrm>
          <a:off x="5199233" y="3116672"/>
          <a:ext cx="2194335" cy="1097167"/>
        </a:xfrm>
        <a:prstGeom prst="rect">
          <a:avLst/>
        </a:prstGeom>
        <a:solidFill>
          <a:schemeClr val="accent2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1900" kern="1200" dirty="0"/>
            <a:t>3.4.</a:t>
          </a:r>
          <a:r>
            <a:rPr lang="en-US" sz="1900" kern="1200" dirty="0"/>
            <a:t>1</a:t>
          </a:r>
          <a:r>
            <a:rPr lang="en-CH" sz="1900" kern="1200" dirty="0"/>
            <a:t>.1</a:t>
          </a:r>
          <a:r>
            <a:rPr lang="en-US" sz="1900" kern="1200" dirty="0"/>
            <a:t> Machine Radiation Shielding</a:t>
          </a:r>
          <a:endParaRPr lang="en-CH" sz="1900" kern="1200" dirty="0"/>
        </a:p>
      </dsp:txBody>
      <dsp:txXfrm>
        <a:off x="5199233" y="3116672"/>
        <a:ext cx="2194335" cy="1097167"/>
      </dsp:txXfrm>
    </dsp:sp>
    <dsp:sp modelId="{ED7DB53D-7396-4F2E-A5BA-D2D7E6300B5D}">
      <dsp:nvSpPr>
        <dsp:cNvPr id="0" name=""/>
        <dsp:cNvSpPr/>
      </dsp:nvSpPr>
      <dsp:spPr>
        <a:xfrm>
          <a:off x="5199233" y="4674650"/>
          <a:ext cx="2194335" cy="1097167"/>
        </a:xfrm>
        <a:prstGeom prst="rect">
          <a:avLst/>
        </a:prstGeom>
        <a:solidFill>
          <a:schemeClr val="accent2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3.4.1.2 </a:t>
          </a:r>
          <a:r>
            <a:rPr lang="pl-PL" sz="1900" kern="1200" dirty="0"/>
            <a:t>Beam intercepting devices</a:t>
          </a:r>
          <a:endParaRPr lang="en-CH" sz="1900" kern="1200" dirty="0"/>
        </a:p>
      </dsp:txBody>
      <dsp:txXfrm>
        <a:off x="5199233" y="4674650"/>
        <a:ext cx="2194335" cy="109716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F69FA8-D491-4C99-B9D0-65EAB32CC70D}">
      <dsp:nvSpPr>
        <dsp:cNvPr id="0" name=""/>
        <dsp:cNvSpPr/>
      </dsp:nvSpPr>
      <dsp:spPr>
        <a:xfrm>
          <a:off x="322" y="1028654"/>
          <a:ext cx="646711" cy="323355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No changes</a:t>
          </a:r>
          <a:endParaRPr lang="en-CH" sz="1100" kern="1200" dirty="0"/>
        </a:p>
      </dsp:txBody>
      <dsp:txXfrm>
        <a:off x="322" y="1028654"/>
        <a:ext cx="646711" cy="323355"/>
      </dsp:txXfrm>
    </dsp:sp>
    <dsp:sp modelId="{05285C0C-E60B-459C-8DEF-3960464EB695}">
      <dsp:nvSpPr>
        <dsp:cNvPr id="0" name=""/>
        <dsp:cNvSpPr/>
      </dsp:nvSpPr>
      <dsp:spPr>
        <a:xfrm>
          <a:off x="782843" y="1028654"/>
          <a:ext cx="646711" cy="323355"/>
        </a:xfrm>
        <a:prstGeom prst="rect">
          <a:avLst/>
        </a:prstGeom>
        <a:solidFill>
          <a:schemeClr val="accent6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Name change</a:t>
          </a:r>
          <a:endParaRPr lang="en-CH" sz="1100" kern="1200" dirty="0"/>
        </a:p>
      </dsp:txBody>
      <dsp:txXfrm>
        <a:off x="782843" y="1028654"/>
        <a:ext cx="646711" cy="323355"/>
      </dsp:txXfrm>
    </dsp:sp>
    <dsp:sp modelId="{81EC6B26-12FD-4DC6-A793-8B7E13480789}">
      <dsp:nvSpPr>
        <dsp:cNvPr id="0" name=""/>
        <dsp:cNvSpPr/>
      </dsp:nvSpPr>
      <dsp:spPr>
        <a:xfrm>
          <a:off x="1565363" y="1028654"/>
          <a:ext cx="646711" cy="323355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New location</a:t>
          </a:r>
          <a:endParaRPr lang="en-CH" sz="1100" kern="1200" dirty="0"/>
        </a:p>
      </dsp:txBody>
      <dsp:txXfrm>
        <a:off x="1565363" y="1028654"/>
        <a:ext cx="646711" cy="323355"/>
      </dsp:txXfrm>
    </dsp:sp>
    <dsp:sp modelId="{037468A1-E3FA-4A3A-A7F2-9FD2B2D670CD}">
      <dsp:nvSpPr>
        <dsp:cNvPr id="0" name=""/>
        <dsp:cNvSpPr/>
      </dsp:nvSpPr>
      <dsp:spPr>
        <a:xfrm>
          <a:off x="2347883" y="1028654"/>
          <a:ext cx="646711" cy="323355"/>
        </a:xfrm>
        <a:prstGeom prst="rect">
          <a:avLst/>
        </a:prstGeom>
        <a:solidFill>
          <a:schemeClr val="accent3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Removed location</a:t>
          </a:r>
          <a:endParaRPr lang="en-CH" sz="1100" kern="1200" dirty="0"/>
        </a:p>
      </dsp:txBody>
      <dsp:txXfrm>
        <a:off x="2347883" y="1028654"/>
        <a:ext cx="646711" cy="323355"/>
      </dsp:txXfrm>
    </dsp:sp>
    <dsp:sp modelId="{04F836CF-1BF4-4599-B370-07CA6198EA2D}">
      <dsp:nvSpPr>
        <dsp:cNvPr id="0" name=""/>
        <dsp:cNvSpPr/>
      </dsp:nvSpPr>
      <dsp:spPr>
        <a:xfrm>
          <a:off x="3130404" y="1028654"/>
          <a:ext cx="646711" cy="323355"/>
        </a:xfrm>
        <a:prstGeom prst="rect">
          <a:avLst/>
        </a:prstGeom>
        <a:solidFill>
          <a:schemeClr val="accent2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New Work Package</a:t>
          </a:r>
          <a:endParaRPr lang="en-CH" sz="1100" kern="1200" dirty="0"/>
        </a:p>
      </dsp:txBody>
      <dsp:txXfrm>
        <a:off x="3130404" y="1028654"/>
        <a:ext cx="646711" cy="32335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7707DB-6872-4564-8166-ADEA81BD9D26}">
      <dsp:nvSpPr>
        <dsp:cNvPr id="0" name=""/>
        <dsp:cNvSpPr/>
      </dsp:nvSpPr>
      <dsp:spPr>
        <a:xfrm>
          <a:off x="5115153" y="2091601"/>
          <a:ext cx="259130" cy="32477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47763"/>
              </a:lnTo>
              <a:lnTo>
                <a:pt x="259130" y="3247763"/>
              </a:lnTo>
            </a:path>
          </a:pathLst>
        </a:custGeom>
        <a:noFill/>
        <a:ln w="127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D3D5AC-61A7-4D33-9A78-3062723E6711}">
      <dsp:nvSpPr>
        <dsp:cNvPr id="0" name=""/>
        <dsp:cNvSpPr/>
      </dsp:nvSpPr>
      <dsp:spPr>
        <a:xfrm>
          <a:off x="5115153" y="2091601"/>
          <a:ext cx="259130" cy="20212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21214"/>
              </a:lnTo>
              <a:lnTo>
                <a:pt x="259130" y="2021214"/>
              </a:lnTo>
            </a:path>
          </a:pathLst>
        </a:custGeom>
        <a:noFill/>
        <a:ln w="127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D3535C-B6C4-4651-8277-09659ABEE948}">
      <dsp:nvSpPr>
        <dsp:cNvPr id="0" name=""/>
        <dsp:cNvSpPr/>
      </dsp:nvSpPr>
      <dsp:spPr>
        <a:xfrm>
          <a:off x="5115153" y="2091601"/>
          <a:ext cx="259130" cy="7946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94665"/>
              </a:lnTo>
              <a:lnTo>
                <a:pt x="259130" y="794665"/>
              </a:lnTo>
            </a:path>
          </a:pathLst>
        </a:custGeom>
        <a:noFill/>
        <a:ln w="127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B08205-A8D3-4FA1-AEF8-4E7D8DA56858}">
      <dsp:nvSpPr>
        <dsp:cNvPr id="0" name=""/>
        <dsp:cNvSpPr/>
      </dsp:nvSpPr>
      <dsp:spPr>
        <a:xfrm>
          <a:off x="5760447" y="865053"/>
          <a:ext cx="91440" cy="36278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2782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0985F3-7577-49B8-8085-82C41F6EE3A5}">
      <dsp:nvSpPr>
        <dsp:cNvPr id="0" name=""/>
        <dsp:cNvSpPr/>
      </dsp:nvSpPr>
      <dsp:spPr>
        <a:xfrm>
          <a:off x="4942400" y="1286"/>
          <a:ext cx="1727533" cy="863766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/>
            <a:t>3.4 Accelerator Technolog</a:t>
          </a:r>
          <a:r>
            <a:rPr lang="fr-CH" sz="2000" kern="1200" dirty="0" err="1"/>
            <a:t>ies</a:t>
          </a:r>
          <a:endParaRPr lang="en-CH" sz="2000" kern="1200" dirty="0"/>
        </a:p>
      </dsp:txBody>
      <dsp:txXfrm>
        <a:off x="4942400" y="1286"/>
        <a:ext cx="1727533" cy="863766"/>
      </dsp:txXfrm>
    </dsp:sp>
    <dsp:sp modelId="{1D11D166-9CBA-4B70-AEF9-5957A6C55AFA}">
      <dsp:nvSpPr>
        <dsp:cNvPr id="0" name=""/>
        <dsp:cNvSpPr/>
      </dsp:nvSpPr>
      <dsp:spPr>
        <a:xfrm>
          <a:off x="4942400" y="1227835"/>
          <a:ext cx="1727533" cy="863766"/>
        </a:xfrm>
        <a:prstGeom prst="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/>
            <a:t>3.4.2 Injection and extraction devices</a:t>
          </a:r>
          <a:endParaRPr lang="en-CH" sz="2000" kern="1200" dirty="0"/>
        </a:p>
      </dsp:txBody>
      <dsp:txXfrm>
        <a:off x="4942400" y="1227835"/>
        <a:ext cx="1727533" cy="863766"/>
      </dsp:txXfrm>
    </dsp:sp>
    <dsp:sp modelId="{BF8C8A62-4DCF-46B2-922E-02CBB98B648A}">
      <dsp:nvSpPr>
        <dsp:cNvPr id="0" name=""/>
        <dsp:cNvSpPr/>
      </dsp:nvSpPr>
      <dsp:spPr>
        <a:xfrm>
          <a:off x="5374283" y="2454384"/>
          <a:ext cx="1727533" cy="863766"/>
        </a:xfrm>
        <a:prstGeom prst="rect">
          <a:avLst/>
        </a:prstGeom>
        <a:solidFill>
          <a:schemeClr val="accent2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2000" kern="1200" dirty="0"/>
            <a:t>3.4.</a:t>
          </a:r>
          <a:r>
            <a:rPr lang="en-US" sz="2000" kern="1200" dirty="0"/>
            <a:t>2</a:t>
          </a:r>
          <a:r>
            <a:rPr lang="en-CH" sz="2000" kern="1200" dirty="0"/>
            <a:t>.1</a:t>
          </a:r>
          <a:r>
            <a:rPr lang="en-US" sz="2000" kern="1200" dirty="0"/>
            <a:t> Kicker</a:t>
          </a:r>
          <a:endParaRPr lang="en-CH" sz="2000" kern="1200" dirty="0"/>
        </a:p>
      </dsp:txBody>
      <dsp:txXfrm>
        <a:off x="5374283" y="2454384"/>
        <a:ext cx="1727533" cy="863766"/>
      </dsp:txXfrm>
    </dsp:sp>
    <dsp:sp modelId="{ED7DB53D-7396-4F2E-A5BA-D2D7E6300B5D}">
      <dsp:nvSpPr>
        <dsp:cNvPr id="0" name=""/>
        <dsp:cNvSpPr/>
      </dsp:nvSpPr>
      <dsp:spPr>
        <a:xfrm>
          <a:off x="5374283" y="3680933"/>
          <a:ext cx="1727533" cy="863766"/>
        </a:xfrm>
        <a:prstGeom prst="rect">
          <a:avLst/>
        </a:prstGeom>
        <a:solidFill>
          <a:schemeClr val="accent2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3.4.2.2 Septa</a:t>
          </a:r>
          <a:endParaRPr lang="en-CH" sz="2000" kern="1200" dirty="0"/>
        </a:p>
      </dsp:txBody>
      <dsp:txXfrm>
        <a:off x="5374283" y="3680933"/>
        <a:ext cx="1727533" cy="863766"/>
      </dsp:txXfrm>
    </dsp:sp>
    <dsp:sp modelId="{83820C4D-D256-4DC5-9647-8F76C3FCECBC}">
      <dsp:nvSpPr>
        <dsp:cNvPr id="0" name=""/>
        <dsp:cNvSpPr/>
      </dsp:nvSpPr>
      <dsp:spPr>
        <a:xfrm>
          <a:off x="5374283" y="4907481"/>
          <a:ext cx="1727533" cy="863766"/>
        </a:xfrm>
        <a:prstGeom prst="rect">
          <a:avLst/>
        </a:prstGeom>
        <a:solidFill>
          <a:schemeClr val="accent2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3.4.2.3 Beam Optics</a:t>
          </a:r>
          <a:endParaRPr lang="en-CH" sz="2000" kern="1200" dirty="0"/>
        </a:p>
      </dsp:txBody>
      <dsp:txXfrm>
        <a:off x="5374283" y="4907481"/>
        <a:ext cx="1727533" cy="8637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033A05-8E9F-4876-BA59-BF16CE8F4F13}" type="datetimeFigureOut">
              <a:rPr lang="fr-FR" smtClean="0"/>
              <a:t>08/04/2025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E33BE5-7BA7-4ADB-98BC-55E8438245D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2193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09EB9-3917-49C5-B1F7-5CEADDDF3715}" type="datetime1">
              <a:rPr lang="en-GB" smtClean="0"/>
              <a:t>08/04/2025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WBS proposal for Pre-TDR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B9C23-4011-43C5-9D53-8F5CDB122A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6060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9FCC2-264A-411B-A8ED-7B26D90127A7}" type="datetime1">
              <a:rPr lang="en-GB" smtClean="0"/>
              <a:t>08/04/2025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WBS proposal for Pre-TDR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B9C23-4011-43C5-9D53-8F5CDB122A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2043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9A0A-CBD5-443E-8087-00BBC218DFE0}" type="datetime1">
              <a:rPr lang="en-GB" smtClean="0"/>
              <a:t>08/04/2025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WBS proposal for Pre-TDR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B9C23-4011-43C5-9D53-8F5CDB122A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9292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3F379-318D-4642-B56A-EFD24599FB52}" type="datetime1">
              <a:rPr lang="en-GB" smtClean="0"/>
              <a:t>08/04/2025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WBS proposal for Pre-TDR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B9C23-4011-43C5-9D53-8F5CDB122A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9228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BC858-CBFB-4975-AB78-B3D2B9D11BC0}" type="datetime1">
              <a:rPr lang="en-GB" smtClean="0"/>
              <a:t>08/04/2025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WBS proposal for Pre-TDR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B9C23-4011-43C5-9D53-8F5CDB122A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708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FE27E-3047-4ACC-96A8-25A0F9609BF7}" type="datetime1">
              <a:rPr lang="en-GB" smtClean="0"/>
              <a:t>08/04/2025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WBS proposal for Pre-TDR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B9C23-4011-43C5-9D53-8F5CDB122A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767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A3F4A-190C-47A6-85D4-60D0E0DB5BAE}" type="datetime1">
              <a:rPr lang="en-GB" smtClean="0"/>
              <a:t>08/04/2025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WBS proposal for Pre-TDR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B9C23-4011-43C5-9D53-8F5CDB122A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4584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FA88E-FFD8-4D02-A7AB-0654BED51809}" type="datetime1">
              <a:rPr lang="en-GB" smtClean="0"/>
              <a:t>08/04/2025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WBS proposal for Pre-TDR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B9C23-4011-43C5-9D53-8F5CDB122A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0014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DD246-AC61-4281-920F-4C367AF936BB}" type="datetime1">
              <a:rPr lang="en-GB" smtClean="0"/>
              <a:t>08/04/2025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WBS proposal for Pre-TDR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B9C23-4011-43C5-9D53-8F5CDB122A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4890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641CA-8701-4753-8BD7-23B9112AD7C5}" type="datetime1">
              <a:rPr lang="en-GB" smtClean="0"/>
              <a:t>08/04/2025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WBS proposal for Pre-TDR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B9C23-4011-43C5-9D53-8F5CDB122A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649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019BB-9660-4AD2-92D4-28040ED5DE5D}" type="datetime1">
              <a:rPr lang="en-GB" smtClean="0"/>
              <a:t>08/04/2025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WBS proposal for Pre-TDR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B9C23-4011-43C5-9D53-8F5CDB122A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433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63105B-E250-45AB-9816-17C52DBBFB22}" type="datetime1">
              <a:rPr lang="en-GB" smtClean="0"/>
              <a:t>08/04/2025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WBS proposal for Pre-TDR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CB9C23-4011-43C5-9D53-8F5CDB122A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4654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4.xml"/><Relationship Id="rId13" Type="http://schemas.openxmlformats.org/officeDocument/2006/relationships/image" Target="../media/image2.png"/><Relationship Id="rId3" Type="http://schemas.openxmlformats.org/officeDocument/2006/relationships/diagramLayout" Target="../diagrams/layout13.xml"/><Relationship Id="rId7" Type="http://schemas.openxmlformats.org/officeDocument/2006/relationships/image" Target="../media/image1.png"/><Relationship Id="rId12" Type="http://schemas.microsoft.com/office/2007/relationships/diagramDrawing" Target="../diagrams/drawing14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11" Type="http://schemas.openxmlformats.org/officeDocument/2006/relationships/diagramColors" Target="../diagrams/colors14.xml"/><Relationship Id="rId5" Type="http://schemas.openxmlformats.org/officeDocument/2006/relationships/diagramColors" Target="../diagrams/colors13.xml"/><Relationship Id="rId10" Type="http://schemas.openxmlformats.org/officeDocument/2006/relationships/diagramQuickStyle" Target="../diagrams/quickStyle14.xml"/><Relationship Id="rId4" Type="http://schemas.openxmlformats.org/officeDocument/2006/relationships/diagramQuickStyle" Target="../diagrams/quickStyle13.xml"/><Relationship Id="rId9" Type="http://schemas.openxmlformats.org/officeDocument/2006/relationships/diagramLayout" Target="../diagrams/layout14.xml"/><Relationship Id="rId1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6.xml"/><Relationship Id="rId3" Type="http://schemas.openxmlformats.org/officeDocument/2006/relationships/diagramLayout" Target="../diagrams/layout15.xml"/><Relationship Id="rId7" Type="http://schemas.openxmlformats.org/officeDocument/2006/relationships/diagramData" Target="../diagrams/data16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11" Type="http://schemas.microsoft.com/office/2007/relationships/diagramDrawing" Target="../diagrams/drawing16.xml"/><Relationship Id="rId5" Type="http://schemas.openxmlformats.org/officeDocument/2006/relationships/diagramColors" Target="../diagrams/colors15.xml"/><Relationship Id="rId10" Type="http://schemas.openxmlformats.org/officeDocument/2006/relationships/diagramColors" Target="../diagrams/colors16.xml"/><Relationship Id="rId4" Type="http://schemas.openxmlformats.org/officeDocument/2006/relationships/diagramQuickStyle" Target="../diagrams/quickStyle15.xml"/><Relationship Id="rId9" Type="http://schemas.openxmlformats.org/officeDocument/2006/relationships/diagramQuickStyle" Target="../diagrams/quickStyle1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8.xml"/><Relationship Id="rId3" Type="http://schemas.openxmlformats.org/officeDocument/2006/relationships/diagramLayout" Target="../diagrams/layout17.xml"/><Relationship Id="rId7" Type="http://schemas.openxmlformats.org/officeDocument/2006/relationships/diagramData" Target="../diagrams/data18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11" Type="http://schemas.microsoft.com/office/2007/relationships/diagramDrawing" Target="../diagrams/drawing18.xml"/><Relationship Id="rId5" Type="http://schemas.openxmlformats.org/officeDocument/2006/relationships/diagramColors" Target="../diagrams/colors17.xml"/><Relationship Id="rId10" Type="http://schemas.openxmlformats.org/officeDocument/2006/relationships/diagramColors" Target="../diagrams/colors18.xml"/><Relationship Id="rId4" Type="http://schemas.openxmlformats.org/officeDocument/2006/relationships/diagramQuickStyle" Target="../diagrams/quickStyle17.xml"/><Relationship Id="rId9" Type="http://schemas.openxmlformats.org/officeDocument/2006/relationships/diagramQuickStyle" Target="../diagrams/quickStyle18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0.xml"/><Relationship Id="rId3" Type="http://schemas.openxmlformats.org/officeDocument/2006/relationships/diagramLayout" Target="../diagrams/layout19.xml"/><Relationship Id="rId7" Type="http://schemas.openxmlformats.org/officeDocument/2006/relationships/diagramData" Target="../diagrams/data20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11" Type="http://schemas.microsoft.com/office/2007/relationships/diagramDrawing" Target="../diagrams/drawing20.xml"/><Relationship Id="rId5" Type="http://schemas.openxmlformats.org/officeDocument/2006/relationships/diagramColors" Target="../diagrams/colors19.xml"/><Relationship Id="rId10" Type="http://schemas.openxmlformats.org/officeDocument/2006/relationships/diagramColors" Target="../diagrams/colors20.xml"/><Relationship Id="rId4" Type="http://schemas.openxmlformats.org/officeDocument/2006/relationships/diagramQuickStyle" Target="../diagrams/quickStyle19.xml"/><Relationship Id="rId9" Type="http://schemas.openxmlformats.org/officeDocument/2006/relationships/diagramQuickStyle" Target="../diagrams/quickStyle20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2.xml"/><Relationship Id="rId3" Type="http://schemas.openxmlformats.org/officeDocument/2006/relationships/diagramLayout" Target="../diagrams/layout21.xml"/><Relationship Id="rId7" Type="http://schemas.openxmlformats.org/officeDocument/2006/relationships/diagramData" Target="../diagrams/data22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11" Type="http://schemas.microsoft.com/office/2007/relationships/diagramDrawing" Target="../diagrams/drawing22.xml"/><Relationship Id="rId5" Type="http://schemas.openxmlformats.org/officeDocument/2006/relationships/diagramColors" Target="../diagrams/colors21.xml"/><Relationship Id="rId10" Type="http://schemas.openxmlformats.org/officeDocument/2006/relationships/diagramColors" Target="../diagrams/colors22.xml"/><Relationship Id="rId4" Type="http://schemas.openxmlformats.org/officeDocument/2006/relationships/diagramQuickStyle" Target="../diagrams/quickStyle21.xml"/><Relationship Id="rId9" Type="http://schemas.openxmlformats.org/officeDocument/2006/relationships/diagramQuickStyle" Target="../diagrams/quickStyle2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4.xml"/><Relationship Id="rId3" Type="http://schemas.openxmlformats.org/officeDocument/2006/relationships/diagramLayout" Target="../diagrams/layout23.xml"/><Relationship Id="rId7" Type="http://schemas.openxmlformats.org/officeDocument/2006/relationships/diagramData" Target="../diagrams/data24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3.xml"/><Relationship Id="rId11" Type="http://schemas.microsoft.com/office/2007/relationships/diagramDrawing" Target="../diagrams/drawing24.xml"/><Relationship Id="rId5" Type="http://schemas.openxmlformats.org/officeDocument/2006/relationships/diagramColors" Target="../diagrams/colors23.xml"/><Relationship Id="rId10" Type="http://schemas.openxmlformats.org/officeDocument/2006/relationships/diagramColors" Target="../diagrams/colors24.xml"/><Relationship Id="rId4" Type="http://schemas.openxmlformats.org/officeDocument/2006/relationships/diagramQuickStyle" Target="../diagrams/quickStyle23.xml"/><Relationship Id="rId9" Type="http://schemas.openxmlformats.org/officeDocument/2006/relationships/diagramQuickStyle" Target="../diagrams/quickStyle2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6.xml"/><Relationship Id="rId3" Type="http://schemas.openxmlformats.org/officeDocument/2006/relationships/diagramLayout" Target="../diagrams/layout25.xml"/><Relationship Id="rId7" Type="http://schemas.openxmlformats.org/officeDocument/2006/relationships/diagramData" Target="../diagrams/data26.xml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5.xml"/><Relationship Id="rId11" Type="http://schemas.microsoft.com/office/2007/relationships/diagramDrawing" Target="../diagrams/drawing26.xml"/><Relationship Id="rId5" Type="http://schemas.openxmlformats.org/officeDocument/2006/relationships/diagramColors" Target="../diagrams/colors25.xml"/><Relationship Id="rId10" Type="http://schemas.openxmlformats.org/officeDocument/2006/relationships/diagramColors" Target="../diagrams/colors26.xml"/><Relationship Id="rId4" Type="http://schemas.openxmlformats.org/officeDocument/2006/relationships/diagramQuickStyle" Target="../diagrams/quickStyle25.xml"/><Relationship Id="rId9" Type="http://schemas.openxmlformats.org/officeDocument/2006/relationships/diagramQuickStyle" Target="../diagrams/quickStyle2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mailto:Milosz.Artur.Zielinski@cern.ch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3" Type="http://schemas.openxmlformats.org/officeDocument/2006/relationships/diagramLayout" Target="../diagrams/layout11.xml"/><Relationship Id="rId7" Type="http://schemas.openxmlformats.org/officeDocument/2006/relationships/diagramData" Target="../diagrams/data12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11" Type="http://schemas.microsoft.com/office/2007/relationships/diagramDrawing" Target="../diagrams/drawing12.xml"/><Relationship Id="rId5" Type="http://schemas.openxmlformats.org/officeDocument/2006/relationships/diagramColors" Target="../diagrams/colors11.xml"/><Relationship Id="rId10" Type="http://schemas.openxmlformats.org/officeDocument/2006/relationships/diagramColors" Target="../diagrams/colors12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85E8C8-718C-F51A-5DBE-378511C3412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Proposal for Work Breakdown Structure for the Pre-TDR phase</a:t>
            </a:r>
            <a:endParaRPr lang="en-CH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C5CF4C-8E7C-E090-775A-D27E077F17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10757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Jean-Paul Burnet, Milosz Zielinski</a:t>
            </a:r>
          </a:p>
          <a:p>
            <a:r>
              <a:rPr lang="en-US" dirty="0"/>
              <a:t>Many thanks to Sylvie Prodon</a:t>
            </a:r>
          </a:p>
          <a:p>
            <a:r>
              <a:rPr lang="en-US" dirty="0"/>
              <a:t>09/04/2025</a:t>
            </a:r>
          </a:p>
          <a:p>
            <a:r>
              <a:rPr lang="en-US" dirty="0"/>
              <a:t>V0.7</a:t>
            </a:r>
          </a:p>
          <a:p>
            <a:endParaRPr lang="en-US" dirty="0"/>
          </a:p>
          <a:p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A186D1-B19C-0634-A117-0197C94C7D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20/03/2025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F6D609-AD5E-2D90-E153-332ADA7874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WBS proposal for Pre-TDR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10F682-C775-8BBA-C03E-B118B165B7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B9C23-4011-43C5-9D53-8F5CDB122AA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46141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1307E0-2912-76E2-D17E-6F3F7AAE54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8" name="Diagram 47">
            <a:extLst>
              <a:ext uri="{FF2B5EF4-FFF2-40B4-BE49-F238E27FC236}">
                <a16:creationId xmlns:a16="http://schemas.microsoft.com/office/drawing/2014/main" id="{B1885A23-BD02-2EC1-AD30-17E4D25A2DB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74145989"/>
              </p:ext>
            </p:extLst>
          </p:nvPr>
        </p:nvGraphicFramePr>
        <p:xfrm>
          <a:off x="73891" y="1003299"/>
          <a:ext cx="12044218" cy="57725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Content Placeholder 4" descr="A diagram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04EB22F2-8D56-0C24-144B-364496DA0C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6064" y="3430217"/>
            <a:ext cx="951563" cy="1324132"/>
          </a:xfrm>
        </p:spPr>
      </p:pic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D9723DC1-BA28-E92F-19A8-6D06B80340C8}"/>
              </a:ext>
            </a:extLst>
          </p:cNvPr>
          <p:cNvCxnSpPr>
            <a:cxnSpLocks/>
          </p:cNvCxnSpPr>
          <p:nvPr/>
        </p:nvCxnSpPr>
        <p:spPr>
          <a:xfrm flipH="1">
            <a:off x="6182817" y="2727391"/>
            <a:ext cx="1541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itle 1">
            <a:extLst>
              <a:ext uri="{FF2B5EF4-FFF2-40B4-BE49-F238E27FC236}">
                <a16:creationId xmlns:a16="http://schemas.microsoft.com/office/drawing/2014/main" id="{C05AF20F-2AF9-A525-4E0A-B24C8B9C237E}"/>
              </a:ext>
            </a:extLst>
          </p:cNvPr>
          <p:cNvSpPr txBox="1">
            <a:spLocks/>
          </p:cNvSpPr>
          <p:nvPr/>
        </p:nvSpPr>
        <p:spPr>
          <a:xfrm>
            <a:off x="982851" y="10560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Proposed FCC pre-TDR WBS – 3 Accelerators Pillar</a:t>
            </a:r>
            <a:br>
              <a:rPr lang="en-US" dirty="0"/>
            </a:br>
            <a:br>
              <a:rPr lang="en-US" dirty="0"/>
            </a:b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6D175A-63CD-2097-A032-D1424CD78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5102" y="6271111"/>
            <a:ext cx="2743200" cy="365125"/>
          </a:xfrm>
        </p:spPr>
        <p:txBody>
          <a:bodyPr/>
          <a:lstStyle/>
          <a:p>
            <a:fld id="{94CB9C23-4011-43C5-9D53-8F5CDB122AA2}" type="slidenum">
              <a:rPr lang="en-GB" smtClean="0"/>
              <a:t>10</a:t>
            </a:fld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111E922-AAF3-FEA3-D27F-D3D94DD225D3}"/>
              </a:ext>
            </a:extLst>
          </p:cNvPr>
          <p:cNvCxnSpPr>
            <a:cxnSpLocks/>
          </p:cNvCxnSpPr>
          <p:nvPr/>
        </p:nvCxnSpPr>
        <p:spPr>
          <a:xfrm flipV="1">
            <a:off x="6340175" y="2726582"/>
            <a:ext cx="0" cy="1853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AAD93628-1696-952C-97B8-198746CDFF0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79289442"/>
              </p:ext>
            </p:extLst>
          </p:nvPr>
        </p:nvGraphicFramePr>
        <p:xfrm>
          <a:off x="7802888" y="4839588"/>
          <a:ext cx="3777438" cy="23806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11" name="Picture 10" descr="A close-up of a sign&#10;&#10;AI-generated content may be incorrect.">
            <a:extLst>
              <a:ext uri="{FF2B5EF4-FFF2-40B4-BE49-F238E27FC236}">
                <a16:creationId xmlns:a16="http://schemas.microsoft.com/office/drawing/2014/main" id="{A7F7DF75-D6D3-E4A9-08E8-A1D8B69F34AA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9673" y="1951150"/>
            <a:ext cx="616929" cy="751500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A81DB9E-80B1-AE15-254D-AE9E65AB6AD9}"/>
              </a:ext>
            </a:extLst>
          </p:cNvPr>
          <p:cNvCxnSpPr>
            <a:cxnSpLocks/>
          </p:cNvCxnSpPr>
          <p:nvPr/>
        </p:nvCxnSpPr>
        <p:spPr>
          <a:xfrm flipH="1">
            <a:off x="6182817" y="2197166"/>
            <a:ext cx="15735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1137E7E-F8FE-8C75-A4D7-70D8A6C10145}"/>
              </a:ext>
            </a:extLst>
          </p:cNvPr>
          <p:cNvCxnSpPr>
            <a:cxnSpLocks/>
          </p:cNvCxnSpPr>
          <p:nvPr/>
        </p:nvCxnSpPr>
        <p:spPr>
          <a:xfrm flipV="1">
            <a:off x="6332439" y="2033653"/>
            <a:ext cx="0" cy="5302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7D7FDAB-1E38-5AB9-F486-732007C15205}"/>
              </a:ext>
            </a:extLst>
          </p:cNvPr>
          <p:cNvCxnSpPr>
            <a:cxnSpLocks/>
          </p:cNvCxnSpPr>
          <p:nvPr/>
        </p:nvCxnSpPr>
        <p:spPr>
          <a:xfrm flipH="1">
            <a:off x="6332439" y="2036408"/>
            <a:ext cx="572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F20480D-A53C-9497-25DE-27E3A23DD2F0}"/>
              </a:ext>
            </a:extLst>
          </p:cNvPr>
          <p:cNvCxnSpPr>
            <a:cxnSpLocks/>
          </p:cNvCxnSpPr>
          <p:nvPr/>
        </p:nvCxnSpPr>
        <p:spPr>
          <a:xfrm flipH="1">
            <a:off x="6332439" y="2556718"/>
            <a:ext cx="572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A screen shot of a chart&#10;&#10;AI-generated content may be incorrect.">
            <a:extLst>
              <a:ext uri="{FF2B5EF4-FFF2-40B4-BE49-F238E27FC236}">
                <a16:creationId xmlns:a16="http://schemas.microsoft.com/office/drawing/2014/main" id="{600397DA-AE3C-9AF0-4CA3-EBE0A679DC9C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000" y="5513903"/>
            <a:ext cx="776449" cy="1258858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F61FB93-563B-DB93-60C5-C947C04655D2}"/>
              </a:ext>
            </a:extLst>
          </p:cNvPr>
          <p:cNvCxnSpPr>
            <a:cxnSpLocks/>
          </p:cNvCxnSpPr>
          <p:nvPr/>
        </p:nvCxnSpPr>
        <p:spPr>
          <a:xfrm flipH="1">
            <a:off x="6182817" y="6142184"/>
            <a:ext cx="17629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F478A545-0989-4B16-4936-4DC801E7663E}"/>
              </a:ext>
            </a:extLst>
          </p:cNvPr>
          <p:cNvSpPr/>
          <p:nvPr/>
        </p:nvSpPr>
        <p:spPr>
          <a:xfrm>
            <a:off x="6332439" y="5434142"/>
            <a:ext cx="45719" cy="2575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78BC3133-B1EB-79FC-1AA9-E96769E314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GB" dirty="0"/>
              <a:t>09/04/2025</a:t>
            </a:r>
          </a:p>
        </p:txBody>
      </p:sp>
    </p:spTree>
    <p:extLst>
      <p:ext uri="{BB962C8B-B14F-4D97-AF65-F5344CB8AC3E}">
        <p14:creationId xmlns:p14="http://schemas.microsoft.com/office/powerpoint/2010/main" val="31051622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5E820C-71C5-BC4E-0538-599215C78E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3D7C90-98EC-8DE6-FAA3-E4D9BC0959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71074A11-A947-6CB4-F407-F9315C7FAC5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00185654"/>
              </p:ext>
            </p:extLst>
          </p:nvPr>
        </p:nvGraphicFramePr>
        <p:xfrm>
          <a:off x="73891" y="1009649"/>
          <a:ext cx="12044218" cy="57725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Title 1">
            <a:extLst>
              <a:ext uri="{FF2B5EF4-FFF2-40B4-BE49-F238E27FC236}">
                <a16:creationId xmlns:a16="http://schemas.microsoft.com/office/drawing/2014/main" id="{0571CD18-A9B8-5C70-09D9-0D28082DE1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FCC FS WBS – AS IS</a:t>
            </a:r>
            <a:br>
              <a:rPr lang="en-US" dirty="0"/>
            </a:br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05C494-A407-19F4-92A5-D856966CB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WBS proposal for Pre-TDR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2A9BBD-4A02-6DAB-B21B-9609E230A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B9C23-4011-43C5-9D53-8F5CDB122AA2}" type="slidenum">
              <a:rPr lang="en-GB" smtClean="0"/>
              <a:t>11</a:t>
            </a:fld>
            <a:endParaRPr lang="en-GB"/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CC4A9DFF-4A89-E99D-C751-71791E09047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79289442"/>
              </p:ext>
            </p:extLst>
          </p:nvPr>
        </p:nvGraphicFramePr>
        <p:xfrm>
          <a:off x="7802888" y="4839588"/>
          <a:ext cx="3777438" cy="23806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86420114-7C46-5F87-068F-226AE486CA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GB" dirty="0"/>
              <a:t>09/04/2025</a:t>
            </a:r>
          </a:p>
        </p:txBody>
      </p:sp>
    </p:spTree>
    <p:extLst>
      <p:ext uri="{BB962C8B-B14F-4D97-AF65-F5344CB8AC3E}">
        <p14:creationId xmlns:p14="http://schemas.microsoft.com/office/powerpoint/2010/main" val="24738891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0A9B3F-603B-DF48-A367-F9C8ABBE8C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BCBD86-0823-08A5-9B2F-5604E3F2D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Proposed FCC pre-TDR WBS – new WPs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0D93AC-D753-0BED-7FBF-68C4A03222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F84598CF-B6E0-A412-12A6-B588ED77C3E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20065020"/>
              </p:ext>
            </p:extLst>
          </p:nvPr>
        </p:nvGraphicFramePr>
        <p:xfrm>
          <a:off x="73891" y="1009649"/>
          <a:ext cx="12044218" cy="57725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C5212D-AA10-EDC4-AA39-9A11130CB7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WBS proposal for Pre-TDR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B832C5-E598-91A9-BC62-E5E88BC9B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B9C23-4011-43C5-9D53-8F5CDB122AA2}" type="slidenum">
              <a:rPr lang="en-GB" smtClean="0"/>
              <a:t>12</a:t>
            </a:fld>
            <a:endParaRPr lang="en-GB"/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777BF06F-1EAD-22D2-65A7-C550F792EE9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79289442"/>
              </p:ext>
            </p:extLst>
          </p:nvPr>
        </p:nvGraphicFramePr>
        <p:xfrm>
          <a:off x="7802888" y="4839588"/>
          <a:ext cx="3777438" cy="23806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C48C9FF6-9865-3C54-0748-F394FECAFB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GB" dirty="0"/>
              <a:t>09/04/2025</a:t>
            </a:r>
          </a:p>
        </p:txBody>
      </p:sp>
    </p:spTree>
    <p:extLst>
      <p:ext uri="{BB962C8B-B14F-4D97-AF65-F5344CB8AC3E}">
        <p14:creationId xmlns:p14="http://schemas.microsoft.com/office/powerpoint/2010/main" val="36651089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B1C911-69A3-5085-479E-35F527CADF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CFBCF1-C6E4-7741-73FE-3A73E5D9D8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Proposed FCC pre-TDR WBS – new sub-WPs</a:t>
            </a:r>
            <a:br>
              <a:rPr lang="en-US" dirty="0"/>
            </a:br>
            <a:br>
              <a:rPr lang="en-US" dirty="0"/>
            </a:b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4C414B-4DC1-7FE3-BC37-EC2C5946C7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60D77A43-2093-D263-0236-A035BB06F57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15714895"/>
              </p:ext>
            </p:extLst>
          </p:nvPr>
        </p:nvGraphicFramePr>
        <p:xfrm>
          <a:off x="73891" y="1009649"/>
          <a:ext cx="12044218" cy="57725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BBDDDC-4733-1B55-E26F-66DFF4845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B9C23-4011-43C5-9D53-8F5CDB122AA2}" type="slidenum">
              <a:rPr lang="en-GB" smtClean="0"/>
              <a:t>13</a:t>
            </a:fld>
            <a:endParaRPr lang="en-GB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BD2C5B17-115E-59CE-AC32-5C6A2F1708B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79289442"/>
              </p:ext>
            </p:extLst>
          </p:nvPr>
        </p:nvGraphicFramePr>
        <p:xfrm>
          <a:off x="7802888" y="4839588"/>
          <a:ext cx="3777438" cy="23806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449DBDA8-E42F-26AC-B0ED-A5F1A410B5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GB" dirty="0"/>
              <a:t>09/04/2025</a:t>
            </a:r>
          </a:p>
        </p:txBody>
      </p:sp>
    </p:spTree>
    <p:extLst>
      <p:ext uri="{BB962C8B-B14F-4D97-AF65-F5344CB8AC3E}">
        <p14:creationId xmlns:p14="http://schemas.microsoft.com/office/powerpoint/2010/main" val="19515233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755CC9-E171-B30C-6770-2D5320EE6D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6A47E2-C34C-ECFD-2881-FF6768A61D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900" dirty="0"/>
              <a:t>Proposed</a:t>
            </a:r>
            <a:r>
              <a:rPr lang="en-US" dirty="0"/>
              <a:t> FCC pre-TDR WBS – new sub-WPs</a:t>
            </a:r>
            <a:br>
              <a:rPr lang="en-US" dirty="0"/>
            </a:b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C85798-D074-87DE-CBF3-9F05FB0BDD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BCEFD1B7-C2CD-1997-A1B9-C2A0EB0E342A}"/>
              </a:ext>
            </a:extLst>
          </p:cNvPr>
          <p:cNvGraphicFramePr/>
          <p:nvPr/>
        </p:nvGraphicFramePr>
        <p:xfrm>
          <a:off x="73891" y="1009649"/>
          <a:ext cx="12044218" cy="57725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EFA39A-2F47-8050-7658-A4D4BD38F1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B9C23-4011-43C5-9D53-8F5CDB122AA2}" type="slidenum">
              <a:rPr lang="en-GB" smtClean="0"/>
              <a:t>14</a:t>
            </a:fld>
            <a:endParaRPr lang="en-GB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D9D9D5B2-0A09-5FCC-30DD-213284A1D29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79289442"/>
              </p:ext>
            </p:extLst>
          </p:nvPr>
        </p:nvGraphicFramePr>
        <p:xfrm>
          <a:off x="7802888" y="4839588"/>
          <a:ext cx="3777438" cy="23806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53BA96F0-D05C-AE17-7EF3-8207FD9FEA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GB" dirty="0"/>
              <a:t>09/04/2025</a:t>
            </a:r>
          </a:p>
        </p:txBody>
      </p:sp>
    </p:spTree>
    <p:extLst>
      <p:ext uri="{BB962C8B-B14F-4D97-AF65-F5344CB8AC3E}">
        <p14:creationId xmlns:p14="http://schemas.microsoft.com/office/powerpoint/2010/main" val="41257523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28554C-DA25-CC8F-5B42-4B193D24B4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609D45-AEB7-65F1-4142-F342C79605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900" dirty="0"/>
              <a:t>Proposed</a:t>
            </a:r>
            <a:r>
              <a:rPr lang="en-US" dirty="0"/>
              <a:t> FCC pre-TDR WBS – new sub-WPs</a:t>
            </a:r>
            <a:br>
              <a:rPr lang="en-US" dirty="0"/>
            </a:b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C9778E-1BBC-3275-46B0-38D4384E3A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45CB8777-5EA9-F69C-94F7-CD1F3A874D8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73655561"/>
              </p:ext>
            </p:extLst>
          </p:nvPr>
        </p:nvGraphicFramePr>
        <p:xfrm>
          <a:off x="73891" y="1009649"/>
          <a:ext cx="12044218" cy="57725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8B972C-6E34-4193-B1DE-747227109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B9C23-4011-43C5-9D53-8F5CDB122AA2}" type="slidenum">
              <a:rPr lang="en-GB" smtClean="0"/>
              <a:t>15</a:t>
            </a:fld>
            <a:endParaRPr lang="en-GB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3CD5B502-43F2-8F46-8C36-92A1C9D00AC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79289442"/>
              </p:ext>
            </p:extLst>
          </p:nvPr>
        </p:nvGraphicFramePr>
        <p:xfrm>
          <a:off x="7802888" y="4839588"/>
          <a:ext cx="3777438" cy="23806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C7EA19C8-02C2-E3CB-7685-0A419580CD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GB" dirty="0"/>
              <a:t>09/04/2025</a:t>
            </a:r>
          </a:p>
        </p:txBody>
      </p:sp>
    </p:spTree>
    <p:extLst>
      <p:ext uri="{BB962C8B-B14F-4D97-AF65-F5344CB8AC3E}">
        <p14:creationId xmlns:p14="http://schemas.microsoft.com/office/powerpoint/2010/main" val="31049535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E9514F-18EF-18D8-49AC-BB4594FC84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315C0C-EA5C-560F-9800-3D2CF8F344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658CFB93-673E-37D9-97BD-3D78D1E6CA8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90369028"/>
              </p:ext>
            </p:extLst>
          </p:nvPr>
        </p:nvGraphicFramePr>
        <p:xfrm>
          <a:off x="73891" y="1009649"/>
          <a:ext cx="12044218" cy="57725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itle 1">
            <a:extLst>
              <a:ext uri="{FF2B5EF4-FFF2-40B4-BE49-F238E27FC236}">
                <a16:creationId xmlns:a16="http://schemas.microsoft.com/office/drawing/2014/main" id="{CFDCEEC9-C2C0-0378-E155-692313138288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Proposed FCC pre-TDR WBS – 4 Technical Infrastructure Pillar</a:t>
            </a:r>
            <a:br>
              <a:rPr lang="en-US" dirty="0"/>
            </a:br>
            <a:br>
              <a:rPr lang="en-US" dirty="0"/>
            </a:br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E454E8-7FC3-405F-3FC9-D81CF69657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WBS proposal for Pre-TDR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8F6D2E-5584-9B83-8C33-DDAE619C7B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B9C23-4011-43C5-9D53-8F5CDB122AA2}" type="slidenum">
              <a:rPr lang="en-GB" smtClean="0"/>
              <a:t>16</a:t>
            </a:fld>
            <a:endParaRPr lang="en-GB"/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01D3DA7B-72EC-D964-69B5-C815FCEC677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79289442"/>
              </p:ext>
            </p:extLst>
          </p:nvPr>
        </p:nvGraphicFramePr>
        <p:xfrm>
          <a:off x="7802888" y="4839588"/>
          <a:ext cx="3777438" cy="23806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B012F24F-57BD-BA1B-4031-31D6A4792C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GB" dirty="0"/>
              <a:t>09/04/2025</a:t>
            </a:r>
          </a:p>
        </p:txBody>
      </p:sp>
    </p:spTree>
    <p:extLst>
      <p:ext uri="{BB962C8B-B14F-4D97-AF65-F5344CB8AC3E}">
        <p14:creationId xmlns:p14="http://schemas.microsoft.com/office/powerpoint/2010/main" val="20327447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C9C2A6-8A6A-C357-2C5C-FA2E5BC78A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1C39F8-D92F-CA2E-D18B-BA579F4191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Thank you</a:t>
            </a:r>
            <a:endParaRPr lang="en-CH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BCBB02-0798-BBE3-0E54-2C3AC12CAD3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The presentation and excel file is attached to the indico page.</a:t>
            </a:r>
          </a:p>
          <a:p>
            <a:r>
              <a:rPr lang="en-US" dirty="0"/>
              <a:t>The presentation shows updated WBS structure.</a:t>
            </a:r>
          </a:p>
          <a:p>
            <a:r>
              <a:rPr lang="en-US" dirty="0"/>
              <a:t>The association of PBS elements to WBS is in the excel.</a:t>
            </a:r>
          </a:p>
          <a:p>
            <a:r>
              <a:rPr lang="en-US" dirty="0"/>
              <a:t>Please review the new structure and the PBS-WBS association and contact me (</a:t>
            </a:r>
            <a:r>
              <a:rPr lang="en-US" dirty="0">
                <a:hlinkClick r:id="rId2"/>
              </a:rPr>
              <a:t>Milosz.Artur.Zielinski@cern.ch</a:t>
            </a:r>
            <a:r>
              <a:rPr lang="en-US" dirty="0"/>
              <a:t>) and Jean-Paul (this email you know) with a feedback.</a:t>
            </a:r>
          </a:p>
          <a:p>
            <a:endParaRPr lang="en-US" dirty="0"/>
          </a:p>
          <a:p>
            <a:endParaRPr lang="en-US" dirty="0"/>
          </a:p>
          <a:p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5653CA-CE3A-E4B4-63AC-DD3988FFE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20/03/2025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9AB209-9C3E-08FE-7AE7-6F796CCA0A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WBS proposal for Pre-TDR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B9AB47-CF5D-3B66-AB12-288582B77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B9C23-4011-43C5-9D53-8F5CDB122AA2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86439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4BA74F-3767-5CF7-3E83-04BE226BEB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E07C24-EBF0-D5A7-F2E6-A95F578D4F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Recap of the Product Breakdown Structure (PBS) and Work Breakdown Structure (WBS) concepts</a:t>
            </a:r>
          </a:p>
          <a:p>
            <a:r>
              <a:rPr lang="en-US" dirty="0"/>
              <a:t>Feedback on the proposed pre-TDR Work Breakdown Structure</a:t>
            </a:r>
          </a:p>
          <a:p>
            <a:r>
              <a:rPr lang="en-US" dirty="0"/>
              <a:t>Propagation of the pre-TDR WBS to allow referencing</a:t>
            </a:r>
          </a:p>
          <a:p>
            <a:r>
              <a:rPr lang="en-US" dirty="0"/>
              <a:t>Cross-check between PBS and WBS</a:t>
            </a:r>
          </a:p>
          <a:p>
            <a:endParaRPr lang="en-US" dirty="0"/>
          </a:p>
          <a:p>
            <a:endParaRPr lang="en-US" dirty="0"/>
          </a:p>
          <a:p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954ABE-F9E4-3D93-D7FA-77A6AB278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09/04/2025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17A9DB-D199-8046-4802-FE5B952F97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WBS proposal for Pre-TDR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55A666-3330-D2E9-BE7F-EA0F0C417F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B9C23-4011-43C5-9D53-8F5CDB122AA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7150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CBAA3F-F2DF-B077-5045-37F6B85F06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2B1835-DE56-2EF1-8E55-1A133461FD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FCC FS WBS – AS IS</a:t>
            </a:r>
            <a:br>
              <a:rPr lang="en-US" dirty="0"/>
            </a:b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FC3A7B-1711-6FA6-84C5-1242D95E43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CF16708B-22D7-D513-4A78-0F93FA26920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74538598"/>
              </p:ext>
            </p:extLst>
          </p:nvPr>
        </p:nvGraphicFramePr>
        <p:xfrm>
          <a:off x="73891" y="1009649"/>
          <a:ext cx="12044218" cy="57725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7FF4FB-4A1A-9016-FEDA-AE40727BBB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WBS proposal for Pre-TDR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637F76-0B26-FF21-ABF5-058CF79BB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B9C23-4011-43C5-9D53-8F5CDB122AA2}" type="slidenum">
              <a:rPr lang="en-GB" smtClean="0"/>
              <a:t>3</a:t>
            </a:fld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E35DA1B-8BD3-2BBA-97B5-0FA7D920D412}"/>
              </a:ext>
            </a:extLst>
          </p:cNvPr>
          <p:cNvSpPr/>
          <p:nvPr/>
        </p:nvSpPr>
        <p:spPr>
          <a:xfrm>
            <a:off x="4114800" y="3627783"/>
            <a:ext cx="4038600" cy="1779104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E294730-50FE-91B0-2691-C997B3B4ADD7}"/>
              </a:ext>
            </a:extLst>
          </p:cNvPr>
          <p:cNvSpPr txBox="1"/>
          <p:nvPr/>
        </p:nvSpPr>
        <p:spPr>
          <a:xfrm>
            <a:off x="5546035" y="1540565"/>
            <a:ext cx="5915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B050"/>
                </a:solidFill>
              </a:rPr>
              <a:t>We worked on ACC &amp; TI with the collection of Work packages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6A8F05C0-CD54-AF9B-995B-1366DF3A07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GB" dirty="0"/>
              <a:t>09/04/2025</a:t>
            </a:r>
          </a:p>
        </p:txBody>
      </p:sp>
    </p:spTree>
    <p:extLst>
      <p:ext uri="{BB962C8B-B14F-4D97-AF65-F5344CB8AC3E}">
        <p14:creationId xmlns:p14="http://schemas.microsoft.com/office/powerpoint/2010/main" val="2544684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793B44-AAB5-42E5-DED2-51FA1BBB4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FCC FS WBS – AS IS</a:t>
            </a:r>
            <a:br>
              <a:rPr lang="en-US" dirty="0"/>
            </a:b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7F4ECE-5604-C443-AF27-4FC542C281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F8D1E0CD-154A-E3A5-5A89-C49AFD8DADB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18344949"/>
              </p:ext>
            </p:extLst>
          </p:nvPr>
        </p:nvGraphicFramePr>
        <p:xfrm>
          <a:off x="73891" y="1009649"/>
          <a:ext cx="12044218" cy="57725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798B41-026D-4818-7D56-4CD1CB6702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WBS proposal for Pre-TDR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6B2FB5-931C-E18D-7C5E-4F2D96708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B9C23-4011-43C5-9D53-8F5CDB122AA2}" type="slidenum">
              <a:rPr lang="en-GB" smtClean="0"/>
              <a:t>4</a:t>
            </a:fld>
            <a:endParaRPr lang="en-GB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71E3ADAB-4DEC-073F-8B51-19DF7A7A684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GB" dirty="0"/>
              <a:t>09/04/2025</a:t>
            </a:r>
          </a:p>
        </p:txBody>
      </p:sp>
    </p:spTree>
    <p:extLst>
      <p:ext uri="{BB962C8B-B14F-4D97-AF65-F5344CB8AC3E}">
        <p14:creationId xmlns:p14="http://schemas.microsoft.com/office/powerpoint/2010/main" val="29270974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E707D3-6022-097E-FE5E-E990A0AE42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BC7983-2859-82E6-2655-9A2E84502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FCC FS WBS – AS IS</a:t>
            </a:r>
            <a:br>
              <a:rPr lang="en-US" dirty="0"/>
            </a:b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C0C9C6-CB63-1357-4806-8FBF93FB40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C6B59421-919B-944E-5C6B-D49717DC53E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49811785"/>
              </p:ext>
            </p:extLst>
          </p:nvPr>
        </p:nvGraphicFramePr>
        <p:xfrm>
          <a:off x="73891" y="1009649"/>
          <a:ext cx="12044218" cy="57725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95465B-992E-45BC-652C-D882ACC21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B9C23-4011-43C5-9D53-8F5CDB122AA2}" type="slidenum">
              <a:rPr lang="en-GB" smtClean="0"/>
              <a:t>5</a:t>
            </a:fld>
            <a:endParaRPr lang="en-GB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4BA4D4FF-5DB1-32BF-F9BB-5356CAC7255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79289442"/>
              </p:ext>
            </p:extLst>
          </p:nvPr>
        </p:nvGraphicFramePr>
        <p:xfrm>
          <a:off x="7802888" y="4839588"/>
          <a:ext cx="3777438" cy="23806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19479456-2FE1-9AF2-6212-E7999B21A9D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GB" dirty="0"/>
              <a:t>09/04/2025</a:t>
            </a:r>
          </a:p>
        </p:txBody>
      </p:sp>
    </p:spTree>
    <p:extLst>
      <p:ext uri="{BB962C8B-B14F-4D97-AF65-F5344CB8AC3E}">
        <p14:creationId xmlns:p14="http://schemas.microsoft.com/office/powerpoint/2010/main" val="20349874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662CEF-83A2-C97B-2685-30623DCC4F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25AD01-2682-D371-7465-DA4EAC6CD8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959" y="0"/>
            <a:ext cx="11639227" cy="1325563"/>
          </a:xfrm>
        </p:spPr>
        <p:txBody>
          <a:bodyPr/>
          <a:lstStyle/>
          <a:p>
            <a:r>
              <a:rPr lang="en-US" dirty="0"/>
              <a:t>Proposed FCC pre-TDR WBS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5728BF-D96E-DC25-4BB2-04DCA03D78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34320ABF-0F92-7AAD-B7F7-358AE0D0842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61324679"/>
              </p:ext>
            </p:extLst>
          </p:nvPr>
        </p:nvGraphicFramePr>
        <p:xfrm>
          <a:off x="73891" y="1009649"/>
          <a:ext cx="12044218" cy="57725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62D7B1-9AC4-BE34-EB5E-2A3F833C4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B9C23-4011-43C5-9D53-8F5CDB122AA2}" type="slidenum">
              <a:rPr lang="en-GB" smtClean="0"/>
              <a:t>6</a:t>
            </a:fld>
            <a:endParaRPr lang="en-GB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C5C4E9B9-D33D-F561-5FA2-07CB4BBC18B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23655618"/>
              </p:ext>
            </p:extLst>
          </p:nvPr>
        </p:nvGraphicFramePr>
        <p:xfrm>
          <a:off x="7802888" y="4839588"/>
          <a:ext cx="3777438" cy="23806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A018081B-147C-7909-52C8-2C53256A24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GB" dirty="0"/>
              <a:t>09/04/2025</a:t>
            </a:r>
          </a:p>
        </p:txBody>
      </p:sp>
    </p:spTree>
    <p:extLst>
      <p:ext uri="{BB962C8B-B14F-4D97-AF65-F5344CB8AC3E}">
        <p14:creationId xmlns:p14="http://schemas.microsoft.com/office/powerpoint/2010/main" val="8538964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73179F-EFC2-3153-CC8E-82A98B5146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738A4-3C24-1069-EBED-BD8A78DBAD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6447"/>
            <a:ext cx="10515600" cy="1399791"/>
          </a:xfrm>
        </p:spPr>
        <p:txBody>
          <a:bodyPr>
            <a:normAutofit/>
          </a:bodyPr>
          <a:lstStyle/>
          <a:p>
            <a:r>
              <a:rPr lang="en-US" dirty="0"/>
              <a:t>Proposed FCC pre-TDR WBS – new sub-WP</a:t>
            </a:r>
            <a:br>
              <a:rPr lang="en-US" dirty="0"/>
            </a:b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78EDB8-E76B-0C67-B997-2AA46868A0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EF776A9E-5E38-FA35-B9DC-3C6B0272025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94814716"/>
              </p:ext>
            </p:extLst>
          </p:nvPr>
        </p:nvGraphicFramePr>
        <p:xfrm>
          <a:off x="73891" y="1009649"/>
          <a:ext cx="12044218" cy="57725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23A8BE-27C3-4D5D-C31C-77145A831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B9C23-4011-43C5-9D53-8F5CDB122AA2}" type="slidenum">
              <a:rPr lang="en-GB" smtClean="0"/>
              <a:t>7</a:t>
            </a:fld>
            <a:endParaRPr lang="en-GB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92482C72-6D61-326E-E809-67323E0395CC}"/>
              </a:ext>
            </a:extLst>
          </p:cNvPr>
          <p:cNvGraphicFramePr/>
          <p:nvPr/>
        </p:nvGraphicFramePr>
        <p:xfrm>
          <a:off x="7802888" y="4839588"/>
          <a:ext cx="3777438" cy="23806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07175A07-3858-A8EC-1D7E-DE1836EF6E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GB" dirty="0"/>
              <a:t>09/04/2025</a:t>
            </a:r>
          </a:p>
        </p:txBody>
      </p:sp>
    </p:spTree>
    <p:extLst>
      <p:ext uri="{BB962C8B-B14F-4D97-AF65-F5344CB8AC3E}">
        <p14:creationId xmlns:p14="http://schemas.microsoft.com/office/powerpoint/2010/main" val="15705259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FD4CAA-8B30-7A7A-B385-2930A4EEF4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131419-C274-EBB6-0F67-2AFC3BC10E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6447"/>
            <a:ext cx="10515600" cy="1399791"/>
          </a:xfrm>
        </p:spPr>
        <p:txBody>
          <a:bodyPr>
            <a:normAutofit/>
          </a:bodyPr>
          <a:lstStyle/>
          <a:p>
            <a:r>
              <a:rPr lang="en-US" dirty="0"/>
              <a:t>Proposed FCC pre-TDR WBS – new sub-WP</a:t>
            </a:r>
            <a:br>
              <a:rPr lang="en-US" dirty="0"/>
            </a:b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74429D-5F97-F974-C16D-BE1010D7D8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A4F74CDD-058F-8405-CEB9-F2428E23CB6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14045549"/>
              </p:ext>
            </p:extLst>
          </p:nvPr>
        </p:nvGraphicFramePr>
        <p:xfrm>
          <a:off x="73891" y="1009649"/>
          <a:ext cx="12044218" cy="57725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11C21E-286C-8FCA-12B0-4C77F5806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B9C23-4011-43C5-9D53-8F5CDB122AA2}" type="slidenum">
              <a:rPr lang="en-GB" smtClean="0"/>
              <a:t>8</a:t>
            </a:fld>
            <a:endParaRPr lang="en-GB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79A152D4-4BB1-FAEC-AE64-23591A9E574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79289442"/>
              </p:ext>
            </p:extLst>
          </p:nvPr>
        </p:nvGraphicFramePr>
        <p:xfrm>
          <a:off x="7802888" y="4839588"/>
          <a:ext cx="3777438" cy="23806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5920B713-8013-8982-2B71-4A547390006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GB" dirty="0"/>
              <a:t>09/04/2025</a:t>
            </a:r>
          </a:p>
        </p:txBody>
      </p:sp>
    </p:spTree>
    <p:extLst>
      <p:ext uri="{BB962C8B-B14F-4D97-AF65-F5344CB8AC3E}">
        <p14:creationId xmlns:p14="http://schemas.microsoft.com/office/powerpoint/2010/main" val="31771846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1A0366-F236-DF00-3C01-9FA3588411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2A547F-FA38-6041-9782-9A340A555A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6447"/>
            <a:ext cx="10515600" cy="1399791"/>
          </a:xfrm>
        </p:spPr>
        <p:txBody>
          <a:bodyPr>
            <a:normAutofit/>
          </a:bodyPr>
          <a:lstStyle/>
          <a:p>
            <a:r>
              <a:rPr lang="en-US" dirty="0"/>
              <a:t>Proposed FCC pre-TDR WBS – new sub-WP</a:t>
            </a:r>
            <a:br>
              <a:rPr lang="en-US" dirty="0"/>
            </a:b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A3EF3E-4DEE-EA54-C40A-65881875A4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4499B60D-98BD-9D5E-774C-4C565E3C421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5402482"/>
              </p:ext>
            </p:extLst>
          </p:nvPr>
        </p:nvGraphicFramePr>
        <p:xfrm>
          <a:off x="73891" y="1009649"/>
          <a:ext cx="12044218" cy="57725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99D5D6-DF9C-F502-2114-C8002B669A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B9C23-4011-43C5-9D53-8F5CDB122AA2}" type="slidenum">
              <a:rPr lang="en-GB" smtClean="0"/>
              <a:t>9</a:t>
            </a:fld>
            <a:endParaRPr lang="en-GB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FBDF0E8B-B25B-0973-E46F-732D4EAB0D58}"/>
              </a:ext>
            </a:extLst>
          </p:cNvPr>
          <p:cNvGraphicFramePr/>
          <p:nvPr/>
        </p:nvGraphicFramePr>
        <p:xfrm>
          <a:off x="7802888" y="4839588"/>
          <a:ext cx="3777438" cy="23806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0DA5049E-2CDB-00A3-FC1D-E30821F9E6B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GB" dirty="0"/>
              <a:t>09/04/2025</a:t>
            </a:r>
          </a:p>
        </p:txBody>
      </p:sp>
    </p:spTree>
    <p:extLst>
      <p:ext uri="{BB962C8B-B14F-4D97-AF65-F5344CB8AC3E}">
        <p14:creationId xmlns:p14="http://schemas.microsoft.com/office/powerpoint/2010/main" val="25752147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37437</TotalTime>
  <Words>1049</Words>
  <Application>Microsoft Office PowerPoint</Application>
  <PresentationFormat>Widescreen</PresentationFormat>
  <Paragraphs>276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Wingdings</vt:lpstr>
      <vt:lpstr>Office Theme</vt:lpstr>
      <vt:lpstr>Proposal for Work Breakdown Structure for the Pre-TDR phase</vt:lpstr>
      <vt:lpstr>PowerPoint Presentation</vt:lpstr>
      <vt:lpstr>FCC FS WBS – AS IS </vt:lpstr>
      <vt:lpstr>FCC FS WBS – AS IS </vt:lpstr>
      <vt:lpstr>FCC FS WBS – AS IS </vt:lpstr>
      <vt:lpstr>Proposed FCC pre-TDR WBS</vt:lpstr>
      <vt:lpstr>Proposed FCC pre-TDR WBS – new sub-WP </vt:lpstr>
      <vt:lpstr>Proposed FCC pre-TDR WBS – new sub-WP </vt:lpstr>
      <vt:lpstr>Proposed FCC pre-TDR WBS – new sub-WP </vt:lpstr>
      <vt:lpstr>PowerPoint Presentation</vt:lpstr>
      <vt:lpstr>FCC FS WBS – AS IS </vt:lpstr>
      <vt:lpstr>Proposed FCC pre-TDR WBS – new WPs</vt:lpstr>
      <vt:lpstr>Proposed FCC pre-TDR WBS – new sub-WPs  </vt:lpstr>
      <vt:lpstr>Proposed FCC pre-TDR WBS – new sub-WPs </vt:lpstr>
      <vt:lpstr>Proposed FCC pre-TDR WBS – new sub-WPs </vt:lpstr>
      <vt:lpstr>PowerPoint Presentation</vt:lpstr>
      <vt:lpstr>Thank you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Jean-Paul Burnet</dc:creator>
  <cp:lastModifiedBy>Milosz Artur Zielinski</cp:lastModifiedBy>
  <cp:revision>198</cp:revision>
  <cp:lastPrinted>2023-06-20T08:57:03Z</cp:lastPrinted>
  <dcterms:created xsi:type="dcterms:W3CDTF">2023-05-26T07:38:03Z</dcterms:created>
  <dcterms:modified xsi:type="dcterms:W3CDTF">2025-04-09T07:10:54Z</dcterms:modified>
</cp:coreProperties>
</file>