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68" r:id="rId1"/>
  </p:sldMasterIdLst>
  <p:notesMasterIdLst>
    <p:notesMasterId r:id="rId15"/>
  </p:notesMasterIdLst>
  <p:handoutMasterIdLst>
    <p:handoutMasterId r:id="rId16"/>
  </p:handoutMasterIdLst>
  <p:sldIdLst>
    <p:sldId id="256" r:id="rId2"/>
    <p:sldId id="322" r:id="rId3"/>
    <p:sldId id="324" r:id="rId4"/>
    <p:sldId id="327" r:id="rId5"/>
    <p:sldId id="326" r:id="rId6"/>
    <p:sldId id="333" r:id="rId7"/>
    <p:sldId id="328" r:id="rId8"/>
    <p:sldId id="329" r:id="rId9"/>
    <p:sldId id="330" r:id="rId10"/>
    <p:sldId id="331" r:id="rId11"/>
    <p:sldId id="332" r:id="rId12"/>
    <p:sldId id="334" r:id="rId13"/>
    <p:sldId id="335" r:id="rId1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105" charset="0"/>
        <a:ea typeface="ＭＳ Ｐゴシック" pitchFamily="-105" charset="-128"/>
        <a:cs typeface="ＭＳ Ｐゴシック" pitchFamily="-105" charset="-128"/>
      </a:defRPr>
    </a:lvl1pPr>
    <a:lvl2pPr marL="457200" algn="l" defTabSz="457200" rtl="0" fontAlgn="base">
      <a:spcBef>
        <a:spcPct val="0"/>
      </a:spcBef>
      <a:spcAft>
        <a:spcPct val="0"/>
      </a:spcAft>
      <a:defRPr kern="1200">
        <a:solidFill>
          <a:schemeClr val="tx1"/>
        </a:solidFill>
        <a:latin typeface="Arial" pitchFamily="-105" charset="0"/>
        <a:ea typeface="ＭＳ Ｐゴシック" pitchFamily="-105" charset="-128"/>
        <a:cs typeface="ＭＳ Ｐゴシック" pitchFamily="-105" charset="-128"/>
      </a:defRPr>
    </a:lvl2pPr>
    <a:lvl3pPr marL="914400" algn="l" defTabSz="457200" rtl="0" fontAlgn="base">
      <a:spcBef>
        <a:spcPct val="0"/>
      </a:spcBef>
      <a:spcAft>
        <a:spcPct val="0"/>
      </a:spcAft>
      <a:defRPr kern="1200">
        <a:solidFill>
          <a:schemeClr val="tx1"/>
        </a:solidFill>
        <a:latin typeface="Arial" pitchFamily="-105" charset="0"/>
        <a:ea typeface="ＭＳ Ｐゴシック" pitchFamily="-105" charset="-128"/>
        <a:cs typeface="ＭＳ Ｐゴシック" pitchFamily="-105" charset="-128"/>
      </a:defRPr>
    </a:lvl3pPr>
    <a:lvl4pPr marL="1371600" algn="l" defTabSz="457200" rtl="0" fontAlgn="base">
      <a:spcBef>
        <a:spcPct val="0"/>
      </a:spcBef>
      <a:spcAft>
        <a:spcPct val="0"/>
      </a:spcAft>
      <a:defRPr kern="1200">
        <a:solidFill>
          <a:schemeClr val="tx1"/>
        </a:solidFill>
        <a:latin typeface="Arial" pitchFamily="-105" charset="0"/>
        <a:ea typeface="ＭＳ Ｐゴシック" pitchFamily="-105" charset="-128"/>
        <a:cs typeface="ＭＳ Ｐゴシック" pitchFamily="-105" charset="-128"/>
      </a:defRPr>
    </a:lvl4pPr>
    <a:lvl5pPr marL="1828800" algn="l" defTabSz="457200" rtl="0" fontAlgn="base">
      <a:spcBef>
        <a:spcPct val="0"/>
      </a:spcBef>
      <a:spcAft>
        <a:spcPct val="0"/>
      </a:spcAft>
      <a:defRPr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kern="1200">
        <a:solidFill>
          <a:schemeClr val="tx1"/>
        </a:solidFill>
        <a:latin typeface="Arial" pitchFamily="-105" charset="0"/>
        <a:ea typeface="ＭＳ Ｐゴシック" pitchFamily="-105" charset="-128"/>
        <a:cs typeface="ＭＳ Ｐゴシック" pitchFamily="-105"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8623" autoAdjust="0"/>
  </p:normalViewPr>
  <p:slideViewPr>
    <p:cSldViewPr snapToGrid="0" snapToObjects="1">
      <p:cViewPr varScale="1">
        <p:scale>
          <a:sx n="50" d="100"/>
          <a:sy n="50" d="100"/>
        </p:scale>
        <p:origin x="-109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fr-FR" smtClean="0"/>
              <a:t>ATLAS Outreach &amp; Education</a:t>
            </a: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mtClean="0"/>
              <a:t>1 Sep 2011</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S. Goldfarb</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DEF4488-AC1F-5545-8407-A43845AB46D7}" type="slidenum">
              <a:rPr lang="en-US" smtClean="0"/>
              <a:pPr/>
              <a:t>‹#›</a:t>
            </a:fld>
            <a:endParaRPr lang="en-US"/>
          </a:p>
        </p:txBody>
      </p:sp>
    </p:spTree>
    <p:extLst>
      <p:ext uri="{BB962C8B-B14F-4D97-AF65-F5344CB8AC3E}">
        <p14:creationId xmlns:p14="http://schemas.microsoft.com/office/powerpoint/2010/main" xmlns="" val="3794799309"/>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fr-FR" smtClean="0"/>
              <a:t>ATLAS Outreach &amp; Education</a:t>
            </a: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n-US" smtClean="0"/>
              <a:t>1 Sep 2011</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S. Goldfarb</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FE3F11-DDEB-334C-A73D-1D220EFDEF38}" type="slidenum">
              <a:rPr lang="en-US" smtClean="0"/>
              <a:pPr/>
              <a:t>‹#›</a:t>
            </a:fld>
            <a:endParaRPr lang="en-US"/>
          </a:p>
        </p:txBody>
      </p:sp>
    </p:spTree>
    <p:extLst>
      <p:ext uri="{BB962C8B-B14F-4D97-AF65-F5344CB8AC3E}">
        <p14:creationId xmlns:p14="http://schemas.microsoft.com/office/powerpoint/2010/main" xmlns="" val="3038340450"/>
      </p:ext>
    </p:extLst>
  </p:cSld>
  <p:clrMap bg1="lt1" tx1="dk1" bg2="lt2" tx2="dk2" accent1="accent1" accent2="accent2" accent3="accent3" accent4="accent4" accent5="accent5" accent6="accent6" hlink="hlink" folHlink="folHlink"/>
  <p:hf/>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4" name="Freeform 3"/>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ea typeface="+mn-ea"/>
              <a:cs typeface="+mn-cs"/>
            </a:endParaRPr>
          </a:p>
        </p:txBody>
      </p:sp>
      <p:sp>
        <p:nvSpPr>
          <p:cNvPr id="5" name="Freeform 4"/>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ea typeface="+mn-ea"/>
              <a:cs typeface="+mn-cs"/>
            </a:endParaRPr>
          </a:p>
        </p:txBody>
      </p:sp>
      <p:sp>
        <p:nvSpPr>
          <p:cNvPr id="9" name="Title 8"/>
          <p:cNvSpPr>
            <a:spLocks noGrp="1"/>
          </p:cNvSpPr>
          <p:nvPr>
            <p:ph type="ctrTitle"/>
          </p:nvPr>
        </p:nvSpPr>
        <p:spPr>
          <a:xfrm>
            <a:off x="429064" y="3337560"/>
            <a:ext cx="6480048" cy="2301240"/>
          </a:xfrm>
        </p:spPr>
        <p:txBody>
          <a:bodyPr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n-US" smtClean="0"/>
              <a:t>Click to edit Master title style</a:t>
            </a:r>
            <a:endParaRPr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6" name="Date Placeholder 29"/>
          <p:cNvSpPr>
            <a:spLocks noGrp="1"/>
          </p:cNvSpPr>
          <p:nvPr>
            <p:ph type="dt" sz="half" idx="10"/>
          </p:nvPr>
        </p:nvSpPr>
        <p:spPr/>
        <p:txBody>
          <a:bodyPr/>
          <a:lstStyle>
            <a:lvl1pPr>
              <a:defRPr/>
            </a:lvl1pPr>
          </a:lstStyle>
          <a:p>
            <a:pPr>
              <a:defRPr/>
            </a:pPr>
            <a:r>
              <a:rPr lang="en-US" smtClean="0"/>
              <a:t>1 Sep 2011</a:t>
            </a:r>
            <a:endParaRPr lang="en-US"/>
          </a:p>
        </p:txBody>
      </p:sp>
      <p:sp>
        <p:nvSpPr>
          <p:cNvPr id="7" name="Footer Placeholder 18"/>
          <p:cNvSpPr>
            <a:spLocks noGrp="1"/>
          </p:cNvSpPr>
          <p:nvPr>
            <p:ph type="ftr" sz="quarter" idx="11"/>
          </p:nvPr>
        </p:nvSpPr>
        <p:spPr/>
        <p:txBody>
          <a:bodyPr/>
          <a:lstStyle>
            <a:lvl1pPr>
              <a:defRPr/>
            </a:lvl1pPr>
          </a:lstStyle>
          <a:p>
            <a:pPr>
              <a:defRPr/>
            </a:pPr>
            <a:r>
              <a:rPr lang="da-DK" smtClean="0"/>
              <a:t>S. Goldfarb</a:t>
            </a:r>
            <a:endParaRPr lang="en-US"/>
          </a:p>
        </p:txBody>
      </p:sp>
      <p:sp>
        <p:nvSpPr>
          <p:cNvPr id="8" name="Slide Number Placeholder 26"/>
          <p:cNvSpPr>
            <a:spLocks noGrp="1"/>
          </p:cNvSpPr>
          <p:nvPr>
            <p:ph type="sldNum" sz="quarter" idx="12"/>
          </p:nvPr>
        </p:nvSpPr>
        <p:spPr/>
        <p:txBody>
          <a:bodyPr/>
          <a:lstStyle>
            <a:lvl1pPr>
              <a:defRPr/>
            </a:lvl1pPr>
          </a:lstStyle>
          <a:p>
            <a:pPr>
              <a:defRPr/>
            </a:pPr>
            <a:fld id="{E672B867-04E4-A64D-965E-AB6D269153DA}"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r>
              <a:rPr lang="en-US" smtClean="0"/>
              <a:t>1 Sep 2011</a:t>
            </a:r>
            <a:endParaRPr lang="en-US"/>
          </a:p>
        </p:txBody>
      </p:sp>
      <p:sp>
        <p:nvSpPr>
          <p:cNvPr id="5" name="Footer Placeholder 21"/>
          <p:cNvSpPr>
            <a:spLocks noGrp="1"/>
          </p:cNvSpPr>
          <p:nvPr>
            <p:ph type="ftr" sz="quarter" idx="11"/>
          </p:nvPr>
        </p:nvSpPr>
        <p:spPr/>
        <p:txBody>
          <a:bodyPr/>
          <a:lstStyle>
            <a:lvl1pPr>
              <a:defRPr/>
            </a:lvl1pPr>
          </a:lstStyle>
          <a:p>
            <a:pPr>
              <a:defRPr/>
            </a:pPr>
            <a:r>
              <a:rPr lang="da-DK" smtClean="0"/>
              <a:t>S. Goldfarb</a:t>
            </a:r>
            <a:endParaRPr lang="en-US"/>
          </a:p>
        </p:txBody>
      </p:sp>
      <p:sp>
        <p:nvSpPr>
          <p:cNvPr id="6" name="Slide Number Placeholder 17"/>
          <p:cNvSpPr>
            <a:spLocks noGrp="1"/>
          </p:cNvSpPr>
          <p:nvPr>
            <p:ph type="sldNum" sz="quarter" idx="12"/>
          </p:nvPr>
        </p:nvSpPr>
        <p:spPr/>
        <p:txBody>
          <a:bodyPr/>
          <a:lstStyle>
            <a:lvl1pPr>
              <a:defRPr/>
            </a:lvl1pPr>
          </a:lstStyle>
          <a:p>
            <a:pPr>
              <a:defRPr/>
            </a:pPr>
            <a:fld id="{3E88675E-77A4-0447-B140-6FE0F612BD7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r>
              <a:rPr lang="en-US" smtClean="0"/>
              <a:t>1 Sep 2011</a:t>
            </a:r>
            <a:endParaRPr lang="en-US"/>
          </a:p>
        </p:txBody>
      </p:sp>
      <p:sp>
        <p:nvSpPr>
          <p:cNvPr id="5" name="Footer Placeholder 21"/>
          <p:cNvSpPr>
            <a:spLocks noGrp="1"/>
          </p:cNvSpPr>
          <p:nvPr>
            <p:ph type="ftr" sz="quarter" idx="11"/>
          </p:nvPr>
        </p:nvSpPr>
        <p:spPr/>
        <p:txBody>
          <a:bodyPr/>
          <a:lstStyle>
            <a:lvl1pPr>
              <a:defRPr/>
            </a:lvl1pPr>
          </a:lstStyle>
          <a:p>
            <a:pPr>
              <a:defRPr/>
            </a:pPr>
            <a:r>
              <a:rPr lang="da-DK" smtClean="0"/>
              <a:t>S. Goldfarb</a:t>
            </a:r>
            <a:endParaRPr lang="en-US"/>
          </a:p>
        </p:txBody>
      </p:sp>
      <p:sp>
        <p:nvSpPr>
          <p:cNvPr id="6" name="Slide Number Placeholder 17"/>
          <p:cNvSpPr>
            <a:spLocks noGrp="1"/>
          </p:cNvSpPr>
          <p:nvPr>
            <p:ph type="sldNum" sz="quarter" idx="12"/>
          </p:nvPr>
        </p:nvSpPr>
        <p:spPr/>
        <p:txBody>
          <a:bodyPr/>
          <a:lstStyle>
            <a:lvl1pPr>
              <a:defRPr/>
            </a:lvl1pPr>
          </a:lstStyle>
          <a:p>
            <a:pPr>
              <a:defRPr/>
            </a:pPr>
            <a:fld id="{212ACBF2-C737-8B44-B463-DE5C29D915F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r>
              <a:rPr lang="en-US" smtClean="0"/>
              <a:t>1 Sep 2011</a:t>
            </a:r>
            <a:endParaRPr lang="en-US"/>
          </a:p>
        </p:txBody>
      </p:sp>
      <p:sp>
        <p:nvSpPr>
          <p:cNvPr id="5" name="Footer Placeholder 21"/>
          <p:cNvSpPr>
            <a:spLocks noGrp="1"/>
          </p:cNvSpPr>
          <p:nvPr>
            <p:ph type="ftr" sz="quarter" idx="11"/>
          </p:nvPr>
        </p:nvSpPr>
        <p:spPr/>
        <p:txBody>
          <a:bodyPr/>
          <a:lstStyle>
            <a:lvl1pPr>
              <a:defRPr/>
            </a:lvl1pPr>
          </a:lstStyle>
          <a:p>
            <a:pPr>
              <a:defRPr/>
            </a:pPr>
            <a:r>
              <a:rPr lang="da-DK" smtClean="0"/>
              <a:t>S. Goldfarb</a:t>
            </a:r>
            <a:endParaRPr lang="en-US"/>
          </a:p>
        </p:txBody>
      </p:sp>
      <p:sp>
        <p:nvSpPr>
          <p:cNvPr id="6" name="Slide Number Placeholder 17"/>
          <p:cNvSpPr>
            <a:spLocks noGrp="1"/>
          </p:cNvSpPr>
          <p:nvPr>
            <p:ph type="sldNum" sz="quarter" idx="12"/>
          </p:nvPr>
        </p:nvSpPr>
        <p:spPr/>
        <p:txBody>
          <a:bodyPr/>
          <a:lstStyle>
            <a:lvl1pPr>
              <a:defRPr/>
            </a:lvl1pPr>
          </a:lstStyle>
          <a:p>
            <a:pPr>
              <a:defRPr/>
            </a:pPr>
            <a:fld id="{622765D0-2DA6-6B45-8850-D6F86366017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4" name="Freeform 3"/>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ea typeface="+mn-ea"/>
              <a:cs typeface="+mn-cs"/>
            </a:endParaRPr>
          </a:p>
        </p:txBody>
      </p:sp>
      <p:sp>
        <p:nvSpPr>
          <p:cNvPr id="5" name="Freeform 4"/>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ea typeface="+mn-ea"/>
              <a:cs typeface="+mn-cs"/>
            </a:endParaRPr>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r>
              <a:rPr lang="en-US" smtClean="0"/>
              <a:t>1 Sep 2011</a:t>
            </a:r>
            <a:endParaRPr lang="en-US"/>
          </a:p>
        </p:txBody>
      </p:sp>
      <p:sp>
        <p:nvSpPr>
          <p:cNvPr id="7" name="Footer Placeholder 4"/>
          <p:cNvSpPr>
            <a:spLocks noGrp="1"/>
          </p:cNvSpPr>
          <p:nvPr>
            <p:ph type="ftr" sz="quarter" idx="11"/>
          </p:nvPr>
        </p:nvSpPr>
        <p:spPr/>
        <p:txBody>
          <a:bodyPr/>
          <a:lstStyle>
            <a:lvl1pPr>
              <a:defRPr/>
            </a:lvl1pPr>
          </a:lstStyle>
          <a:p>
            <a:pPr>
              <a:defRPr/>
            </a:pPr>
            <a:r>
              <a:rPr lang="da-DK" smtClean="0"/>
              <a:t>S. Goldfarb</a:t>
            </a:r>
            <a:endParaRPr lang="en-US"/>
          </a:p>
        </p:txBody>
      </p:sp>
      <p:sp>
        <p:nvSpPr>
          <p:cNvPr id="8" name="Slide Number Placeholder 5"/>
          <p:cNvSpPr>
            <a:spLocks noGrp="1"/>
          </p:cNvSpPr>
          <p:nvPr>
            <p:ph type="sldNum" sz="quarter" idx="12"/>
          </p:nvPr>
        </p:nvSpPr>
        <p:spPr/>
        <p:txBody>
          <a:bodyPr/>
          <a:lstStyle>
            <a:lvl1pPr>
              <a:defRPr/>
            </a:lvl1pPr>
          </a:lstStyle>
          <a:p>
            <a:pPr>
              <a:defRPr/>
            </a:pPr>
            <a:fld id="{A4D9B46E-5A5C-D94F-B021-E4FE351D0F5C}"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r>
              <a:rPr lang="en-US" smtClean="0"/>
              <a:t>1 Sep 2011</a:t>
            </a:r>
            <a:endParaRPr lang="en-US"/>
          </a:p>
        </p:txBody>
      </p:sp>
      <p:sp>
        <p:nvSpPr>
          <p:cNvPr id="6" name="Footer Placeholder 21"/>
          <p:cNvSpPr>
            <a:spLocks noGrp="1"/>
          </p:cNvSpPr>
          <p:nvPr>
            <p:ph type="ftr" sz="quarter" idx="11"/>
          </p:nvPr>
        </p:nvSpPr>
        <p:spPr/>
        <p:txBody>
          <a:bodyPr/>
          <a:lstStyle>
            <a:lvl1pPr>
              <a:defRPr/>
            </a:lvl1pPr>
          </a:lstStyle>
          <a:p>
            <a:pPr>
              <a:defRPr/>
            </a:pPr>
            <a:r>
              <a:rPr lang="da-DK" smtClean="0"/>
              <a:t>S. Goldfarb</a:t>
            </a:r>
            <a:endParaRPr lang="en-US"/>
          </a:p>
        </p:txBody>
      </p:sp>
      <p:sp>
        <p:nvSpPr>
          <p:cNvPr id="7" name="Slide Number Placeholder 17"/>
          <p:cNvSpPr>
            <a:spLocks noGrp="1"/>
          </p:cNvSpPr>
          <p:nvPr>
            <p:ph type="sldNum" sz="quarter" idx="12"/>
          </p:nvPr>
        </p:nvSpPr>
        <p:spPr/>
        <p:txBody>
          <a:bodyPr/>
          <a:lstStyle>
            <a:lvl1pPr>
              <a:defRPr/>
            </a:lvl1pPr>
          </a:lstStyle>
          <a:p>
            <a:pPr>
              <a:defRPr/>
            </a:pPr>
            <a:fld id="{E6DCE8B4-161C-A549-B9BD-CA8EC64185F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5486400"/>
            <a:ext cx="4040188"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r>
              <a:rPr lang="en-US" smtClean="0"/>
              <a:t>1 Sep 2011</a:t>
            </a:r>
            <a:endParaRPr lang="en-US"/>
          </a:p>
        </p:txBody>
      </p:sp>
      <p:sp>
        <p:nvSpPr>
          <p:cNvPr id="8" name="Footer Placeholder 7"/>
          <p:cNvSpPr>
            <a:spLocks noGrp="1"/>
          </p:cNvSpPr>
          <p:nvPr>
            <p:ph type="ftr" sz="quarter" idx="11"/>
          </p:nvPr>
        </p:nvSpPr>
        <p:spPr/>
        <p:txBody>
          <a:bodyPr/>
          <a:lstStyle>
            <a:lvl1pPr>
              <a:defRPr/>
            </a:lvl1pPr>
          </a:lstStyle>
          <a:p>
            <a:pPr>
              <a:defRPr/>
            </a:pPr>
            <a:r>
              <a:rPr lang="da-DK" smtClean="0"/>
              <a:t>S. Goldfarb</a:t>
            </a:r>
            <a:endParaRPr lang="en-US"/>
          </a:p>
        </p:txBody>
      </p:sp>
      <p:sp>
        <p:nvSpPr>
          <p:cNvPr id="9" name="Slide Number Placeholder 8"/>
          <p:cNvSpPr>
            <a:spLocks noGrp="1"/>
          </p:cNvSpPr>
          <p:nvPr>
            <p:ph type="sldNum" sz="quarter" idx="12"/>
          </p:nvPr>
        </p:nvSpPr>
        <p:spPr/>
        <p:txBody>
          <a:bodyPr/>
          <a:lstStyle>
            <a:lvl1pPr>
              <a:defRPr/>
            </a:lvl1pPr>
          </a:lstStyle>
          <a:p>
            <a:pPr>
              <a:defRPr/>
            </a:pPr>
            <a:fld id="{CD151578-E764-1245-8A1B-E878B7B9262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lstStyle>
            <a:lvl1pPr algn="l">
              <a:defRPr sz="4600"/>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r>
              <a:rPr lang="en-US" smtClean="0"/>
              <a:t>1 Sep 2011</a:t>
            </a:r>
            <a:endParaRPr lang="en-US"/>
          </a:p>
        </p:txBody>
      </p:sp>
      <p:sp>
        <p:nvSpPr>
          <p:cNvPr id="4" name="Footer Placeholder 21"/>
          <p:cNvSpPr>
            <a:spLocks noGrp="1"/>
          </p:cNvSpPr>
          <p:nvPr>
            <p:ph type="ftr" sz="quarter" idx="11"/>
          </p:nvPr>
        </p:nvSpPr>
        <p:spPr/>
        <p:txBody>
          <a:bodyPr/>
          <a:lstStyle>
            <a:lvl1pPr>
              <a:defRPr/>
            </a:lvl1pPr>
          </a:lstStyle>
          <a:p>
            <a:pPr>
              <a:defRPr/>
            </a:pPr>
            <a:r>
              <a:rPr lang="da-DK" smtClean="0"/>
              <a:t>S. Goldfarb</a:t>
            </a:r>
            <a:endParaRPr lang="en-US"/>
          </a:p>
        </p:txBody>
      </p:sp>
      <p:sp>
        <p:nvSpPr>
          <p:cNvPr id="5" name="Slide Number Placeholder 17"/>
          <p:cNvSpPr>
            <a:spLocks noGrp="1"/>
          </p:cNvSpPr>
          <p:nvPr>
            <p:ph type="sldNum" sz="quarter" idx="12"/>
          </p:nvPr>
        </p:nvSpPr>
        <p:spPr/>
        <p:txBody>
          <a:bodyPr/>
          <a:lstStyle>
            <a:lvl1pPr>
              <a:defRPr/>
            </a:lvl1pPr>
          </a:lstStyle>
          <a:p>
            <a:pPr>
              <a:defRPr/>
            </a:pPr>
            <a:fld id="{7FD53158-41AD-3343-81F5-E861AF133E9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r>
              <a:rPr lang="en-US" smtClean="0"/>
              <a:t>1 Sep 2011</a:t>
            </a:r>
            <a:endParaRPr lang="en-US"/>
          </a:p>
        </p:txBody>
      </p:sp>
      <p:sp>
        <p:nvSpPr>
          <p:cNvPr id="3" name="Footer Placeholder 21"/>
          <p:cNvSpPr>
            <a:spLocks noGrp="1"/>
          </p:cNvSpPr>
          <p:nvPr>
            <p:ph type="ftr" sz="quarter" idx="11"/>
          </p:nvPr>
        </p:nvSpPr>
        <p:spPr/>
        <p:txBody>
          <a:bodyPr/>
          <a:lstStyle>
            <a:lvl1pPr>
              <a:defRPr/>
            </a:lvl1pPr>
          </a:lstStyle>
          <a:p>
            <a:pPr>
              <a:defRPr/>
            </a:pPr>
            <a:r>
              <a:rPr lang="da-DK" smtClean="0"/>
              <a:t>S. Goldfarb</a:t>
            </a:r>
            <a:endParaRPr lang="en-US"/>
          </a:p>
        </p:txBody>
      </p:sp>
      <p:sp>
        <p:nvSpPr>
          <p:cNvPr id="4" name="Slide Number Placeholder 17"/>
          <p:cNvSpPr>
            <a:spLocks noGrp="1"/>
          </p:cNvSpPr>
          <p:nvPr>
            <p:ph type="sldNum" sz="quarter" idx="12"/>
          </p:nvPr>
        </p:nvSpPr>
        <p:spPr/>
        <p:txBody>
          <a:bodyPr/>
          <a:lstStyle>
            <a:lvl1pPr>
              <a:defRPr/>
            </a:lvl1pPr>
          </a:lstStyle>
          <a:p>
            <a:pPr>
              <a:defRPr/>
            </a:pPr>
            <a:fld id="{86FDFDE2-8542-9647-9934-33DFEB2A003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r>
              <a:rPr lang="en-US" smtClean="0"/>
              <a:t>1 Sep 2011</a:t>
            </a:r>
            <a:endParaRPr lang="en-US"/>
          </a:p>
        </p:txBody>
      </p:sp>
      <p:sp>
        <p:nvSpPr>
          <p:cNvPr id="6" name="Footer Placeholder 5"/>
          <p:cNvSpPr>
            <a:spLocks noGrp="1"/>
          </p:cNvSpPr>
          <p:nvPr>
            <p:ph type="ftr" sz="quarter" idx="11"/>
          </p:nvPr>
        </p:nvSpPr>
        <p:spPr/>
        <p:txBody>
          <a:bodyPr/>
          <a:lstStyle>
            <a:lvl1pPr>
              <a:defRPr/>
            </a:lvl1pPr>
          </a:lstStyle>
          <a:p>
            <a:pPr>
              <a:defRPr/>
            </a:pPr>
            <a:r>
              <a:rPr lang="da-DK" smtClean="0"/>
              <a:t>S. Goldfarb</a:t>
            </a:r>
            <a:endParaRPr lang="en-US"/>
          </a:p>
        </p:txBody>
      </p:sp>
      <p:sp>
        <p:nvSpPr>
          <p:cNvPr id="7" name="Slide Number Placeholder 6"/>
          <p:cNvSpPr>
            <a:spLocks noGrp="1"/>
          </p:cNvSpPr>
          <p:nvPr>
            <p:ph type="sldNum" sz="quarter" idx="12"/>
          </p:nvPr>
        </p:nvSpPr>
        <p:spPr>
          <a:xfrm>
            <a:off x="8156575" y="6421438"/>
            <a:ext cx="762000" cy="365125"/>
          </a:xfrm>
        </p:spPr>
        <p:txBody>
          <a:bodyPr/>
          <a:lstStyle>
            <a:lvl1pPr>
              <a:defRPr/>
            </a:lvl1pPr>
          </a:lstStyle>
          <a:p>
            <a:pPr>
              <a:defRPr/>
            </a:pPr>
            <a:fld id="{8012E2E2-9BC5-1F4A-86E9-F341517BE39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r>
              <a:rPr lang="en-US" smtClean="0"/>
              <a:t>1 Sep 2011</a:t>
            </a:r>
            <a:endParaRPr lang="en-US"/>
          </a:p>
        </p:txBody>
      </p:sp>
      <p:sp>
        <p:nvSpPr>
          <p:cNvPr id="6" name="Footer Placeholder 5"/>
          <p:cNvSpPr>
            <a:spLocks noGrp="1"/>
          </p:cNvSpPr>
          <p:nvPr>
            <p:ph type="ftr" sz="quarter" idx="11"/>
          </p:nvPr>
        </p:nvSpPr>
        <p:spPr/>
        <p:txBody>
          <a:bodyPr/>
          <a:lstStyle>
            <a:lvl1pPr>
              <a:defRPr/>
            </a:lvl1pPr>
          </a:lstStyle>
          <a:p>
            <a:pPr>
              <a:defRPr/>
            </a:pPr>
            <a:r>
              <a:rPr lang="da-DK" smtClean="0"/>
              <a:t>S. Goldfarb</a:t>
            </a:r>
            <a:endParaRPr lang="en-US"/>
          </a:p>
        </p:txBody>
      </p:sp>
      <p:sp>
        <p:nvSpPr>
          <p:cNvPr id="7" name="Slide Number Placeholder 6"/>
          <p:cNvSpPr>
            <a:spLocks noGrp="1"/>
          </p:cNvSpPr>
          <p:nvPr>
            <p:ph type="sldNum" sz="quarter" idx="12"/>
          </p:nvPr>
        </p:nvSpPr>
        <p:spPr/>
        <p:txBody>
          <a:bodyPr/>
          <a:lstStyle>
            <a:lvl1pPr>
              <a:defRPr/>
            </a:lvl1pPr>
          </a:lstStyle>
          <a:p>
            <a:pPr>
              <a:defRPr/>
            </a:pPr>
            <a:fld id="{4822ACE8-E6EF-7544-BEF4-2B5367F4076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ea typeface="+mn-ea"/>
              <a:cs typeface="+mn-cs"/>
            </a:endParaRPr>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ea typeface="+mn-ea"/>
              <a:cs typeface="+mn-cs"/>
            </a:endParaRPr>
          </a:p>
        </p:txBody>
      </p:sp>
      <p:sp>
        <p:nvSpPr>
          <p:cNvPr id="1028" name="Title Placeholder 8"/>
          <p:cNvSpPr>
            <a:spLocks noGrp="1"/>
          </p:cNvSpPr>
          <p:nvPr>
            <p:ph type="title"/>
          </p:nvPr>
        </p:nvSpPr>
        <p:spPr bwMode="auto">
          <a:xfrm>
            <a:off x="457200" y="274638"/>
            <a:ext cx="8249356" cy="1143000"/>
          </a:xfrm>
          <a:prstGeom prst="rect">
            <a:avLst/>
          </a:prstGeom>
          <a:noFill/>
          <a:ln w="9525">
            <a:noFill/>
            <a:miter lim="800000"/>
            <a:headEnd/>
            <a:tailEnd/>
          </a:ln>
        </p:spPr>
        <p:txBody>
          <a:bodyPr vert="horz" wrap="square" lIns="45720" tIns="45720" rIns="45720" bIns="45720" numCol="1" anchor="ctr" anchorCtr="0" compatLnSpc="1">
            <a:prstTxWarp prst="textNoShape">
              <a:avLst/>
            </a:prstTxWarp>
          </a:bodyPr>
          <a:lstStyle/>
          <a:p>
            <a:pPr lvl="0"/>
            <a:r>
              <a:rPr lang="en-US" dirty="0"/>
              <a:t>Click to edit Master title style</a:t>
            </a:r>
          </a:p>
        </p:txBody>
      </p:sp>
      <p:sp>
        <p:nvSpPr>
          <p:cNvPr id="1029" name="Text Placeholder 29"/>
          <p:cNvSpPr>
            <a:spLocks noGrp="1"/>
          </p:cNvSpPr>
          <p:nvPr>
            <p:ph type="body" idx="1"/>
          </p:nvPr>
        </p:nvSpPr>
        <p:spPr bwMode="auto">
          <a:xfrm>
            <a:off x="457200" y="1417638"/>
            <a:ext cx="8249356"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Date Placeholder 9"/>
          <p:cNvSpPr>
            <a:spLocks noGrp="1"/>
          </p:cNvSpPr>
          <p:nvPr>
            <p:ph type="dt" sz="half" idx="2"/>
          </p:nvPr>
        </p:nvSpPr>
        <p:spPr>
          <a:xfrm>
            <a:off x="457200" y="6421438"/>
            <a:ext cx="2133600" cy="365125"/>
          </a:xfrm>
          <a:prstGeom prst="rect">
            <a:avLst/>
          </a:prstGeom>
        </p:spPr>
        <p:txBody>
          <a:bodyPr vert="horz" bIns="0" anchor="b"/>
          <a:lstStyle>
            <a:lvl1pPr algn="l" eaLnBrk="1" fontAlgn="auto" latinLnBrk="0" hangingPunct="1">
              <a:spcBef>
                <a:spcPts val="0"/>
              </a:spcBef>
              <a:spcAft>
                <a:spcPts val="0"/>
              </a:spcAft>
              <a:defRPr kumimoji="0" sz="1000" smtClean="0">
                <a:solidFill>
                  <a:schemeClr val="tx2">
                    <a:shade val="50000"/>
                  </a:schemeClr>
                </a:solidFill>
                <a:latin typeface="+mn-lt"/>
                <a:ea typeface="+mn-ea"/>
                <a:cs typeface="+mn-cs"/>
              </a:defRPr>
            </a:lvl1pPr>
          </a:lstStyle>
          <a:p>
            <a:pPr>
              <a:defRPr/>
            </a:pPr>
            <a:r>
              <a:rPr lang="en-US" smtClean="0"/>
              <a:t>1 Sep 2011</a:t>
            </a:r>
            <a:endParaRPr lang="en-US"/>
          </a:p>
        </p:txBody>
      </p:sp>
      <p:sp>
        <p:nvSpPr>
          <p:cNvPr id="22" name="Footer Placeholder 21"/>
          <p:cNvSpPr>
            <a:spLocks noGrp="1"/>
          </p:cNvSpPr>
          <p:nvPr>
            <p:ph type="ftr" sz="quarter" idx="3"/>
          </p:nvPr>
        </p:nvSpPr>
        <p:spPr>
          <a:xfrm>
            <a:off x="3124200" y="6421438"/>
            <a:ext cx="2895600" cy="365125"/>
          </a:xfrm>
          <a:prstGeom prst="rect">
            <a:avLst/>
          </a:prstGeom>
        </p:spPr>
        <p:txBody>
          <a:bodyPr vert="horz" lIns="0" rIns="0" bIns="0" anchor="b"/>
          <a:lstStyle>
            <a:lvl1pPr algn="ctr" eaLnBrk="1" fontAlgn="auto" latinLnBrk="0" hangingPunct="1">
              <a:spcBef>
                <a:spcPts val="0"/>
              </a:spcBef>
              <a:spcAft>
                <a:spcPts val="0"/>
              </a:spcAft>
              <a:defRPr kumimoji="0" sz="1000">
                <a:solidFill>
                  <a:schemeClr val="tx2">
                    <a:shade val="50000"/>
                  </a:schemeClr>
                </a:solidFill>
                <a:latin typeface="+mn-lt"/>
                <a:ea typeface="+mn-ea"/>
                <a:cs typeface="+mn-cs"/>
              </a:defRPr>
            </a:lvl1pPr>
          </a:lstStyle>
          <a:p>
            <a:pPr>
              <a:defRPr/>
            </a:pPr>
            <a:r>
              <a:rPr lang="da-DK" smtClean="0"/>
              <a:t>S. Goldfarb</a:t>
            </a:r>
            <a:endParaRPr lang="en-US"/>
          </a:p>
        </p:txBody>
      </p:sp>
      <p:sp>
        <p:nvSpPr>
          <p:cNvPr id="18" name="Slide Number Placeholder 17"/>
          <p:cNvSpPr>
            <a:spLocks noGrp="1"/>
          </p:cNvSpPr>
          <p:nvPr>
            <p:ph type="sldNum" sz="quarter" idx="4"/>
          </p:nvPr>
        </p:nvSpPr>
        <p:spPr>
          <a:xfrm>
            <a:off x="8153400" y="6421438"/>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000" smtClean="0">
                <a:solidFill>
                  <a:schemeClr val="tx2">
                    <a:shade val="50000"/>
                  </a:schemeClr>
                </a:solidFill>
                <a:latin typeface="+mn-lt"/>
                <a:ea typeface="+mn-ea"/>
                <a:cs typeface="+mn-cs"/>
              </a:defRPr>
            </a:lvl1pPr>
          </a:lstStyle>
          <a:p>
            <a:pPr>
              <a:defRPr/>
            </a:pPr>
            <a:fld id="{F39C1467-501A-FB46-8A51-EC14C38B7E70}"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791" r:id="rId1"/>
    <p:sldLayoutId id="2147483785" r:id="rId2"/>
    <p:sldLayoutId id="2147483792" r:id="rId3"/>
    <p:sldLayoutId id="2147483786" r:id="rId4"/>
    <p:sldLayoutId id="2147483793" r:id="rId5"/>
    <p:sldLayoutId id="2147483787" r:id="rId6"/>
    <p:sldLayoutId id="2147483788" r:id="rId7"/>
    <p:sldLayoutId id="2147483794" r:id="rId8"/>
    <p:sldLayoutId id="2147483795" r:id="rId9"/>
    <p:sldLayoutId id="2147483789" r:id="rId10"/>
    <p:sldLayoutId id="2147483790" r:id="rId11"/>
  </p:sldLayoutIdLst>
  <p:timing>
    <p:tnLst>
      <p:par>
        <p:cTn id="1" dur="indefinite" restart="never" nodeType="tmRoot"/>
      </p:par>
    </p:tnLst>
  </p:timing>
  <p:hf hdr="0"/>
  <p:txStyles>
    <p:titleStyle>
      <a:lvl1pPr algn="l" rtl="0" fontAlgn="base">
        <a:spcBef>
          <a:spcPct val="0"/>
        </a:spcBef>
        <a:spcAft>
          <a:spcPct val="0"/>
        </a:spcAft>
        <a:defRPr sz="4000" kern="1200">
          <a:solidFill>
            <a:schemeClr val="tx1"/>
          </a:solidFill>
          <a:latin typeface="+mj-lt"/>
          <a:ea typeface="ＭＳ Ｐゴシック" pitchFamily="-105" charset="-128"/>
          <a:cs typeface="ＭＳ Ｐゴシック" pitchFamily="-105" charset="-128"/>
        </a:defRPr>
      </a:lvl1pPr>
      <a:lvl2pPr algn="l" rtl="0" fontAlgn="base">
        <a:spcBef>
          <a:spcPct val="0"/>
        </a:spcBef>
        <a:spcAft>
          <a:spcPct val="0"/>
        </a:spcAft>
        <a:defRPr sz="4600">
          <a:solidFill>
            <a:schemeClr val="tx1"/>
          </a:solidFill>
          <a:latin typeface="Franklin Gothic Book" pitchFamily="-105" charset="0"/>
          <a:ea typeface="ＭＳ Ｐゴシック" pitchFamily="-105" charset="-128"/>
          <a:cs typeface="ＭＳ Ｐゴシック" pitchFamily="-105" charset="-128"/>
        </a:defRPr>
      </a:lvl2pPr>
      <a:lvl3pPr algn="l" rtl="0" fontAlgn="base">
        <a:spcBef>
          <a:spcPct val="0"/>
        </a:spcBef>
        <a:spcAft>
          <a:spcPct val="0"/>
        </a:spcAft>
        <a:defRPr sz="4600">
          <a:solidFill>
            <a:schemeClr val="tx1"/>
          </a:solidFill>
          <a:latin typeface="Franklin Gothic Book" pitchFamily="-105" charset="0"/>
          <a:ea typeface="ＭＳ Ｐゴシック" pitchFamily="-105" charset="-128"/>
          <a:cs typeface="ＭＳ Ｐゴシック" pitchFamily="-105" charset="-128"/>
        </a:defRPr>
      </a:lvl3pPr>
      <a:lvl4pPr algn="l" rtl="0" fontAlgn="base">
        <a:spcBef>
          <a:spcPct val="0"/>
        </a:spcBef>
        <a:spcAft>
          <a:spcPct val="0"/>
        </a:spcAft>
        <a:defRPr sz="4600">
          <a:solidFill>
            <a:schemeClr val="tx1"/>
          </a:solidFill>
          <a:latin typeface="Franklin Gothic Book" pitchFamily="-105" charset="0"/>
          <a:ea typeface="ＭＳ Ｐゴシック" pitchFamily="-105" charset="-128"/>
          <a:cs typeface="ＭＳ Ｐゴシック" pitchFamily="-105" charset="-128"/>
        </a:defRPr>
      </a:lvl4pPr>
      <a:lvl5pPr algn="l" rtl="0" fontAlgn="base">
        <a:spcBef>
          <a:spcPct val="0"/>
        </a:spcBef>
        <a:spcAft>
          <a:spcPct val="0"/>
        </a:spcAft>
        <a:defRPr sz="4600">
          <a:solidFill>
            <a:schemeClr val="tx1"/>
          </a:solidFill>
          <a:latin typeface="Franklin Gothic Book" pitchFamily="-105" charset="0"/>
          <a:ea typeface="ＭＳ Ｐゴシック" pitchFamily="-105" charset="-128"/>
          <a:cs typeface="ＭＳ Ｐゴシック" pitchFamily="-105" charset="-128"/>
        </a:defRPr>
      </a:lvl5pPr>
      <a:lvl6pPr marL="457200" algn="l" rtl="0" fontAlgn="base">
        <a:spcBef>
          <a:spcPct val="0"/>
        </a:spcBef>
        <a:spcAft>
          <a:spcPct val="0"/>
        </a:spcAft>
        <a:defRPr sz="4600">
          <a:solidFill>
            <a:schemeClr val="tx1"/>
          </a:solidFill>
          <a:latin typeface="Franklin Gothic Book" pitchFamily="-105" charset="0"/>
          <a:ea typeface="ＭＳ Ｐゴシック" pitchFamily="-105" charset="-128"/>
          <a:cs typeface="ＭＳ Ｐゴシック" pitchFamily="-105" charset="-128"/>
        </a:defRPr>
      </a:lvl6pPr>
      <a:lvl7pPr marL="914400" algn="l" rtl="0" fontAlgn="base">
        <a:spcBef>
          <a:spcPct val="0"/>
        </a:spcBef>
        <a:spcAft>
          <a:spcPct val="0"/>
        </a:spcAft>
        <a:defRPr sz="4600">
          <a:solidFill>
            <a:schemeClr val="tx1"/>
          </a:solidFill>
          <a:latin typeface="Franklin Gothic Book" pitchFamily="-105" charset="0"/>
          <a:ea typeface="ＭＳ Ｐゴシック" pitchFamily="-105" charset="-128"/>
          <a:cs typeface="ＭＳ Ｐゴシック" pitchFamily="-105" charset="-128"/>
        </a:defRPr>
      </a:lvl7pPr>
      <a:lvl8pPr marL="1371600" algn="l" rtl="0" fontAlgn="base">
        <a:spcBef>
          <a:spcPct val="0"/>
        </a:spcBef>
        <a:spcAft>
          <a:spcPct val="0"/>
        </a:spcAft>
        <a:defRPr sz="4600">
          <a:solidFill>
            <a:schemeClr val="tx1"/>
          </a:solidFill>
          <a:latin typeface="Franklin Gothic Book" pitchFamily="-105" charset="0"/>
          <a:ea typeface="ＭＳ Ｐゴシック" pitchFamily="-105" charset="-128"/>
          <a:cs typeface="ＭＳ Ｐゴシック" pitchFamily="-105" charset="-128"/>
        </a:defRPr>
      </a:lvl8pPr>
      <a:lvl9pPr marL="1828800" algn="l" rtl="0" fontAlgn="base">
        <a:spcBef>
          <a:spcPct val="0"/>
        </a:spcBef>
        <a:spcAft>
          <a:spcPct val="0"/>
        </a:spcAft>
        <a:defRPr sz="4600">
          <a:solidFill>
            <a:schemeClr val="tx1"/>
          </a:solidFill>
          <a:latin typeface="Franklin Gothic Book" pitchFamily="-105" charset="0"/>
          <a:ea typeface="ＭＳ Ｐゴシック" pitchFamily="-105" charset="-128"/>
          <a:cs typeface="ＭＳ Ｐゴシック" pitchFamily="-105" charset="-128"/>
        </a:defRPr>
      </a:lvl9pPr>
    </p:titleStyle>
    <p:bodyStyle>
      <a:lvl1pPr marL="419100" indent="-382588" algn="l" rtl="0" fontAlgn="base">
        <a:spcBef>
          <a:spcPct val="20000"/>
        </a:spcBef>
        <a:spcAft>
          <a:spcPct val="0"/>
        </a:spcAft>
        <a:buClr>
          <a:schemeClr val="accent1"/>
        </a:buClr>
        <a:buSzPct val="80000"/>
        <a:buFont typeface="Wingdings 2" pitchFamily="-105" charset="2"/>
        <a:buChar char=""/>
        <a:defRPr sz="2800" kern="1200">
          <a:solidFill>
            <a:schemeClr val="tx1"/>
          </a:solidFill>
          <a:latin typeface="+mn-lt"/>
          <a:ea typeface="ＭＳ Ｐゴシック" pitchFamily="-105" charset="-128"/>
          <a:cs typeface="ＭＳ Ｐゴシック" pitchFamily="-105" charset="-128"/>
        </a:defRPr>
      </a:lvl1pPr>
      <a:lvl2pPr marL="722313" indent="-273050" algn="l" rtl="0" fontAlgn="base">
        <a:spcBef>
          <a:spcPct val="20000"/>
        </a:spcBef>
        <a:spcAft>
          <a:spcPct val="0"/>
        </a:spcAft>
        <a:buClr>
          <a:schemeClr val="accent1"/>
        </a:buClr>
        <a:buSzPct val="90000"/>
        <a:buFont typeface="Wingdings 2" pitchFamily="-105" charset="2"/>
        <a:buChar char=""/>
        <a:defRPr sz="2400" kern="1200">
          <a:solidFill>
            <a:schemeClr val="tx1"/>
          </a:solidFill>
          <a:latin typeface="+mn-lt"/>
          <a:ea typeface="ＭＳ Ｐゴシック" pitchFamily="-105" charset="-128"/>
          <a:cs typeface="+mn-cs"/>
        </a:defRPr>
      </a:lvl2pPr>
      <a:lvl3pPr marL="1004888" indent="-255588" algn="l" rtl="0" fontAlgn="base">
        <a:spcBef>
          <a:spcPct val="20000"/>
        </a:spcBef>
        <a:spcAft>
          <a:spcPct val="0"/>
        </a:spcAft>
        <a:buClr>
          <a:schemeClr val="accent2"/>
        </a:buClr>
        <a:buSzPct val="85000"/>
        <a:buFont typeface="Arial" pitchFamily="-105" charset="0"/>
        <a:buChar char="○"/>
        <a:defRPr sz="2000" kern="1200">
          <a:solidFill>
            <a:schemeClr val="tx1"/>
          </a:solidFill>
          <a:latin typeface="+mn-lt"/>
          <a:ea typeface="ＭＳ Ｐゴシック" pitchFamily="-105" charset="-128"/>
          <a:cs typeface="+mn-cs"/>
        </a:defRPr>
      </a:lvl3pPr>
      <a:lvl4pPr marL="1279525" indent="-236538" algn="l" rtl="0" fontAlgn="base">
        <a:spcBef>
          <a:spcPct val="20000"/>
        </a:spcBef>
        <a:spcAft>
          <a:spcPct val="0"/>
        </a:spcAft>
        <a:buClr>
          <a:srgbClr val="8D89A4"/>
        </a:buClr>
        <a:buSzPct val="90000"/>
        <a:buFont typeface="Wingdings 2" pitchFamily="-105" charset="2"/>
        <a:buChar char=""/>
        <a:defRPr sz="1800" kern="1200">
          <a:solidFill>
            <a:schemeClr val="tx1"/>
          </a:solidFill>
          <a:latin typeface="+mn-lt"/>
          <a:ea typeface="ＭＳ Ｐゴシック" pitchFamily="-105" charset="-128"/>
          <a:cs typeface="+mn-cs"/>
        </a:defRPr>
      </a:lvl4pPr>
      <a:lvl5pPr marL="1489075" indent="-182563" algn="l" rtl="0" fontAlgn="base">
        <a:spcBef>
          <a:spcPct val="20000"/>
        </a:spcBef>
        <a:spcAft>
          <a:spcPct val="0"/>
        </a:spcAft>
        <a:buClr>
          <a:srgbClr val="748560"/>
        </a:buClr>
        <a:buSzPct val="100000"/>
        <a:buFont typeface="Arial" pitchFamily="-105" charset="0"/>
        <a:buChar char="-"/>
        <a:defRPr sz="1600" kern="1200">
          <a:solidFill>
            <a:schemeClr val="tx1"/>
          </a:solidFill>
          <a:latin typeface="+mn-lt"/>
          <a:ea typeface="ＭＳ Ｐゴシック" pitchFamily="-105" charset="-128"/>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atlas.ch/popupbook/"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9064" y="3337560"/>
            <a:ext cx="6924236" cy="2301240"/>
          </a:xfrm>
        </p:spPr>
        <p:txBody>
          <a:bodyPr>
            <a:normAutofit/>
          </a:bodyPr>
          <a:lstStyle/>
          <a:p>
            <a:pPr fontAlgn="auto">
              <a:spcAft>
                <a:spcPts val="0"/>
              </a:spcAft>
              <a:defRPr/>
            </a:pPr>
            <a:r>
              <a:rPr lang="en-US" dirty="0" smtClean="0">
                <a:ea typeface="+mj-ea"/>
                <a:cs typeface="+mj-cs"/>
              </a:rPr>
              <a:t>Projects of Interest to Discover the Cosmos </a:t>
            </a:r>
            <a:endParaRPr dirty="0">
              <a:ea typeface="+mj-ea"/>
              <a:cs typeface="+mj-cs"/>
            </a:endParaRPr>
          </a:p>
        </p:txBody>
      </p:sp>
      <p:sp>
        <p:nvSpPr>
          <p:cNvPr id="13315" name="Subtitle 2"/>
          <p:cNvSpPr>
            <a:spLocks noGrp="1"/>
          </p:cNvSpPr>
          <p:nvPr>
            <p:ph type="subTitle" idx="1"/>
          </p:nvPr>
        </p:nvSpPr>
        <p:spPr>
          <a:xfrm>
            <a:off x="433388" y="1544638"/>
            <a:ext cx="6919912" cy="1752600"/>
          </a:xfrm>
        </p:spPr>
        <p:txBody>
          <a:bodyPr/>
          <a:lstStyle/>
          <a:p>
            <a:r>
              <a:rPr lang="en-US" dirty="0" smtClean="0"/>
              <a:t>ATLAS Outreach &amp; Education</a:t>
            </a:r>
          </a:p>
        </p:txBody>
      </p:sp>
      <p:sp>
        <p:nvSpPr>
          <p:cNvPr id="4" name="Subtitle 2"/>
          <p:cNvSpPr txBox="1">
            <a:spLocks/>
          </p:cNvSpPr>
          <p:nvPr/>
        </p:nvSpPr>
        <p:spPr bwMode="auto">
          <a:xfrm>
            <a:off x="433388" y="4762500"/>
            <a:ext cx="6919912" cy="1752600"/>
          </a:xfrm>
          <a:prstGeom prst="rect">
            <a:avLst/>
          </a:prstGeom>
          <a:noFill/>
          <a:ln w="9525">
            <a:noFill/>
            <a:miter lim="800000"/>
            <a:headEnd/>
            <a:tailEnd/>
          </a:ln>
        </p:spPr>
        <p:txBody>
          <a:bodyPr vert="horz" wrap="square" lIns="91440" tIns="0" rIns="45720" bIns="0" numCol="1" anchor="b" anchorCtr="0" compatLnSpc="1">
            <a:prstTxWarp prst="textNoShape">
              <a:avLst/>
            </a:prstTxWarp>
            <a:normAutofit/>
          </a:bodyPr>
          <a:lstStyle>
            <a:lvl1pPr marL="0" indent="0" algn="r" rtl="0" fontAlgn="base">
              <a:spcBef>
                <a:spcPct val="20000"/>
              </a:spcBef>
              <a:spcAft>
                <a:spcPct val="0"/>
              </a:spcAft>
              <a:buClr>
                <a:schemeClr val="accent1"/>
              </a:buClr>
              <a:buSzPct val="80000"/>
              <a:buFont typeface="Wingdings 2" pitchFamily="-105" charset="2"/>
              <a:buNone/>
              <a:defRPr sz="2000" kern="1200">
                <a:solidFill>
                  <a:schemeClr val="tx1"/>
                </a:solidFill>
                <a:effectLst/>
                <a:latin typeface="+mn-lt"/>
                <a:ea typeface="ＭＳ Ｐゴシック" pitchFamily="-105" charset="-128"/>
                <a:cs typeface="ＭＳ Ｐゴシック" pitchFamily="-105" charset="-128"/>
              </a:defRPr>
            </a:lvl1pPr>
            <a:lvl2pPr marL="457200" indent="0" algn="ctr" rtl="0" fontAlgn="base">
              <a:spcBef>
                <a:spcPct val="20000"/>
              </a:spcBef>
              <a:spcAft>
                <a:spcPct val="0"/>
              </a:spcAft>
              <a:buClr>
                <a:schemeClr val="accent1"/>
              </a:buClr>
              <a:buSzPct val="90000"/>
              <a:buFont typeface="Wingdings 2" pitchFamily="-105" charset="2"/>
              <a:buNone/>
              <a:defRPr sz="2400" kern="1200">
                <a:solidFill>
                  <a:schemeClr val="tx1"/>
                </a:solidFill>
                <a:latin typeface="+mn-lt"/>
                <a:ea typeface="ＭＳ Ｐゴシック" pitchFamily="-105" charset="-128"/>
                <a:cs typeface="+mn-cs"/>
              </a:defRPr>
            </a:lvl2pPr>
            <a:lvl3pPr marL="914400" indent="0" algn="ctr" rtl="0" fontAlgn="base">
              <a:spcBef>
                <a:spcPct val="20000"/>
              </a:spcBef>
              <a:spcAft>
                <a:spcPct val="0"/>
              </a:spcAft>
              <a:buClr>
                <a:schemeClr val="accent2"/>
              </a:buClr>
              <a:buSzPct val="85000"/>
              <a:buFont typeface="Arial" pitchFamily="-105" charset="0"/>
              <a:buNone/>
              <a:defRPr sz="2000" kern="1200">
                <a:solidFill>
                  <a:schemeClr val="tx1"/>
                </a:solidFill>
                <a:latin typeface="+mn-lt"/>
                <a:ea typeface="ＭＳ Ｐゴシック" pitchFamily="-105" charset="-128"/>
                <a:cs typeface="+mn-cs"/>
              </a:defRPr>
            </a:lvl3pPr>
            <a:lvl4pPr marL="1371600" indent="0" algn="ctr" rtl="0" fontAlgn="base">
              <a:spcBef>
                <a:spcPct val="20000"/>
              </a:spcBef>
              <a:spcAft>
                <a:spcPct val="0"/>
              </a:spcAft>
              <a:buClr>
                <a:srgbClr val="8D89A4"/>
              </a:buClr>
              <a:buSzPct val="90000"/>
              <a:buFont typeface="Wingdings 2" pitchFamily="-105" charset="2"/>
              <a:buNone/>
              <a:defRPr sz="1800" kern="1200">
                <a:solidFill>
                  <a:schemeClr val="tx1"/>
                </a:solidFill>
                <a:latin typeface="+mn-lt"/>
                <a:ea typeface="ＭＳ Ｐゴシック" pitchFamily="-105" charset="-128"/>
                <a:cs typeface="+mn-cs"/>
              </a:defRPr>
            </a:lvl4pPr>
            <a:lvl5pPr marL="1828800" indent="0" algn="ctr" rtl="0" fontAlgn="base">
              <a:spcBef>
                <a:spcPct val="20000"/>
              </a:spcBef>
              <a:spcAft>
                <a:spcPct val="0"/>
              </a:spcAft>
              <a:buClr>
                <a:srgbClr val="748560"/>
              </a:buClr>
              <a:buSzPct val="100000"/>
              <a:buFont typeface="Arial" pitchFamily="-105" charset="0"/>
              <a:buNone/>
              <a:defRPr sz="1600" kern="1200">
                <a:solidFill>
                  <a:schemeClr val="tx1"/>
                </a:solidFill>
                <a:latin typeface="+mn-lt"/>
                <a:ea typeface="ＭＳ Ｐゴシック" pitchFamily="-105" charset="-128"/>
                <a:cs typeface="+mn-cs"/>
              </a:defRPr>
            </a:lvl5pPr>
            <a:lvl6pPr marL="2286000" indent="0" algn="ctr" rtl="0" eaLnBrk="1" latinLnBrk="0" hangingPunct="1">
              <a:spcBef>
                <a:spcPct val="20000"/>
              </a:spcBef>
              <a:buClr>
                <a:schemeClr val="accent5"/>
              </a:buClr>
              <a:buFont typeface="Arial"/>
              <a:buNone/>
              <a:defRPr kumimoji="0" sz="2000" kern="1200" baseline="0">
                <a:solidFill>
                  <a:schemeClr val="tx1"/>
                </a:solidFill>
                <a:latin typeface="+mn-lt"/>
                <a:ea typeface="+mn-ea"/>
                <a:cs typeface="+mn-cs"/>
              </a:defRPr>
            </a:lvl6pPr>
            <a:lvl7pPr marL="2743200" indent="0" algn="ctr" rtl="0" eaLnBrk="1" latinLnBrk="0" hangingPunct="1">
              <a:spcBef>
                <a:spcPct val="20000"/>
              </a:spcBef>
              <a:buClr>
                <a:schemeClr val="accent6"/>
              </a:buClr>
              <a:buSzPct val="100000"/>
              <a:buFont typeface="Arial"/>
              <a:buNone/>
              <a:defRPr kumimoji="0" sz="1800" kern="1200" baseline="0">
                <a:solidFill>
                  <a:schemeClr val="tx1"/>
                </a:solidFill>
                <a:latin typeface="+mn-lt"/>
                <a:ea typeface="+mn-ea"/>
                <a:cs typeface="+mn-cs"/>
              </a:defRPr>
            </a:lvl7pPr>
            <a:lvl8pPr marL="32004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9pPr>
          </a:lstStyle>
          <a:p>
            <a:r>
              <a:rPr lang="en-US" sz="1600" dirty="0" smtClean="0"/>
              <a:t>S. Goldfarb – Launch Meeting of Discover The Cosmos – 1 Sep 2011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Projects of Interest to Cosmos</a:t>
            </a:r>
            <a:endParaRPr lang="en-GB" dirty="0"/>
          </a:p>
        </p:txBody>
      </p:sp>
      <p:sp>
        <p:nvSpPr>
          <p:cNvPr id="3" name="Content Placeholder 2"/>
          <p:cNvSpPr>
            <a:spLocks noGrp="1"/>
          </p:cNvSpPr>
          <p:nvPr>
            <p:ph idx="1"/>
          </p:nvPr>
        </p:nvSpPr>
        <p:spPr/>
        <p:txBody>
          <a:bodyPr/>
          <a:lstStyle/>
          <a:p>
            <a:r>
              <a:rPr lang="en-GB" dirty="0" smtClean="0"/>
              <a:t>ATLAS Virtual Visits</a:t>
            </a:r>
          </a:p>
          <a:p>
            <a:pPr lvl="1"/>
            <a:r>
              <a:rPr lang="en-GB" dirty="0" smtClean="0"/>
              <a:t>Example: World Science Fair, New York City</a:t>
            </a:r>
            <a:endParaRPr lang="en-GB" dirty="0"/>
          </a:p>
        </p:txBody>
      </p:sp>
      <p:sp>
        <p:nvSpPr>
          <p:cNvPr id="4" name="Date Placeholder 3"/>
          <p:cNvSpPr>
            <a:spLocks noGrp="1"/>
          </p:cNvSpPr>
          <p:nvPr>
            <p:ph type="dt" sz="half" idx="10"/>
          </p:nvPr>
        </p:nvSpPr>
        <p:spPr/>
        <p:txBody>
          <a:bodyPr/>
          <a:lstStyle/>
          <a:p>
            <a:pPr>
              <a:defRPr/>
            </a:pPr>
            <a:r>
              <a:rPr lang="en-US" smtClean="0"/>
              <a:t>1 Sep 2011</a:t>
            </a:r>
            <a:endParaRPr lang="en-US"/>
          </a:p>
        </p:txBody>
      </p:sp>
      <p:sp>
        <p:nvSpPr>
          <p:cNvPr id="5" name="Footer Placeholder 4"/>
          <p:cNvSpPr>
            <a:spLocks noGrp="1"/>
          </p:cNvSpPr>
          <p:nvPr>
            <p:ph type="ftr" sz="quarter" idx="11"/>
          </p:nvPr>
        </p:nvSpPr>
        <p:spPr/>
        <p:txBody>
          <a:bodyPr/>
          <a:lstStyle/>
          <a:p>
            <a:pPr>
              <a:defRPr/>
            </a:pPr>
            <a:r>
              <a:rPr lang="da-DK" smtClean="0"/>
              <a:t>S. Goldfarb</a:t>
            </a:r>
            <a:endParaRPr lang="en-US"/>
          </a:p>
        </p:txBody>
      </p:sp>
      <p:sp>
        <p:nvSpPr>
          <p:cNvPr id="6" name="Slide Number Placeholder 5"/>
          <p:cNvSpPr>
            <a:spLocks noGrp="1"/>
          </p:cNvSpPr>
          <p:nvPr>
            <p:ph type="sldNum" sz="quarter" idx="12"/>
          </p:nvPr>
        </p:nvSpPr>
        <p:spPr/>
        <p:txBody>
          <a:bodyPr/>
          <a:lstStyle/>
          <a:p>
            <a:pPr>
              <a:defRPr/>
            </a:pPr>
            <a:fld id="{622765D0-2DA6-6B45-8850-D6F863660179}" type="slidenum">
              <a:rPr lang="en-US" smtClean="0"/>
              <a:pPr>
                <a:defRPr/>
              </a:pPr>
              <a:t>10</a:t>
            </a:fld>
            <a:endParaRPr lang="en-US"/>
          </a:p>
        </p:txBody>
      </p:sp>
      <p:pic>
        <p:nvPicPr>
          <p:cNvPr id="10" name="Picture 9" descr="WSF3.jp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543477" y="2418635"/>
            <a:ext cx="6145674" cy="4099117"/>
          </a:xfrm>
          <a:prstGeom prst="rect">
            <a:avLst/>
          </a:prstGeom>
        </p:spPr>
      </p:pic>
    </p:spTree>
    <p:extLst>
      <p:ext uri="{BB962C8B-B14F-4D97-AF65-F5344CB8AC3E}">
        <p14:creationId xmlns:p14="http://schemas.microsoft.com/office/powerpoint/2010/main" xmlns="" val="41570796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Projects of Interest to Cosmos</a:t>
            </a:r>
            <a:endParaRPr lang="en-GB" dirty="0"/>
          </a:p>
        </p:txBody>
      </p:sp>
      <p:sp>
        <p:nvSpPr>
          <p:cNvPr id="3" name="Content Placeholder 2"/>
          <p:cNvSpPr>
            <a:spLocks noGrp="1"/>
          </p:cNvSpPr>
          <p:nvPr>
            <p:ph idx="1"/>
          </p:nvPr>
        </p:nvSpPr>
        <p:spPr/>
        <p:txBody>
          <a:bodyPr/>
          <a:lstStyle/>
          <a:p>
            <a:r>
              <a:rPr lang="en-GB" dirty="0" smtClean="0"/>
              <a:t>ATLAS Virtual Visits</a:t>
            </a:r>
          </a:p>
          <a:p>
            <a:pPr lvl="1"/>
            <a:r>
              <a:rPr lang="en-GB" dirty="0" smtClean="0"/>
              <a:t>Example: Marshfield  High School, Coos Bay, Oregon</a:t>
            </a:r>
            <a:endParaRPr lang="en-GB" dirty="0"/>
          </a:p>
        </p:txBody>
      </p:sp>
      <p:sp>
        <p:nvSpPr>
          <p:cNvPr id="4" name="Date Placeholder 3"/>
          <p:cNvSpPr>
            <a:spLocks noGrp="1"/>
          </p:cNvSpPr>
          <p:nvPr>
            <p:ph type="dt" sz="half" idx="10"/>
          </p:nvPr>
        </p:nvSpPr>
        <p:spPr/>
        <p:txBody>
          <a:bodyPr/>
          <a:lstStyle/>
          <a:p>
            <a:pPr>
              <a:defRPr/>
            </a:pPr>
            <a:r>
              <a:rPr lang="en-US" smtClean="0"/>
              <a:t>1 Sep 2011</a:t>
            </a:r>
            <a:endParaRPr lang="en-US"/>
          </a:p>
        </p:txBody>
      </p:sp>
      <p:sp>
        <p:nvSpPr>
          <p:cNvPr id="5" name="Footer Placeholder 4"/>
          <p:cNvSpPr>
            <a:spLocks noGrp="1"/>
          </p:cNvSpPr>
          <p:nvPr>
            <p:ph type="ftr" sz="quarter" idx="11"/>
          </p:nvPr>
        </p:nvSpPr>
        <p:spPr/>
        <p:txBody>
          <a:bodyPr/>
          <a:lstStyle/>
          <a:p>
            <a:pPr>
              <a:defRPr/>
            </a:pPr>
            <a:r>
              <a:rPr lang="da-DK" smtClean="0"/>
              <a:t>S. Goldfarb</a:t>
            </a:r>
            <a:endParaRPr lang="en-US"/>
          </a:p>
        </p:txBody>
      </p:sp>
      <p:sp>
        <p:nvSpPr>
          <p:cNvPr id="6" name="Slide Number Placeholder 5"/>
          <p:cNvSpPr>
            <a:spLocks noGrp="1"/>
          </p:cNvSpPr>
          <p:nvPr>
            <p:ph type="sldNum" sz="quarter" idx="12"/>
          </p:nvPr>
        </p:nvSpPr>
        <p:spPr/>
        <p:txBody>
          <a:bodyPr/>
          <a:lstStyle/>
          <a:p>
            <a:pPr>
              <a:defRPr/>
            </a:pPr>
            <a:fld id="{622765D0-2DA6-6B45-8850-D6F863660179}" type="slidenum">
              <a:rPr lang="en-US" smtClean="0"/>
              <a:pPr>
                <a:defRPr/>
              </a:pPr>
              <a:t>11</a:t>
            </a:fld>
            <a:endParaRPr lang="en-US"/>
          </a:p>
        </p:txBody>
      </p:sp>
      <p:pic>
        <p:nvPicPr>
          <p:cNvPr id="8" name="Picture 7" descr="Marshfield1.tiff"/>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613939" y="2451726"/>
            <a:ext cx="5293272" cy="4157090"/>
          </a:xfrm>
          <a:prstGeom prst="rect">
            <a:avLst/>
          </a:prstGeom>
        </p:spPr>
      </p:pic>
    </p:spTree>
    <p:extLst>
      <p:ext uri="{BB962C8B-B14F-4D97-AF65-F5344CB8AC3E}">
        <p14:creationId xmlns:p14="http://schemas.microsoft.com/office/powerpoint/2010/main" xmlns="" val="32782831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Projects of Interest to Cosmos</a:t>
            </a:r>
            <a:endParaRPr lang="en-GB" dirty="0"/>
          </a:p>
        </p:txBody>
      </p:sp>
      <p:sp>
        <p:nvSpPr>
          <p:cNvPr id="3" name="Content Placeholder 2"/>
          <p:cNvSpPr>
            <a:spLocks noGrp="1"/>
          </p:cNvSpPr>
          <p:nvPr>
            <p:ph idx="1"/>
          </p:nvPr>
        </p:nvSpPr>
        <p:spPr/>
        <p:txBody>
          <a:bodyPr/>
          <a:lstStyle/>
          <a:p>
            <a:r>
              <a:rPr lang="en-GB" dirty="0" smtClean="0"/>
              <a:t>ATLAS Virtual Visits</a:t>
            </a:r>
          </a:p>
        </p:txBody>
      </p:sp>
      <p:sp>
        <p:nvSpPr>
          <p:cNvPr id="4" name="Date Placeholder 3"/>
          <p:cNvSpPr>
            <a:spLocks noGrp="1"/>
          </p:cNvSpPr>
          <p:nvPr>
            <p:ph type="dt" sz="half" idx="10"/>
          </p:nvPr>
        </p:nvSpPr>
        <p:spPr/>
        <p:txBody>
          <a:bodyPr/>
          <a:lstStyle/>
          <a:p>
            <a:pPr>
              <a:defRPr/>
            </a:pPr>
            <a:r>
              <a:rPr lang="en-US" smtClean="0"/>
              <a:t>1 Sep 2011</a:t>
            </a:r>
            <a:endParaRPr lang="en-US"/>
          </a:p>
        </p:txBody>
      </p:sp>
      <p:sp>
        <p:nvSpPr>
          <p:cNvPr id="5" name="Footer Placeholder 4"/>
          <p:cNvSpPr>
            <a:spLocks noGrp="1"/>
          </p:cNvSpPr>
          <p:nvPr>
            <p:ph type="ftr" sz="quarter" idx="11"/>
          </p:nvPr>
        </p:nvSpPr>
        <p:spPr/>
        <p:txBody>
          <a:bodyPr/>
          <a:lstStyle/>
          <a:p>
            <a:pPr>
              <a:defRPr/>
            </a:pPr>
            <a:r>
              <a:rPr lang="da-DK" smtClean="0"/>
              <a:t>S. Goldfarb</a:t>
            </a:r>
            <a:endParaRPr lang="en-US"/>
          </a:p>
        </p:txBody>
      </p:sp>
      <p:sp>
        <p:nvSpPr>
          <p:cNvPr id="6" name="Slide Number Placeholder 5"/>
          <p:cNvSpPr>
            <a:spLocks noGrp="1"/>
          </p:cNvSpPr>
          <p:nvPr>
            <p:ph type="sldNum" sz="quarter" idx="12"/>
          </p:nvPr>
        </p:nvSpPr>
        <p:spPr/>
        <p:txBody>
          <a:bodyPr/>
          <a:lstStyle/>
          <a:p>
            <a:pPr>
              <a:defRPr/>
            </a:pPr>
            <a:fld id="{622765D0-2DA6-6B45-8850-D6F863660179}" type="slidenum">
              <a:rPr lang="en-US" smtClean="0"/>
              <a:pPr>
                <a:defRPr/>
              </a:pPr>
              <a:t>12</a:t>
            </a:fld>
            <a:endParaRPr lang="en-US"/>
          </a:p>
        </p:txBody>
      </p:sp>
      <p:sp>
        <p:nvSpPr>
          <p:cNvPr id="9" name="TextBox 8"/>
          <p:cNvSpPr txBox="1"/>
          <p:nvPr/>
        </p:nvSpPr>
        <p:spPr>
          <a:xfrm>
            <a:off x="457200" y="2095971"/>
            <a:ext cx="8249356" cy="2176887"/>
          </a:xfrm>
          <a:prstGeom prst="rect">
            <a:avLst/>
          </a:prstGeom>
          <a:solidFill>
            <a:schemeClr val="tx1"/>
          </a:solidFill>
        </p:spPr>
        <p:txBody>
          <a:bodyPr wrap="square" rtlCol="0">
            <a:noAutofit/>
          </a:bodyPr>
          <a:lstStyle/>
          <a:p>
            <a:r>
              <a:rPr lang="en-US" dirty="0" smtClean="0">
                <a:solidFill>
                  <a:schemeClr val="bg1"/>
                </a:solidFill>
              </a:rPr>
              <a:t>“My </a:t>
            </a:r>
            <a:r>
              <a:rPr lang="en-US" dirty="0">
                <a:solidFill>
                  <a:schemeClr val="bg1"/>
                </a:solidFill>
              </a:rPr>
              <a:t>students </a:t>
            </a:r>
            <a:r>
              <a:rPr lang="en-US" dirty="0" smtClean="0">
                <a:solidFill>
                  <a:schemeClr val="bg1"/>
                </a:solidFill>
              </a:rPr>
              <a:t>… were </a:t>
            </a:r>
            <a:r>
              <a:rPr lang="en-US" dirty="0">
                <a:solidFill>
                  <a:schemeClr val="bg1"/>
                </a:solidFill>
              </a:rPr>
              <a:t>excited </a:t>
            </a:r>
            <a:r>
              <a:rPr lang="en-US" dirty="0" smtClean="0">
                <a:solidFill>
                  <a:schemeClr val="bg1"/>
                </a:solidFill>
              </a:rPr>
              <a:t>… because </a:t>
            </a:r>
            <a:r>
              <a:rPr lang="en-US" dirty="0">
                <a:solidFill>
                  <a:schemeClr val="bg1"/>
                </a:solidFill>
              </a:rPr>
              <a:t>they talked to scientists on the other side of the world. They also asked questions about dark matter (triggered by Steve question). So, overall we kindle interest in science and this is really positive! Plus, they talk and joke about particles, this means they know what they are talking about</a:t>
            </a:r>
            <a:r>
              <a:rPr lang="en-US" dirty="0" smtClean="0">
                <a:solidFill>
                  <a:schemeClr val="bg1"/>
                </a:solidFill>
              </a:rPr>
              <a:t>.”</a:t>
            </a:r>
          </a:p>
          <a:p>
            <a:endParaRPr lang="en-US" dirty="0">
              <a:solidFill>
                <a:schemeClr val="bg1"/>
              </a:solidFill>
            </a:endParaRPr>
          </a:p>
          <a:p>
            <a:pPr algn="r"/>
            <a:r>
              <a:rPr lang="en-US" dirty="0" smtClean="0">
                <a:solidFill>
                  <a:schemeClr val="bg1"/>
                </a:solidFill>
              </a:rPr>
              <a:t>Christina (Teacher from William Floyd High School)</a:t>
            </a:r>
            <a:endParaRPr lang="en-US" dirty="0">
              <a:solidFill>
                <a:schemeClr val="bg1"/>
              </a:solidFill>
            </a:endParaRPr>
          </a:p>
        </p:txBody>
      </p:sp>
      <p:sp>
        <p:nvSpPr>
          <p:cNvPr id="10" name="TextBox 9"/>
          <p:cNvSpPr txBox="1"/>
          <p:nvPr/>
        </p:nvSpPr>
        <p:spPr>
          <a:xfrm>
            <a:off x="457200" y="4499861"/>
            <a:ext cx="8249356" cy="1600120"/>
          </a:xfrm>
          <a:prstGeom prst="rect">
            <a:avLst/>
          </a:prstGeom>
          <a:solidFill>
            <a:schemeClr val="tx1"/>
          </a:solidFill>
        </p:spPr>
        <p:txBody>
          <a:bodyPr wrap="square" rtlCol="0">
            <a:noAutofit/>
          </a:bodyPr>
          <a:lstStyle/>
          <a:p>
            <a:r>
              <a:rPr lang="en-US" dirty="0">
                <a:solidFill>
                  <a:schemeClr val="bg1"/>
                </a:solidFill>
              </a:rPr>
              <a:t>“Thanks Steve. It is a very neat opportunity for our students. I appreciate you providing the window. Jon is a talented teacher with very high expectations for his students. I think he had fun as well.”</a:t>
            </a:r>
            <a:endParaRPr lang="en-US" dirty="0" smtClean="0">
              <a:solidFill>
                <a:schemeClr val="bg1"/>
              </a:solidFill>
            </a:endParaRPr>
          </a:p>
          <a:p>
            <a:endParaRPr lang="en-US" dirty="0">
              <a:solidFill>
                <a:schemeClr val="bg1"/>
              </a:solidFill>
            </a:endParaRPr>
          </a:p>
          <a:p>
            <a:pPr algn="r"/>
            <a:r>
              <a:rPr lang="en-US" dirty="0" smtClean="0">
                <a:solidFill>
                  <a:schemeClr val="bg1"/>
                </a:solidFill>
              </a:rPr>
              <a:t>Jeff </a:t>
            </a:r>
            <a:r>
              <a:rPr lang="en-US" dirty="0" err="1" smtClean="0">
                <a:solidFill>
                  <a:schemeClr val="bg1"/>
                </a:solidFill>
              </a:rPr>
              <a:t>Eberwein</a:t>
            </a:r>
            <a:r>
              <a:rPr lang="en-US" dirty="0" smtClean="0">
                <a:solidFill>
                  <a:schemeClr val="bg1"/>
                </a:solidFill>
              </a:rPr>
              <a:t> (Teacher from Marshfield High School)</a:t>
            </a:r>
            <a:endParaRPr lang="en-US" dirty="0">
              <a:solidFill>
                <a:schemeClr val="bg1"/>
              </a:solidFill>
            </a:endParaRPr>
          </a:p>
        </p:txBody>
      </p:sp>
    </p:spTree>
    <p:extLst>
      <p:ext uri="{BB962C8B-B14F-4D97-AF65-F5344CB8AC3E}">
        <p14:creationId xmlns:p14="http://schemas.microsoft.com/office/powerpoint/2010/main" xmlns="" val="12004623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ATLAS Outreach Participation</a:t>
            </a:r>
            <a:endParaRPr lang="en-GB" dirty="0"/>
          </a:p>
        </p:txBody>
      </p:sp>
      <p:sp>
        <p:nvSpPr>
          <p:cNvPr id="3" name="Content Placeholder 2"/>
          <p:cNvSpPr>
            <a:spLocks noGrp="1"/>
          </p:cNvSpPr>
          <p:nvPr>
            <p:ph idx="1"/>
          </p:nvPr>
        </p:nvSpPr>
        <p:spPr/>
        <p:txBody>
          <a:bodyPr/>
          <a:lstStyle/>
          <a:p>
            <a:r>
              <a:rPr lang="en-GB" dirty="0" smtClean="0"/>
              <a:t>ATLAS Outreach is looking forward to actively participating in the Discover The Cosmos Project</a:t>
            </a:r>
          </a:p>
          <a:p>
            <a:r>
              <a:rPr lang="en-GB" dirty="0" smtClean="0"/>
              <a:t>Please let us know how we can help!</a:t>
            </a:r>
            <a:endParaRPr lang="en-GB" dirty="0"/>
          </a:p>
        </p:txBody>
      </p:sp>
      <p:sp>
        <p:nvSpPr>
          <p:cNvPr id="4" name="Date Placeholder 3"/>
          <p:cNvSpPr>
            <a:spLocks noGrp="1"/>
          </p:cNvSpPr>
          <p:nvPr>
            <p:ph type="dt" sz="half" idx="10"/>
          </p:nvPr>
        </p:nvSpPr>
        <p:spPr/>
        <p:txBody>
          <a:bodyPr/>
          <a:lstStyle/>
          <a:p>
            <a:pPr>
              <a:defRPr/>
            </a:pPr>
            <a:r>
              <a:rPr lang="en-US" smtClean="0"/>
              <a:t>1 Sep 2011</a:t>
            </a:r>
            <a:endParaRPr lang="en-US"/>
          </a:p>
        </p:txBody>
      </p:sp>
      <p:sp>
        <p:nvSpPr>
          <p:cNvPr id="5" name="Footer Placeholder 4"/>
          <p:cNvSpPr>
            <a:spLocks noGrp="1"/>
          </p:cNvSpPr>
          <p:nvPr>
            <p:ph type="ftr" sz="quarter" idx="11"/>
          </p:nvPr>
        </p:nvSpPr>
        <p:spPr/>
        <p:txBody>
          <a:bodyPr/>
          <a:lstStyle/>
          <a:p>
            <a:pPr>
              <a:defRPr/>
            </a:pPr>
            <a:r>
              <a:rPr lang="da-DK" smtClean="0"/>
              <a:t>S. Goldfarb</a:t>
            </a:r>
            <a:endParaRPr lang="en-US"/>
          </a:p>
        </p:txBody>
      </p:sp>
      <p:sp>
        <p:nvSpPr>
          <p:cNvPr id="6" name="Slide Number Placeholder 5"/>
          <p:cNvSpPr>
            <a:spLocks noGrp="1"/>
          </p:cNvSpPr>
          <p:nvPr>
            <p:ph type="sldNum" sz="quarter" idx="12"/>
          </p:nvPr>
        </p:nvSpPr>
        <p:spPr/>
        <p:txBody>
          <a:bodyPr/>
          <a:lstStyle/>
          <a:p>
            <a:pPr>
              <a:defRPr/>
            </a:pPr>
            <a:fld id="{622765D0-2DA6-6B45-8850-D6F863660179}" type="slidenum">
              <a:rPr lang="en-US" smtClean="0"/>
              <a:pPr>
                <a:defRPr/>
              </a:pPr>
              <a:t>13</a:t>
            </a:fld>
            <a:endParaRPr lang="en-US"/>
          </a:p>
        </p:txBody>
      </p:sp>
    </p:spTree>
    <p:extLst>
      <p:ext uri="{BB962C8B-B14F-4D97-AF65-F5344CB8AC3E}">
        <p14:creationId xmlns:p14="http://schemas.microsoft.com/office/powerpoint/2010/main" xmlns="" val="55160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ATLAS Outreach Goals</a:t>
            </a:r>
            <a:endParaRPr lang="en-GB" dirty="0"/>
          </a:p>
        </p:txBody>
      </p:sp>
      <p:sp>
        <p:nvSpPr>
          <p:cNvPr id="3" name="Content Placeholder 2"/>
          <p:cNvSpPr>
            <a:spLocks noGrp="1"/>
          </p:cNvSpPr>
          <p:nvPr>
            <p:ph idx="1"/>
          </p:nvPr>
        </p:nvSpPr>
        <p:spPr/>
        <p:txBody>
          <a:bodyPr>
            <a:normAutofit/>
          </a:bodyPr>
          <a:lstStyle/>
          <a:p>
            <a:r>
              <a:rPr lang="en-GB" dirty="0" smtClean="0">
                <a:solidFill>
                  <a:schemeClr val="accent3"/>
                </a:solidFill>
              </a:rPr>
              <a:t>Public Appreciation of the Scientific Goals and Achievements of ATLAS and HEP</a:t>
            </a:r>
          </a:p>
          <a:p>
            <a:pPr lvl="1"/>
            <a:r>
              <a:rPr lang="en-GB" dirty="0" smtClean="0"/>
              <a:t>Targets: Members of Media, General Public</a:t>
            </a:r>
          </a:p>
          <a:p>
            <a:r>
              <a:rPr lang="en-GB" dirty="0" smtClean="0">
                <a:solidFill>
                  <a:srgbClr val="CCFF33"/>
                </a:solidFill>
              </a:rPr>
              <a:t>Sustained Support for ATLAS, the LHC and Particle Physics Research</a:t>
            </a:r>
          </a:p>
          <a:p>
            <a:pPr lvl="1"/>
            <a:r>
              <a:rPr lang="en-GB" dirty="0" smtClean="0"/>
              <a:t>Targets: Decision Makers and Opinion Formers from Member States, Members of Industry</a:t>
            </a:r>
          </a:p>
          <a:p>
            <a:r>
              <a:rPr lang="en-GB" dirty="0" smtClean="0">
                <a:solidFill>
                  <a:srgbClr val="CCFF33"/>
                </a:solidFill>
              </a:rPr>
              <a:t>Attract and Retain the Next Generation of Scientists and Science Educators</a:t>
            </a:r>
          </a:p>
          <a:p>
            <a:pPr lvl="1"/>
            <a:r>
              <a:rPr lang="en-GB" dirty="0" smtClean="0"/>
              <a:t>Targets: Teachers and Students</a:t>
            </a:r>
            <a:endParaRPr lang="en-GB" dirty="0"/>
          </a:p>
        </p:txBody>
      </p:sp>
      <p:sp>
        <p:nvSpPr>
          <p:cNvPr id="4" name="Date Placeholder 3"/>
          <p:cNvSpPr>
            <a:spLocks noGrp="1"/>
          </p:cNvSpPr>
          <p:nvPr>
            <p:ph type="dt" sz="half" idx="10"/>
          </p:nvPr>
        </p:nvSpPr>
        <p:spPr/>
        <p:txBody>
          <a:bodyPr/>
          <a:lstStyle/>
          <a:p>
            <a:pPr>
              <a:defRPr/>
            </a:pPr>
            <a:r>
              <a:rPr lang="en-US" smtClean="0"/>
              <a:t>1 Sep 2011</a:t>
            </a:r>
            <a:endParaRPr lang="en-US"/>
          </a:p>
        </p:txBody>
      </p:sp>
      <p:sp>
        <p:nvSpPr>
          <p:cNvPr id="5" name="Footer Placeholder 4"/>
          <p:cNvSpPr>
            <a:spLocks noGrp="1"/>
          </p:cNvSpPr>
          <p:nvPr>
            <p:ph type="ftr" sz="quarter" idx="11"/>
          </p:nvPr>
        </p:nvSpPr>
        <p:spPr/>
        <p:txBody>
          <a:bodyPr/>
          <a:lstStyle/>
          <a:p>
            <a:pPr>
              <a:defRPr/>
            </a:pPr>
            <a:r>
              <a:rPr lang="da-DK" smtClean="0"/>
              <a:t>S. Goldfarb</a:t>
            </a:r>
            <a:endParaRPr lang="en-US"/>
          </a:p>
        </p:txBody>
      </p:sp>
      <p:sp>
        <p:nvSpPr>
          <p:cNvPr id="6" name="Slide Number Placeholder 5"/>
          <p:cNvSpPr>
            <a:spLocks noGrp="1"/>
          </p:cNvSpPr>
          <p:nvPr>
            <p:ph type="sldNum" sz="quarter" idx="12"/>
          </p:nvPr>
        </p:nvSpPr>
        <p:spPr/>
        <p:txBody>
          <a:bodyPr/>
          <a:lstStyle/>
          <a:p>
            <a:pPr>
              <a:defRPr/>
            </a:pPr>
            <a:fld id="{622765D0-2DA6-6B45-8850-D6F863660179}" type="slidenum">
              <a:rPr lang="en-US" smtClean="0"/>
              <a:pPr>
                <a:defRPr/>
              </a:pPr>
              <a:t>2</a:t>
            </a:fld>
            <a:endParaRPr lang="en-US"/>
          </a:p>
        </p:txBody>
      </p:sp>
      <p:sp>
        <p:nvSpPr>
          <p:cNvPr id="7" name="Rectangle 6"/>
          <p:cNvSpPr/>
          <p:nvPr/>
        </p:nvSpPr>
        <p:spPr>
          <a:xfrm>
            <a:off x="457200" y="4568325"/>
            <a:ext cx="8249356" cy="1557838"/>
          </a:xfrm>
          <a:prstGeom prst="rect">
            <a:avLst/>
          </a:prstGeom>
          <a:noFill/>
          <a:ln w="635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xmlns="" val="2120987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Projects of Interest to Cosmos</a:t>
            </a:r>
            <a:endParaRPr lang="en-GB" dirty="0"/>
          </a:p>
        </p:txBody>
      </p:sp>
      <p:sp>
        <p:nvSpPr>
          <p:cNvPr id="3" name="Content Placeholder 2"/>
          <p:cNvSpPr>
            <a:spLocks noGrp="1"/>
          </p:cNvSpPr>
          <p:nvPr>
            <p:ph idx="1"/>
          </p:nvPr>
        </p:nvSpPr>
        <p:spPr/>
        <p:txBody>
          <a:bodyPr/>
          <a:lstStyle/>
          <a:p>
            <a:r>
              <a:rPr lang="en-GB" dirty="0" smtClean="0"/>
              <a:t>News and Educational Material on </a:t>
            </a:r>
            <a:r>
              <a:rPr lang="en-GB" dirty="0" err="1" smtClean="0"/>
              <a:t>atlas.ch</a:t>
            </a:r>
            <a:endParaRPr lang="en-GB" dirty="0" smtClean="0"/>
          </a:p>
        </p:txBody>
      </p:sp>
      <p:sp>
        <p:nvSpPr>
          <p:cNvPr id="4" name="Date Placeholder 3"/>
          <p:cNvSpPr>
            <a:spLocks noGrp="1"/>
          </p:cNvSpPr>
          <p:nvPr>
            <p:ph type="dt" sz="half" idx="10"/>
          </p:nvPr>
        </p:nvSpPr>
        <p:spPr/>
        <p:txBody>
          <a:bodyPr/>
          <a:lstStyle/>
          <a:p>
            <a:pPr>
              <a:defRPr/>
            </a:pPr>
            <a:r>
              <a:rPr lang="en-US" smtClean="0"/>
              <a:t>1 Sep 2011</a:t>
            </a:r>
            <a:endParaRPr lang="en-US"/>
          </a:p>
        </p:txBody>
      </p:sp>
      <p:sp>
        <p:nvSpPr>
          <p:cNvPr id="5" name="Footer Placeholder 4"/>
          <p:cNvSpPr>
            <a:spLocks noGrp="1"/>
          </p:cNvSpPr>
          <p:nvPr>
            <p:ph type="ftr" sz="quarter" idx="11"/>
          </p:nvPr>
        </p:nvSpPr>
        <p:spPr/>
        <p:txBody>
          <a:bodyPr/>
          <a:lstStyle/>
          <a:p>
            <a:pPr>
              <a:defRPr/>
            </a:pPr>
            <a:r>
              <a:rPr lang="da-DK" smtClean="0"/>
              <a:t>S. Goldfarb</a:t>
            </a:r>
            <a:endParaRPr lang="en-US"/>
          </a:p>
        </p:txBody>
      </p:sp>
      <p:sp>
        <p:nvSpPr>
          <p:cNvPr id="6" name="Slide Number Placeholder 5"/>
          <p:cNvSpPr>
            <a:spLocks noGrp="1"/>
          </p:cNvSpPr>
          <p:nvPr>
            <p:ph type="sldNum" sz="quarter" idx="12"/>
          </p:nvPr>
        </p:nvSpPr>
        <p:spPr/>
        <p:txBody>
          <a:bodyPr/>
          <a:lstStyle/>
          <a:p>
            <a:pPr>
              <a:defRPr/>
            </a:pPr>
            <a:fld id="{622765D0-2DA6-6B45-8850-D6F863660179}" type="slidenum">
              <a:rPr lang="en-US" smtClean="0"/>
              <a:pPr>
                <a:defRPr/>
              </a:pPr>
              <a:t>3</a:t>
            </a:fld>
            <a:endParaRPr lang="en-US"/>
          </a:p>
        </p:txBody>
      </p:sp>
      <p:pic>
        <p:nvPicPr>
          <p:cNvPr id="8" name="Picture 7" descr="HomePage.tiff"/>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525836" y="1953832"/>
            <a:ext cx="6085711" cy="4595699"/>
          </a:xfrm>
          <a:prstGeom prst="rect">
            <a:avLst/>
          </a:prstGeom>
        </p:spPr>
      </p:pic>
    </p:spTree>
    <p:extLst>
      <p:ext uri="{BB962C8B-B14F-4D97-AF65-F5344CB8AC3E}">
        <p14:creationId xmlns:p14="http://schemas.microsoft.com/office/powerpoint/2010/main" xmlns="" val="33650571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Projects of Interest to Cosmos</a:t>
            </a:r>
            <a:endParaRPr lang="en-GB" dirty="0"/>
          </a:p>
        </p:txBody>
      </p:sp>
      <p:sp>
        <p:nvSpPr>
          <p:cNvPr id="3" name="Content Placeholder 2"/>
          <p:cNvSpPr>
            <a:spLocks noGrp="1"/>
          </p:cNvSpPr>
          <p:nvPr>
            <p:ph idx="1"/>
          </p:nvPr>
        </p:nvSpPr>
        <p:spPr/>
        <p:txBody>
          <a:bodyPr/>
          <a:lstStyle/>
          <a:p>
            <a:r>
              <a:rPr lang="en-GB" dirty="0" smtClean="0"/>
              <a:t>Educational Multimedia Material on </a:t>
            </a:r>
            <a:r>
              <a:rPr lang="en-GB" dirty="0" err="1" smtClean="0"/>
              <a:t>atlas.ch</a:t>
            </a:r>
            <a:endParaRPr lang="en-GB" dirty="0" smtClean="0"/>
          </a:p>
          <a:p>
            <a:pPr lvl="1"/>
            <a:r>
              <a:rPr lang="en-GB" dirty="0" smtClean="0"/>
              <a:t>Example: Standard Model Animation</a:t>
            </a:r>
            <a:endParaRPr lang="en-GB" dirty="0"/>
          </a:p>
        </p:txBody>
      </p:sp>
      <p:sp>
        <p:nvSpPr>
          <p:cNvPr id="4" name="Date Placeholder 3"/>
          <p:cNvSpPr>
            <a:spLocks noGrp="1"/>
          </p:cNvSpPr>
          <p:nvPr>
            <p:ph type="dt" sz="half" idx="10"/>
          </p:nvPr>
        </p:nvSpPr>
        <p:spPr/>
        <p:txBody>
          <a:bodyPr/>
          <a:lstStyle/>
          <a:p>
            <a:pPr>
              <a:defRPr/>
            </a:pPr>
            <a:r>
              <a:rPr lang="en-US" smtClean="0"/>
              <a:t>1 Sep 2011</a:t>
            </a:r>
            <a:endParaRPr lang="en-US"/>
          </a:p>
        </p:txBody>
      </p:sp>
      <p:sp>
        <p:nvSpPr>
          <p:cNvPr id="5" name="Footer Placeholder 4"/>
          <p:cNvSpPr>
            <a:spLocks noGrp="1"/>
          </p:cNvSpPr>
          <p:nvPr>
            <p:ph type="ftr" sz="quarter" idx="11"/>
          </p:nvPr>
        </p:nvSpPr>
        <p:spPr/>
        <p:txBody>
          <a:bodyPr/>
          <a:lstStyle/>
          <a:p>
            <a:pPr>
              <a:defRPr/>
            </a:pPr>
            <a:r>
              <a:rPr lang="da-DK" smtClean="0"/>
              <a:t>S. Goldfarb</a:t>
            </a:r>
            <a:endParaRPr lang="en-US"/>
          </a:p>
        </p:txBody>
      </p:sp>
      <p:sp>
        <p:nvSpPr>
          <p:cNvPr id="6" name="Slide Number Placeholder 5"/>
          <p:cNvSpPr>
            <a:spLocks noGrp="1"/>
          </p:cNvSpPr>
          <p:nvPr>
            <p:ph type="sldNum" sz="quarter" idx="12"/>
          </p:nvPr>
        </p:nvSpPr>
        <p:spPr/>
        <p:txBody>
          <a:bodyPr/>
          <a:lstStyle/>
          <a:p>
            <a:pPr>
              <a:defRPr/>
            </a:pPr>
            <a:fld id="{622765D0-2DA6-6B45-8850-D6F863660179}" type="slidenum">
              <a:rPr lang="en-US" smtClean="0"/>
              <a:pPr>
                <a:defRPr/>
              </a:pPr>
              <a:t>4</a:t>
            </a:fld>
            <a:endParaRPr lang="en-US"/>
          </a:p>
        </p:txBody>
      </p:sp>
      <p:pic>
        <p:nvPicPr>
          <p:cNvPr id="7" name="Content Placeholder 6" descr="Screenshot.png"/>
          <p:cNvPicPr>
            <a:picLocks noChangeAspect="1"/>
          </p:cNvPicPr>
          <p:nvPr/>
        </p:nvPicPr>
        <p:blipFill rotWithShape="1">
          <a:blip r:embed="rId2">
            <a:extLst>
              <a:ext uri="{28A0092B-C50C-407E-A947-70E740481C1C}">
                <a14:useLocalDpi xmlns:a14="http://schemas.microsoft.com/office/drawing/2010/main" xmlns="" val="0"/>
              </a:ext>
            </a:extLst>
          </a:blip>
          <a:srcRect t="-34" b="-98"/>
          <a:stretch/>
        </p:blipFill>
        <p:spPr bwMode="auto">
          <a:xfrm>
            <a:off x="1072127" y="2425266"/>
            <a:ext cx="6990022" cy="3933347"/>
          </a:xfrm>
          <a:prstGeom prst="rect">
            <a:avLst/>
          </a:prstGeom>
          <a:noFill/>
          <a:ln w="9525">
            <a:noFill/>
            <a:miter lim="800000"/>
            <a:headEnd/>
            <a:tailEnd/>
          </a:ln>
        </p:spPr>
      </p:pic>
    </p:spTree>
    <p:extLst>
      <p:ext uri="{BB962C8B-B14F-4D97-AF65-F5344CB8AC3E}">
        <p14:creationId xmlns:p14="http://schemas.microsoft.com/office/powerpoint/2010/main" xmlns="" val="34601935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Projects of Interest to Cosmos</a:t>
            </a:r>
            <a:endParaRPr lang="en-GB" dirty="0"/>
          </a:p>
        </p:txBody>
      </p:sp>
      <p:sp>
        <p:nvSpPr>
          <p:cNvPr id="3" name="Content Placeholder 2"/>
          <p:cNvSpPr>
            <a:spLocks noGrp="1"/>
          </p:cNvSpPr>
          <p:nvPr>
            <p:ph idx="1"/>
          </p:nvPr>
        </p:nvSpPr>
        <p:spPr/>
        <p:txBody>
          <a:bodyPr/>
          <a:lstStyle/>
          <a:p>
            <a:r>
              <a:rPr lang="en-GB" dirty="0" smtClean="0"/>
              <a:t>Educational Multimedia Material on </a:t>
            </a:r>
            <a:r>
              <a:rPr lang="en-GB" dirty="0" err="1" smtClean="0"/>
              <a:t>atlas.ch</a:t>
            </a:r>
            <a:endParaRPr lang="en-GB" dirty="0" smtClean="0"/>
          </a:p>
          <a:p>
            <a:pPr lvl="1"/>
            <a:r>
              <a:rPr lang="en-GB" dirty="0" smtClean="0"/>
              <a:t>Example: ATLAS Boogie Music Video</a:t>
            </a:r>
            <a:endParaRPr lang="en-GB" dirty="0"/>
          </a:p>
        </p:txBody>
      </p:sp>
      <p:sp>
        <p:nvSpPr>
          <p:cNvPr id="4" name="Date Placeholder 3"/>
          <p:cNvSpPr>
            <a:spLocks noGrp="1"/>
          </p:cNvSpPr>
          <p:nvPr>
            <p:ph type="dt" sz="half" idx="10"/>
          </p:nvPr>
        </p:nvSpPr>
        <p:spPr/>
        <p:txBody>
          <a:bodyPr/>
          <a:lstStyle/>
          <a:p>
            <a:pPr>
              <a:defRPr/>
            </a:pPr>
            <a:r>
              <a:rPr lang="en-US" smtClean="0"/>
              <a:t>1 Sep 2011</a:t>
            </a:r>
            <a:endParaRPr lang="en-US"/>
          </a:p>
        </p:txBody>
      </p:sp>
      <p:sp>
        <p:nvSpPr>
          <p:cNvPr id="5" name="Footer Placeholder 4"/>
          <p:cNvSpPr>
            <a:spLocks noGrp="1"/>
          </p:cNvSpPr>
          <p:nvPr>
            <p:ph type="ftr" sz="quarter" idx="11"/>
          </p:nvPr>
        </p:nvSpPr>
        <p:spPr/>
        <p:txBody>
          <a:bodyPr/>
          <a:lstStyle/>
          <a:p>
            <a:pPr>
              <a:defRPr/>
            </a:pPr>
            <a:r>
              <a:rPr lang="da-DK" smtClean="0"/>
              <a:t>S. Goldfarb</a:t>
            </a:r>
            <a:endParaRPr lang="en-US"/>
          </a:p>
        </p:txBody>
      </p:sp>
      <p:sp>
        <p:nvSpPr>
          <p:cNvPr id="6" name="Slide Number Placeholder 5"/>
          <p:cNvSpPr>
            <a:spLocks noGrp="1"/>
          </p:cNvSpPr>
          <p:nvPr>
            <p:ph type="sldNum" sz="quarter" idx="12"/>
          </p:nvPr>
        </p:nvSpPr>
        <p:spPr/>
        <p:txBody>
          <a:bodyPr/>
          <a:lstStyle/>
          <a:p>
            <a:pPr>
              <a:defRPr/>
            </a:pPr>
            <a:fld id="{622765D0-2DA6-6B45-8850-D6F863660179}" type="slidenum">
              <a:rPr lang="en-US" smtClean="0"/>
              <a:pPr>
                <a:defRPr/>
              </a:pPr>
              <a:t>5</a:t>
            </a:fld>
            <a:endParaRPr lang="en-US"/>
          </a:p>
        </p:txBody>
      </p:sp>
      <p:pic>
        <p:nvPicPr>
          <p:cNvPr id="8" name="Content Placeholder 7" descr="atlasboogie.tiff"/>
          <p:cNvPicPr>
            <a:picLocks noChangeAspect="1"/>
          </p:cNvPicPr>
          <p:nvPr/>
        </p:nvPicPr>
        <p:blipFill>
          <a:blip r:embed="rId2">
            <a:extLst>
              <a:ext uri="{28A0092B-C50C-407E-A947-70E740481C1C}">
                <a14:useLocalDpi xmlns:a14="http://schemas.microsoft.com/office/drawing/2010/main" xmlns="" val="0"/>
              </a:ext>
            </a:extLst>
          </a:blip>
          <a:srcRect l="8727" r="8727"/>
          <a:stretch>
            <a:fillRect/>
          </a:stretch>
        </p:blipFill>
        <p:spPr bwMode="auto">
          <a:xfrm>
            <a:off x="1587576" y="2439851"/>
            <a:ext cx="5988692" cy="4090250"/>
          </a:xfrm>
          <a:prstGeom prst="rect">
            <a:avLst/>
          </a:prstGeom>
          <a:noFill/>
          <a:ln w="9525">
            <a:noFill/>
            <a:miter lim="800000"/>
            <a:headEnd/>
            <a:tailEnd/>
          </a:ln>
        </p:spPr>
      </p:pic>
    </p:spTree>
    <p:extLst>
      <p:ext uri="{BB962C8B-B14F-4D97-AF65-F5344CB8AC3E}">
        <p14:creationId xmlns:p14="http://schemas.microsoft.com/office/powerpoint/2010/main" xmlns="" val="4086889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Projects of Interest to Cosmos</a:t>
            </a:r>
            <a:endParaRPr lang="en-GB" dirty="0"/>
          </a:p>
        </p:txBody>
      </p:sp>
      <p:sp>
        <p:nvSpPr>
          <p:cNvPr id="3" name="Content Placeholder 2"/>
          <p:cNvSpPr>
            <a:spLocks noGrp="1"/>
          </p:cNvSpPr>
          <p:nvPr>
            <p:ph idx="1"/>
          </p:nvPr>
        </p:nvSpPr>
        <p:spPr/>
        <p:txBody>
          <a:bodyPr/>
          <a:lstStyle/>
          <a:p>
            <a:r>
              <a:rPr lang="en-GB" dirty="0" smtClean="0"/>
              <a:t>Educational Material in Print</a:t>
            </a:r>
          </a:p>
          <a:p>
            <a:pPr lvl="1"/>
            <a:r>
              <a:rPr lang="en-GB" dirty="0" smtClean="0"/>
              <a:t>Example: ATLAS Pop-Up Book</a:t>
            </a:r>
          </a:p>
        </p:txBody>
      </p:sp>
      <p:sp>
        <p:nvSpPr>
          <p:cNvPr id="4" name="Date Placeholder 3"/>
          <p:cNvSpPr>
            <a:spLocks noGrp="1"/>
          </p:cNvSpPr>
          <p:nvPr>
            <p:ph type="dt" sz="half" idx="10"/>
          </p:nvPr>
        </p:nvSpPr>
        <p:spPr/>
        <p:txBody>
          <a:bodyPr/>
          <a:lstStyle/>
          <a:p>
            <a:pPr>
              <a:defRPr/>
            </a:pPr>
            <a:r>
              <a:rPr lang="en-US" smtClean="0"/>
              <a:t>1 Sep 2011</a:t>
            </a:r>
            <a:endParaRPr lang="en-US"/>
          </a:p>
        </p:txBody>
      </p:sp>
      <p:sp>
        <p:nvSpPr>
          <p:cNvPr id="5" name="Footer Placeholder 4"/>
          <p:cNvSpPr>
            <a:spLocks noGrp="1"/>
          </p:cNvSpPr>
          <p:nvPr>
            <p:ph type="ftr" sz="quarter" idx="11"/>
          </p:nvPr>
        </p:nvSpPr>
        <p:spPr/>
        <p:txBody>
          <a:bodyPr/>
          <a:lstStyle/>
          <a:p>
            <a:pPr>
              <a:defRPr/>
            </a:pPr>
            <a:r>
              <a:rPr lang="da-DK" smtClean="0"/>
              <a:t>S. Goldfarb</a:t>
            </a:r>
            <a:endParaRPr lang="en-US"/>
          </a:p>
        </p:txBody>
      </p:sp>
      <p:sp>
        <p:nvSpPr>
          <p:cNvPr id="6" name="Slide Number Placeholder 5"/>
          <p:cNvSpPr>
            <a:spLocks noGrp="1"/>
          </p:cNvSpPr>
          <p:nvPr>
            <p:ph type="sldNum" sz="quarter" idx="12"/>
          </p:nvPr>
        </p:nvSpPr>
        <p:spPr/>
        <p:txBody>
          <a:bodyPr/>
          <a:lstStyle/>
          <a:p>
            <a:pPr>
              <a:defRPr/>
            </a:pPr>
            <a:fld id="{622765D0-2DA6-6B45-8850-D6F863660179}" type="slidenum">
              <a:rPr lang="en-US" smtClean="0"/>
              <a:pPr>
                <a:defRPr/>
              </a:pPr>
              <a:t>6</a:t>
            </a:fld>
            <a:endParaRPr lang="en-US"/>
          </a:p>
        </p:txBody>
      </p:sp>
      <p:pic>
        <p:nvPicPr>
          <p:cNvPr id="9" name="Content Placeholder 7" descr="PapadakisSpread3A_lo.jpg">
            <a:hlinkClick r:id="rId2"/>
          </p:cNvPr>
          <p:cNvPicPr>
            <a:picLocks noChangeAspect="1"/>
          </p:cNvPicPr>
          <p:nvPr/>
        </p:nvPicPr>
        <p:blipFill rotWithShape="1">
          <a:blip r:embed="rId3">
            <a:extLst>
              <a:ext uri="{28A0092B-C50C-407E-A947-70E740481C1C}">
                <a14:useLocalDpi xmlns:a14="http://schemas.microsoft.com/office/drawing/2010/main" xmlns="" val="0"/>
              </a:ext>
            </a:extLst>
          </a:blip>
          <a:srcRect t="-48" b="-774"/>
          <a:stretch/>
        </p:blipFill>
        <p:spPr bwMode="auto">
          <a:xfrm>
            <a:off x="1319084" y="2442907"/>
            <a:ext cx="6498081" cy="4092090"/>
          </a:xfrm>
          <a:prstGeom prst="rect">
            <a:avLst/>
          </a:prstGeom>
          <a:noFill/>
          <a:ln w="9525">
            <a:noFill/>
            <a:miter lim="800000"/>
            <a:headEnd/>
            <a:tailEnd/>
          </a:ln>
        </p:spPr>
      </p:pic>
    </p:spTree>
    <p:extLst>
      <p:ext uri="{BB962C8B-B14F-4D97-AF65-F5344CB8AC3E}">
        <p14:creationId xmlns:p14="http://schemas.microsoft.com/office/powerpoint/2010/main" xmlns="" val="37719656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Projects of Interest to Cosmos</a:t>
            </a:r>
            <a:endParaRPr lang="en-GB" dirty="0"/>
          </a:p>
        </p:txBody>
      </p:sp>
      <p:sp>
        <p:nvSpPr>
          <p:cNvPr id="3" name="Content Placeholder 2"/>
          <p:cNvSpPr>
            <a:spLocks noGrp="1"/>
          </p:cNvSpPr>
          <p:nvPr>
            <p:ph idx="1"/>
          </p:nvPr>
        </p:nvSpPr>
        <p:spPr/>
        <p:txBody>
          <a:bodyPr/>
          <a:lstStyle/>
          <a:p>
            <a:r>
              <a:rPr lang="en-GB" dirty="0"/>
              <a:t>Educational Material in Print</a:t>
            </a:r>
          </a:p>
          <a:p>
            <a:pPr lvl="1"/>
            <a:r>
              <a:rPr lang="en-GB" dirty="0" smtClean="0"/>
              <a:t>Example: ATLAS Travel Exhibit Kit</a:t>
            </a:r>
            <a:endParaRPr lang="en-GB" dirty="0"/>
          </a:p>
        </p:txBody>
      </p:sp>
      <p:sp>
        <p:nvSpPr>
          <p:cNvPr id="4" name="Date Placeholder 3"/>
          <p:cNvSpPr>
            <a:spLocks noGrp="1"/>
          </p:cNvSpPr>
          <p:nvPr>
            <p:ph type="dt" sz="half" idx="10"/>
          </p:nvPr>
        </p:nvSpPr>
        <p:spPr/>
        <p:txBody>
          <a:bodyPr/>
          <a:lstStyle/>
          <a:p>
            <a:pPr>
              <a:defRPr/>
            </a:pPr>
            <a:r>
              <a:rPr lang="en-US" smtClean="0"/>
              <a:t>1 Sep 2011</a:t>
            </a:r>
            <a:endParaRPr lang="en-US"/>
          </a:p>
        </p:txBody>
      </p:sp>
      <p:sp>
        <p:nvSpPr>
          <p:cNvPr id="5" name="Footer Placeholder 4"/>
          <p:cNvSpPr>
            <a:spLocks noGrp="1"/>
          </p:cNvSpPr>
          <p:nvPr>
            <p:ph type="ftr" sz="quarter" idx="11"/>
          </p:nvPr>
        </p:nvSpPr>
        <p:spPr/>
        <p:txBody>
          <a:bodyPr/>
          <a:lstStyle/>
          <a:p>
            <a:pPr>
              <a:defRPr/>
            </a:pPr>
            <a:r>
              <a:rPr lang="da-DK" smtClean="0"/>
              <a:t>S. Goldfarb</a:t>
            </a:r>
            <a:endParaRPr lang="en-US"/>
          </a:p>
        </p:txBody>
      </p:sp>
      <p:sp>
        <p:nvSpPr>
          <p:cNvPr id="6" name="Slide Number Placeholder 5"/>
          <p:cNvSpPr>
            <a:spLocks noGrp="1"/>
          </p:cNvSpPr>
          <p:nvPr>
            <p:ph type="sldNum" sz="quarter" idx="12"/>
          </p:nvPr>
        </p:nvSpPr>
        <p:spPr/>
        <p:txBody>
          <a:bodyPr/>
          <a:lstStyle/>
          <a:p>
            <a:pPr>
              <a:defRPr/>
            </a:pPr>
            <a:fld id="{622765D0-2DA6-6B45-8850-D6F863660179}" type="slidenum">
              <a:rPr lang="en-US" smtClean="0"/>
              <a:pPr>
                <a:defRPr/>
              </a:pPr>
              <a:t>7</a:t>
            </a:fld>
            <a:endParaRPr lang="en-US"/>
          </a:p>
        </p:txBody>
      </p:sp>
      <p:pic>
        <p:nvPicPr>
          <p:cNvPr id="8" name="Content Placeholder 7"/>
          <p:cNvPicPr>
            <a:picLocks noChangeAspect="1"/>
          </p:cNvPicPr>
          <p:nvPr/>
        </p:nvPicPr>
        <p:blipFill>
          <a:blip r:embed="rId2">
            <a:extLst>
              <a:ext uri="{28A0092B-C50C-407E-A947-70E740481C1C}">
                <a14:useLocalDpi xmlns:a14="http://schemas.microsoft.com/office/drawing/2010/main" xmlns="" val="0"/>
              </a:ext>
            </a:extLst>
          </a:blip>
          <a:srcRect t="7072" b="7072"/>
          <a:stretch>
            <a:fillRect/>
          </a:stretch>
        </p:blipFill>
        <p:spPr bwMode="auto">
          <a:xfrm>
            <a:off x="1543477" y="2392959"/>
            <a:ext cx="6077431" cy="4150858"/>
          </a:xfrm>
          <a:prstGeom prst="rect">
            <a:avLst/>
          </a:prstGeom>
          <a:noFill/>
          <a:ln w="9525">
            <a:noFill/>
            <a:miter lim="800000"/>
            <a:headEnd/>
            <a:tailEnd/>
          </a:ln>
        </p:spPr>
      </p:pic>
    </p:spTree>
    <p:extLst>
      <p:ext uri="{BB962C8B-B14F-4D97-AF65-F5344CB8AC3E}">
        <p14:creationId xmlns:p14="http://schemas.microsoft.com/office/powerpoint/2010/main" xmlns="" val="30644591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Projects of Interest to Cosmos</a:t>
            </a:r>
            <a:endParaRPr lang="en-GB" dirty="0"/>
          </a:p>
        </p:txBody>
      </p:sp>
      <p:sp>
        <p:nvSpPr>
          <p:cNvPr id="3" name="Content Placeholder 2"/>
          <p:cNvSpPr>
            <a:spLocks noGrp="1"/>
          </p:cNvSpPr>
          <p:nvPr>
            <p:ph idx="1"/>
          </p:nvPr>
        </p:nvSpPr>
        <p:spPr/>
        <p:txBody>
          <a:bodyPr/>
          <a:lstStyle/>
          <a:p>
            <a:r>
              <a:rPr lang="en-GB" dirty="0" smtClean="0"/>
              <a:t>ATLAS Live Outreach Channel</a:t>
            </a:r>
            <a:endParaRPr lang="en-GB" dirty="0"/>
          </a:p>
        </p:txBody>
      </p:sp>
      <p:sp>
        <p:nvSpPr>
          <p:cNvPr id="4" name="Date Placeholder 3"/>
          <p:cNvSpPr>
            <a:spLocks noGrp="1"/>
          </p:cNvSpPr>
          <p:nvPr>
            <p:ph type="dt" sz="half" idx="10"/>
          </p:nvPr>
        </p:nvSpPr>
        <p:spPr/>
        <p:txBody>
          <a:bodyPr/>
          <a:lstStyle/>
          <a:p>
            <a:pPr>
              <a:defRPr/>
            </a:pPr>
            <a:r>
              <a:rPr lang="en-US" smtClean="0"/>
              <a:t>1 Sep 2011</a:t>
            </a:r>
            <a:endParaRPr lang="en-US"/>
          </a:p>
        </p:txBody>
      </p:sp>
      <p:sp>
        <p:nvSpPr>
          <p:cNvPr id="5" name="Footer Placeholder 4"/>
          <p:cNvSpPr>
            <a:spLocks noGrp="1"/>
          </p:cNvSpPr>
          <p:nvPr>
            <p:ph type="ftr" sz="quarter" idx="11"/>
          </p:nvPr>
        </p:nvSpPr>
        <p:spPr/>
        <p:txBody>
          <a:bodyPr/>
          <a:lstStyle/>
          <a:p>
            <a:pPr>
              <a:defRPr/>
            </a:pPr>
            <a:r>
              <a:rPr lang="da-DK" smtClean="0"/>
              <a:t>S. Goldfarb</a:t>
            </a:r>
            <a:endParaRPr lang="en-US"/>
          </a:p>
        </p:txBody>
      </p:sp>
      <p:sp>
        <p:nvSpPr>
          <p:cNvPr id="6" name="Slide Number Placeholder 5"/>
          <p:cNvSpPr>
            <a:spLocks noGrp="1"/>
          </p:cNvSpPr>
          <p:nvPr>
            <p:ph type="sldNum" sz="quarter" idx="12"/>
          </p:nvPr>
        </p:nvSpPr>
        <p:spPr/>
        <p:txBody>
          <a:bodyPr/>
          <a:lstStyle/>
          <a:p>
            <a:pPr>
              <a:defRPr/>
            </a:pPr>
            <a:fld id="{622765D0-2DA6-6B45-8850-D6F863660179}" type="slidenum">
              <a:rPr lang="en-US" smtClean="0"/>
              <a:pPr>
                <a:defRPr/>
              </a:pPr>
              <a:t>8</a:t>
            </a:fld>
            <a:endParaRPr lang="en-US"/>
          </a:p>
        </p:txBody>
      </p:sp>
      <p:pic>
        <p:nvPicPr>
          <p:cNvPr id="7" name="Picture 6" descr="PublicOutreach2.tiff"/>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437638" y="1980118"/>
            <a:ext cx="6353491" cy="4573417"/>
          </a:xfrm>
          <a:prstGeom prst="rect">
            <a:avLst/>
          </a:prstGeom>
        </p:spPr>
      </p:pic>
    </p:spTree>
    <p:extLst>
      <p:ext uri="{BB962C8B-B14F-4D97-AF65-F5344CB8AC3E}">
        <p14:creationId xmlns:p14="http://schemas.microsoft.com/office/powerpoint/2010/main" xmlns="" val="42159359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Projects of Interest to Cosmos</a:t>
            </a:r>
            <a:endParaRPr lang="en-GB" dirty="0"/>
          </a:p>
        </p:txBody>
      </p:sp>
      <p:sp>
        <p:nvSpPr>
          <p:cNvPr id="3" name="Content Placeholder 2"/>
          <p:cNvSpPr>
            <a:spLocks noGrp="1"/>
          </p:cNvSpPr>
          <p:nvPr>
            <p:ph idx="1"/>
          </p:nvPr>
        </p:nvSpPr>
        <p:spPr/>
        <p:txBody>
          <a:bodyPr/>
          <a:lstStyle/>
          <a:p>
            <a:r>
              <a:rPr lang="en-GB" dirty="0" smtClean="0"/>
              <a:t>ATLAS Virtual Visits</a:t>
            </a:r>
          </a:p>
          <a:p>
            <a:pPr lvl="1"/>
            <a:r>
              <a:rPr lang="en-GB" dirty="0" smtClean="0"/>
              <a:t>Connecting ATLAS to…</a:t>
            </a:r>
            <a:endParaRPr lang="en-GB" dirty="0"/>
          </a:p>
        </p:txBody>
      </p:sp>
      <p:sp>
        <p:nvSpPr>
          <p:cNvPr id="4" name="Date Placeholder 3"/>
          <p:cNvSpPr>
            <a:spLocks noGrp="1"/>
          </p:cNvSpPr>
          <p:nvPr>
            <p:ph type="dt" sz="half" idx="10"/>
          </p:nvPr>
        </p:nvSpPr>
        <p:spPr/>
        <p:txBody>
          <a:bodyPr/>
          <a:lstStyle/>
          <a:p>
            <a:pPr>
              <a:defRPr/>
            </a:pPr>
            <a:r>
              <a:rPr lang="en-US" smtClean="0"/>
              <a:t>1 Sep 2011</a:t>
            </a:r>
            <a:endParaRPr lang="en-US"/>
          </a:p>
        </p:txBody>
      </p:sp>
      <p:sp>
        <p:nvSpPr>
          <p:cNvPr id="5" name="Footer Placeholder 4"/>
          <p:cNvSpPr>
            <a:spLocks noGrp="1"/>
          </p:cNvSpPr>
          <p:nvPr>
            <p:ph type="ftr" sz="quarter" idx="11"/>
          </p:nvPr>
        </p:nvSpPr>
        <p:spPr/>
        <p:txBody>
          <a:bodyPr/>
          <a:lstStyle/>
          <a:p>
            <a:pPr>
              <a:defRPr/>
            </a:pPr>
            <a:r>
              <a:rPr lang="da-DK" smtClean="0"/>
              <a:t>S. Goldfarb</a:t>
            </a:r>
            <a:endParaRPr lang="en-US"/>
          </a:p>
        </p:txBody>
      </p:sp>
      <p:sp>
        <p:nvSpPr>
          <p:cNvPr id="6" name="Slide Number Placeholder 5"/>
          <p:cNvSpPr>
            <a:spLocks noGrp="1"/>
          </p:cNvSpPr>
          <p:nvPr>
            <p:ph type="sldNum" sz="quarter" idx="12"/>
          </p:nvPr>
        </p:nvSpPr>
        <p:spPr/>
        <p:txBody>
          <a:bodyPr/>
          <a:lstStyle/>
          <a:p>
            <a:pPr>
              <a:defRPr/>
            </a:pPr>
            <a:fld id="{622765D0-2DA6-6B45-8850-D6F863660179}" type="slidenum">
              <a:rPr lang="en-US" smtClean="0"/>
              <a:pPr>
                <a:defRPr/>
              </a:pPr>
              <a:t>9</a:t>
            </a:fld>
            <a:endParaRPr lang="en-US"/>
          </a:p>
        </p:txBody>
      </p:sp>
      <p:pic>
        <p:nvPicPr>
          <p:cNvPr id="8" name="Picture 7" descr="WilliamFloyd3.jp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595702" y="1320627"/>
            <a:ext cx="4251972" cy="2835526"/>
          </a:xfrm>
          <a:prstGeom prst="rect">
            <a:avLst/>
          </a:prstGeom>
        </p:spPr>
      </p:pic>
      <p:pic>
        <p:nvPicPr>
          <p:cNvPr id="9" name="Picture 8" descr="WilliamFloyd4.jp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19008" y="2991394"/>
            <a:ext cx="5143474" cy="3430044"/>
          </a:xfrm>
          <a:prstGeom prst="rect">
            <a:avLst/>
          </a:prstGeom>
        </p:spPr>
      </p:pic>
    </p:spTree>
    <p:extLst>
      <p:ext uri="{BB962C8B-B14F-4D97-AF65-F5344CB8AC3E}">
        <p14:creationId xmlns:p14="http://schemas.microsoft.com/office/powerpoint/2010/main" xmlns="" val="421067121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Custom 15">
      <a:dk1>
        <a:sysClr val="windowText" lastClr="000000"/>
      </a:dk1>
      <a:lt1>
        <a:sysClr val="window" lastClr="FFFFFF"/>
      </a:lt1>
      <a:dk2>
        <a:srgbClr val="1C3264"/>
      </a:dk2>
      <a:lt2>
        <a:srgbClr val="CCCCCC"/>
      </a:lt2>
      <a:accent1>
        <a:srgbClr val="3399FF"/>
      </a:accent1>
      <a:accent2>
        <a:srgbClr val="69FFFF"/>
      </a:accent2>
      <a:accent3>
        <a:srgbClr val="CCFF33"/>
      </a:accent3>
      <a:accent4>
        <a:srgbClr val="3333FF"/>
      </a:accent4>
      <a:accent5>
        <a:srgbClr val="9933FF"/>
      </a:accent5>
      <a:accent6>
        <a:srgbClr val="FF33FF"/>
      </a:accent6>
      <a:hlink>
        <a:srgbClr val="FFFF00"/>
      </a:hlink>
      <a:folHlink>
        <a:srgbClr val="0000FF"/>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MDTConfigDB.thmx</Template>
  <TotalTime>42244</TotalTime>
  <Words>460</Words>
  <Application>Microsoft Office PowerPoint</Application>
  <PresentationFormat>On-screen Show (4:3)</PresentationFormat>
  <Paragraphs>82</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Technic</vt:lpstr>
      <vt:lpstr>Projects of Interest to Discover the Cosmos </vt:lpstr>
      <vt:lpstr>ATLAS Outreach Goals</vt:lpstr>
      <vt:lpstr>Projects of Interest to Cosmos</vt:lpstr>
      <vt:lpstr>Projects of Interest to Cosmos</vt:lpstr>
      <vt:lpstr>Projects of Interest to Cosmos</vt:lpstr>
      <vt:lpstr>Projects of Interest to Cosmos</vt:lpstr>
      <vt:lpstr>Projects of Interest to Cosmos</vt:lpstr>
      <vt:lpstr>Projects of Interest to Cosmos</vt:lpstr>
      <vt:lpstr>Projects of Interest to Cosmos</vt:lpstr>
      <vt:lpstr>Projects of Interest to Cosmos</vt:lpstr>
      <vt:lpstr>Projects of Interest to Cosmos</vt:lpstr>
      <vt:lpstr>Projects of Interest to Cosmos</vt:lpstr>
      <vt:lpstr>ATLAS Outreach Participation</vt:lpstr>
    </vt:vector>
  </TitlesOfParts>
  <Company>University of Michigan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Task-Based Organization Plan</dc:title>
  <dc:creator>Steven Goldfarb</dc:creator>
  <cp:lastModifiedBy>ΧΡΙΣΤΙΝΑ ΚΟΥΡΚΟΥΜΕΛΗ</cp:lastModifiedBy>
  <cp:revision>163</cp:revision>
  <dcterms:created xsi:type="dcterms:W3CDTF">2010-10-25T04:49:06Z</dcterms:created>
  <dcterms:modified xsi:type="dcterms:W3CDTF">2011-08-31T19:56:59Z</dcterms:modified>
</cp:coreProperties>
</file>