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ppt/_rels/presentation.xml.rels" ContentType="application/vnd.openxmlformats-package.relationships+xml"/>
  <Override PartName="/ppt/media/image4.png" ContentType="image/png"/>
  <Override PartName="/ppt/media/image3.jpeg" ContentType="image/jpeg"/>
  <Override PartName="/ppt/media/image2.jpeg" ContentType="image/jpeg"/>
  <Override PartName="/ppt/media/image1.jpeg" ContentType="image/jpeg"/>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entation.xml" ContentType="application/vnd.openxmlformats-officedocument.presentationml.presentation.main+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5.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slideMasters/slideMaster5.xml" ContentType="application/vnd.openxmlformats-officedocument.presentationml.slideMaster+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theme/theme5.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60.xml" ContentType="application/vnd.openxmlformats-officedocument.presentationml.slideLayout+xml"/>
  <Override PartName="/ppt/slideLayouts/slideLayout59.xml" ContentType="application/vnd.openxmlformats-officedocument.presentationml.slideLayout+xml"/>
  <Override PartName="/ppt/slideLayouts/slideLayout58.xml" ContentType="application/vnd.openxmlformats-officedocument.presentationml.slideLayout+xml"/>
  <Override PartName="/ppt/slideLayouts/slideLayout57.xml" ContentType="application/vnd.openxmlformats-officedocument.presentationml.slideLayout+xml"/>
  <Override PartName="/ppt/slideLayouts/slideLayout56.xml" ContentType="application/vnd.openxmlformats-officedocument.presentationml.slideLayout+xml"/>
  <Override PartName="/ppt/slideLayouts/slideLayout55.xml" ContentType="application/vnd.openxmlformats-officedocument.presentationml.slideLayout+xml"/>
  <Override PartName="/ppt/slideLayouts/slideLayout54.xml" ContentType="application/vnd.openxmlformats-officedocument.presentationml.slideLayout+xml"/>
  <Override PartName="/ppt/slideLayouts/slideLayout53.xml" ContentType="application/vnd.openxmlformats-officedocument.presentationml.slideLayout+xml"/>
  <Override PartName="/ppt/slideLayouts/slideLayout52.xml" ContentType="application/vnd.openxmlformats-officedocument.presentationml.slideLayout+xml"/>
  <Override PartName="/ppt/slideLayouts/slideLayout51.xml" ContentType="application/vnd.openxmlformats-officedocument.presentationml.slideLayout+xml"/>
  <Override PartName="/ppt/slideLayouts/_rels/slideLayout60.xml.rels" ContentType="application/vnd.openxmlformats-package.relationships+xml"/>
  <Override PartName="/ppt/slideLayouts/_rels/slideLayout59.xml.rels" ContentType="application/vnd.openxmlformats-package.relationships+xml"/>
  <Override PartName="/ppt/slideLayouts/_rels/slideLayout57.xml.rels" ContentType="application/vnd.openxmlformats-package.relationships+xml"/>
  <Override PartName="/ppt/slideLayouts/_rels/slideLayout56.xml.rels" ContentType="application/vnd.openxmlformats-package.relationships+xml"/>
  <Override PartName="/ppt/slideLayouts/_rels/slideLayout55.xml.rels" ContentType="application/vnd.openxmlformats-package.relationships+xml"/>
  <Override PartName="/ppt/slideLayouts/_rels/slideLayout51.xml.rels" ContentType="application/vnd.openxmlformats-package.relationships+xml"/>
  <Override PartName="/ppt/slideLayouts/_rels/slideLayout49.xml.rels" ContentType="application/vnd.openxmlformats-package.relationships+xml"/>
  <Override PartName="/ppt/slideLayouts/_rels/slideLayout48.xml.rels" ContentType="application/vnd.openxmlformats-package.relationships+xml"/>
  <Override PartName="/ppt/slideLayouts/_rels/slideLayout47.xml.rels" ContentType="application/vnd.openxmlformats-package.relationships+xml"/>
  <Override PartName="/ppt/slideLayouts/_rels/slideLayout21.xml.rels" ContentType="application/vnd.openxmlformats-package.relationships+xml"/>
  <Override PartName="/ppt/slideLayouts/_rels/slideLayout32.xml.rels" ContentType="application/vnd.openxmlformats-package.relationships+xml"/>
  <Override PartName="/ppt/slideLayouts/_rels/slideLayout31.xml.rels" ContentType="application/vnd.openxmlformats-package.relationships+xml"/>
  <Override PartName="/ppt/slideLayouts/_rels/slideLayout16.xml.rels" ContentType="application/vnd.openxmlformats-package.relationships+xml"/>
  <Override PartName="/ppt/slideLayouts/_rels/slideLayout15.xml.rels" ContentType="application/vnd.openxmlformats-package.relationships+xml"/>
  <Override PartName="/ppt/slideLayouts/_rels/slideLayout22.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27.xml.rels" ContentType="application/vnd.openxmlformats-package.relationships+xml"/>
  <Override PartName="/ppt/slideLayouts/_rels/slideLayout19.xml.rels" ContentType="application/vnd.openxmlformats-package.relationships+xml"/>
  <Override PartName="/ppt/slideLayouts/_rels/slideLayout12.xml.rels" ContentType="application/vnd.openxmlformats-package.relationships+xml"/>
  <Override PartName="/ppt/slideLayouts/_rels/slideLayout18.xml.rels" ContentType="application/vnd.openxmlformats-package.relationships+xml"/>
  <Override PartName="/ppt/slideLayouts/_rels/slideLayout11.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50.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41.xml.rels" ContentType="application/vnd.openxmlformats-package.relationships+xml"/>
  <Override PartName="/ppt/slideLayouts/_rels/slideLayout52.xml.rels" ContentType="application/vnd.openxmlformats-package.relationships+xml"/>
  <Override PartName="/ppt/slideLayouts/_rels/slideLayout7.xml.rels" ContentType="application/vnd.openxmlformats-package.relationships+xml"/>
  <Override PartName="/ppt/slideLayouts/_rels/slideLayout42.xml.rels" ContentType="application/vnd.openxmlformats-package.relationships+xml"/>
  <Override PartName="/ppt/slideLayouts/_rels/slideLayout1.xml.rels" ContentType="application/vnd.openxmlformats-package.relationships+xml"/>
  <Override PartName="/ppt/slideLayouts/_rels/slideLayout53.xml.rels" ContentType="application/vnd.openxmlformats-package.relationships+xml"/>
  <Override PartName="/ppt/slideLayouts/_rels/slideLayout8.xml.rels" ContentType="application/vnd.openxmlformats-package.relationships+xml"/>
  <Override PartName="/ppt/slideLayouts/_rels/slideLayout43.xml.rels" ContentType="application/vnd.openxmlformats-package.relationships+xml"/>
  <Override PartName="/ppt/slideLayouts/_rels/slideLayout2.xml.rels" ContentType="application/vnd.openxmlformats-package.relationships+xml"/>
  <Override PartName="/ppt/slideLayouts/_rels/slideLayout54.xml.rels" ContentType="application/vnd.openxmlformats-package.relationships+xml"/>
  <Override PartName="/ppt/slideLayouts/_rels/slideLayout9.xml.rels" ContentType="application/vnd.openxmlformats-package.relationships+xml"/>
  <Override PartName="/ppt/slideLayouts/_rels/slideLayout33.xml.rels" ContentType="application/vnd.openxmlformats-package.relationships+xml"/>
  <Override PartName="/ppt/slideLayouts/_rels/slideLayout44.xml.rels" ContentType="application/vnd.openxmlformats-package.relationships+xml"/>
  <Override PartName="/ppt/slideLayouts/_rels/slideLayout17.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0.xml.rels" ContentType="application/vnd.openxmlformats-package.relationships+xml"/>
  <Override PartName="/ppt/slideLayouts/_rels/slideLayout39.xml.rels" ContentType="application/vnd.openxmlformats-package.relationships+xml"/>
  <Override PartName="/ppt/slideLayouts/_rels/slideLayout58.xml.rels" ContentType="application/vnd.openxmlformats-package.relationships+xml"/>
  <Override PartName="/ppt/slideLayouts/_rels/slideLayout26.xml.rels" ContentType="application/vnd.openxmlformats-package.relationships+xml"/>
  <Override PartName="/ppt/slideLayouts/_rels/slideLayout28.xml.rels" ContentType="application/vnd.openxmlformats-package.relationships+xml"/>
  <Override PartName="/ppt/slideLayouts/_rels/slideLayout10.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34.xml.rels" ContentType="application/vnd.openxmlformats-package.relationships+xml"/>
  <Override PartName="/ppt/slideLayouts/_rels/slideLayout45.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slideLayouts/_rels/slideLayout37.xml.rels" ContentType="application/vnd.openxmlformats-package.relationships+xml"/>
  <Override PartName="/ppt/slideLayouts/_rels/slideLayout38.xml.rels" ContentType="application/vnd.openxmlformats-package.relationships+xml"/>
  <Override PartName="/ppt/slideLayouts/_rels/slideLayout40.xml.rels" ContentType="application/vnd.openxmlformats-package.relationships+xml"/>
  <Override PartName="/ppt/slideLayouts/_rels/slideLayout46.xml.rels" ContentType="application/vnd.openxmlformats-package.relationships+xml"/>
  <Override PartName="/ppt/slideLayouts/slideLayout50.xml" ContentType="application/vnd.openxmlformats-officedocument.presentationml.slideLayout+xml"/>
  <Override PartName="/ppt/slideLayouts/slideLayout22.xml" ContentType="application/vnd.openxmlformats-officedocument.presentationml.slideLayout+xml"/>
  <Override PartName="/ppt/slideLayouts/slideLayout16.xml" ContentType="application/vnd.openxmlformats-officedocument.presentationml.slideLayout+xml"/>
  <Override PartName="/ppt/slideLayouts/slideLayout48.xml" ContentType="application/vnd.openxmlformats-officedocument.presentationml.slideLayout+xml"/>
  <Override PartName="/ppt/slideLayouts/slideLayout7.xml" ContentType="application/vnd.openxmlformats-officedocument.presentationml.slideLayout+xml"/>
  <Override PartName="/ppt/slideLayouts/slideLayout15.xml" ContentType="application/vnd.openxmlformats-officedocument.presentationml.slideLayout+xml"/>
  <Override PartName="/ppt/slideLayouts/slideLayout47.xml" ContentType="application/vnd.openxmlformats-officedocument.presentationml.slideLayout+xml"/>
  <Override PartName="/ppt/slideLayouts/slideLayout6.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9.xml" ContentType="application/vnd.openxmlformats-officedocument.presentationml.slideLayout+xml"/>
  <Override PartName="/ppt/slideLayouts/slideLayout17.xml" ContentType="application/vnd.openxmlformats-officedocument.presentationml.slideLayout+xml"/>
  <Override PartName="/ppt/slideLayouts/slideLayout49.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1.xml" ContentType="application/vnd.openxmlformats-officedocument.presentationml.slideLayout+xml"/>
  <Override PartName="/ppt/slideLayouts/slideLayout42.xml" ContentType="application/vnd.openxmlformats-officedocument.presentationml.slideLayout+xml"/>
  <Override PartName="/ppt/slideLayouts/slideLayout2.xml" ContentType="application/vnd.openxmlformats-officedocument.presentationml.slideLayout+xml"/>
  <Override PartName="/ppt/slideLayouts/slideLayout43.xml" ContentType="application/vnd.openxmlformats-officedocument.presentationml.slideLayout+xml"/>
  <Override PartName="/ppt/slideLayouts/slideLayout3.xml" ContentType="application/vnd.openxmlformats-officedocument.presentationml.slideLayout+xml"/>
  <Override PartName="/ppt/slideLayouts/slideLayout44.xml" ContentType="application/vnd.openxmlformats-officedocument.presentationml.slideLayout+xml"/>
  <Override PartName="/ppt/slideLayouts/slideLayout4.xml" ContentType="application/vnd.openxmlformats-officedocument.presentationml.slideLayout+xml"/>
  <Override PartName="/ppt/slideLayouts/slideLayout45.xml" ContentType="application/vnd.openxmlformats-officedocument.presentationml.slideLayout+xml"/>
  <Override PartName="/ppt/slideLayouts/slideLayout5.xml" ContentType="application/vnd.openxmlformats-officedocument.presentationml.slideLayout+xml"/>
  <Override PartName="/ppt/slideLayouts/slideLayout46.xml" ContentType="application/vnd.openxmlformats-officedocument.presentationml.slideLayout+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Lst>
  <p:sldIdLst>
    <p:sldId id="256" r:id="rId7"/>
    <p:sldId id="257" r:id="rId8"/>
    <p:sldId id="258" r:id="rId9"/>
    <p:sldId id="259" r:id="rId10"/>
    <p:sldId id="260" r:id="rId11"/>
    <p:sldId id="261" r:id="rId12"/>
  </p:sldIdLst>
  <p:sldSz cx="9144000" cy="51435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24" name="PlaceHolder 2"/>
          <p:cNvSpPr>
            <a:spLocks noGrp="1"/>
          </p:cNvSpPr>
          <p:nvPr>
            <p:ph type="body"/>
          </p:nvPr>
        </p:nvSpPr>
        <p:spPr>
          <a:xfrm>
            <a:off x="457200" y="1203480"/>
            <a:ext cx="8229240" cy="1422720"/>
          </a:xfrm>
          <a:prstGeom prst="rect">
            <a:avLst/>
          </a:prstGeom>
        </p:spPr>
        <p:txBody>
          <a:bodyPr lIns="0" rIns="0" tIns="0" bIns="0">
            <a:normAutofit/>
          </a:bodyPr>
          <a:p>
            <a:endParaRPr b="0" lang="en-IN" sz="3200" spc="-1" strike="noStrike">
              <a:latin typeface="Arial"/>
            </a:endParaRPr>
          </a:p>
        </p:txBody>
      </p:sp>
      <p:sp>
        <p:nvSpPr>
          <p:cNvPr id="25" name="PlaceHolder 3"/>
          <p:cNvSpPr>
            <a:spLocks noGrp="1"/>
          </p:cNvSpPr>
          <p:nvPr>
            <p:ph type="body"/>
          </p:nvPr>
        </p:nvSpPr>
        <p:spPr>
          <a:xfrm>
            <a:off x="457200" y="2761920"/>
            <a:ext cx="822924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27" name="PlaceHolder 2"/>
          <p:cNvSpPr>
            <a:spLocks noGrp="1"/>
          </p:cNvSpPr>
          <p:nvPr>
            <p:ph type="body"/>
          </p:nvPr>
        </p:nvSpPr>
        <p:spPr>
          <a:xfrm>
            <a:off x="457200" y="1203480"/>
            <a:ext cx="4015800" cy="1422720"/>
          </a:xfrm>
          <a:prstGeom prst="rect">
            <a:avLst/>
          </a:prstGeom>
        </p:spPr>
        <p:txBody>
          <a:bodyPr lIns="0" rIns="0" tIns="0" bIns="0">
            <a:normAutofit/>
          </a:bodyPr>
          <a:p>
            <a:endParaRPr b="0" lang="en-IN" sz="3200" spc="-1" strike="noStrike">
              <a:latin typeface="Arial"/>
            </a:endParaRPr>
          </a:p>
        </p:txBody>
      </p:sp>
      <p:sp>
        <p:nvSpPr>
          <p:cNvPr id="28" name="PlaceHolder 3"/>
          <p:cNvSpPr>
            <a:spLocks noGrp="1"/>
          </p:cNvSpPr>
          <p:nvPr>
            <p:ph type="body"/>
          </p:nvPr>
        </p:nvSpPr>
        <p:spPr>
          <a:xfrm>
            <a:off x="4674240" y="1203480"/>
            <a:ext cx="4015800" cy="1422720"/>
          </a:xfrm>
          <a:prstGeom prst="rect">
            <a:avLst/>
          </a:prstGeom>
        </p:spPr>
        <p:txBody>
          <a:bodyPr lIns="0" rIns="0" tIns="0" bIns="0">
            <a:normAutofit/>
          </a:bodyPr>
          <a:p>
            <a:endParaRPr b="0" lang="en-IN" sz="3200" spc="-1" strike="noStrike">
              <a:latin typeface="Arial"/>
            </a:endParaRPr>
          </a:p>
        </p:txBody>
      </p:sp>
      <p:sp>
        <p:nvSpPr>
          <p:cNvPr id="29" name="PlaceHolder 4"/>
          <p:cNvSpPr>
            <a:spLocks noGrp="1"/>
          </p:cNvSpPr>
          <p:nvPr>
            <p:ph type="body"/>
          </p:nvPr>
        </p:nvSpPr>
        <p:spPr>
          <a:xfrm>
            <a:off x="457200" y="2761920"/>
            <a:ext cx="4015800" cy="1422720"/>
          </a:xfrm>
          <a:prstGeom prst="rect">
            <a:avLst/>
          </a:prstGeom>
        </p:spPr>
        <p:txBody>
          <a:bodyPr lIns="0" rIns="0" tIns="0" bIns="0">
            <a:normAutofit/>
          </a:bodyPr>
          <a:p>
            <a:endParaRPr b="0" lang="en-IN" sz="3200" spc="-1" strike="noStrike">
              <a:latin typeface="Arial"/>
            </a:endParaRPr>
          </a:p>
        </p:txBody>
      </p:sp>
      <p:sp>
        <p:nvSpPr>
          <p:cNvPr id="30" name="PlaceHolder 5"/>
          <p:cNvSpPr>
            <a:spLocks noGrp="1"/>
          </p:cNvSpPr>
          <p:nvPr>
            <p:ph type="body"/>
          </p:nvPr>
        </p:nvSpPr>
        <p:spPr>
          <a:xfrm>
            <a:off x="4674240" y="2761920"/>
            <a:ext cx="40158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32" name="PlaceHolder 2"/>
          <p:cNvSpPr>
            <a:spLocks noGrp="1"/>
          </p:cNvSpPr>
          <p:nvPr>
            <p:ph type="body"/>
          </p:nvPr>
        </p:nvSpPr>
        <p:spPr>
          <a:xfrm>
            <a:off x="457200" y="1203480"/>
            <a:ext cx="2649600" cy="1422720"/>
          </a:xfrm>
          <a:prstGeom prst="rect">
            <a:avLst/>
          </a:prstGeom>
        </p:spPr>
        <p:txBody>
          <a:bodyPr lIns="0" rIns="0" tIns="0" bIns="0">
            <a:normAutofit/>
          </a:bodyPr>
          <a:p>
            <a:endParaRPr b="0" lang="en-IN" sz="3200" spc="-1" strike="noStrike">
              <a:latin typeface="Arial"/>
            </a:endParaRPr>
          </a:p>
        </p:txBody>
      </p:sp>
      <p:sp>
        <p:nvSpPr>
          <p:cNvPr id="33" name="PlaceHolder 3"/>
          <p:cNvSpPr>
            <a:spLocks noGrp="1"/>
          </p:cNvSpPr>
          <p:nvPr>
            <p:ph type="body"/>
          </p:nvPr>
        </p:nvSpPr>
        <p:spPr>
          <a:xfrm>
            <a:off x="3239640" y="1203480"/>
            <a:ext cx="2649600" cy="1422720"/>
          </a:xfrm>
          <a:prstGeom prst="rect">
            <a:avLst/>
          </a:prstGeom>
        </p:spPr>
        <p:txBody>
          <a:bodyPr lIns="0" rIns="0" tIns="0" bIns="0">
            <a:normAutofit/>
          </a:bodyPr>
          <a:p>
            <a:endParaRPr b="0" lang="en-IN" sz="3200" spc="-1" strike="noStrike">
              <a:latin typeface="Arial"/>
            </a:endParaRPr>
          </a:p>
        </p:txBody>
      </p:sp>
      <p:sp>
        <p:nvSpPr>
          <p:cNvPr id="34" name="PlaceHolder 4"/>
          <p:cNvSpPr>
            <a:spLocks noGrp="1"/>
          </p:cNvSpPr>
          <p:nvPr>
            <p:ph type="body"/>
          </p:nvPr>
        </p:nvSpPr>
        <p:spPr>
          <a:xfrm>
            <a:off x="6022080" y="1203480"/>
            <a:ext cx="2649600" cy="1422720"/>
          </a:xfrm>
          <a:prstGeom prst="rect">
            <a:avLst/>
          </a:prstGeom>
        </p:spPr>
        <p:txBody>
          <a:bodyPr lIns="0" rIns="0" tIns="0" bIns="0">
            <a:normAutofit/>
          </a:bodyPr>
          <a:p>
            <a:endParaRPr b="0" lang="en-IN" sz="3200" spc="-1" strike="noStrike">
              <a:latin typeface="Arial"/>
            </a:endParaRPr>
          </a:p>
        </p:txBody>
      </p:sp>
      <p:sp>
        <p:nvSpPr>
          <p:cNvPr id="35" name="PlaceHolder 5"/>
          <p:cNvSpPr>
            <a:spLocks noGrp="1"/>
          </p:cNvSpPr>
          <p:nvPr>
            <p:ph type="body"/>
          </p:nvPr>
        </p:nvSpPr>
        <p:spPr>
          <a:xfrm>
            <a:off x="457200" y="2761920"/>
            <a:ext cx="2649600" cy="1422720"/>
          </a:xfrm>
          <a:prstGeom prst="rect">
            <a:avLst/>
          </a:prstGeom>
        </p:spPr>
        <p:txBody>
          <a:bodyPr lIns="0" rIns="0" tIns="0" bIns="0">
            <a:normAutofit/>
          </a:bodyPr>
          <a:p>
            <a:endParaRPr b="0" lang="en-IN" sz="3200" spc="-1" strike="noStrike">
              <a:latin typeface="Arial"/>
            </a:endParaRPr>
          </a:p>
        </p:txBody>
      </p:sp>
      <p:sp>
        <p:nvSpPr>
          <p:cNvPr id="36" name="PlaceHolder 6"/>
          <p:cNvSpPr>
            <a:spLocks noGrp="1"/>
          </p:cNvSpPr>
          <p:nvPr>
            <p:ph type="body"/>
          </p:nvPr>
        </p:nvSpPr>
        <p:spPr>
          <a:xfrm>
            <a:off x="3239640" y="2761920"/>
            <a:ext cx="2649600" cy="1422720"/>
          </a:xfrm>
          <a:prstGeom prst="rect">
            <a:avLst/>
          </a:prstGeom>
        </p:spPr>
        <p:txBody>
          <a:bodyPr lIns="0" rIns="0" tIns="0" bIns="0">
            <a:normAutofit/>
          </a:bodyPr>
          <a:p>
            <a:endParaRPr b="0" lang="en-IN" sz="3200" spc="-1" strike="noStrike">
              <a:latin typeface="Arial"/>
            </a:endParaRPr>
          </a:p>
        </p:txBody>
      </p:sp>
      <p:sp>
        <p:nvSpPr>
          <p:cNvPr id="37" name="PlaceHolder 7"/>
          <p:cNvSpPr>
            <a:spLocks noGrp="1"/>
          </p:cNvSpPr>
          <p:nvPr>
            <p:ph type="body"/>
          </p:nvPr>
        </p:nvSpPr>
        <p:spPr>
          <a:xfrm>
            <a:off x="6022080" y="2761920"/>
            <a:ext cx="26496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41" name="PlaceHolder 2"/>
          <p:cNvSpPr>
            <a:spLocks noGrp="1"/>
          </p:cNvSpPr>
          <p:nvPr>
            <p:ph type="subTitle"/>
          </p:nvPr>
        </p:nvSpPr>
        <p:spPr>
          <a:xfrm>
            <a:off x="457200" y="1203480"/>
            <a:ext cx="8229240" cy="2982960"/>
          </a:xfrm>
          <a:prstGeom prst="rect">
            <a:avLst/>
          </a:prstGeom>
        </p:spPr>
        <p:txBody>
          <a:bodyPr lIns="0" rIns="0" tIns="0" bIns="0" anchor="ctr">
            <a:spAutoFit/>
          </a:bodyPr>
          <a:p>
            <a:pPr algn="ctr"/>
            <a:endParaRPr b="0" lang="en-IN"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43" name="PlaceHolder 2"/>
          <p:cNvSpPr>
            <a:spLocks noGrp="1"/>
          </p:cNvSpPr>
          <p:nvPr>
            <p:ph type="body"/>
          </p:nvPr>
        </p:nvSpPr>
        <p:spPr>
          <a:xfrm>
            <a:off x="457200" y="1203480"/>
            <a:ext cx="8229240" cy="2982960"/>
          </a:xfrm>
          <a:prstGeom prst="rect">
            <a:avLst/>
          </a:prstGeom>
        </p:spPr>
        <p:txBody>
          <a:bodyPr lIns="0" rIns="0" tIns="0" bIns="0">
            <a:normAutofit/>
          </a:bodyPr>
          <a:p>
            <a:endParaRPr b="0" lang="en-IN"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45" name="PlaceHolder 2"/>
          <p:cNvSpPr>
            <a:spLocks noGrp="1"/>
          </p:cNvSpPr>
          <p:nvPr>
            <p:ph type="body"/>
          </p:nvPr>
        </p:nvSpPr>
        <p:spPr>
          <a:xfrm>
            <a:off x="457200" y="1203480"/>
            <a:ext cx="4015800" cy="2982960"/>
          </a:xfrm>
          <a:prstGeom prst="rect">
            <a:avLst/>
          </a:prstGeom>
        </p:spPr>
        <p:txBody>
          <a:bodyPr lIns="0" rIns="0" tIns="0" bIns="0">
            <a:normAutofit/>
          </a:bodyPr>
          <a:p>
            <a:endParaRPr b="0" lang="en-IN" sz="3200" spc="-1" strike="noStrike">
              <a:latin typeface="Arial"/>
            </a:endParaRPr>
          </a:p>
        </p:txBody>
      </p:sp>
      <p:sp>
        <p:nvSpPr>
          <p:cNvPr id="46" name="PlaceHolder 3"/>
          <p:cNvSpPr>
            <a:spLocks noGrp="1"/>
          </p:cNvSpPr>
          <p:nvPr>
            <p:ph type="body"/>
          </p:nvPr>
        </p:nvSpPr>
        <p:spPr>
          <a:xfrm>
            <a:off x="4674240" y="1203480"/>
            <a:ext cx="4015800" cy="2982960"/>
          </a:xfrm>
          <a:prstGeom prst="rect">
            <a:avLst/>
          </a:prstGeom>
        </p:spPr>
        <p:txBody>
          <a:bodyPr lIns="0" rIns="0" tIns="0" bIns="0">
            <a:normAutofit/>
          </a:bodyPr>
          <a:p>
            <a:endParaRPr b="0" lang="en-IN"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457200" y="205200"/>
            <a:ext cx="8229240" cy="3981240"/>
          </a:xfrm>
          <a:prstGeom prst="rect">
            <a:avLst/>
          </a:prstGeom>
        </p:spPr>
        <p:txBody>
          <a:bodyPr lIns="0" rIns="0" tIns="0" bIns="0" anchor="ctr">
            <a:spAutoFit/>
          </a:bodyPr>
          <a:p>
            <a:pPr algn="ctr"/>
            <a:endParaRPr b="0" lang="en-IN"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50" name="PlaceHolder 2"/>
          <p:cNvSpPr>
            <a:spLocks noGrp="1"/>
          </p:cNvSpPr>
          <p:nvPr>
            <p:ph type="body"/>
          </p:nvPr>
        </p:nvSpPr>
        <p:spPr>
          <a:xfrm>
            <a:off x="457200" y="1203480"/>
            <a:ext cx="4015800" cy="1422720"/>
          </a:xfrm>
          <a:prstGeom prst="rect">
            <a:avLst/>
          </a:prstGeom>
        </p:spPr>
        <p:txBody>
          <a:bodyPr lIns="0" rIns="0" tIns="0" bIns="0">
            <a:normAutofit/>
          </a:bodyPr>
          <a:p>
            <a:endParaRPr b="0" lang="en-IN" sz="3200" spc="-1" strike="noStrike">
              <a:latin typeface="Arial"/>
            </a:endParaRPr>
          </a:p>
        </p:txBody>
      </p:sp>
      <p:sp>
        <p:nvSpPr>
          <p:cNvPr id="51" name="PlaceHolder 3"/>
          <p:cNvSpPr>
            <a:spLocks noGrp="1"/>
          </p:cNvSpPr>
          <p:nvPr>
            <p:ph type="body"/>
          </p:nvPr>
        </p:nvSpPr>
        <p:spPr>
          <a:xfrm>
            <a:off x="4674240" y="1203480"/>
            <a:ext cx="4015800" cy="2982960"/>
          </a:xfrm>
          <a:prstGeom prst="rect">
            <a:avLst/>
          </a:prstGeom>
        </p:spPr>
        <p:txBody>
          <a:bodyPr lIns="0" rIns="0" tIns="0" bIns="0">
            <a:normAutofit/>
          </a:bodyPr>
          <a:p>
            <a:endParaRPr b="0" lang="en-IN" sz="3200" spc="-1" strike="noStrike">
              <a:latin typeface="Arial"/>
            </a:endParaRPr>
          </a:p>
        </p:txBody>
      </p:sp>
      <p:sp>
        <p:nvSpPr>
          <p:cNvPr id="52" name="PlaceHolder 4"/>
          <p:cNvSpPr>
            <a:spLocks noGrp="1"/>
          </p:cNvSpPr>
          <p:nvPr>
            <p:ph type="body"/>
          </p:nvPr>
        </p:nvSpPr>
        <p:spPr>
          <a:xfrm>
            <a:off x="457200" y="2761920"/>
            <a:ext cx="40158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3" name="PlaceHolder 2"/>
          <p:cNvSpPr>
            <a:spLocks noGrp="1"/>
          </p:cNvSpPr>
          <p:nvPr>
            <p:ph type="subTitle"/>
          </p:nvPr>
        </p:nvSpPr>
        <p:spPr>
          <a:xfrm>
            <a:off x="457200" y="1203480"/>
            <a:ext cx="8229240" cy="2982960"/>
          </a:xfrm>
          <a:prstGeom prst="rect">
            <a:avLst/>
          </a:prstGeom>
        </p:spPr>
        <p:txBody>
          <a:bodyPr lIns="0" rIns="0" tIns="0" bIns="0" anchor="ctr">
            <a:spAutoFit/>
          </a:bodyPr>
          <a:p>
            <a:pPr algn="ctr"/>
            <a:endParaRPr b="0" lang="en-IN"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54" name="PlaceHolder 2"/>
          <p:cNvSpPr>
            <a:spLocks noGrp="1"/>
          </p:cNvSpPr>
          <p:nvPr>
            <p:ph type="body"/>
          </p:nvPr>
        </p:nvSpPr>
        <p:spPr>
          <a:xfrm>
            <a:off x="457200" y="1203480"/>
            <a:ext cx="4015800" cy="2982960"/>
          </a:xfrm>
          <a:prstGeom prst="rect">
            <a:avLst/>
          </a:prstGeom>
        </p:spPr>
        <p:txBody>
          <a:bodyPr lIns="0" rIns="0" tIns="0" bIns="0">
            <a:normAutofit/>
          </a:bodyPr>
          <a:p>
            <a:endParaRPr b="0" lang="en-IN" sz="3200" spc="-1" strike="noStrike">
              <a:latin typeface="Arial"/>
            </a:endParaRPr>
          </a:p>
        </p:txBody>
      </p:sp>
      <p:sp>
        <p:nvSpPr>
          <p:cNvPr id="55" name="PlaceHolder 3"/>
          <p:cNvSpPr>
            <a:spLocks noGrp="1"/>
          </p:cNvSpPr>
          <p:nvPr>
            <p:ph type="body"/>
          </p:nvPr>
        </p:nvSpPr>
        <p:spPr>
          <a:xfrm>
            <a:off x="4674240" y="1203480"/>
            <a:ext cx="4015800" cy="1422720"/>
          </a:xfrm>
          <a:prstGeom prst="rect">
            <a:avLst/>
          </a:prstGeom>
        </p:spPr>
        <p:txBody>
          <a:bodyPr lIns="0" rIns="0" tIns="0" bIns="0">
            <a:normAutofit/>
          </a:bodyPr>
          <a:p>
            <a:endParaRPr b="0" lang="en-IN" sz="3200" spc="-1" strike="noStrike">
              <a:latin typeface="Arial"/>
            </a:endParaRPr>
          </a:p>
        </p:txBody>
      </p:sp>
      <p:sp>
        <p:nvSpPr>
          <p:cNvPr id="56" name="PlaceHolder 4"/>
          <p:cNvSpPr>
            <a:spLocks noGrp="1"/>
          </p:cNvSpPr>
          <p:nvPr>
            <p:ph type="body"/>
          </p:nvPr>
        </p:nvSpPr>
        <p:spPr>
          <a:xfrm>
            <a:off x="4674240" y="2761920"/>
            <a:ext cx="40158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58" name="PlaceHolder 2"/>
          <p:cNvSpPr>
            <a:spLocks noGrp="1"/>
          </p:cNvSpPr>
          <p:nvPr>
            <p:ph type="body"/>
          </p:nvPr>
        </p:nvSpPr>
        <p:spPr>
          <a:xfrm>
            <a:off x="457200" y="1203480"/>
            <a:ext cx="4015800" cy="1422720"/>
          </a:xfrm>
          <a:prstGeom prst="rect">
            <a:avLst/>
          </a:prstGeom>
        </p:spPr>
        <p:txBody>
          <a:bodyPr lIns="0" rIns="0" tIns="0" bIns="0">
            <a:normAutofit/>
          </a:bodyPr>
          <a:p>
            <a:endParaRPr b="0" lang="en-IN" sz="3200" spc="-1" strike="noStrike">
              <a:latin typeface="Arial"/>
            </a:endParaRPr>
          </a:p>
        </p:txBody>
      </p:sp>
      <p:sp>
        <p:nvSpPr>
          <p:cNvPr id="59" name="PlaceHolder 3"/>
          <p:cNvSpPr>
            <a:spLocks noGrp="1"/>
          </p:cNvSpPr>
          <p:nvPr>
            <p:ph type="body"/>
          </p:nvPr>
        </p:nvSpPr>
        <p:spPr>
          <a:xfrm>
            <a:off x="4674240" y="1203480"/>
            <a:ext cx="4015800" cy="1422720"/>
          </a:xfrm>
          <a:prstGeom prst="rect">
            <a:avLst/>
          </a:prstGeom>
        </p:spPr>
        <p:txBody>
          <a:bodyPr lIns="0" rIns="0" tIns="0" bIns="0">
            <a:normAutofit/>
          </a:bodyPr>
          <a:p>
            <a:endParaRPr b="0" lang="en-IN" sz="3200" spc="-1" strike="noStrike">
              <a:latin typeface="Arial"/>
            </a:endParaRPr>
          </a:p>
        </p:txBody>
      </p:sp>
      <p:sp>
        <p:nvSpPr>
          <p:cNvPr id="60" name="PlaceHolder 4"/>
          <p:cNvSpPr>
            <a:spLocks noGrp="1"/>
          </p:cNvSpPr>
          <p:nvPr>
            <p:ph type="body"/>
          </p:nvPr>
        </p:nvSpPr>
        <p:spPr>
          <a:xfrm>
            <a:off x="457200" y="2761920"/>
            <a:ext cx="822924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62" name="PlaceHolder 2"/>
          <p:cNvSpPr>
            <a:spLocks noGrp="1"/>
          </p:cNvSpPr>
          <p:nvPr>
            <p:ph type="body"/>
          </p:nvPr>
        </p:nvSpPr>
        <p:spPr>
          <a:xfrm>
            <a:off x="457200" y="1203480"/>
            <a:ext cx="8229240" cy="1422720"/>
          </a:xfrm>
          <a:prstGeom prst="rect">
            <a:avLst/>
          </a:prstGeom>
        </p:spPr>
        <p:txBody>
          <a:bodyPr lIns="0" rIns="0" tIns="0" bIns="0">
            <a:normAutofit/>
          </a:bodyPr>
          <a:p>
            <a:endParaRPr b="0" lang="en-IN" sz="3200" spc="-1" strike="noStrike">
              <a:latin typeface="Arial"/>
            </a:endParaRPr>
          </a:p>
        </p:txBody>
      </p:sp>
      <p:sp>
        <p:nvSpPr>
          <p:cNvPr id="63" name="PlaceHolder 3"/>
          <p:cNvSpPr>
            <a:spLocks noGrp="1"/>
          </p:cNvSpPr>
          <p:nvPr>
            <p:ph type="body"/>
          </p:nvPr>
        </p:nvSpPr>
        <p:spPr>
          <a:xfrm>
            <a:off x="457200" y="2761920"/>
            <a:ext cx="822924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65" name="PlaceHolder 2"/>
          <p:cNvSpPr>
            <a:spLocks noGrp="1"/>
          </p:cNvSpPr>
          <p:nvPr>
            <p:ph type="body"/>
          </p:nvPr>
        </p:nvSpPr>
        <p:spPr>
          <a:xfrm>
            <a:off x="457200" y="1203480"/>
            <a:ext cx="4015800" cy="1422720"/>
          </a:xfrm>
          <a:prstGeom prst="rect">
            <a:avLst/>
          </a:prstGeom>
        </p:spPr>
        <p:txBody>
          <a:bodyPr lIns="0" rIns="0" tIns="0" bIns="0">
            <a:normAutofit/>
          </a:bodyPr>
          <a:p>
            <a:endParaRPr b="0" lang="en-IN" sz="3200" spc="-1" strike="noStrike">
              <a:latin typeface="Arial"/>
            </a:endParaRPr>
          </a:p>
        </p:txBody>
      </p:sp>
      <p:sp>
        <p:nvSpPr>
          <p:cNvPr id="66" name="PlaceHolder 3"/>
          <p:cNvSpPr>
            <a:spLocks noGrp="1"/>
          </p:cNvSpPr>
          <p:nvPr>
            <p:ph type="body"/>
          </p:nvPr>
        </p:nvSpPr>
        <p:spPr>
          <a:xfrm>
            <a:off x="4674240" y="1203480"/>
            <a:ext cx="4015800" cy="1422720"/>
          </a:xfrm>
          <a:prstGeom prst="rect">
            <a:avLst/>
          </a:prstGeom>
        </p:spPr>
        <p:txBody>
          <a:bodyPr lIns="0" rIns="0" tIns="0" bIns="0">
            <a:normAutofit/>
          </a:bodyPr>
          <a:p>
            <a:endParaRPr b="0" lang="en-IN" sz="3200" spc="-1" strike="noStrike">
              <a:latin typeface="Arial"/>
            </a:endParaRPr>
          </a:p>
        </p:txBody>
      </p:sp>
      <p:sp>
        <p:nvSpPr>
          <p:cNvPr id="67" name="PlaceHolder 4"/>
          <p:cNvSpPr>
            <a:spLocks noGrp="1"/>
          </p:cNvSpPr>
          <p:nvPr>
            <p:ph type="body"/>
          </p:nvPr>
        </p:nvSpPr>
        <p:spPr>
          <a:xfrm>
            <a:off x="457200" y="2761920"/>
            <a:ext cx="4015800" cy="1422720"/>
          </a:xfrm>
          <a:prstGeom prst="rect">
            <a:avLst/>
          </a:prstGeom>
        </p:spPr>
        <p:txBody>
          <a:bodyPr lIns="0" rIns="0" tIns="0" bIns="0">
            <a:normAutofit/>
          </a:bodyPr>
          <a:p>
            <a:endParaRPr b="0" lang="en-IN" sz="3200" spc="-1" strike="noStrike">
              <a:latin typeface="Arial"/>
            </a:endParaRPr>
          </a:p>
        </p:txBody>
      </p:sp>
      <p:sp>
        <p:nvSpPr>
          <p:cNvPr id="68" name="PlaceHolder 5"/>
          <p:cNvSpPr>
            <a:spLocks noGrp="1"/>
          </p:cNvSpPr>
          <p:nvPr>
            <p:ph type="body"/>
          </p:nvPr>
        </p:nvSpPr>
        <p:spPr>
          <a:xfrm>
            <a:off x="4674240" y="2761920"/>
            <a:ext cx="40158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70" name="PlaceHolder 2"/>
          <p:cNvSpPr>
            <a:spLocks noGrp="1"/>
          </p:cNvSpPr>
          <p:nvPr>
            <p:ph type="body"/>
          </p:nvPr>
        </p:nvSpPr>
        <p:spPr>
          <a:xfrm>
            <a:off x="457200" y="1203480"/>
            <a:ext cx="2649600" cy="1422720"/>
          </a:xfrm>
          <a:prstGeom prst="rect">
            <a:avLst/>
          </a:prstGeom>
        </p:spPr>
        <p:txBody>
          <a:bodyPr lIns="0" rIns="0" tIns="0" bIns="0">
            <a:normAutofit/>
          </a:bodyPr>
          <a:p>
            <a:endParaRPr b="0" lang="en-IN" sz="3200" spc="-1" strike="noStrike">
              <a:latin typeface="Arial"/>
            </a:endParaRPr>
          </a:p>
        </p:txBody>
      </p:sp>
      <p:sp>
        <p:nvSpPr>
          <p:cNvPr id="71" name="PlaceHolder 3"/>
          <p:cNvSpPr>
            <a:spLocks noGrp="1"/>
          </p:cNvSpPr>
          <p:nvPr>
            <p:ph type="body"/>
          </p:nvPr>
        </p:nvSpPr>
        <p:spPr>
          <a:xfrm>
            <a:off x="3239640" y="1203480"/>
            <a:ext cx="2649600" cy="1422720"/>
          </a:xfrm>
          <a:prstGeom prst="rect">
            <a:avLst/>
          </a:prstGeom>
        </p:spPr>
        <p:txBody>
          <a:bodyPr lIns="0" rIns="0" tIns="0" bIns="0">
            <a:normAutofit/>
          </a:bodyPr>
          <a:p>
            <a:endParaRPr b="0" lang="en-IN" sz="3200" spc="-1" strike="noStrike">
              <a:latin typeface="Arial"/>
            </a:endParaRPr>
          </a:p>
        </p:txBody>
      </p:sp>
      <p:sp>
        <p:nvSpPr>
          <p:cNvPr id="72" name="PlaceHolder 4"/>
          <p:cNvSpPr>
            <a:spLocks noGrp="1"/>
          </p:cNvSpPr>
          <p:nvPr>
            <p:ph type="body"/>
          </p:nvPr>
        </p:nvSpPr>
        <p:spPr>
          <a:xfrm>
            <a:off x="6022080" y="1203480"/>
            <a:ext cx="2649600" cy="1422720"/>
          </a:xfrm>
          <a:prstGeom prst="rect">
            <a:avLst/>
          </a:prstGeom>
        </p:spPr>
        <p:txBody>
          <a:bodyPr lIns="0" rIns="0" tIns="0" bIns="0">
            <a:normAutofit/>
          </a:bodyPr>
          <a:p>
            <a:endParaRPr b="0" lang="en-IN" sz="3200" spc="-1" strike="noStrike">
              <a:latin typeface="Arial"/>
            </a:endParaRPr>
          </a:p>
        </p:txBody>
      </p:sp>
      <p:sp>
        <p:nvSpPr>
          <p:cNvPr id="73" name="PlaceHolder 5"/>
          <p:cNvSpPr>
            <a:spLocks noGrp="1"/>
          </p:cNvSpPr>
          <p:nvPr>
            <p:ph type="body"/>
          </p:nvPr>
        </p:nvSpPr>
        <p:spPr>
          <a:xfrm>
            <a:off x="457200" y="2761920"/>
            <a:ext cx="2649600" cy="1422720"/>
          </a:xfrm>
          <a:prstGeom prst="rect">
            <a:avLst/>
          </a:prstGeom>
        </p:spPr>
        <p:txBody>
          <a:bodyPr lIns="0" rIns="0" tIns="0" bIns="0">
            <a:normAutofit/>
          </a:bodyPr>
          <a:p>
            <a:endParaRPr b="0" lang="en-IN" sz="3200" spc="-1" strike="noStrike">
              <a:latin typeface="Arial"/>
            </a:endParaRPr>
          </a:p>
        </p:txBody>
      </p:sp>
      <p:sp>
        <p:nvSpPr>
          <p:cNvPr id="74" name="PlaceHolder 6"/>
          <p:cNvSpPr>
            <a:spLocks noGrp="1"/>
          </p:cNvSpPr>
          <p:nvPr>
            <p:ph type="body"/>
          </p:nvPr>
        </p:nvSpPr>
        <p:spPr>
          <a:xfrm>
            <a:off x="3239640" y="2761920"/>
            <a:ext cx="2649600" cy="1422720"/>
          </a:xfrm>
          <a:prstGeom prst="rect">
            <a:avLst/>
          </a:prstGeom>
        </p:spPr>
        <p:txBody>
          <a:bodyPr lIns="0" rIns="0" tIns="0" bIns="0">
            <a:normAutofit/>
          </a:bodyPr>
          <a:p>
            <a:endParaRPr b="0" lang="en-IN" sz="3200" spc="-1" strike="noStrike">
              <a:latin typeface="Arial"/>
            </a:endParaRPr>
          </a:p>
        </p:txBody>
      </p:sp>
      <p:sp>
        <p:nvSpPr>
          <p:cNvPr id="75" name="PlaceHolder 7"/>
          <p:cNvSpPr>
            <a:spLocks noGrp="1"/>
          </p:cNvSpPr>
          <p:nvPr>
            <p:ph type="body"/>
          </p:nvPr>
        </p:nvSpPr>
        <p:spPr>
          <a:xfrm>
            <a:off x="6022080" y="2761920"/>
            <a:ext cx="26496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8"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79" name="PlaceHolder 2"/>
          <p:cNvSpPr>
            <a:spLocks noGrp="1"/>
          </p:cNvSpPr>
          <p:nvPr>
            <p:ph type="subTitle"/>
          </p:nvPr>
        </p:nvSpPr>
        <p:spPr>
          <a:xfrm>
            <a:off x="457200" y="1203480"/>
            <a:ext cx="8229240" cy="2982960"/>
          </a:xfrm>
          <a:prstGeom prst="rect">
            <a:avLst/>
          </a:prstGeom>
        </p:spPr>
        <p:txBody>
          <a:bodyPr lIns="0" rIns="0" tIns="0" bIns="0" anchor="ctr">
            <a:spAutoFit/>
          </a:bodyPr>
          <a:p>
            <a:pPr algn="ctr"/>
            <a:endParaRPr b="0" lang="en-IN"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81" name="PlaceHolder 2"/>
          <p:cNvSpPr>
            <a:spLocks noGrp="1"/>
          </p:cNvSpPr>
          <p:nvPr>
            <p:ph type="body"/>
          </p:nvPr>
        </p:nvSpPr>
        <p:spPr>
          <a:xfrm>
            <a:off x="457200" y="1203480"/>
            <a:ext cx="8229240" cy="2982960"/>
          </a:xfrm>
          <a:prstGeom prst="rect">
            <a:avLst/>
          </a:prstGeom>
        </p:spPr>
        <p:txBody>
          <a:bodyPr lIns="0" rIns="0" tIns="0" bIns="0">
            <a:normAutofit/>
          </a:bodyPr>
          <a:p>
            <a:endParaRPr b="0" lang="en-IN" sz="3200" spc="-1" strike="noStrike">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83" name="PlaceHolder 2"/>
          <p:cNvSpPr>
            <a:spLocks noGrp="1"/>
          </p:cNvSpPr>
          <p:nvPr>
            <p:ph type="body"/>
          </p:nvPr>
        </p:nvSpPr>
        <p:spPr>
          <a:xfrm>
            <a:off x="457200" y="1203480"/>
            <a:ext cx="4015800" cy="2982960"/>
          </a:xfrm>
          <a:prstGeom prst="rect">
            <a:avLst/>
          </a:prstGeom>
        </p:spPr>
        <p:txBody>
          <a:bodyPr lIns="0" rIns="0" tIns="0" bIns="0">
            <a:normAutofit/>
          </a:bodyPr>
          <a:p>
            <a:endParaRPr b="0" lang="en-IN" sz="3200" spc="-1" strike="noStrike">
              <a:latin typeface="Arial"/>
            </a:endParaRPr>
          </a:p>
        </p:txBody>
      </p:sp>
      <p:sp>
        <p:nvSpPr>
          <p:cNvPr id="84" name="PlaceHolder 3"/>
          <p:cNvSpPr>
            <a:spLocks noGrp="1"/>
          </p:cNvSpPr>
          <p:nvPr>
            <p:ph type="body"/>
          </p:nvPr>
        </p:nvSpPr>
        <p:spPr>
          <a:xfrm>
            <a:off x="4674240" y="1203480"/>
            <a:ext cx="4015800" cy="2982960"/>
          </a:xfrm>
          <a:prstGeom prst="rect">
            <a:avLst/>
          </a:prstGeom>
        </p:spPr>
        <p:txBody>
          <a:bodyPr lIns="0" rIns="0" tIns="0" bIns="0">
            <a:normAutofit/>
          </a:bodyPr>
          <a:p>
            <a:endParaRPr b="0" lang="en-IN" sz="3200" spc="-1" strike="noStrike">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85"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5" name="PlaceHolder 2"/>
          <p:cNvSpPr>
            <a:spLocks noGrp="1"/>
          </p:cNvSpPr>
          <p:nvPr>
            <p:ph type="body"/>
          </p:nvPr>
        </p:nvSpPr>
        <p:spPr>
          <a:xfrm>
            <a:off x="457200" y="1203480"/>
            <a:ext cx="8229240" cy="2982960"/>
          </a:xfrm>
          <a:prstGeom prst="rect">
            <a:avLst/>
          </a:prstGeom>
        </p:spPr>
        <p:txBody>
          <a:bodyPr lIns="0" rIns="0" tIns="0" bIns="0">
            <a:normAutofit/>
          </a:bodyPr>
          <a:p>
            <a:endParaRPr b="0" lang="en-IN" sz="3200" spc="-1" strike="noStrike">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86" name="PlaceHolder 1"/>
          <p:cNvSpPr>
            <a:spLocks noGrp="1"/>
          </p:cNvSpPr>
          <p:nvPr>
            <p:ph type="subTitle"/>
          </p:nvPr>
        </p:nvSpPr>
        <p:spPr>
          <a:xfrm>
            <a:off x="457200" y="205200"/>
            <a:ext cx="8229240" cy="3981240"/>
          </a:xfrm>
          <a:prstGeom prst="rect">
            <a:avLst/>
          </a:prstGeom>
        </p:spPr>
        <p:txBody>
          <a:bodyPr lIns="0" rIns="0" tIns="0" bIns="0" anchor="ctr">
            <a:spAutoFit/>
          </a:bodyPr>
          <a:p>
            <a:pPr algn="ctr"/>
            <a:endParaRPr b="0" lang="en-IN"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88" name="PlaceHolder 2"/>
          <p:cNvSpPr>
            <a:spLocks noGrp="1"/>
          </p:cNvSpPr>
          <p:nvPr>
            <p:ph type="body"/>
          </p:nvPr>
        </p:nvSpPr>
        <p:spPr>
          <a:xfrm>
            <a:off x="457200" y="1203480"/>
            <a:ext cx="4015800" cy="1422720"/>
          </a:xfrm>
          <a:prstGeom prst="rect">
            <a:avLst/>
          </a:prstGeom>
        </p:spPr>
        <p:txBody>
          <a:bodyPr lIns="0" rIns="0" tIns="0" bIns="0">
            <a:normAutofit/>
          </a:bodyPr>
          <a:p>
            <a:endParaRPr b="0" lang="en-IN" sz="3200" spc="-1" strike="noStrike">
              <a:latin typeface="Arial"/>
            </a:endParaRPr>
          </a:p>
        </p:txBody>
      </p:sp>
      <p:sp>
        <p:nvSpPr>
          <p:cNvPr id="89" name="PlaceHolder 3"/>
          <p:cNvSpPr>
            <a:spLocks noGrp="1"/>
          </p:cNvSpPr>
          <p:nvPr>
            <p:ph type="body"/>
          </p:nvPr>
        </p:nvSpPr>
        <p:spPr>
          <a:xfrm>
            <a:off x="4674240" y="1203480"/>
            <a:ext cx="4015800" cy="2982960"/>
          </a:xfrm>
          <a:prstGeom prst="rect">
            <a:avLst/>
          </a:prstGeom>
        </p:spPr>
        <p:txBody>
          <a:bodyPr lIns="0" rIns="0" tIns="0" bIns="0">
            <a:normAutofit/>
          </a:bodyPr>
          <a:p>
            <a:endParaRPr b="0" lang="en-IN" sz="3200" spc="-1" strike="noStrike">
              <a:latin typeface="Arial"/>
            </a:endParaRPr>
          </a:p>
        </p:txBody>
      </p:sp>
      <p:sp>
        <p:nvSpPr>
          <p:cNvPr id="90" name="PlaceHolder 4"/>
          <p:cNvSpPr>
            <a:spLocks noGrp="1"/>
          </p:cNvSpPr>
          <p:nvPr>
            <p:ph type="body"/>
          </p:nvPr>
        </p:nvSpPr>
        <p:spPr>
          <a:xfrm>
            <a:off x="457200" y="2761920"/>
            <a:ext cx="40158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92" name="PlaceHolder 2"/>
          <p:cNvSpPr>
            <a:spLocks noGrp="1"/>
          </p:cNvSpPr>
          <p:nvPr>
            <p:ph type="body"/>
          </p:nvPr>
        </p:nvSpPr>
        <p:spPr>
          <a:xfrm>
            <a:off x="457200" y="1203480"/>
            <a:ext cx="4015800" cy="2982960"/>
          </a:xfrm>
          <a:prstGeom prst="rect">
            <a:avLst/>
          </a:prstGeom>
        </p:spPr>
        <p:txBody>
          <a:bodyPr lIns="0" rIns="0" tIns="0" bIns="0">
            <a:normAutofit/>
          </a:bodyPr>
          <a:p>
            <a:endParaRPr b="0" lang="en-IN" sz="3200" spc="-1" strike="noStrike">
              <a:latin typeface="Arial"/>
            </a:endParaRPr>
          </a:p>
        </p:txBody>
      </p:sp>
      <p:sp>
        <p:nvSpPr>
          <p:cNvPr id="93" name="PlaceHolder 3"/>
          <p:cNvSpPr>
            <a:spLocks noGrp="1"/>
          </p:cNvSpPr>
          <p:nvPr>
            <p:ph type="body"/>
          </p:nvPr>
        </p:nvSpPr>
        <p:spPr>
          <a:xfrm>
            <a:off x="4674240" y="1203480"/>
            <a:ext cx="4015800" cy="1422720"/>
          </a:xfrm>
          <a:prstGeom prst="rect">
            <a:avLst/>
          </a:prstGeom>
        </p:spPr>
        <p:txBody>
          <a:bodyPr lIns="0" rIns="0" tIns="0" bIns="0">
            <a:normAutofit/>
          </a:bodyPr>
          <a:p>
            <a:endParaRPr b="0" lang="en-IN" sz="3200" spc="-1" strike="noStrike">
              <a:latin typeface="Arial"/>
            </a:endParaRPr>
          </a:p>
        </p:txBody>
      </p:sp>
      <p:sp>
        <p:nvSpPr>
          <p:cNvPr id="94" name="PlaceHolder 4"/>
          <p:cNvSpPr>
            <a:spLocks noGrp="1"/>
          </p:cNvSpPr>
          <p:nvPr>
            <p:ph type="body"/>
          </p:nvPr>
        </p:nvSpPr>
        <p:spPr>
          <a:xfrm>
            <a:off x="4674240" y="2761920"/>
            <a:ext cx="40158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96" name="PlaceHolder 2"/>
          <p:cNvSpPr>
            <a:spLocks noGrp="1"/>
          </p:cNvSpPr>
          <p:nvPr>
            <p:ph type="body"/>
          </p:nvPr>
        </p:nvSpPr>
        <p:spPr>
          <a:xfrm>
            <a:off x="457200" y="1203480"/>
            <a:ext cx="4015800" cy="1422720"/>
          </a:xfrm>
          <a:prstGeom prst="rect">
            <a:avLst/>
          </a:prstGeom>
        </p:spPr>
        <p:txBody>
          <a:bodyPr lIns="0" rIns="0" tIns="0" bIns="0">
            <a:normAutofit/>
          </a:bodyPr>
          <a:p>
            <a:endParaRPr b="0" lang="en-IN" sz="3200" spc="-1" strike="noStrike">
              <a:latin typeface="Arial"/>
            </a:endParaRPr>
          </a:p>
        </p:txBody>
      </p:sp>
      <p:sp>
        <p:nvSpPr>
          <p:cNvPr id="97" name="PlaceHolder 3"/>
          <p:cNvSpPr>
            <a:spLocks noGrp="1"/>
          </p:cNvSpPr>
          <p:nvPr>
            <p:ph type="body"/>
          </p:nvPr>
        </p:nvSpPr>
        <p:spPr>
          <a:xfrm>
            <a:off x="4674240" y="1203480"/>
            <a:ext cx="4015800" cy="1422720"/>
          </a:xfrm>
          <a:prstGeom prst="rect">
            <a:avLst/>
          </a:prstGeom>
        </p:spPr>
        <p:txBody>
          <a:bodyPr lIns="0" rIns="0" tIns="0" bIns="0">
            <a:normAutofit/>
          </a:bodyPr>
          <a:p>
            <a:endParaRPr b="0" lang="en-IN" sz="3200" spc="-1" strike="noStrike">
              <a:latin typeface="Arial"/>
            </a:endParaRPr>
          </a:p>
        </p:txBody>
      </p:sp>
      <p:sp>
        <p:nvSpPr>
          <p:cNvPr id="98" name="PlaceHolder 4"/>
          <p:cNvSpPr>
            <a:spLocks noGrp="1"/>
          </p:cNvSpPr>
          <p:nvPr>
            <p:ph type="body"/>
          </p:nvPr>
        </p:nvSpPr>
        <p:spPr>
          <a:xfrm>
            <a:off x="457200" y="2761920"/>
            <a:ext cx="822924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00" name="PlaceHolder 2"/>
          <p:cNvSpPr>
            <a:spLocks noGrp="1"/>
          </p:cNvSpPr>
          <p:nvPr>
            <p:ph type="body"/>
          </p:nvPr>
        </p:nvSpPr>
        <p:spPr>
          <a:xfrm>
            <a:off x="457200" y="1203480"/>
            <a:ext cx="8229240" cy="1422720"/>
          </a:xfrm>
          <a:prstGeom prst="rect">
            <a:avLst/>
          </a:prstGeom>
        </p:spPr>
        <p:txBody>
          <a:bodyPr lIns="0" rIns="0" tIns="0" bIns="0">
            <a:normAutofit/>
          </a:bodyPr>
          <a:p>
            <a:endParaRPr b="0" lang="en-IN" sz="3200" spc="-1" strike="noStrike">
              <a:latin typeface="Arial"/>
            </a:endParaRPr>
          </a:p>
        </p:txBody>
      </p:sp>
      <p:sp>
        <p:nvSpPr>
          <p:cNvPr id="101" name="PlaceHolder 3"/>
          <p:cNvSpPr>
            <a:spLocks noGrp="1"/>
          </p:cNvSpPr>
          <p:nvPr>
            <p:ph type="body"/>
          </p:nvPr>
        </p:nvSpPr>
        <p:spPr>
          <a:xfrm>
            <a:off x="457200" y="2761920"/>
            <a:ext cx="822924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03" name="PlaceHolder 2"/>
          <p:cNvSpPr>
            <a:spLocks noGrp="1"/>
          </p:cNvSpPr>
          <p:nvPr>
            <p:ph type="body"/>
          </p:nvPr>
        </p:nvSpPr>
        <p:spPr>
          <a:xfrm>
            <a:off x="457200" y="1203480"/>
            <a:ext cx="4015800" cy="1422720"/>
          </a:xfrm>
          <a:prstGeom prst="rect">
            <a:avLst/>
          </a:prstGeom>
        </p:spPr>
        <p:txBody>
          <a:bodyPr lIns="0" rIns="0" tIns="0" bIns="0">
            <a:normAutofit/>
          </a:bodyPr>
          <a:p>
            <a:endParaRPr b="0" lang="en-IN" sz="3200" spc="-1" strike="noStrike">
              <a:latin typeface="Arial"/>
            </a:endParaRPr>
          </a:p>
        </p:txBody>
      </p:sp>
      <p:sp>
        <p:nvSpPr>
          <p:cNvPr id="104" name="PlaceHolder 3"/>
          <p:cNvSpPr>
            <a:spLocks noGrp="1"/>
          </p:cNvSpPr>
          <p:nvPr>
            <p:ph type="body"/>
          </p:nvPr>
        </p:nvSpPr>
        <p:spPr>
          <a:xfrm>
            <a:off x="4674240" y="1203480"/>
            <a:ext cx="4015800" cy="1422720"/>
          </a:xfrm>
          <a:prstGeom prst="rect">
            <a:avLst/>
          </a:prstGeom>
        </p:spPr>
        <p:txBody>
          <a:bodyPr lIns="0" rIns="0" tIns="0" bIns="0">
            <a:normAutofit/>
          </a:bodyPr>
          <a:p>
            <a:endParaRPr b="0" lang="en-IN" sz="3200" spc="-1" strike="noStrike">
              <a:latin typeface="Arial"/>
            </a:endParaRPr>
          </a:p>
        </p:txBody>
      </p:sp>
      <p:sp>
        <p:nvSpPr>
          <p:cNvPr id="105" name="PlaceHolder 4"/>
          <p:cNvSpPr>
            <a:spLocks noGrp="1"/>
          </p:cNvSpPr>
          <p:nvPr>
            <p:ph type="body"/>
          </p:nvPr>
        </p:nvSpPr>
        <p:spPr>
          <a:xfrm>
            <a:off x="457200" y="2761920"/>
            <a:ext cx="4015800" cy="1422720"/>
          </a:xfrm>
          <a:prstGeom prst="rect">
            <a:avLst/>
          </a:prstGeom>
        </p:spPr>
        <p:txBody>
          <a:bodyPr lIns="0" rIns="0" tIns="0" bIns="0">
            <a:normAutofit/>
          </a:bodyPr>
          <a:p>
            <a:endParaRPr b="0" lang="en-IN" sz="3200" spc="-1" strike="noStrike">
              <a:latin typeface="Arial"/>
            </a:endParaRPr>
          </a:p>
        </p:txBody>
      </p:sp>
      <p:sp>
        <p:nvSpPr>
          <p:cNvPr id="106" name="PlaceHolder 5"/>
          <p:cNvSpPr>
            <a:spLocks noGrp="1"/>
          </p:cNvSpPr>
          <p:nvPr>
            <p:ph type="body"/>
          </p:nvPr>
        </p:nvSpPr>
        <p:spPr>
          <a:xfrm>
            <a:off x="4674240" y="2761920"/>
            <a:ext cx="40158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08" name="PlaceHolder 2"/>
          <p:cNvSpPr>
            <a:spLocks noGrp="1"/>
          </p:cNvSpPr>
          <p:nvPr>
            <p:ph type="body"/>
          </p:nvPr>
        </p:nvSpPr>
        <p:spPr>
          <a:xfrm>
            <a:off x="457200" y="1203480"/>
            <a:ext cx="2649600" cy="1422720"/>
          </a:xfrm>
          <a:prstGeom prst="rect">
            <a:avLst/>
          </a:prstGeom>
        </p:spPr>
        <p:txBody>
          <a:bodyPr lIns="0" rIns="0" tIns="0" bIns="0">
            <a:normAutofit/>
          </a:bodyPr>
          <a:p>
            <a:endParaRPr b="0" lang="en-IN" sz="3200" spc="-1" strike="noStrike">
              <a:latin typeface="Arial"/>
            </a:endParaRPr>
          </a:p>
        </p:txBody>
      </p:sp>
      <p:sp>
        <p:nvSpPr>
          <p:cNvPr id="109" name="PlaceHolder 3"/>
          <p:cNvSpPr>
            <a:spLocks noGrp="1"/>
          </p:cNvSpPr>
          <p:nvPr>
            <p:ph type="body"/>
          </p:nvPr>
        </p:nvSpPr>
        <p:spPr>
          <a:xfrm>
            <a:off x="3239640" y="1203480"/>
            <a:ext cx="2649600" cy="1422720"/>
          </a:xfrm>
          <a:prstGeom prst="rect">
            <a:avLst/>
          </a:prstGeom>
        </p:spPr>
        <p:txBody>
          <a:bodyPr lIns="0" rIns="0" tIns="0" bIns="0">
            <a:normAutofit/>
          </a:bodyPr>
          <a:p>
            <a:endParaRPr b="0" lang="en-IN" sz="3200" spc="-1" strike="noStrike">
              <a:latin typeface="Arial"/>
            </a:endParaRPr>
          </a:p>
        </p:txBody>
      </p:sp>
      <p:sp>
        <p:nvSpPr>
          <p:cNvPr id="110" name="PlaceHolder 4"/>
          <p:cNvSpPr>
            <a:spLocks noGrp="1"/>
          </p:cNvSpPr>
          <p:nvPr>
            <p:ph type="body"/>
          </p:nvPr>
        </p:nvSpPr>
        <p:spPr>
          <a:xfrm>
            <a:off x="6022080" y="1203480"/>
            <a:ext cx="2649600" cy="1422720"/>
          </a:xfrm>
          <a:prstGeom prst="rect">
            <a:avLst/>
          </a:prstGeom>
        </p:spPr>
        <p:txBody>
          <a:bodyPr lIns="0" rIns="0" tIns="0" bIns="0">
            <a:normAutofit/>
          </a:bodyPr>
          <a:p>
            <a:endParaRPr b="0" lang="en-IN" sz="3200" spc="-1" strike="noStrike">
              <a:latin typeface="Arial"/>
            </a:endParaRPr>
          </a:p>
        </p:txBody>
      </p:sp>
      <p:sp>
        <p:nvSpPr>
          <p:cNvPr id="111" name="PlaceHolder 5"/>
          <p:cNvSpPr>
            <a:spLocks noGrp="1"/>
          </p:cNvSpPr>
          <p:nvPr>
            <p:ph type="body"/>
          </p:nvPr>
        </p:nvSpPr>
        <p:spPr>
          <a:xfrm>
            <a:off x="457200" y="2761920"/>
            <a:ext cx="2649600" cy="1422720"/>
          </a:xfrm>
          <a:prstGeom prst="rect">
            <a:avLst/>
          </a:prstGeom>
        </p:spPr>
        <p:txBody>
          <a:bodyPr lIns="0" rIns="0" tIns="0" bIns="0">
            <a:normAutofit/>
          </a:bodyPr>
          <a:p>
            <a:endParaRPr b="0" lang="en-IN" sz="3200" spc="-1" strike="noStrike">
              <a:latin typeface="Arial"/>
            </a:endParaRPr>
          </a:p>
        </p:txBody>
      </p:sp>
      <p:sp>
        <p:nvSpPr>
          <p:cNvPr id="112" name="PlaceHolder 6"/>
          <p:cNvSpPr>
            <a:spLocks noGrp="1"/>
          </p:cNvSpPr>
          <p:nvPr>
            <p:ph type="body"/>
          </p:nvPr>
        </p:nvSpPr>
        <p:spPr>
          <a:xfrm>
            <a:off x="3239640" y="2761920"/>
            <a:ext cx="2649600" cy="1422720"/>
          </a:xfrm>
          <a:prstGeom prst="rect">
            <a:avLst/>
          </a:prstGeom>
        </p:spPr>
        <p:txBody>
          <a:bodyPr lIns="0" rIns="0" tIns="0" bIns="0">
            <a:normAutofit/>
          </a:bodyPr>
          <a:p>
            <a:endParaRPr b="0" lang="en-IN" sz="3200" spc="-1" strike="noStrike">
              <a:latin typeface="Arial"/>
            </a:endParaRPr>
          </a:p>
        </p:txBody>
      </p:sp>
      <p:sp>
        <p:nvSpPr>
          <p:cNvPr id="113" name="PlaceHolder 7"/>
          <p:cNvSpPr>
            <a:spLocks noGrp="1"/>
          </p:cNvSpPr>
          <p:nvPr>
            <p:ph type="body"/>
          </p:nvPr>
        </p:nvSpPr>
        <p:spPr>
          <a:xfrm>
            <a:off x="6022080" y="2761920"/>
            <a:ext cx="26496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16"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17" name="PlaceHolder 2"/>
          <p:cNvSpPr>
            <a:spLocks noGrp="1"/>
          </p:cNvSpPr>
          <p:nvPr>
            <p:ph type="subTitle"/>
          </p:nvPr>
        </p:nvSpPr>
        <p:spPr>
          <a:xfrm>
            <a:off x="457200" y="1203480"/>
            <a:ext cx="8229240" cy="2982960"/>
          </a:xfrm>
          <a:prstGeom prst="rect">
            <a:avLst/>
          </a:prstGeom>
        </p:spPr>
        <p:txBody>
          <a:bodyPr lIns="0" rIns="0" tIns="0" bIns="0" anchor="ctr">
            <a:spAutoFit/>
          </a:bodyPr>
          <a:p>
            <a:pPr algn="ctr"/>
            <a:endParaRPr b="0" lang="en-IN"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19" name="PlaceHolder 2"/>
          <p:cNvSpPr>
            <a:spLocks noGrp="1"/>
          </p:cNvSpPr>
          <p:nvPr>
            <p:ph type="body"/>
          </p:nvPr>
        </p:nvSpPr>
        <p:spPr>
          <a:xfrm>
            <a:off x="457200" y="1203480"/>
            <a:ext cx="8229240" cy="2982960"/>
          </a:xfrm>
          <a:prstGeom prst="rect">
            <a:avLst/>
          </a:prstGeom>
        </p:spPr>
        <p:txBody>
          <a:bodyPr lIns="0" rIns="0" tIns="0" bIns="0">
            <a:normAutofit/>
          </a:bodyPr>
          <a:p>
            <a:endParaRPr b="0" lang="en-IN"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7" name="PlaceHolder 2"/>
          <p:cNvSpPr>
            <a:spLocks noGrp="1"/>
          </p:cNvSpPr>
          <p:nvPr>
            <p:ph type="body"/>
          </p:nvPr>
        </p:nvSpPr>
        <p:spPr>
          <a:xfrm>
            <a:off x="457200" y="1203480"/>
            <a:ext cx="4015800" cy="2982960"/>
          </a:xfrm>
          <a:prstGeom prst="rect">
            <a:avLst/>
          </a:prstGeom>
        </p:spPr>
        <p:txBody>
          <a:bodyPr lIns="0" rIns="0" tIns="0" bIns="0">
            <a:normAutofit/>
          </a:bodyPr>
          <a:p>
            <a:endParaRPr b="0" lang="en-IN" sz="3200" spc="-1" strike="noStrike">
              <a:latin typeface="Arial"/>
            </a:endParaRPr>
          </a:p>
        </p:txBody>
      </p:sp>
      <p:sp>
        <p:nvSpPr>
          <p:cNvPr id="8" name="PlaceHolder 3"/>
          <p:cNvSpPr>
            <a:spLocks noGrp="1"/>
          </p:cNvSpPr>
          <p:nvPr>
            <p:ph type="body"/>
          </p:nvPr>
        </p:nvSpPr>
        <p:spPr>
          <a:xfrm>
            <a:off x="4674240" y="1203480"/>
            <a:ext cx="4015800" cy="2982960"/>
          </a:xfrm>
          <a:prstGeom prst="rect">
            <a:avLst/>
          </a:prstGeom>
        </p:spPr>
        <p:txBody>
          <a:bodyPr lIns="0" rIns="0" tIns="0" bIns="0">
            <a:normAutofit/>
          </a:bodyPr>
          <a:p>
            <a:endParaRPr b="0" lang="en-IN" sz="3200" spc="-1" strike="noStrike">
              <a:latin typeface="Arial"/>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21" name="PlaceHolder 2"/>
          <p:cNvSpPr>
            <a:spLocks noGrp="1"/>
          </p:cNvSpPr>
          <p:nvPr>
            <p:ph type="body"/>
          </p:nvPr>
        </p:nvSpPr>
        <p:spPr>
          <a:xfrm>
            <a:off x="457200" y="1203480"/>
            <a:ext cx="4015800" cy="2982960"/>
          </a:xfrm>
          <a:prstGeom prst="rect">
            <a:avLst/>
          </a:prstGeom>
        </p:spPr>
        <p:txBody>
          <a:bodyPr lIns="0" rIns="0" tIns="0" bIns="0">
            <a:normAutofit/>
          </a:bodyPr>
          <a:p>
            <a:endParaRPr b="0" lang="en-IN" sz="3200" spc="-1" strike="noStrike">
              <a:latin typeface="Arial"/>
            </a:endParaRPr>
          </a:p>
        </p:txBody>
      </p:sp>
      <p:sp>
        <p:nvSpPr>
          <p:cNvPr id="122" name="PlaceHolder 3"/>
          <p:cNvSpPr>
            <a:spLocks noGrp="1"/>
          </p:cNvSpPr>
          <p:nvPr>
            <p:ph type="body"/>
          </p:nvPr>
        </p:nvSpPr>
        <p:spPr>
          <a:xfrm>
            <a:off x="4674240" y="1203480"/>
            <a:ext cx="4015800" cy="2982960"/>
          </a:xfrm>
          <a:prstGeom prst="rect">
            <a:avLst/>
          </a:prstGeom>
        </p:spPr>
        <p:txBody>
          <a:bodyPr lIns="0" rIns="0" tIns="0" bIns="0">
            <a:normAutofit/>
          </a:bodyPr>
          <a:p>
            <a:endParaRPr b="0" lang="en-IN" sz="3200" spc="-1" strike="noStrike">
              <a:latin typeface="Arial"/>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3"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24" name="PlaceHolder 1"/>
          <p:cNvSpPr>
            <a:spLocks noGrp="1"/>
          </p:cNvSpPr>
          <p:nvPr>
            <p:ph type="subTitle"/>
          </p:nvPr>
        </p:nvSpPr>
        <p:spPr>
          <a:xfrm>
            <a:off x="457200" y="205200"/>
            <a:ext cx="8229240" cy="3981240"/>
          </a:xfrm>
          <a:prstGeom prst="rect">
            <a:avLst/>
          </a:prstGeom>
        </p:spPr>
        <p:txBody>
          <a:bodyPr lIns="0" rIns="0" tIns="0" bIns="0" anchor="ctr">
            <a:spAutoFit/>
          </a:bodyPr>
          <a:p>
            <a:pPr algn="ctr"/>
            <a:endParaRPr b="0" lang="en-IN"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25"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26" name="PlaceHolder 2"/>
          <p:cNvSpPr>
            <a:spLocks noGrp="1"/>
          </p:cNvSpPr>
          <p:nvPr>
            <p:ph type="body"/>
          </p:nvPr>
        </p:nvSpPr>
        <p:spPr>
          <a:xfrm>
            <a:off x="457200" y="1203480"/>
            <a:ext cx="4015800" cy="1422720"/>
          </a:xfrm>
          <a:prstGeom prst="rect">
            <a:avLst/>
          </a:prstGeom>
        </p:spPr>
        <p:txBody>
          <a:bodyPr lIns="0" rIns="0" tIns="0" bIns="0">
            <a:normAutofit/>
          </a:bodyPr>
          <a:p>
            <a:endParaRPr b="0" lang="en-IN" sz="3200" spc="-1" strike="noStrike">
              <a:latin typeface="Arial"/>
            </a:endParaRPr>
          </a:p>
        </p:txBody>
      </p:sp>
      <p:sp>
        <p:nvSpPr>
          <p:cNvPr id="127" name="PlaceHolder 3"/>
          <p:cNvSpPr>
            <a:spLocks noGrp="1"/>
          </p:cNvSpPr>
          <p:nvPr>
            <p:ph type="body"/>
          </p:nvPr>
        </p:nvSpPr>
        <p:spPr>
          <a:xfrm>
            <a:off x="4674240" y="1203480"/>
            <a:ext cx="4015800" cy="2982960"/>
          </a:xfrm>
          <a:prstGeom prst="rect">
            <a:avLst/>
          </a:prstGeom>
        </p:spPr>
        <p:txBody>
          <a:bodyPr lIns="0" rIns="0" tIns="0" bIns="0">
            <a:normAutofit/>
          </a:bodyPr>
          <a:p>
            <a:endParaRPr b="0" lang="en-IN" sz="3200" spc="-1" strike="noStrike">
              <a:latin typeface="Arial"/>
            </a:endParaRPr>
          </a:p>
        </p:txBody>
      </p:sp>
      <p:sp>
        <p:nvSpPr>
          <p:cNvPr id="128" name="PlaceHolder 4"/>
          <p:cNvSpPr>
            <a:spLocks noGrp="1"/>
          </p:cNvSpPr>
          <p:nvPr>
            <p:ph type="body"/>
          </p:nvPr>
        </p:nvSpPr>
        <p:spPr>
          <a:xfrm>
            <a:off x="457200" y="2761920"/>
            <a:ext cx="40158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30" name="PlaceHolder 2"/>
          <p:cNvSpPr>
            <a:spLocks noGrp="1"/>
          </p:cNvSpPr>
          <p:nvPr>
            <p:ph type="body"/>
          </p:nvPr>
        </p:nvSpPr>
        <p:spPr>
          <a:xfrm>
            <a:off x="457200" y="1203480"/>
            <a:ext cx="4015800" cy="2982960"/>
          </a:xfrm>
          <a:prstGeom prst="rect">
            <a:avLst/>
          </a:prstGeom>
        </p:spPr>
        <p:txBody>
          <a:bodyPr lIns="0" rIns="0" tIns="0" bIns="0">
            <a:normAutofit/>
          </a:bodyPr>
          <a:p>
            <a:endParaRPr b="0" lang="en-IN" sz="3200" spc="-1" strike="noStrike">
              <a:latin typeface="Arial"/>
            </a:endParaRPr>
          </a:p>
        </p:txBody>
      </p:sp>
      <p:sp>
        <p:nvSpPr>
          <p:cNvPr id="131" name="PlaceHolder 3"/>
          <p:cNvSpPr>
            <a:spLocks noGrp="1"/>
          </p:cNvSpPr>
          <p:nvPr>
            <p:ph type="body"/>
          </p:nvPr>
        </p:nvSpPr>
        <p:spPr>
          <a:xfrm>
            <a:off x="4674240" y="1203480"/>
            <a:ext cx="4015800" cy="1422720"/>
          </a:xfrm>
          <a:prstGeom prst="rect">
            <a:avLst/>
          </a:prstGeom>
        </p:spPr>
        <p:txBody>
          <a:bodyPr lIns="0" rIns="0" tIns="0" bIns="0">
            <a:normAutofit/>
          </a:bodyPr>
          <a:p>
            <a:endParaRPr b="0" lang="en-IN" sz="3200" spc="-1" strike="noStrike">
              <a:latin typeface="Arial"/>
            </a:endParaRPr>
          </a:p>
        </p:txBody>
      </p:sp>
      <p:sp>
        <p:nvSpPr>
          <p:cNvPr id="132" name="PlaceHolder 4"/>
          <p:cNvSpPr>
            <a:spLocks noGrp="1"/>
          </p:cNvSpPr>
          <p:nvPr>
            <p:ph type="body"/>
          </p:nvPr>
        </p:nvSpPr>
        <p:spPr>
          <a:xfrm>
            <a:off x="4674240" y="2761920"/>
            <a:ext cx="40158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34" name="PlaceHolder 2"/>
          <p:cNvSpPr>
            <a:spLocks noGrp="1"/>
          </p:cNvSpPr>
          <p:nvPr>
            <p:ph type="body"/>
          </p:nvPr>
        </p:nvSpPr>
        <p:spPr>
          <a:xfrm>
            <a:off x="457200" y="1203480"/>
            <a:ext cx="4015800" cy="1422720"/>
          </a:xfrm>
          <a:prstGeom prst="rect">
            <a:avLst/>
          </a:prstGeom>
        </p:spPr>
        <p:txBody>
          <a:bodyPr lIns="0" rIns="0" tIns="0" bIns="0">
            <a:normAutofit/>
          </a:bodyPr>
          <a:p>
            <a:endParaRPr b="0" lang="en-IN" sz="3200" spc="-1" strike="noStrike">
              <a:latin typeface="Arial"/>
            </a:endParaRPr>
          </a:p>
        </p:txBody>
      </p:sp>
      <p:sp>
        <p:nvSpPr>
          <p:cNvPr id="135" name="PlaceHolder 3"/>
          <p:cNvSpPr>
            <a:spLocks noGrp="1"/>
          </p:cNvSpPr>
          <p:nvPr>
            <p:ph type="body"/>
          </p:nvPr>
        </p:nvSpPr>
        <p:spPr>
          <a:xfrm>
            <a:off x="4674240" y="1203480"/>
            <a:ext cx="4015800" cy="1422720"/>
          </a:xfrm>
          <a:prstGeom prst="rect">
            <a:avLst/>
          </a:prstGeom>
        </p:spPr>
        <p:txBody>
          <a:bodyPr lIns="0" rIns="0" tIns="0" bIns="0">
            <a:normAutofit/>
          </a:bodyPr>
          <a:p>
            <a:endParaRPr b="0" lang="en-IN" sz="3200" spc="-1" strike="noStrike">
              <a:latin typeface="Arial"/>
            </a:endParaRPr>
          </a:p>
        </p:txBody>
      </p:sp>
      <p:sp>
        <p:nvSpPr>
          <p:cNvPr id="136" name="PlaceHolder 4"/>
          <p:cNvSpPr>
            <a:spLocks noGrp="1"/>
          </p:cNvSpPr>
          <p:nvPr>
            <p:ph type="body"/>
          </p:nvPr>
        </p:nvSpPr>
        <p:spPr>
          <a:xfrm>
            <a:off x="457200" y="2761920"/>
            <a:ext cx="822924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38" name="PlaceHolder 2"/>
          <p:cNvSpPr>
            <a:spLocks noGrp="1"/>
          </p:cNvSpPr>
          <p:nvPr>
            <p:ph type="body"/>
          </p:nvPr>
        </p:nvSpPr>
        <p:spPr>
          <a:xfrm>
            <a:off x="457200" y="1203480"/>
            <a:ext cx="8229240" cy="1422720"/>
          </a:xfrm>
          <a:prstGeom prst="rect">
            <a:avLst/>
          </a:prstGeom>
        </p:spPr>
        <p:txBody>
          <a:bodyPr lIns="0" rIns="0" tIns="0" bIns="0">
            <a:normAutofit/>
          </a:bodyPr>
          <a:p>
            <a:endParaRPr b="0" lang="en-IN" sz="3200" spc="-1" strike="noStrike">
              <a:latin typeface="Arial"/>
            </a:endParaRPr>
          </a:p>
        </p:txBody>
      </p:sp>
      <p:sp>
        <p:nvSpPr>
          <p:cNvPr id="139" name="PlaceHolder 3"/>
          <p:cNvSpPr>
            <a:spLocks noGrp="1"/>
          </p:cNvSpPr>
          <p:nvPr>
            <p:ph type="body"/>
          </p:nvPr>
        </p:nvSpPr>
        <p:spPr>
          <a:xfrm>
            <a:off x="457200" y="2761920"/>
            <a:ext cx="822924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40"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41" name="PlaceHolder 2"/>
          <p:cNvSpPr>
            <a:spLocks noGrp="1"/>
          </p:cNvSpPr>
          <p:nvPr>
            <p:ph type="body"/>
          </p:nvPr>
        </p:nvSpPr>
        <p:spPr>
          <a:xfrm>
            <a:off x="457200" y="1203480"/>
            <a:ext cx="4015800" cy="1422720"/>
          </a:xfrm>
          <a:prstGeom prst="rect">
            <a:avLst/>
          </a:prstGeom>
        </p:spPr>
        <p:txBody>
          <a:bodyPr lIns="0" rIns="0" tIns="0" bIns="0">
            <a:normAutofit/>
          </a:bodyPr>
          <a:p>
            <a:endParaRPr b="0" lang="en-IN" sz="3200" spc="-1" strike="noStrike">
              <a:latin typeface="Arial"/>
            </a:endParaRPr>
          </a:p>
        </p:txBody>
      </p:sp>
      <p:sp>
        <p:nvSpPr>
          <p:cNvPr id="142" name="PlaceHolder 3"/>
          <p:cNvSpPr>
            <a:spLocks noGrp="1"/>
          </p:cNvSpPr>
          <p:nvPr>
            <p:ph type="body"/>
          </p:nvPr>
        </p:nvSpPr>
        <p:spPr>
          <a:xfrm>
            <a:off x="4674240" y="1203480"/>
            <a:ext cx="4015800" cy="1422720"/>
          </a:xfrm>
          <a:prstGeom prst="rect">
            <a:avLst/>
          </a:prstGeom>
        </p:spPr>
        <p:txBody>
          <a:bodyPr lIns="0" rIns="0" tIns="0" bIns="0">
            <a:normAutofit/>
          </a:bodyPr>
          <a:p>
            <a:endParaRPr b="0" lang="en-IN" sz="3200" spc="-1" strike="noStrike">
              <a:latin typeface="Arial"/>
            </a:endParaRPr>
          </a:p>
        </p:txBody>
      </p:sp>
      <p:sp>
        <p:nvSpPr>
          <p:cNvPr id="143" name="PlaceHolder 4"/>
          <p:cNvSpPr>
            <a:spLocks noGrp="1"/>
          </p:cNvSpPr>
          <p:nvPr>
            <p:ph type="body"/>
          </p:nvPr>
        </p:nvSpPr>
        <p:spPr>
          <a:xfrm>
            <a:off x="457200" y="2761920"/>
            <a:ext cx="4015800" cy="1422720"/>
          </a:xfrm>
          <a:prstGeom prst="rect">
            <a:avLst/>
          </a:prstGeom>
        </p:spPr>
        <p:txBody>
          <a:bodyPr lIns="0" rIns="0" tIns="0" bIns="0">
            <a:normAutofit/>
          </a:bodyPr>
          <a:p>
            <a:endParaRPr b="0" lang="en-IN" sz="3200" spc="-1" strike="noStrike">
              <a:latin typeface="Arial"/>
            </a:endParaRPr>
          </a:p>
        </p:txBody>
      </p:sp>
      <p:sp>
        <p:nvSpPr>
          <p:cNvPr id="144" name="PlaceHolder 5"/>
          <p:cNvSpPr>
            <a:spLocks noGrp="1"/>
          </p:cNvSpPr>
          <p:nvPr>
            <p:ph type="body"/>
          </p:nvPr>
        </p:nvSpPr>
        <p:spPr>
          <a:xfrm>
            <a:off x="4674240" y="2761920"/>
            <a:ext cx="40158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46" name="PlaceHolder 2"/>
          <p:cNvSpPr>
            <a:spLocks noGrp="1"/>
          </p:cNvSpPr>
          <p:nvPr>
            <p:ph type="body"/>
          </p:nvPr>
        </p:nvSpPr>
        <p:spPr>
          <a:xfrm>
            <a:off x="457200" y="1203480"/>
            <a:ext cx="2649600" cy="1422720"/>
          </a:xfrm>
          <a:prstGeom prst="rect">
            <a:avLst/>
          </a:prstGeom>
        </p:spPr>
        <p:txBody>
          <a:bodyPr lIns="0" rIns="0" tIns="0" bIns="0">
            <a:normAutofit/>
          </a:bodyPr>
          <a:p>
            <a:endParaRPr b="0" lang="en-IN" sz="3200" spc="-1" strike="noStrike">
              <a:latin typeface="Arial"/>
            </a:endParaRPr>
          </a:p>
        </p:txBody>
      </p:sp>
      <p:sp>
        <p:nvSpPr>
          <p:cNvPr id="147" name="PlaceHolder 3"/>
          <p:cNvSpPr>
            <a:spLocks noGrp="1"/>
          </p:cNvSpPr>
          <p:nvPr>
            <p:ph type="body"/>
          </p:nvPr>
        </p:nvSpPr>
        <p:spPr>
          <a:xfrm>
            <a:off x="3239640" y="1203480"/>
            <a:ext cx="2649600" cy="1422720"/>
          </a:xfrm>
          <a:prstGeom prst="rect">
            <a:avLst/>
          </a:prstGeom>
        </p:spPr>
        <p:txBody>
          <a:bodyPr lIns="0" rIns="0" tIns="0" bIns="0">
            <a:normAutofit/>
          </a:bodyPr>
          <a:p>
            <a:endParaRPr b="0" lang="en-IN" sz="3200" spc="-1" strike="noStrike">
              <a:latin typeface="Arial"/>
            </a:endParaRPr>
          </a:p>
        </p:txBody>
      </p:sp>
      <p:sp>
        <p:nvSpPr>
          <p:cNvPr id="148" name="PlaceHolder 4"/>
          <p:cNvSpPr>
            <a:spLocks noGrp="1"/>
          </p:cNvSpPr>
          <p:nvPr>
            <p:ph type="body"/>
          </p:nvPr>
        </p:nvSpPr>
        <p:spPr>
          <a:xfrm>
            <a:off x="6022080" y="1203480"/>
            <a:ext cx="2649600" cy="1422720"/>
          </a:xfrm>
          <a:prstGeom prst="rect">
            <a:avLst/>
          </a:prstGeom>
        </p:spPr>
        <p:txBody>
          <a:bodyPr lIns="0" rIns="0" tIns="0" bIns="0">
            <a:normAutofit/>
          </a:bodyPr>
          <a:p>
            <a:endParaRPr b="0" lang="en-IN" sz="3200" spc="-1" strike="noStrike">
              <a:latin typeface="Arial"/>
            </a:endParaRPr>
          </a:p>
        </p:txBody>
      </p:sp>
      <p:sp>
        <p:nvSpPr>
          <p:cNvPr id="149" name="PlaceHolder 5"/>
          <p:cNvSpPr>
            <a:spLocks noGrp="1"/>
          </p:cNvSpPr>
          <p:nvPr>
            <p:ph type="body"/>
          </p:nvPr>
        </p:nvSpPr>
        <p:spPr>
          <a:xfrm>
            <a:off x="457200" y="2761920"/>
            <a:ext cx="2649600" cy="1422720"/>
          </a:xfrm>
          <a:prstGeom prst="rect">
            <a:avLst/>
          </a:prstGeom>
        </p:spPr>
        <p:txBody>
          <a:bodyPr lIns="0" rIns="0" tIns="0" bIns="0">
            <a:normAutofit/>
          </a:bodyPr>
          <a:p>
            <a:endParaRPr b="0" lang="en-IN" sz="3200" spc="-1" strike="noStrike">
              <a:latin typeface="Arial"/>
            </a:endParaRPr>
          </a:p>
        </p:txBody>
      </p:sp>
      <p:sp>
        <p:nvSpPr>
          <p:cNvPr id="150" name="PlaceHolder 6"/>
          <p:cNvSpPr>
            <a:spLocks noGrp="1"/>
          </p:cNvSpPr>
          <p:nvPr>
            <p:ph type="body"/>
          </p:nvPr>
        </p:nvSpPr>
        <p:spPr>
          <a:xfrm>
            <a:off x="3239640" y="2761920"/>
            <a:ext cx="2649600" cy="1422720"/>
          </a:xfrm>
          <a:prstGeom prst="rect">
            <a:avLst/>
          </a:prstGeom>
        </p:spPr>
        <p:txBody>
          <a:bodyPr lIns="0" rIns="0" tIns="0" bIns="0">
            <a:normAutofit/>
          </a:bodyPr>
          <a:p>
            <a:endParaRPr b="0" lang="en-IN" sz="3200" spc="-1" strike="noStrike">
              <a:latin typeface="Arial"/>
            </a:endParaRPr>
          </a:p>
        </p:txBody>
      </p:sp>
      <p:sp>
        <p:nvSpPr>
          <p:cNvPr id="151" name="PlaceHolder 7"/>
          <p:cNvSpPr>
            <a:spLocks noGrp="1"/>
          </p:cNvSpPr>
          <p:nvPr>
            <p:ph type="body"/>
          </p:nvPr>
        </p:nvSpPr>
        <p:spPr>
          <a:xfrm>
            <a:off x="6022080" y="2761920"/>
            <a:ext cx="26496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54"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55" name="PlaceHolder 2"/>
          <p:cNvSpPr>
            <a:spLocks noGrp="1"/>
          </p:cNvSpPr>
          <p:nvPr>
            <p:ph type="subTitle"/>
          </p:nvPr>
        </p:nvSpPr>
        <p:spPr>
          <a:xfrm>
            <a:off x="457200" y="1203480"/>
            <a:ext cx="8229240" cy="2982960"/>
          </a:xfrm>
          <a:prstGeom prst="rect">
            <a:avLst/>
          </a:prstGeom>
        </p:spPr>
        <p:txBody>
          <a:bodyPr lIns="0" rIns="0" tIns="0" bIns="0" anchor="ctr">
            <a:spAutoFit/>
          </a:bodyPr>
          <a:p>
            <a:pPr algn="ctr"/>
            <a:endParaRPr b="0" lang="en-IN" sz="3200" spc="-1" strike="noStrike">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56"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57" name="PlaceHolder 2"/>
          <p:cNvSpPr>
            <a:spLocks noGrp="1"/>
          </p:cNvSpPr>
          <p:nvPr>
            <p:ph type="body"/>
          </p:nvPr>
        </p:nvSpPr>
        <p:spPr>
          <a:xfrm>
            <a:off x="457200" y="1203480"/>
            <a:ext cx="8229240" cy="2982960"/>
          </a:xfrm>
          <a:prstGeom prst="rect">
            <a:avLst/>
          </a:prstGeom>
        </p:spPr>
        <p:txBody>
          <a:bodyPr lIns="0" rIns="0" tIns="0" bIns="0">
            <a:normAutofit/>
          </a:bodyPr>
          <a:p>
            <a:endParaRPr b="0" lang="en-IN" sz="3200" spc="-1" strike="noStrike">
              <a:latin typeface="Arial"/>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59" name="PlaceHolder 2"/>
          <p:cNvSpPr>
            <a:spLocks noGrp="1"/>
          </p:cNvSpPr>
          <p:nvPr>
            <p:ph type="body"/>
          </p:nvPr>
        </p:nvSpPr>
        <p:spPr>
          <a:xfrm>
            <a:off x="457200" y="1203480"/>
            <a:ext cx="4015800" cy="2982960"/>
          </a:xfrm>
          <a:prstGeom prst="rect">
            <a:avLst/>
          </a:prstGeom>
        </p:spPr>
        <p:txBody>
          <a:bodyPr lIns="0" rIns="0" tIns="0" bIns="0">
            <a:normAutofit/>
          </a:bodyPr>
          <a:p>
            <a:endParaRPr b="0" lang="en-IN" sz="3200" spc="-1" strike="noStrike">
              <a:latin typeface="Arial"/>
            </a:endParaRPr>
          </a:p>
        </p:txBody>
      </p:sp>
      <p:sp>
        <p:nvSpPr>
          <p:cNvPr id="160" name="PlaceHolder 3"/>
          <p:cNvSpPr>
            <a:spLocks noGrp="1"/>
          </p:cNvSpPr>
          <p:nvPr>
            <p:ph type="body"/>
          </p:nvPr>
        </p:nvSpPr>
        <p:spPr>
          <a:xfrm>
            <a:off x="4674240" y="1203480"/>
            <a:ext cx="4015800" cy="2982960"/>
          </a:xfrm>
          <a:prstGeom prst="rect">
            <a:avLst/>
          </a:prstGeom>
        </p:spPr>
        <p:txBody>
          <a:bodyPr lIns="0" rIns="0" tIns="0" bIns="0">
            <a:normAutofit/>
          </a:bodyPr>
          <a:p>
            <a:endParaRPr b="0" lang="en-IN" sz="3200" spc="-1" strike="noStrike">
              <a:latin typeface="Arial"/>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61"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62" name="PlaceHolder 1"/>
          <p:cNvSpPr>
            <a:spLocks noGrp="1"/>
          </p:cNvSpPr>
          <p:nvPr>
            <p:ph type="subTitle"/>
          </p:nvPr>
        </p:nvSpPr>
        <p:spPr>
          <a:xfrm>
            <a:off x="457200" y="205200"/>
            <a:ext cx="8229240" cy="3981240"/>
          </a:xfrm>
          <a:prstGeom prst="rect">
            <a:avLst/>
          </a:prstGeom>
        </p:spPr>
        <p:txBody>
          <a:bodyPr lIns="0" rIns="0" tIns="0" bIns="0" anchor="ctr">
            <a:spAutoFit/>
          </a:bodyPr>
          <a:p>
            <a:pPr algn="ctr"/>
            <a:endParaRPr b="0" lang="en-IN" sz="3200" spc="-1" strike="noStrike">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64" name="PlaceHolder 2"/>
          <p:cNvSpPr>
            <a:spLocks noGrp="1"/>
          </p:cNvSpPr>
          <p:nvPr>
            <p:ph type="body"/>
          </p:nvPr>
        </p:nvSpPr>
        <p:spPr>
          <a:xfrm>
            <a:off x="457200" y="1203480"/>
            <a:ext cx="4015800" cy="1422720"/>
          </a:xfrm>
          <a:prstGeom prst="rect">
            <a:avLst/>
          </a:prstGeom>
        </p:spPr>
        <p:txBody>
          <a:bodyPr lIns="0" rIns="0" tIns="0" bIns="0">
            <a:normAutofit/>
          </a:bodyPr>
          <a:p>
            <a:endParaRPr b="0" lang="en-IN" sz="3200" spc="-1" strike="noStrike">
              <a:latin typeface="Arial"/>
            </a:endParaRPr>
          </a:p>
        </p:txBody>
      </p:sp>
      <p:sp>
        <p:nvSpPr>
          <p:cNvPr id="165" name="PlaceHolder 3"/>
          <p:cNvSpPr>
            <a:spLocks noGrp="1"/>
          </p:cNvSpPr>
          <p:nvPr>
            <p:ph type="body"/>
          </p:nvPr>
        </p:nvSpPr>
        <p:spPr>
          <a:xfrm>
            <a:off x="4674240" y="1203480"/>
            <a:ext cx="4015800" cy="2982960"/>
          </a:xfrm>
          <a:prstGeom prst="rect">
            <a:avLst/>
          </a:prstGeom>
        </p:spPr>
        <p:txBody>
          <a:bodyPr lIns="0" rIns="0" tIns="0" bIns="0">
            <a:normAutofit/>
          </a:bodyPr>
          <a:p>
            <a:endParaRPr b="0" lang="en-IN" sz="3200" spc="-1" strike="noStrike">
              <a:latin typeface="Arial"/>
            </a:endParaRPr>
          </a:p>
        </p:txBody>
      </p:sp>
      <p:sp>
        <p:nvSpPr>
          <p:cNvPr id="166" name="PlaceHolder 4"/>
          <p:cNvSpPr>
            <a:spLocks noGrp="1"/>
          </p:cNvSpPr>
          <p:nvPr>
            <p:ph type="body"/>
          </p:nvPr>
        </p:nvSpPr>
        <p:spPr>
          <a:xfrm>
            <a:off x="457200" y="2761920"/>
            <a:ext cx="40158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67"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68" name="PlaceHolder 2"/>
          <p:cNvSpPr>
            <a:spLocks noGrp="1"/>
          </p:cNvSpPr>
          <p:nvPr>
            <p:ph type="body"/>
          </p:nvPr>
        </p:nvSpPr>
        <p:spPr>
          <a:xfrm>
            <a:off x="457200" y="1203480"/>
            <a:ext cx="4015800" cy="2982960"/>
          </a:xfrm>
          <a:prstGeom prst="rect">
            <a:avLst/>
          </a:prstGeom>
        </p:spPr>
        <p:txBody>
          <a:bodyPr lIns="0" rIns="0" tIns="0" bIns="0">
            <a:normAutofit/>
          </a:bodyPr>
          <a:p>
            <a:endParaRPr b="0" lang="en-IN" sz="3200" spc="-1" strike="noStrike">
              <a:latin typeface="Arial"/>
            </a:endParaRPr>
          </a:p>
        </p:txBody>
      </p:sp>
      <p:sp>
        <p:nvSpPr>
          <p:cNvPr id="169" name="PlaceHolder 3"/>
          <p:cNvSpPr>
            <a:spLocks noGrp="1"/>
          </p:cNvSpPr>
          <p:nvPr>
            <p:ph type="body"/>
          </p:nvPr>
        </p:nvSpPr>
        <p:spPr>
          <a:xfrm>
            <a:off x="4674240" y="1203480"/>
            <a:ext cx="4015800" cy="1422720"/>
          </a:xfrm>
          <a:prstGeom prst="rect">
            <a:avLst/>
          </a:prstGeom>
        </p:spPr>
        <p:txBody>
          <a:bodyPr lIns="0" rIns="0" tIns="0" bIns="0">
            <a:normAutofit/>
          </a:bodyPr>
          <a:p>
            <a:endParaRPr b="0" lang="en-IN" sz="3200" spc="-1" strike="noStrike">
              <a:latin typeface="Arial"/>
            </a:endParaRPr>
          </a:p>
        </p:txBody>
      </p:sp>
      <p:sp>
        <p:nvSpPr>
          <p:cNvPr id="170" name="PlaceHolder 4"/>
          <p:cNvSpPr>
            <a:spLocks noGrp="1"/>
          </p:cNvSpPr>
          <p:nvPr>
            <p:ph type="body"/>
          </p:nvPr>
        </p:nvSpPr>
        <p:spPr>
          <a:xfrm>
            <a:off x="4674240" y="2761920"/>
            <a:ext cx="40158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71"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72" name="PlaceHolder 2"/>
          <p:cNvSpPr>
            <a:spLocks noGrp="1"/>
          </p:cNvSpPr>
          <p:nvPr>
            <p:ph type="body"/>
          </p:nvPr>
        </p:nvSpPr>
        <p:spPr>
          <a:xfrm>
            <a:off x="457200" y="1203480"/>
            <a:ext cx="4015800" cy="1422720"/>
          </a:xfrm>
          <a:prstGeom prst="rect">
            <a:avLst/>
          </a:prstGeom>
        </p:spPr>
        <p:txBody>
          <a:bodyPr lIns="0" rIns="0" tIns="0" bIns="0">
            <a:normAutofit/>
          </a:bodyPr>
          <a:p>
            <a:endParaRPr b="0" lang="en-IN" sz="3200" spc="-1" strike="noStrike">
              <a:latin typeface="Arial"/>
            </a:endParaRPr>
          </a:p>
        </p:txBody>
      </p:sp>
      <p:sp>
        <p:nvSpPr>
          <p:cNvPr id="173" name="PlaceHolder 3"/>
          <p:cNvSpPr>
            <a:spLocks noGrp="1"/>
          </p:cNvSpPr>
          <p:nvPr>
            <p:ph type="body"/>
          </p:nvPr>
        </p:nvSpPr>
        <p:spPr>
          <a:xfrm>
            <a:off x="4674240" y="1203480"/>
            <a:ext cx="4015800" cy="1422720"/>
          </a:xfrm>
          <a:prstGeom prst="rect">
            <a:avLst/>
          </a:prstGeom>
        </p:spPr>
        <p:txBody>
          <a:bodyPr lIns="0" rIns="0" tIns="0" bIns="0">
            <a:normAutofit/>
          </a:bodyPr>
          <a:p>
            <a:endParaRPr b="0" lang="en-IN" sz="3200" spc="-1" strike="noStrike">
              <a:latin typeface="Arial"/>
            </a:endParaRPr>
          </a:p>
        </p:txBody>
      </p:sp>
      <p:sp>
        <p:nvSpPr>
          <p:cNvPr id="174" name="PlaceHolder 4"/>
          <p:cNvSpPr>
            <a:spLocks noGrp="1"/>
          </p:cNvSpPr>
          <p:nvPr>
            <p:ph type="body"/>
          </p:nvPr>
        </p:nvSpPr>
        <p:spPr>
          <a:xfrm>
            <a:off x="457200" y="2761920"/>
            <a:ext cx="822924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75"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76" name="PlaceHolder 2"/>
          <p:cNvSpPr>
            <a:spLocks noGrp="1"/>
          </p:cNvSpPr>
          <p:nvPr>
            <p:ph type="body"/>
          </p:nvPr>
        </p:nvSpPr>
        <p:spPr>
          <a:xfrm>
            <a:off x="457200" y="1203480"/>
            <a:ext cx="8229240" cy="1422720"/>
          </a:xfrm>
          <a:prstGeom prst="rect">
            <a:avLst/>
          </a:prstGeom>
        </p:spPr>
        <p:txBody>
          <a:bodyPr lIns="0" rIns="0" tIns="0" bIns="0">
            <a:normAutofit/>
          </a:bodyPr>
          <a:p>
            <a:endParaRPr b="0" lang="en-IN" sz="3200" spc="-1" strike="noStrike">
              <a:latin typeface="Arial"/>
            </a:endParaRPr>
          </a:p>
        </p:txBody>
      </p:sp>
      <p:sp>
        <p:nvSpPr>
          <p:cNvPr id="177" name="PlaceHolder 3"/>
          <p:cNvSpPr>
            <a:spLocks noGrp="1"/>
          </p:cNvSpPr>
          <p:nvPr>
            <p:ph type="body"/>
          </p:nvPr>
        </p:nvSpPr>
        <p:spPr>
          <a:xfrm>
            <a:off x="457200" y="2761920"/>
            <a:ext cx="822924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78"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79" name="PlaceHolder 2"/>
          <p:cNvSpPr>
            <a:spLocks noGrp="1"/>
          </p:cNvSpPr>
          <p:nvPr>
            <p:ph type="body"/>
          </p:nvPr>
        </p:nvSpPr>
        <p:spPr>
          <a:xfrm>
            <a:off x="457200" y="1203480"/>
            <a:ext cx="4015800" cy="1422720"/>
          </a:xfrm>
          <a:prstGeom prst="rect">
            <a:avLst/>
          </a:prstGeom>
        </p:spPr>
        <p:txBody>
          <a:bodyPr lIns="0" rIns="0" tIns="0" bIns="0">
            <a:normAutofit/>
          </a:bodyPr>
          <a:p>
            <a:endParaRPr b="0" lang="en-IN" sz="3200" spc="-1" strike="noStrike">
              <a:latin typeface="Arial"/>
            </a:endParaRPr>
          </a:p>
        </p:txBody>
      </p:sp>
      <p:sp>
        <p:nvSpPr>
          <p:cNvPr id="180" name="PlaceHolder 3"/>
          <p:cNvSpPr>
            <a:spLocks noGrp="1"/>
          </p:cNvSpPr>
          <p:nvPr>
            <p:ph type="body"/>
          </p:nvPr>
        </p:nvSpPr>
        <p:spPr>
          <a:xfrm>
            <a:off x="4674240" y="1203480"/>
            <a:ext cx="4015800" cy="1422720"/>
          </a:xfrm>
          <a:prstGeom prst="rect">
            <a:avLst/>
          </a:prstGeom>
        </p:spPr>
        <p:txBody>
          <a:bodyPr lIns="0" rIns="0" tIns="0" bIns="0">
            <a:normAutofit/>
          </a:bodyPr>
          <a:p>
            <a:endParaRPr b="0" lang="en-IN" sz="3200" spc="-1" strike="noStrike">
              <a:latin typeface="Arial"/>
            </a:endParaRPr>
          </a:p>
        </p:txBody>
      </p:sp>
      <p:sp>
        <p:nvSpPr>
          <p:cNvPr id="181" name="PlaceHolder 4"/>
          <p:cNvSpPr>
            <a:spLocks noGrp="1"/>
          </p:cNvSpPr>
          <p:nvPr>
            <p:ph type="body"/>
          </p:nvPr>
        </p:nvSpPr>
        <p:spPr>
          <a:xfrm>
            <a:off x="457200" y="2761920"/>
            <a:ext cx="4015800" cy="1422720"/>
          </a:xfrm>
          <a:prstGeom prst="rect">
            <a:avLst/>
          </a:prstGeom>
        </p:spPr>
        <p:txBody>
          <a:bodyPr lIns="0" rIns="0" tIns="0" bIns="0">
            <a:normAutofit/>
          </a:bodyPr>
          <a:p>
            <a:endParaRPr b="0" lang="en-IN" sz="3200" spc="-1" strike="noStrike">
              <a:latin typeface="Arial"/>
            </a:endParaRPr>
          </a:p>
        </p:txBody>
      </p:sp>
      <p:sp>
        <p:nvSpPr>
          <p:cNvPr id="182" name="PlaceHolder 5"/>
          <p:cNvSpPr>
            <a:spLocks noGrp="1"/>
          </p:cNvSpPr>
          <p:nvPr>
            <p:ph type="body"/>
          </p:nvPr>
        </p:nvSpPr>
        <p:spPr>
          <a:xfrm>
            <a:off x="4674240" y="2761920"/>
            <a:ext cx="40158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05200"/>
            <a:ext cx="8229240" cy="3981240"/>
          </a:xfrm>
          <a:prstGeom prst="rect">
            <a:avLst/>
          </a:prstGeom>
        </p:spPr>
        <p:txBody>
          <a:bodyPr lIns="0" rIns="0" tIns="0" bIns="0" anchor="ctr">
            <a:spAutoFit/>
          </a:bodyPr>
          <a:p>
            <a:pPr algn="ctr"/>
            <a:endParaRPr b="0" lang="en-IN" sz="3200" spc="-1" strike="noStrike">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83"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84" name="PlaceHolder 2"/>
          <p:cNvSpPr>
            <a:spLocks noGrp="1"/>
          </p:cNvSpPr>
          <p:nvPr>
            <p:ph type="body"/>
          </p:nvPr>
        </p:nvSpPr>
        <p:spPr>
          <a:xfrm>
            <a:off x="457200" y="1203480"/>
            <a:ext cx="2649600" cy="1422720"/>
          </a:xfrm>
          <a:prstGeom prst="rect">
            <a:avLst/>
          </a:prstGeom>
        </p:spPr>
        <p:txBody>
          <a:bodyPr lIns="0" rIns="0" tIns="0" bIns="0">
            <a:normAutofit/>
          </a:bodyPr>
          <a:p>
            <a:endParaRPr b="0" lang="en-IN" sz="3200" spc="-1" strike="noStrike">
              <a:latin typeface="Arial"/>
            </a:endParaRPr>
          </a:p>
        </p:txBody>
      </p:sp>
      <p:sp>
        <p:nvSpPr>
          <p:cNvPr id="185" name="PlaceHolder 3"/>
          <p:cNvSpPr>
            <a:spLocks noGrp="1"/>
          </p:cNvSpPr>
          <p:nvPr>
            <p:ph type="body"/>
          </p:nvPr>
        </p:nvSpPr>
        <p:spPr>
          <a:xfrm>
            <a:off x="3239640" y="1203480"/>
            <a:ext cx="2649600" cy="1422720"/>
          </a:xfrm>
          <a:prstGeom prst="rect">
            <a:avLst/>
          </a:prstGeom>
        </p:spPr>
        <p:txBody>
          <a:bodyPr lIns="0" rIns="0" tIns="0" bIns="0">
            <a:normAutofit/>
          </a:bodyPr>
          <a:p>
            <a:endParaRPr b="0" lang="en-IN" sz="3200" spc="-1" strike="noStrike">
              <a:latin typeface="Arial"/>
            </a:endParaRPr>
          </a:p>
        </p:txBody>
      </p:sp>
      <p:sp>
        <p:nvSpPr>
          <p:cNvPr id="186" name="PlaceHolder 4"/>
          <p:cNvSpPr>
            <a:spLocks noGrp="1"/>
          </p:cNvSpPr>
          <p:nvPr>
            <p:ph type="body"/>
          </p:nvPr>
        </p:nvSpPr>
        <p:spPr>
          <a:xfrm>
            <a:off x="6022080" y="1203480"/>
            <a:ext cx="2649600" cy="1422720"/>
          </a:xfrm>
          <a:prstGeom prst="rect">
            <a:avLst/>
          </a:prstGeom>
        </p:spPr>
        <p:txBody>
          <a:bodyPr lIns="0" rIns="0" tIns="0" bIns="0">
            <a:normAutofit/>
          </a:bodyPr>
          <a:p>
            <a:endParaRPr b="0" lang="en-IN" sz="3200" spc="-1" strike="noStrike">
              <a:latin typeface="Arial"/>
            </a:endParaRPr>
          </a:p>
        </p:txBody>
      </p:sp>
      <p:sp>
        <p:nvSpPr>
          <p:cNvPr id="187" name="PlaceHolder 5"/>
          <p:cNvSpPr>
            <a:spLocks noGrp="1"/>
          </p:cNvSpPr>
          <p:nvPr>
            <p:ph type="body"/>
          </p:nvPr>
        </p:nvSpPr>
        <p:spPr>
          <a:xfrm>
            <a:off x="457200" y="2761920"/>
            <a:ext cx="2649600" cy="1422720"/>
          </a:xfrm>
          <a:prstGeom prst="rect">
            <a:avLst/>
          </a:prstGeom>
        </p:spPr>
        <p:txBody>
          <a:bodyPr lIns="0" rIns="0" tIns="0" bIns="0">
            <a:normAutofit/>
          </a:bodyPr>
          <a:p>
            <a:endParaRPr b="0" lang="en-IN" sz="3200" spc="-1" strike="noStrike">
              <a:latin typeface="Arial"/>
            </a:endParaRPr>
          </a:p>
        </p:txBody>
      </p:sp>
      <p:sp>
        <p:nvSpPr>
          <p:cNvPr id="188" name="PlaceHolder 6"/>
          <p:cNvSpPr>
            <a:spLocks noGrp="1"/>
          </p:cNvSpPr>
          <p:nvPr>
            <p:ph type="body"/>
          </p:nvPr>
        </p:nvSpPr>
        <p:spPr>
          <a:xfrm>
            <a:off x="3239640" y="2761920"/>
            <a:ext cx="2649600" cy="1422720"/>
          </a:xfrm>
          <a:prstGeom prst="rect">
            <a:avLst/>
          </a:prstGeom>
        </p:spPr>
        <p:txBody>
          <a:bodyPr lIns="0" rIns="0" tIns="0" bIns="0">
            <a:normAutofit/>
          </a:bodyPr>
          <a:p>
            <a:endParaRPr b="0" lang="en-IN" sz="3200" spc="-1" strike="noStrike">
              <a:latin typeface="Arial"/>
            </a:endParaRPr>
          </a:p>
        </p:txBody>
      </p:sp>
      <p:sp>
        <p:nvSpPr>
          <p:cNvPr id="189" name="PlaceHolder 7"/>
          <p:cNvSpPr>
            <a:spLocks noGrp="1"/>
          </p:cNvSpPr>
          <p:nvPr>
            <p:ph type="body"/>
          </p:nvPr>
        </p:nvSpPr>
        <p:spPr>
          <a:xfrm>
            <a:off x="6022080" y="2761920"/>
            <a:ext cx="26496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2" name="PlaceHolder 2"/>
          <p:cNvSpPr>
            <a:spLocks noGrp="1"/>
          </p:cNvSpPr>
          <p:nvPr>
            <p:ph type="body"/>
          </p:nvPr>
        </p:nvSpPr>
        <p:spPr>
          <a:xfrm>
            <a:off x="457200" y="1203480"/>
            <a:ext cx="4015800" cy="1422720"/>
          </a:xfrm>
          <a:prstGeom prst="rect">
            <a:avLst/>
          </a:prstGeom>
        </p:spPr>
        <p:txBody>
          <a:bodyPr lIns="0" rIns="0" tIns="0" bIns="0">
            <a:normAutofit/>
          </a:bodyPr>
          <a:p>
            <a:endParaRPr b="0" lang="en-IN" sz="3200" spc="-1" strike="noStrike">
              <a:latin typeface="Arial"/>
            </a:endParaRPr>
          </a:p>
        </p:txBody>
      </p:sp>
      <p:sp>
        <p:nvSpPr>
          <p:cNvPr id="13" name="PlaceHolder 3"/>
          <p:cNvSpPr>
            <a:spLocks noGrp="1"/>
          </p:cNvSpPr>
          <p:nvPr>
            <p:ph type="body"/>
          </p:nvPr>
        </p:nvSpPr>
        <p:spPr>
          <a:xfrm>
            <a:off x="4674240" y="1203480"/>
            <a:ext cx="4015800" cy="2982960"/>
          </a:xfrm>
          <a:prstGeom prst="rect">
            <a:avLst/>
          </a:prstGeom>
        </p:spPr>
        <p:txBody>
          <a:bodyPr lIns="0" rIns="0" tIns="0" bIns="0">
            <a:normAutofit/>
          </a:bodyPr>
          <a:p>
            <a:endParaRPr b="0" lang="en-IN" sz="3200" spc="-1" strike="noStrike">
              <a:latin typeface="Arial"/>
            </a:endParaRPr>
          </a:p>
        </p:txBody>
      </p:sp>
      <p:sp>
        <p:nvSpPr>
          <p:cNvPr id="14" name="PlaceHolder 4"/>
          <p:cNvSpPr>
            <a:spLocks noGrp="1"/>
          </p:cNvSpPr>
          <p:nvPr>
            <p:ph type="body"/>
          </p:nvPr>
        </p:nvSpPr>
        <p:spPr>
          <a:xfrm>
            <a:off x="457200" y="2761920"/>
            <a:ext cx="40158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16" name="PlaceHolder 2"/>
          <p:cNvSpPr>
            <a:spLocks noGrp="1"/>
          </p:cNvSpPr>
          <p:nvPr>
            <p:ph type="body"/>
          </p:nvPr>
        </p:nvSpPr>
        <p:spPr>
          <a:xfrm>
            <a:off x="457200" y="1203480"/>
            <a:ext cx="4015800" cy="2982960"/>
          </a:xfrm>
          <a:prstGeom prst="rect">
            <a:avLst/>
          </a:prstGeom>
        </p:spPr>
        <p:txBody>
          <a:bodyPr lIns="0" rIns="0" tIns="0" bIns="0">
            <a:normAutofit/>
          </a:bodyPr>
          <a:p>
            <a:endParaRPr b="0" lang="en-IN" sz="3200" spc="-1" strike="noStrike">
              <a:latin typeface="Arial"/>
            </a:endParaRPr>
          </a:p>
        </p:txBody>
      </p:sp>
      <p:sp>
        <p:nvSpPr>
          <p:cNvPr id="17" name="PlaceHolder 3"/>
          <p:cNvSpPr>
            <a:spLocks noGrp="1"/>
          </p:cNvSpPr>
          <p:nvPr>
            <p:ph type="body"/>
          </p:nvPr>
        </p:nvSpPr>
        <p:spPr>
          <a:xfrm>
            <a:off x="4674240" y="1203480"/>
            <a:ext cx="4015800" cy="1422720"/>
          </a:xfrm>
          <a:prstGeom prst="rect">
            <a:avLst/>
          </a:prstGeom>
        </p:spPr>
        <p:txBody>
          <a:bodyPr lIns="0" rIns="0" tIns="0" bIns="0">
            <a:normAutofit/>
          </a:bodyPr>
          <a:p>
            <a:endParaRPr b="0" lang="en-IN" sz="3200" spc="-1" strike="noStrike">
              <a:latin typeface="Arial"/>
            </a:endParaRPr>
          </a:p>
        </p:txBody>
      </p:sp>
      <p:sp>
        <p:nvSpPr>
          <p:cNvPr id="18" name="PlaceHolder 4"/>
          <p:cNvSpPr>
            <a:spLocks noGrp="1"/>
          </p:cNvSpPr>
          <p:nvPr>
            <p:ph type="body"/>
          </p:nvPr>
        </p:nvSpPr>
        <p:spPr>
          <a:xfrm>
            <a:off x="4674240" y="2761920"/>
            <a:ext cx="4015800" cy="1422720"/>
          </a:xfrm>
          <a:prstGeom prst="rect">
            <a:avLst/>
          </a:prstGeom>
        </p:spPr>
        <p:txBody>
          <a:bodyPr lIns="0" rIns="0" tIns="0" bIns="0">
            <a:normAutofit/>
          </a:bodyPr>
          <a:p>
            <a:endParaRPr b="0" lang="en-IN"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05200"/>
            <a:ext cx="8229240" cy="858600"/>
          </a:xfrm>
          <a:prstGeom prst="rect">
            <a:avLst/>
          </a:prstGeom>
        </p:spPr>
        <p:txBody>
          <a:bodyPr lIns="0" rIns="0" tIns="0" bIns="0" anchor="ctr">
            <a:spAutoFit/>
          </a:bodyPr>
          <a:p>
            <a:pPr algn="ctr"/>
            <a:endParaRPr b="0" lang="en-IN" sz="4400" spc="-1" strike="noStrike">
              <a:latin typeface="Arial"/>
            </a:endParaRPr>
          </a:p>
        </p:txBody>
      </p:sp>
      <p:sp>
        <p:nvSpPr>
          <p:cNvPr id="20" name="PlaceHolder 2"/>
          <p:cNvSpPr>
            <a:spLocks noGrp="1"/>
          </p:cNvSpPr>
          <p:nvPr>
            <p:ph type="body"/>
          </p:nvPr>
        </p:nvSpPr>
        <p:spPr>
          <a:xfrm>
            <a:off x="457200" y="1203480"/>
            <a:ext cx="4015800" cy="1422720"/>
          </a:xfrm>
          <a:prstGeom prst="rect">
            <a:avLst/>
          </a:prstGeom>
        </p:spPr>
        <p:txBody>
          <a:bodyPr lIns="0" rIns="0" tIns="0" bIns="0">
            <a:normAutofit/>
          </a:bodyPr>
          <a:p>
            <a:endParaRPr b="0" lang="en-IN" sz="3200" spc="-1" strike="noStrike">
              <a:latin typeface="Arial"/>
            </a:endParaRPr>
          </a:p>
        </p:txBody>
      </p:sp>
      <p:sp>
        <p:nvSpPr>
          <p:cNvPr id="21" name="PlaceHolder 3"/>
          <p:cNvSpPr>
            <a:spLocks noGrp="1"/>
          </p:cNvSpPr>
          <p:nvPr>
            <p:ph type="body"/>
          </p:nvPr>
        </p:nvSpPr>
        <p:spPr>
          <a:xfrm>
            <a:off x="4674240" y="1203480"/>
            <a:ext cx="4015800" cy="1422720"/>
          </a:xfrm>
          <a:prstGeom prst="rect">
            <a:avLst/>
          </a:prstGeom>
        </p:spPr>
        <p:txBody>
          <a:bodyPr lIns="0" rIns="0" tIns="0" bIns="0">
            <a:normAutofit/>
          </a:bodyPr>
          <a:p>
            <a:endParaRPr b="0" lang="en-IN" sz="3200" spc="-1" strike="noStrike">
              <a:latin typeface="Arial"/>
            </a:endParaRPr>
          </a:p>
        </p:txBody>
      </p:sp>
      <p:sp>
        <p:nvSpPr>
          <p:cNvPr id="22" name="PlaceHolder 4"/>
          <p:cNvSpPr>
            <a:spLocks noGrp="1"/>
          </p:cNvSpPr>
          <p:nvPr>
            <p:ph type="body"/>
          </p:nvPr>
        </p:nvSpPr>
        <p:spPr>
          <a:xfrm>
            <a:off x="457200" y="2761920"/>
            <a:ext cx="8229240" cy="1422720"/>
          </a:xfrm>
          <a:prstGeom prst="rect">
            <a:avLst/>
          </a:prstGeom>
        </p:spPr>
        <p:txBody>
          <a:bodyPr lIns="0" rIns="0" tIns="0" bIns="0">
            <a:normAutofit/>
          </a:bodyPr>
          <a:p>
            <a:endParaRPr b="0" lang="en-IN"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 Id="rId11" Type="http://schemas.openxmlformats.org/officeDocument/2006/relationships/slideLayout" Target="../slideLayouts/slideLayout58.xml"/><Relationship Id="rId12" Type="http://schemas.openxmlformats.org/officeDocument/2006/relationships/slideLayout" Target="../slideLayouts/slideLayout59.xml"/><Relationship Id="rId13" Type="http://schemas.openxmlformats.org/officeDocument/2006/relationships/slideLayout" Target="../slideLayouts/slideLayout60.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457200" y="205200"/>
            <a:ext cx="8229240" cy="858600"/>
          </a:xfrm>
          <a:prstGeom prst="rect">
            <a:avLst/>
          </a:prstGeom>
        </p:spPr>
        <p:txBody>
          <a:bodyPr lIns="0" rIns="0" tIns="0" bIns="0" anchor="ctr">
            <a:noAutofit/>
          </a:bodyPr>
          <a:p>
            <a:pPr algn="ctr"/>
            <a:r>
              <a:rPr b="0" lang="en-IN" sz="4400" spc="-1" strike="noStrike">
                <a:latin typeface="Arial"/>
              </a:rPr>
              <a:t>Click to edit the title text format</a:t>
            </a:r>
            <a:endParaRPr b="0" lang="en-IN" sz="4400" spc="-1" strike="noStrike">
              <a:latin typeface="Arial"/>
            </a:endParaRPr>
          </a:p>
        </p:txBody>
      </p:sp>
      <p:sp>
        <p:nvSpPr>
          <p:cNvPr id="1" name="PlaceHolder 2"/>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IN" sz="3200" spc="-1" strike="noStrike">
                <a:latin typeface="Arial"/>
              </a:rPr>
              <a:t>Click to edit the outline text format</a:t>
            </a:r>
            <a:endParaRPr b="0" lang="en-IN" sz="3200" spc="-1" strike="noStrike">
              <a:latin typeface="Arial"/>
            </a:endParaRPr>
          </a:p>
          <a:p>
            <a:pPr lvl="1" marL="864000" indent="-324000">
              <a:spcBef>
                <a:spcPts val="1134"/>
              </a:spcBef>
              <a:buClr>
                <a:srgbClr val="000000"/>
              </a:buClr>
              <a:buSzPct val="75000"/>
              <a:buFont typeface="Symbol" charset="2"/>
              <a:buChar char=""/>
            </a:pPr>
            <a:r>
              <a:rPr b="0" lang="en-IN" sz="2800" spc="-1" strike="noStrike">
                <a:latin typeface="Arial"/>
              </a:rPr>
              <a:t>Second Outline Level</a:t>
            </a:r>
            <a:endParaRPr b="0" lang="en-IN" sz="2800" spc="-1" strike="noStrike">
              <a:latin typeface="Arial"/>
            </a:endParaRPr>
          </a:p>
          <a:p>
            <a:pPr lvl="2" marL="1296000" indent="-288000">
              <a:spcBef>
                <a:spcPts val="850"/>
              </a:spcBef>
              <a:buClr>
                <a:srgbClr val="000000"/>
              </a:buClr>
              <a:buSzPct val="45000"/>
              <a:buFont typeface="Wingdings" charset="2"/>
              <a:buChar char=""/>
            </a:pPr>
            <a:r>
              <a:rPr b="0" lang="en-IN" sz="2400" spc="-1" strike="noStrike">
                <a:latin typeface="Arial"/>
              </a:rPr>
              <a:t>Third Outline Level</a:t>
            </a:r>
            <a:endParaRPr b="0" lang="en-IN" sz="2400" spc="-1" strike="noStrike">
              <a:latin typeface="Arial"/>
            </a:endParaRPr>
          </a:p>
          <a:p>
            <a:pPr lvl="3" marL="1728000" indent="-216000">
              <a:spcBef>
                <a:spcPts val="567"/>
              </a:spcBef>
              <a:buClr>
                <a:srgbClr val="000000"/>
              </a:buClr>
              <a:buSzPct val="75000"/>
              <a:buFont typeface="Symbol" charset="2"/>
              <a:buChar char=""/>
            </a:pPr>
            <a:r>
              <a:rPr b="0" lang="en-IN" sz="2000" spc="-1" strike="noStrike">
                <a:latin typeface="Arial"/>
              </a:rPr>
              <a:t>Fourth Outline Level</a:t>
            </a:r>
            <a:endParaRPr b="0" lang="en-IN" sz="2000" spc="-1" strike="noStrike">
              <a:latin typeface="Arial"/>
            </a:endParaRPr>
          </a:p>
          <a:p>
            <a:pPr lvl="4" marL="2160000" indent="-216000">
              <a:spcBef>
                <a:spcPts val="283"/>
              </a:spcBef>
              <a:buClr>
                <a:srgbClr val="000000"/>
              </a:buClr>
              <a:buSzPct val="45000"/>
              <a:buFont typeface="Wingdings" charset="2"/>
              <a:buChar char=""/>
            </a:pPr>
            <a:r>
              <a:rPr b="0" lang="en-IN" sz="2000" spc="-1" strike="noStrike">
                <a:latin typeface="Arial"/>
              </a:rPr>
              <a:t>Fifth Outline Level</a:t>
            </a:r>
            <a:endParaRPr b="0" lang="en-IN" sz="2000" spc="-1" strike="noStrike">
              <a:latin typeface="Arial"/>
            </a:endParaRPr>
          </a:p>
          <a:p>
            <a:pPr lvl="5" marL="2592000" indent="-216000">
              <a:spcBef>
                <a:spcPts val="283"/>
              </a:spcBef>
              <a:buClr>
                <a:srgbClr val="000000"/>
              </a:buClr>
              <a:buSzPct val="45000"/>
              <a:buFont typeface="Wingdings" charset="2"/>
              <a:buChar char=""/>
            </a:pPr>
            <a:r>
              <a:rPr b="0" lang="en-IN" sz="2000" spc="-1" strike="noStrike">
                <a:latin typeface="Arial"/>
              </a:rPr>
              <a:t>Sixth Outline Level</a:t>
            </a:r>
            <a:endParaRPr b="0" lang="en-IN" sz="2000" spc="-1" strike="noStrike">
              <a:latin typeface="Arial"/>
            </a:endParaRPr>
          </a:p>
          <a:p>
            <a:pPr lvl="6" marL="3024000" indent="-216000">
              <a:spcBef>
                <a:spcPts val="283"/>
              </a:spcBef>
              <a:buClr>
                <a:srgbClr val="000000"/>
              </a:buClr>
              <a:buSzPct val="45000"/>
              <a:buFont typeface="Wingdings" charset="2"/>
              <a:buChar char=""/>
            </a:pPr>
            <a:r>
              <a:rPr b="0" lang="en-IN" sz="2000" spc="-1" strike="noStrike">
                <a:latin typeface="Arial"/>
              </a:rPr>
              <a:t>Seventh Outline Level</a:t>
            </a:r>
            <a:endParaRPr b="0" lang="en-IN"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05200"/>
            <a:ext cx="8229240" cy="858600"/>
          </a:xfrm>
          <a:prstGeom prst="rect">
            <a:avLst/>
          </a:prstGeom>
        </p:spPr>
        <p:txBody>
          <a:bodyPr lIns="0" rIns="0" tIns="0" bIns="0" anchor="ctr">
            <a:noAutofit/>
          </a:bodyPr>
          <a:p>
            <a:pPr algn="ctr"/>
            <a:r>
              <a:rPr b="0" lang="en-IN" sz="4400" spc="-1" strike="noStrike">
                <a:latin typeface="Arial"/>
              </a:rPr>
              <a:t>Click to edit the title text format</a:t>
            </a:r>
            <a:endParaRPr b="0" lang="en-IN" sz="4400" spc="-1" strike="noStrike">
              <a:latin typeface="Arial"/>
            </a:endParaRPr>
          </a:p>
        </p:txBody>
      </p:sp>
      <p:sp>
        <p:nvSpPr>
          <p:cNvPr id="39" name="PlaceHolder 2"/>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IN" sz="3200" spc="-1" strike="noStrike">
                <a:latin typeface="Arial"/>
              </a:rPr>
              <a:t>Click to edit the outline text format</a:t>
            </a:r>
            <a:endParaRPr b="0" lang="en-IN" sz="3200" spc="-1" strike="noStrike">
              <a:latin typeface="Arial"/>
            </a:endParaRPr>
          </a:p>
          <a:p>
            <a:pPr lvl="1" marL="864000" indent="-324000">
              <a:spcBef>
                <a:spcPts val="1134"/>
              </a:spcBef>
              <a:buClr>
                <a:srgbClr val="000000"/>
              </a:buClr>
              <a:buSzPct val="75000"/>
              <a:buFont typeface="Symbol" charset="2"/>
              <a:buChar char=""/>
            </a:pPr>
            <a:r>
              <a:rPr b="0" lang="en-IN" sz="2800" spc="-1" strike="noStrike">
                <a:latin typeface="Arial"/>
              </a:rPr>
              <a:t>Second Outline Level</a:t>
            </a:r>
            <a:endParaRPr b="0" lang="en-IN" sz="2800" spc="-1" strike="noStrike">
              <a:latin typeface="Arial"/>
            </a:endParaRPr>
          </a:p>
          <a:p>
            <a:pPr lvl="2" marL="1296000" indent="-288000">
              <a:spcBef>
                <a:spcPts val="850"/>
              </a:spcBef>
              <a:buClr>
                <a:srgbClr val="000000"/>
              </a:buClr>
              <a:buSzPct val="45000"/>
              <a:buFont typeface="Wingdings" charset="2"/>
              <a:buChar char=""/>
            </a:pPr>
            <a:r>
              <a:rPr b="0" lang="en-IN" sz="2400" spc="-1" strike="noStrike">
                <a:latin typeface="Arial"/>
              </a:rPr>
              <a:t>Third Outline Level</a:t>
            </a:r>
            <a:endParaRPr b="0" lang="en-IN" sz="2400" spc="-1" strike="noStrike">
              <a:latin typeface="Arial"/>
            </a:endParaRPr>
          </a:p>
          <a:p>
            <a:pPr lvl="3" marL="1728000" indent="-216000">
              <a:spcBef>
                <a:spcPts val="567"/>
              </a:spcBef>
              <a:buClr>
                <a:srgbClr val="000000"/>
              </a:buClr>
              <a:buSzPct val="75000"/>
              <a:buFont typeface="Symbol" charset="2"/>
              <a:buChar char=""/>
            </a:pPr>
            <a:r>
              <a:rPr b="0" lang="en-IN" sz="2000" spc="-1" strike="noStrike">
                <a:latin typeface="Arial"/>
              </a:rPr>
              <a:t>Fourth Outline Level</a:t>
            </a:r>
            <a:endParaRPr b="0" lang="en-IN" sz="2000" spc="-1" strike="noStrike">
              <a:latin typeface="Arial"/>
            </a:endParaRPr>
          </a:p>
          <a:p>
            <a:pPr lvl="4" marL="2160000" indent="-216000">
              <a:spcBef>
                <a:spcPts val="283"/>
              </a:spcBef>
              <a:buClr>
                <a:srgbClr val="000000"/>
              </a:buClr>
              <a:buSzPct val="45000"/>
              <a:buFont typeface="Wingdings" charset="2"/>
              <a:buChar char=""/>
            </a:pPr>
            <a:r>
              <a:rPr b="0" lang="en-IN" sz="2000" spc="-1" strike="noStrike">
                <a:latin typeface="Arial"/>
              </a:rPr>
              <a:t>Fifth Outline Level</a:t>
            </a:r>
            <a:endParaRPr b="0" lang="en-IN" sz="2000" spc="-1" strike="noStrike">
              <a:latin typeface="Arial"/>
            </a:endParaRPr>
          </a:p>
          <a:p>
            <a:pPr lvl="5" marL="2592000" indent="-216000">
              <a:spcBef>
                <a:spcPts val="283"/>
              </a:spcBef>
              <a:buClr>
                <a:srgbClr val="000000"/>
              </a:buClr>
              <a:buSzPct val="45000"/>
              <a:buFont typeface="Wingdings" charset="2"/>
              <a:buChar char=""/>
            </a:pPr>
            <a:r>
              <a:rPr b="0" lang="en-IN" sz="2000" spc="-1" strike="noStrike">
                <a:latin typeface="Arial"/>
              </a:rPr>
              <a:t>Sixth Outline Level</a:t>
            </a:r>
            <a:endParaRPr b="0" lang="en-IN" sz="2000" spc="-1" strike="noStrike">
              <a:latin typeface="Arial"/>
            </a:endParaRPr>
          </a:p>
          <a:p>
            <a:pPr lvl="6" marL="3024000" indent="-216000">
              <a:spcBef>
                <a:spcPts val="283"/>
              </a:spcBef>
              <a:buClr>
                <a:srgbClr val="000000"/>
              </a:buClr>
              <a:buSzPct val="45000"/>
              <a:buFont typeface="Wingdings" charset="2"/>
              <a:buChar char=""/>
            </a:pPr>
            <a:r>
              <a:rPr b="0" lang="en-IN" sz="2000" spc="-1" strike="noStrike">
                <a:latin typeface="Arial"/>
              </a:rPr>
              <a:t>Seventh Outline Level</a:t>
            </a:r>
            <a:endParaRPr b="0" lang="en-IN"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6" name="PlaceHolder 1"/>
          <p:cNvSpPr>
            <a:spLocks noGrp="1"/>
          </p:cNvSpPr>
          <p:nvPr>
            <p:ph type="title"/>
          </p:nvPr>
        </p:nvSpPr>
        <p:spPr>
          <a:xfrm>
            <a:off x="457200" y="205200"/>
            <a:ext cx="8229240" cy="858600"/>
          </a:xfrm>
          <a:prstGeom prst="rect">
            <a:avLst/>
          </a:prstGeom>
        </p:spPr>
        <p:txBody>
          <a:bodyPr lIns="0" rIns="0" tIns="0" bIns="0" anchor="ctr">
            <a:noAutofit/>
          </a:bodyPr>
          <a:p>
            <a:pPr algn="ctr"/>
            <a:r>
              <a:rPr b="0" lang="en-IN" sz="4400" spc="-1" strike="noStrike">
                <a:latin typeface="Arial"/>
              </a:rPr>
              <a:t>Click to edit the title text format</a:t>
            </a:r>
            <a:endParaRPr b="0" lang="en-IN" sz="4400" spc="-1" strike="noStrike">
              <a:latin typeface="Arial"/>
            </a:endParaRPr>
          </a:p>
        </p:txBody>
      </p:sp>
      <p:sp>
        <p:nvSpPr>
          <p:cNvPr id="77" name="PlaceHolder 2"/>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IN" sz="3200" spc="-1" strike="noStrike">
                <a:latin typeface="Arial"/>
              </a:rPr>
              <a:t>Click to edit the outline text format</a:t>
            </a:r>
            <a:endParaRPr b="0" lang="en-IN" sz="3200" spc="-1" strike="noStrike">
              <a:latin typeface="Arial"/>
            </a:endParaRPr>
          </a:p>
          <a:p>
            <a:pPr lvl="1" marL="864000" indent="-324000">
              <a:spcBef>
                <a:spcPts val="1134"/>
              </a:spcBef>
              <a:buClr>
                <a:srgbClr val="000000"/>
              </a:buClr>
              <a:buSzPct val="75000"/>
              <a:buFont typeface="Symbol" charset="2"/>
              <a:buChar char=""/>
            </a:pPr>
            <a:r>
              <a:rPr b="0" lang="en-IN" sz="2800" spc="-1" strike="noStrike">
                <a:latin typeface="Arial"/>
              </a:rPr>
              <a:t>Second Outline Level</a:t>
            </a:r>
            <a:endParaRPr b="0" lang="en-IN" sz="2800" spc="-1" strike="noStrike">
              <a:latin typeface="Arial"/>
            </a:endParaRPr>
          </a:p>
          <a:p>
            <a:pPr lvl="2" marL="1296000" indent="-288000">
              <a:spcBef>
                <a:spcPts val="850"/>
              </a:spcBef>
              <a:buClr>
                <a:srgbClr val="000000"/>
              </a:buClr>
              <a:buSzPct val="45000"/>
              <a:buFont typeface="Wingdings" charset="2"/>
              <a:buChar char=""/>
            </a:pPr>
            <a:r>
              <a:rPr b="0" lang="en-IN" sz="2400" spc="-1" strike="noStrike">
                <a:latin typeface="Arial"/>
              </a:rPr>
              <a:t>Third Outline Level</a:t>
            </a:r>
            <a:endParaRPr b="0" lang="en-IN" sz="2400" spc="-1" strike="noStrike">
              <a:latin typeface="Arial"/>
            </a:endParaRPr>
          </a:p>
          <a:p>
            <a:pPr lvl="3" marL="1728000" indent="-216000">
              <a:spcBef>
                <a:spcPts val="567"/>
              </a:spcBef>
              <a:buClr>
                <a:srgbClr val="000000"/>
              </a:buClr>
              <a:buSzPct val="75000"/>
              <a:buFont typeface="Symbol" charset="2"/>
              <a:buChar char=""/>
            </a:pPr>
            <a:r>
              <a:rPr b="0" lang="en-IN" sz="2000" spc="-1" strike="noStrike">
                <a:latin typeface="Arial"/>
              </a:rPr>
              <a:t>Fourth Outline Level</a:t>
            </a:r>
            <a:endParaRPr b="0" lang="en-IN" sz="2000" spc="-1" strike="noStrike">
              <a:latin typeface="Arial"/>
            </a:endParaRPr>
          </a:p>
          <a:p>
            <a:pPr lvl="4" marL="2160000" indent="-216000">
              <a:spcBef>
                <a:spcPts val="283"/>
              </a:spcBef>
              <a:buClr>
                <a:srgbClr val="000000"/>
              </a:buClr>
              <a:buSzPct val="45000"/>
              <a:buFont typeface="Wingdings" charset="2"/>
              <a:buChar char=""/>
            </a:pPr>
            <a:r>
              <a:rPr b="0" lang="en-IN" sz="2000" spc="-1" strike="noStrike">
                <a:latin typeface="Arial"/>
              </a:rPr>
              <a:t>Fifth Outline Level</a:t>
            </a:r>
            <a:endParaRPr b="0" lang="en-IN" sz="2000" spc="-1" strike="noStrike">
              <a:latin typeface="Arial"/>
            </a:endParaRPr>
          </a:p>
          <a:p>
            <a:pPr lvl="5" marL="2592000" indent="-216000">
              <a:spcBef>
                <a:spcPts val="283"/>
              </a:spcBef>
              <a:buClr>
                <a:srgbClr val="000000"/>
              </a:buClr>
              <a:buSzPct val="45000"/>
              <a:buFont typeface="Wingdings" charset="2"/>
              <a:buChar char=""/>
            </a:pPr>
            <a:r>
              <a:rPr b="0" lang="en-IN" sz="2000" spc="-1" strike="noStrike">
                <a:latin typeface="Arial"/>
              </a:rPr>
              <a:t>Sixth Outline Level</a:t>
            </a:r>
            <a:endParaRPr b="0" lang="en-IN" sz="2000" spc="-1" strike="noStrike">
              <a:latin typeface="Arial"/>
            </a:endParaRPr>
          </a:p>
          <a:p>
            <a:pPr lvl="6" marL="3024000" indent="-216000">
              <a:spcBef>
                <a:spcPts val="283"/>
              </a:spcBef>
              <a:buClr>
                <a:srgbClr val="000000"/>
              </a:buClr>
              <a:buSzPct val="45000"/>
              <a:buFont typeface="Wingdings" charset="2"/>
              <a:buChar char=""/>
            </a:pPr>
            <a:r>
              <a:rPr b="0" lang="en-IN" sz="2000" spc="-1" strike="noStrike">
                <a:latin typeface="Arial"/>
              </a:rPr>
              <a:t>Seventh Outline Level</a:t>
            </a:r>
            <a:endParaRPr b="0" lang="en-IN"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05200"/>
            <a:ext cx="8229240" cy="858600"/>
          </a:xfrm>
          <a:prstGeom prst="rect">
            <a:avLst/>
          </a:prstGeom>
        </p:spPr>
        <p:txBody>
          <a:bodyPr lIns="0" rIns="0" tIns="0" bIns="0" anchor="ctr">
            <a:noAutofit/>
          </a:bodyPr>
          <a:p>
            <a:pPr algn="ctr"/>
            <a:r>
              <a:rPr b="0" lang="en-IN" sz="4400" spc="-1" strike="noStrike">
                <a:latin typeface="Arial"/>
              </a:rPr>
              <a:t>Click to edit the title text format</a:t>
            </a:r>
            <a:endParaRPr b="0" lang="en-IN" sz="4400" spc="-1" strike="noStrike">
              <a:latin typeface="Arial"/>
            </a:endParaRPr>
          </a:p>
        </p:txBody>
      </p:sp>
      <p:sp>
        <p:nvSpPr>
          <p:cNvPr id="115" name="PlaceHolder 2"/>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IN" sz="3200" spc="-1" strike="noStrike">
                <a:latin typeface="Arial"/>
              </a:rPr>
              <a:t>Click to edit the outline text format</a:t>
            </a:r>
            <a:endParaRPr b="0" lang="en-IN" sz="3200" spc="-1" strike="noStrike">
              <a:latin typeface="Arial"/>
            </a:endParaRPr>
          </a:p>
          <a:p>
            <a:pPr lvl="1" marL="864000" indent="-324000">
              <a:spcBef>
                <a:spcPts val="1134"/>
              </a:spcBef>
              <a:buClr>
                <a:srgbClr val="000000"/>
              </a:buClr>
              <a:buSzPct val="75000"/>
              <a:buFont typeface="Symbol" charset="2"/>
              <a:buChar char=""/>
            </a:pPr>
            <a:r>
              <a:rPr b="0" lang="en-IN" sz="2800" spc="-1" strike="noStrike">
                <a:latin typeface="Arial"/>
              </a:rPr>
              <a:t>Second Outline Level</a:t>
            </a:r>
            <a:endParaRPr b="0" lang="en-IN" sz="2800" spc="-1" strike="noStrike">
              <a:latin typeface="Arial"/>
            </a:endParaRPr>
          </a:p>
          <a:p>
            <a:pPr lvl="2" marL="1296000" indent="-288000">
              <a:spcBef>
                <a:spcPts val="850"/>
              </a:spcBef>
              <a:buClr>
                <a:srgbClr val="000000"/>
              </a:buClr>
              <a:buSzPct val="45000"/>
              <a:buFont typeface="Wingdings" charset="2"/>
              <a:buChar char=""/>
            </a:pPr>
            <a:r>
              <a:rPr b="0" lang="en-IN" sz="2400" spc="-1" strike="noStrike">
                <a:latin typeface="Arial"/>
              </a:rPr>
              <a:t>Third Outline Level</a:t>
            </a:r>
            <a:endParaRPr b="0" lang="en-IN" sz="2400" spc="-1" strike="noStrike">
              <a:latin typeface="Arial"/>
            </a:endParaRPr>
          </a:p>
          <a:p>
            <a:pPr lvl="3" marL="1728000" indent="-216000">
              <a:spcBef>
                <a:spcPts val="567"/>
              </a:spcBef>
              <a:buClr>
                <a:srgbClr val="000000"/>
              </a:buClr>
              <a:buSzPct val="75000"/>
              <a:buFont typeface="Symbol" charset="2"/>
              <a:buChar char=""/>
            </a:pPr>
            <a:r>
              <a:rPr b="0" lang="en-IN" sz="2000" spc="-1" strike="noStrike">
                <a:latin typeface="Arial"/>
              </a:rPr>
              <a:t>Fourth Outline Level</a:t>
            </a:r>
            <a:endParaRPr b="0" lang="en-IN" sz="2000" spc="-1" strike="noStrike">
              <a:latin typeface="Arial"/>
            </a:endParaRPr>
          </a:p>
          <a:p>
            <a:pPr lvl="4" marL="2160000" indent="-216000">
              <a:spcBef>
                <a:spcPts val="283"/>
              </a:spcBef>
              <a:buClr>
                <a:srgbClr val="000000"/>
              </a:buClr>
              <a:buSzPct val="45000"/>
              <a:buFont typeface="Wingdings" charset="2"/>
              <a:buChar char=""/>
            </a:pPr>
            <a:r>
              <a:rPr b="0" lang="en-IN" sz="2000" spc="-1" strike="noStrike">
                <a:latin typeface="Arial"/>
              </a:rPr>
              <a:t>Fifth Outline Level</a:t>
            </a:r>
            <a:endParaRPr b="0" lang="en-IN" sz="2000" spc="-1" strike="noStrike">
              <a:latin typeface="Arial"/>
            </a:endParaRPr>
          </a:p>
          <a:p>
            <a:pPr lvl="5" marL="2592000" indent="-216000">
              <a:spcBef>
                <a:spcPts val="283"/>
              </a:spcBef>
              <a:buClr>
                <a:srgbClr val="000000"/>
              </a:buClr>
              <a:buSzPct val="45000"/>
              <a:buFont typeface="Wingdings" charset="2"/>
              <a:buChar char=""/>
            </a:pPr>
            <a:r>
              <a:rPr b="0" lang="en-IN" sz="2000" spc="-1" strike="noStrike">
                <a:latin typeface="Arial"/>
              </a:rPr>
              <a:t>Sixth Outline Level</a:t>
            </a:r>
            <a:endParaRPr b="0" lang="en-IN" sz="2000" spc="-1" strike="noStrike">
              <a:latin typeface="Arial"/>
            </a:endParaRPr>
          </a:p>
          <a:p>
            <a:pPr lvl="6" marL="3024000" indent="-216000">
              <a:spcBef>
                <a:spcPts val="283"/>
              </a:spcBef>
              <a:buClr>
                <a:srgbClr val="000000"/>
              </a:buClr>
              <a:buSzPct val="45000"/>
              <a:buFont typeface="Wingdings" charset="2"/>
              <a:buChar char=""/>
            </a:pPr>
            <a:r>
              <a:rPr b="0" lang="en-IN" sz="2000" spc="-1" strike="noStrike">
                <a:latin typeface="Arial"/>
              </a:rPr>
              <a:t>Seventh Outline Level</a:t>
            </a:r>
            <a:endParaRPr b="0" lang="en-IN"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 name="PlaceHolder 1"/>
          <p:cNvSpPr>
            <a:spLocks noGrp="1"/>
          </p:cNvSpPr>
          <p:nvPr>
            <p:ph type="title"/>
          </p:nvPr>
        </p:nvSpPr>
        <p:spPr>
          <a:xfrm>
            <a:off x="457200" y="205200"/>
            <a:ext cx="8229240" cy="858600"/>
          </a:xfrm>
          <a:prstGeom prst="rect">
            <a:avLst/>
          </a:prstGeom>
        </p:spPr>
        <p:txBody>
          <a:bodyPr lIns="0" rIns="0" tIns="0" bIns="0" anchor="ctr">
            <a:noAutofit/>
          </a:bodyPr>
          <a:p>
            <a:pPr algn="ctr"/>
            <a:r>
              <a:rPr b="0" lang="en-IN" sz="4400" spc="-1" strike="noStrike">
                <a:latin typeface="Arial"/>
              </a:rPr>
              <a:t>Click to edit the title text format</a:t>
            </a:r>
            <a:endParaRPr b="0" lang="en-IN" sz="4400" spc="-1" strike="noStrike">
              <a:latin typeface="Arial"/>
            </a:endParaRPr>
          </a:p>
        </p:txBody>
      </p:sp>
      <p:sp>
        <p:nvSpPr>
          <p:cNvPr id="153" name="PlaceHolder 2"/>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IN" sz="3200" spc="-1" strike="noStrike">
                <a:latin typeface="Arial"/>
              </a:rPr>
              <a:t>Click to edit the outline text format</a:t>
            </a:r>
            <a:endParaRPr b="0" lang="en-IN" sz="3200" spc="-1" strike="noStrike">
              <a:latin typeface="Arial"/>
            </a:endParaRPr>
          </a:p>
          <a:p>
            <a:pPr lvl="1" marL="864000" indent="-324000">
              <a:spcBef>
                <a:spcPts val="1134"/>
              </a:spcBef>
              <a:buClr>
                <a:srgbClr val="000000"/>
              </a:buClr>
              <a:buSzPct val="75000"/>
              <a:buFont typeface="Symbol" charset="2"/>
              <a:buChar char=""/>
            </a:pPr>
            <a:r>
              <a:rPr b="0" lang="en-IN" sz="2800" spc="-1" strike="noStrike">
                <a:latin typeface="Arial"/>
              </a:rPr>
              <a:t>Second Outline Level</a:t>
            </a:r>
            <a:endParaRPr b="0" lang="en-IN" sz="2800" spc="-1" strike="noStrike">
              <a:latin typeface="Arial"/>
            </a:endParaRPr>
          </a:p>
          <a:p>
            <a:pPr lvl="2" marL="1296000" indent="-288000">
              <a:spcBef>
                <a:spcPts val="850"/>
              </a:spcBef>
              <a:buClr>
                <a:srgbClr val="000000"/>
              </a:buClr>
              <a:buSzPct val="45000"/>
              <a:buFont typeface="Wingdings" charset="2"/>
              <a:buChar char=""/>
            </a:pPr>
            <a:r>
              <a:rPr b="0" lang="en-IN" sz="2400" spc="-1" strike="noStrike">
                <a:latin typeface="Arial"/>
              </a:rPr>
              <a:t>Third Outline Level</a:t>
            </a:r>
            <a:endParaRPr b="0" lang="en-IN" sz="2400" spc="-1" strike="noStrike">
              <a:latin typeface="Arial"/>
            </a:endParaRPr>
          </a:p>
          <a:p>
            <a:pPr lvl="3" marL="1728000" indent="-216000">
              <a:spcBef>
                <a:spcPts val="567"/>
              </a:spcBef>
              <a:buClr>
                <a:srgbClr val="000000"/>
              </a:buClr>
              <a:buSzPct val="75000"/>
              <a:buFont typeface="Symbol" charset="2"/>
              <a:buChar char=""/>
            </a:pPr>
            <a:r>
              <a:rPr b="0" lang="en-IN" sz="2000" spc="-1" strike="noStrike">
                <a:latin typeface="Arial"/>
              </a:rPr>
              <a:t>Fourth Outline Level</a:t>
            </a:r>
            <a:endParaRPr b="0" lang="en-IN" sz="2000" spc="-1" strike="noStrike">
              <a:latin typeface="Arial"/>
            </a:endParaRPr>
          </a:p>
          <a:p>
            <a:pPr lvl="4" marL="2160000" indent="-216000">
              <a:spcBef>
                <a:spcPts val="283"/>
              </a:spcBef>
              <a:buClr>
                <a:srgbClr val="000000"/>
              </a:buClr>
              <a:buSzPct val="45000"/>
              <a:buFont typeface="Wingdings" charset="2"/>
              <a:buChar char=""/>
            </a:pPr>
            <a:r>
              <a:rPr b="0" lang="en-IN" sz="2000" spc="-1" strike="noStrike">
                <a:latin typeface="Arial"/>
              </a:rPr>
              <a:t>Fifth Outline Level</a:t>
            </a:r>
            <a:endParaRPr b="0" lang="en-IN" sz="2000" spc="-1" strike="noStrike">
              <a:latin typeface="Arial"/>
            </a:endParaRPr>
          </a:p>
          <a:p>
            <a:pPr lvl="5" marL="2592000" indent="-216000">
              <a:spcBef>
                <a:spcPts val="283"/>
              </a:spcBef>
              <a:buClr>
                <a:srgbClr val="000000"/>
              </a:buClr>
              <a:buSzPct val="45000"/>
              <a:buFont typeface="Wingdings" charset="2"/>
              <a:buChar char=""/>
            </a:pPr>
            <a:r>
              <a:rPr b="0" lang="en-IN" sz="2000" spc="-1" strike="noStrike">
                <a:latin typeface="Arial"/>
              </a:rPr>
              <a:t>Sixth Outline Level</a:t>
            </a:r>
            <a:endParaRPr b="0" lang="en-IN" sz="2000" spc="-1" strike="noStrike">
              <a:latin typeface="Arial"/>
            </a:endParaRPr>
          </a:p>
          <a:p>
            <a:pPr lvl="6" marL="3024000" indent="-216000">
              <a:spcBef>
                <a:spcPts val="283"/>
              </a:spcBef>
              <a:buClr>
                <a:srgbClr val="000000"/>
              </a:buClr>
              <a:buSzPct val="45000"/>
              <a:buFont typeface="Wingdings" charset="2"/>
              <a:buChar char=""/>
            </a:pPr>
            <a:r>
              <a:rPr b="0" lang="en-IN" sz="2000" spc="-1" strike="noStrike">
                <a:latin typeface="Arial"/>
              </a:rPr>
              <a:t>Seventh Outline Level</a:t>
            </a:r>
            <a:endParaRPr b="0" lang="en-IN"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4.png"/><Relationship Id="rId3" Type="http://schemas.openxmlformats.org/officeDocument/2006/relationships/slideLayout" Target="../slideLayouts/slideLayout25.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37.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4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90" name="" descr=""/>
          <p:cNvPicPr/>
          <p:nvPr/>
        </p:nvPicPr>
        <p:blipFill>
          <a:blip r:embed="rId1"/>
          <a:stretch/>
        </p:blipFill>
        <p:spPr>
          <a:xfrm>
            <a:off x="6244200" y="195840"/>
            <a:ext cx="2682720" cy="4771080"/>
          </a:xfrm>
          <a:prstGeom prst="rect">
            <a:avLst/>
          </a:prstGeom>
          <a:ln>
            <a:noFill/>
          </a:ln>
        </p:spPr>
      </p:pic>
      <p:pic>
        <p:nvPicPr>
          <p:cNvPr id="191" name="" descr=""/>
          <p:cNvPicPr/>
          <p:nvPr/>
        </p:nvPicPr>
        <p:blipFill>
          <a:blip r:embed="rId2"/>
          <a:stretch/>
        </p:blipFill>
        <p:spPr>
          <a:xfrm>
            <a:off x="288000" y="1332000"/>
            <a:ext cx="4750920" cy="2671920"/>
          </a:xfrm>
          <a:prstGeom prst="rect">
            <a:avLst/>
          </a:prstGeom>
          <a:ln>
            <a:noFill/>
          </a:ln>
        </p:spPr>
      </p:pic>
      <p:sp>
        <p:nvSpPr>
          <p:cNvPr id="192" name="CustomShape 1"/>
          <p:cNvSpPr/>
          <p:nvPr/>
        </p:nvSpPr>
        <p:spPr>
          <a:xfrm>
            <a:off x="936000" y="116280"/>
            <a:ext cx="4888800" cy="458640"/>
          </a:xfrm>
          <a:prstGeom prst="rect">
            <a:avLst/>
          </a:prstGeom>
          <a:noFill/>
          <a:ln>
            <a:noFill/>
          </a:ln>
        </p:spPr>
        <p:style>
          <a:lnRef idx="0"/>
          <a:fillRef idx="0"/>
          <a:effectRef idx="0"/>
          <a:fontRef idx="minor"/>
        </p:style>
        <p:txBody>
          <a:bodyPr lIns="90000" rIns="90000" tIns="45000" bIns="45000">
            <a:noAutofit/>
          </a:bodyPr>
          <a:p>
            <a:pPr algn="ctr">
              <a:lnSpc>
                <a:spcPct val="100000"/>
              </a:lnSpc>
            </a:pPr>
            <a:r>
              <a:rPr b="1" lang="en-IN" sz="2600" spc="-1" strike="noStrike">
                <a:solidFill>
                  <a:srgbClr val="cc0000"/>
                </a:solidFill>
                <a:latin typeface="Arial"/>
                <a:ea typeface="DejaVu Sans"/>
              </a:rPr>
              <a:t>GEM modules for mCBM 2025</a:t>
            </a:r>
            <a:endParaRPr b="0" lang="en-IN" sz="2600" spc="-1" strike="noStrike">
              <a:latin typeface="Arial"/>
            </a:endParaRPr>
          </a:p>
        </p:txBody>
      </p:sp>
      <p:sp>
        <p:nvSpPr>
          <p:cNvPr id="193" name="CustomShape 2"/>
          <p:cNvSpPr/>
          <p:nvPr/>
        </p:nvSpPr>
        <p:spPr>
          <a:xfrm>
            <a:off x="650520" y="828000"/>
            <a:ext cx="3308400" cy="345240"/>
          </a:xfrm>
          <a:prstGeom prst="rect">
            <a:avLst/>
          </a:prstGeom>
          <a:noFill/>
          <a:ln>
            <a:noFill/>
          </a:ln>
        </p:spPr>
        <p:style>
          <a:lnRef idx="0"/>
          <a:fillRef idx="0"/>
          <a:effectRef idx="0"/>
          <a:fontRef idx="minor"/>
        </p:style>
        <p:txBody>
          <a:bodyPr lIns="90000" rIns="90000" tIns="45000" bIns="45000">
            <a:noAutofit/>
          </a:bodyPr>
          <a:p>
            <a:pPr>
              <a:lnSpc>
                <a:spcPct val="100000"/>
              </a:lnSpc>
            </a:pPr>
            <a:r>
              <a:rPr b="0" lang="en-IN" sz="1800" spc="-1" strike="noStrike" u="sng">
                <a:solidFill>
                  <a:srgbClr val="000000"/>
                </a:solidFill>
                <a:uFill>
                  <a:solidFill>
                    <a:srgbClr val="ffffff"/>
                  </a:solidFill>
                </a:uFill>
                <a:latin typeface="Arial"/>
                <a:ea typeface="DejaVu Sans"/>
              </a:rPr>
              <a:t>Modules installed in June 2024</a:t>
            </a:r>
            <a:endParaRPr b="0" lang="en-IN" sz="1800" spc="-1" strike="noStrike">
              <a:latin typeface="Arial"/>
            </a:endParaRPr>
          </a:p>
        </p:txBody>
      </p:sp>
      <p:sp>
        <p:nvSpPr>
          <p:cNvPr id="194" name="CustomShape 3"/>
          <p:cNvSpPr/>
          <p:nvPr/>
        </p:nvSpPr>
        <p:spPr>
          <a:xfrm>
            <a:off x="541800" y="2651040"/>
            <a:ext cx="969120" cy="299880"/>
          </a:xfrm>
          <a:prstGeom prst="rect">
            <a:avLst/>
          </a:prstGeom>
          <a:noFill/>
          <a:ln>
            <a:noFill/>
          </a:ln>
        </p:spPr>
        <p:style>
          <a:lnRef idx="0"/>
          <a:fillRef idx="0"/>
          <a:effectRef idx="0"/>
          <a:fontRef idx="minor"/>
        </p:style>
        <p:txBody>
          <a:bodyPr lIns="90000" rIns="90000" tIns="45000" bIns="45000">
            <a:noAutofit/>
          </a:bodyPr>
          <a:p>
            <a:pPr>
              <a:lnSpc>
                <a:spcPct val="100000"/>
              </a:lnSpc>
            </a:pPr>
            <a:r>
              <a:rPr b="1" lang="en-IN" sz="1800" spc="-1" strike="noStrike">
                <a:solidFill>
                  <a:srgbClr val="ff3333"/>
                </a:solidFill>
                <a:latin typeface="Arial"/>
                <a:ea typeface="DejaVu Sans"/>
              </a:rPr>
              <a:t>GEM2</a:t>
            </a:r>
            <a:endParaRPr b="0" lang="en-IN" sz="1800" spc="-1" strike="noStrike">
              <a:latin typeface="Arial"/>
            </a:endParaRPr>
          </a:p>
        </p:txBody>
      </p:sp>
      <p:sp>
        <p:nvSpPr>
          <p:cNvPr id="195" name="CustomShape 4"/>
          <p:cNvSpPr/>
          <p:nvPr/>
        </p:nvSpPr>
        <p:spPr>
          <a:xfrm>
            <a:off x="2520000" y="2572920"/>
            <a:ext cx="922320" cy="234000"/>
          </a:xfrm>
          <a:prstGeom prst="rect">
            <a:avLst/>
          </a:prstGeom>
          <a:noFill/>
          <a:ln>
            <a:noFill/>
          </a:ln>
        </p:spPr>
        <p:style>
          <a:lnRef idx="0"/>
          <a:fillRef idx="0"/>
          <a:effectRef idx="0"/>
          <a:fontRef idx="minor"/>
        </p:style>
        <p:txBody>
          <a:bodyPr lIns="90000" rIns="90000" tIns="45000" bIns="45000">
            <a:noAutofit/>
          </a:bodyPr>
          <a:p>
            <a:pPr>
              <a:lnSpc>
                <a:spcPct val="100000"/>
              </a:lnSpc>
            </a:pPr>
            <a:r>
              <a:rPr b="1" lang="en-IN" sz="1800" spc="-1" strike="noStrike">
                <a:solidFill>
                  <a:srgbClr val="ff3333"/>
                </a:solidFill>
                <a:latin typeface="Arial"/>
                <a:ea typeface="DejaVu Sans"/>
              </a:rPr>
              <a:t>GEM1</a:t>
            </a:r>
            <a:endParaRPr b="0" lang="en-IN" sz="1800" spc="-1" strike="noStrike">
              <a:latin typeface="Arial"/>
            </a:endParaRPr>
          </a:p>
        </p:txBody>
      </p:sp>
      <p:sp>
        <p:nvSpPr>
          <p:cNvPr id="196" name="CustomShape 5"/>
          <p:cNvSpPr/>
          <p:nvPr/>
        </p:nvSpPr>
        <p:spPr>
          <a:xfrm>
            <a:off x="216000" y="4221720"/>
            <a:ext cx="5471280" cy="826560"/>
          </a:xfrm>
          <a:prstGeom prst="rect">
            <a:avLst/>
          </a:prstGeom>
          <a:noFill/>
          <a:ln>
            <a:noFill/>
          </a:ln>
        </p:spPr>
        <p:style>
          <a:lnRef idx="0"/>
          <a:fillRef idx="0"/>
          <a:effectRef idx="0"/>
          <a:fontRef idx="minor"/>
        </p:style>
        <p:txBody>
          <a:bodyPr lIns="90000" rIns="90000" tIns="45000" bIns="45000">
            <a:noAutofit/>
          </a:bodyPr>
          <a:p>
            <a:pPr>
              <a:lnSpc>
                <a:spcPct val="100000"/>
              </a:lnSpc>
            </a:pPr>
            <a:r>
              <a:rPr b="0" lang="en-IN" sz="1300" spc="-1" strike="noStrike">
                <a:solidFill>
                  <a:srgbClr val="000000"/>
                </a:solidFill>
                <a:latin typeface="Arial"/>
                <a:ea typeface="DejaVu Sans"/>
              </a:rPr>
              <a:t>-- testing with fast extracted beam in June</a:t>
            </a:r>
            <a:endParaRPr b="0" lang="en-IN" sz="1300" spc="-1" strike="noStrike">
              <a:latin typeface="Arial"/>
            </a:endParaRPr>
          </a:p>
          <a:p>
            <a:pPr>
              <a:lnSpc>
                <a:spcPct val="100000"/>
              </a:lnSpc>
            </a:pPr>
            <a:r>
              <a:rPr b="0" lang="en-IN" sz="1300" spc="-1" strike="noStrike">
                <a:solidFill>
                  <a:srgbClr val="000000"/>
                </a:solidFill>
                <a:latin typeface="Arial"/>
                <a:ea typeface="DejaVu Sans"/>
              </a:rPr>
              <a:t>   </a:t>
            </a:r>
            <a:r>
              <a:rPr b="0" lang="en-IN" sz="1300" spc="-1" strike="noStrike">
                <a:solidFill>
                  <a:srgbClr val="ff3333"/>
                </a:solidFill>
                <a:latin typeface="Arial"/>
                <a:ea typeface="DejaVu Sans"/>
              </a:rPr>
              <a:t>Obtained spill structure, time correlation and </a:t>
            </a:r>
            <a:endParaRPr b="0" lang="en-IN" sz="1300" spc="-1" strike="noStrike">
              <a:latin typeface="Arial"/>
            </a:endParaRPr>
          </a:p>
          <a:p>
            <a:pPr>
              <a:lnSpc>
                <a:spcPct val="100000"/>
              </a:lnSpc>
            </a:pPr>
            <a:r>
              <a:rPr b="0" lang="en-IN" sz="1300" spc="-1" strike="noStrike">
                <a:solidFill>
                  <a:srgbClr val="ff3333"/>
                </a:solidFill>
                <a:latin typeface="Arial"/>
                <a:ea typeface="DejaVu Sans"/>
              </a:rPr>
              <a:t>   </a:t>
            </a:r>
            <a:r>
              <a:rPr b="0" lang="en-IN" sz="1300" spc="-1" strike="noStrike">
                <a:solidFill>
                  <a:srgbClr val="ff3333"/>
                </a:solidFill>
                <a:latin typeface="Arial"/>
                <a:ea typeface="DejaVu Sans"/>
              </a:rPr>
              <a:t>Spatial coorelation between GEM1 and GEM2 -- </a:t>
            </a:r>
            <a:endParaRPr b="0" lang="en-IN" sz="1300" spc="-1" strike="noStrike">
              <a:latin typeface="Arial"/>
            </a:endParaRPr>
          </a:p>
          <a:p>
            <a:pPr>
              <a:lnSpc>
                <a:spcPct val="100000"/>
              </a:lnSpc>
            </a:pPr>
            <a:r>
              <a:rPr b="0" lang="en-IN" sz="1300" spc="-1" strike="noStrike">
                <a:solidFill>
                  <a:srgbClr val="ff3333"/>
                </a:solidFill>
                <a:latin typeface="Arial"/>
                <a:ea typeface="DejaVu Sans"/>
              </a:rPr>
              <a:t>   </a:t>
            </a:r>
            <a:r>
              <a:rPr b="0" lang="en-IN" sz="1300" spc="-1" strike="noStrike">
                <a:solidFill>
                  <a:srgbClr val="ff3333"/>
                </a:solidFill>
                <a:latin typeface="Arial"/>
                <a:ea typeface="DejaVu Sans"/>
              </a:rPr>
              <a:t>--&gt; reported in CBM collaboration meeting in Sep.2024 by C. Ghosh</a:t>
            </a:r>
            <a:r>
              <a:rPr b="0" lang="en-IN" sz="1300" spc="-1" strike="noStrike">
                <a:solidFill>
                  <a:srgbClr val="000000"/>
                </a:solidFill>
                <a:latin typeface="Arial"/>
                <a:ea typeface="DejaVu Sans"/>
              </a:rPr>
              <a:t> </a:t>
            </a:r>
            <a:endParaRPr b="0" lang="en-IN" sz="13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7" name="CustomShape 1"/>
          <p:cNvSpPr/>
          <p:nvPr/>
        </p:nvSpPr>
        <p:spPr>
          <a:xfrm>
            <a:off x="456480" y="155880"/>
            <a:ext cx="8224200" cy="429120"/>
          </a:xfrm>
          <a:prstGeom prst="rect">
            <a:avLst/>
          </a:prstGeom>
          <a:noFill/>
          <a:ln>
            <a:noFill/>
          </a:ln>
        </p:spPr>
        <p:style>
          <a:lnRef idx="0"/>
          <a:fillRef idx="0"/>
          <a:effectRef idx="0"/>
          <a:fontRef idx="minor"/>
        </p:style>
        <p:txBody>
          <a:bodyPr lIns="0" rIns="0" tIns="0" bIns="0" anchor="ctr">
            <a:noAutofit/>
          </a:bodyPr>
          <a:p>
            <a:pPr algn="ctr">
              <a:lnSpc>
                <a:spcPct val="100000"/>
              </a:lnSpc>
            </a:pPr>
            <a:r>
              <a:rPr b="1" lang="en-IN" sz="2600" spc="-1" strike="noStrike">
                <a:solidFill>
                  <a:srgbClr val="cc0000"/>
                </a:solidFill>
                <a:latin typeface="Arial"/>
                <a:ea typeface="DejaVu Sans"/>
              </a:rPr>
              <a:t>GEM modules for mCBM 2025</a:t>
            </a:r>
            <a:endParaRPr b="0" lang="en-IN" sz="2600" spc="-1" strike="noStrike">
              <a:latin typeface="Arial"/>
            </a:endParaRPr>
          </a:p>
        </p:txBody>
      </p:sp>
      <p:sp>
        <p:nvSpPr>
          <p:cNvPr id="198" name="CustomShape 2"/>
          <p:cNvSpPr/>
          <p:nvPr/>
        </p:nvSpPr>
        <p:spPr>
          <a:xfrm>
            <a:off x="1800" y="586800"/>
            <a:ext cx="7629480" cy="4236480"/>
          </a:xfrm>
          <a:prstGeom prst="rect">
            <a:avLst/>
          </a:prstGeom>
          <a:noFill/>
          <a:ln>
            <a:noFill/>
          </a:ln>
        </p:spPr>
        <p:style>
          <a:lnRef idx="0"/>
          <a:fillRef idx="0"/>
          <a:effectRef idx="0"/>
          <a:fontRef idx="minor"/>
        </p:style>
        <p:txBody>
          <a:bodyPr lIns="90000" rIns="90000" tIns="45000" bIns="45000">
            <a:noAutofit/>
          </a:bodyPr>
          <a:p>
            <a:pPr>
              <a:lnSpc>
                <a:spcPct val="100000"/>
              </a:lnSpc>
            </a:pPr>
            <a:r>
              <a:rPr b="0" lang="en-IN" sz="1800" spc="-1" strike="noStrike">
                <a:solidFill>
                  <a:srgbClr val="0000cc"/>
                </a:solidFill>
                <a:latin typeface="Arial"/>
                <a:ea typeface="DejaVu Sans"/>
              </a:rPr>
              <a:t> </a:t>
            </a:r>
            <a:endParaRPr b="0" lang="en-IN" sz="1800" spc="-1" strike="noStrike">
              <a:latin typeface="Arial"/>
            </a:endParaRPr>
          </a:p>
          <a:p>
            <a:pPr>
              <a:lnSpc>
                <a:spcPct val="100000"/>
              </a:lnSpc>
            </a:pPr>
            <a:r>
              <a:rPr b="0" lang="en-IN" sz="1800" spc="-1" strike="noStrike">
                <a:solidFill>
                  <a:srgbClr val="0000cc"/>
                </a:solidFill>
                <a:latin typeface="Arial"/>
                <a:ea typeface="DejaVu Sans"/>
              </a:rPr>
              <a:t> </a:t>
            </a:r>
            <a:r>
              <a:rPr b="1" lang="en-IN" sz="1600" spc="-1" strike="noStrike">
                <a:solidFill>
                  <a:srgbClr val="0000cc"/>
                </a:solidFill>
                <a:latin typeface="Arial"/>
                <a:ea typeface="DejaVu Sans"/>
              </a:rPr>
              <a:t>1.</a:t>
            </a:r>
            <a:r>
              <a:rPr b="0" lang="en-IN" sz="1600" spc="-1" strike="noStrike">
                <a:solidFill>
                  <a:srgbClr val="0000cc"/>
                </a:solidFill>
                <a:latin typeface="Arial"/>
                <a:ea typeface="DejaVu Sans"/>
              </a:rPr>
              <a:t> (a) Two </a:t>
            </a:r>
            <a:r>
              <a:rPr b="0" lang="en-IN" sz="1600" spc="-1" strike="noStrike" u="sng">
                <a:solidFill>
                  <a:srgbClr val="0000cc"/>
                </a:solidFill>
                <a:uFill>
                  <a:solidFill>
                    <a:srgbClr val="ffffff"/>
                  </a:solidFill>
                </a:uFill>
                <a:latin typeface="Arial"/>
                <a:ea typeface="DejaVu Sans"/>
              </a:rPr>
              <a:t>pre-production series</a:t>
            </a:r>
            <a:r>
              <a:rPr b="0" lang="en-IN" sz="1600" spc="-1" strike="noStrike">
                <a:solidFill>
                  <a:srgbClr val="0000cc"/>
                </a:solidFill>
                <a:latin typeface="Arial"/>
                <a:ea typeface="DejaVu Sans"/>
              </a:rPr>
              <a:t> of </a:t>
            </a:r>
            <a:endParaRPr b="0" lang="en-IN" sz="1600" spc="-1" strike="noStrike">
              <a:latin typeface="Arial"/>
            </a:endParaRPr>
          </a:p>
          <a:p>
            <a:pPr>
              <a:lnSpc>
                <a:spcPct val="100000"/>
              </a:lnSpc>
            </a:pPr>
            <a:r>
              <a:rPr b="0" lang="en-IN" sz="1600" spc="-1" strike="noStrike">
                <a:solidFill>
                  <a:srgbClr val="0000cc"/>
                </a:solidFill>
                <a:latin typeface="Arial"/>
                <a:ea typeface="DejaVu Sans"/>
              </a:rPr>
              <a:t>      </a:t>
            </a:r>
            <a:r>
              <a:rPr b="0" lang="en-IN" sz="1600" spc="-1" strike="noStrike">
                <a:solidFill>
                  <a:srgbClr val="0000cc"/>
                </a:solidFill>
                <a:latin typeface="Arial"/>
                <a:ea typeface="DejaVu Sans"/>
              </a:rPr>
              <a:t>Station-1 GEM modules installed </a:t>
            </a:r>
            <a:endParaRPr b="0" lang="en-IN" sz="1600" spc="-1" strike="noStrike">
              <a:latin typeface="Arial"/>
            </a:endParaRPr>
          </a:p>
          <a:p>
            <a:pPr>
              <a:lnSpc>
                <a:spcPct val="100000"/>
              </a:lnSpc>
            </a:pPr>
            <a:r>
              <a:rPr b="0" lang="en-IN" sz="1600" spc="-1" strike="noStrike">
                <a:solidFill>
                  <a:srgbClr val="0000cc"/>
                </a:solidFill>
                <a:latin typeface="Arial"/>
                <a:ea typeface="DejaVu Sans"/>
              </a:rPr>
              <a:t>      </a:t>
            </a:r>
            <a:r>
              <a:rPr b="0" lang="en-IN" sz="1600" spc="-1" strike="noStrike">
                <a:solidFill>
                  <a:srgbClr val="0000cc"/>
                </a:solidFill>
                <a:latin typeface="Arial"/>
                <a:ea typeface="DejaVu Sans"/>
              </a:rPr>
              <a:t>in mCBM cave  </a:t>
            </a:r>
            <a:endParaRPr b="0" lang="en-IN" sz="1600" spc="-1" strike="noStrike">
              <a:latin typeface="Arial"/>
            </a:endParaRPr>
          </a:p>
          <a:p>
            <a:pPr>
              <a:lnSpc>
                <a:spcPct val="100000"/>
              </a:lnSpc>
            </a:pPr>
            <a:r>
              <a:rPr b="1" lang="en-IN" sz="1200" spc="-1" strike="noStrike">
                <a:solidFill>
                  <a:srgbClr val="0000cc"/>
                </a:solidFill>
                <a:latin typeface="Arial"/>
                <a:ea typeface="DejaVu Sans"/>
              </a:rPr>
              <a:t>   </a:t>
            </a:r>
            <a:r>
              <a:rPr b="0" lang="en-IN" sz="1200" spc="-1" strike="noStrike">
                <a:solidFill>
                  <a:srgbClr val="0000cc"/>
                </a:solidFill>
                <a:latin typeface="Arial"/>
                <a:ea typeface="DejaVu Sans"/>
              </a:rPr>
              <a:t> </a:t>
            </a:r>
            <a:endParaRPr b="0" lang="en-IN" sz="1200" spc="-1" strike="noStrike">
              <a:latin typeface="Arial"/>
            </a:endParaRPr>
          </a:p>
          <a:p>
            <a:pPr>
              <a:lnSpc>
                <a:spcPct val="100000"/>
              </a:lnSpc>
            </a:pPr>
            <a:r>
              <a:rPr b="0" lang="en-IN" sz="1200" spc="-1" strike="noStrike">
                <a:solidFill>
                  <a:srgbClr val="0000cc"/>
                </a:solidFill>
                <a:latin typeface="Arial"/>
                <a:ea typeface="DejaVu Sans"/>
              </a:rPr>
              <a:t>    </a:t>
            </a:r>
            <a:r>
              <a:rPr b="0" lang="en-IN" sz="1400" spc="-1" strike="noStrike">
                <a:solidFill>
                  <a:srgbClr val="0000cc"/>
                </a:solidFill>
                <a:latin typeface="Arial"/>
                <a:ea typeface="DejaVu Sans"/>
              </a:rPr>
              <a:t>(b) New orientation (78 deg. rotation</a:t>
            </a:r>
            <a:endParaRPr b="0" lang="en-IN" sz="1400" spc="-1" strike="noStrike">
              <a:latin typeface="Arial"/>
            </a:endParaRPr>
          </a:p>
          <a:p>
            <a:pPr>
              <a:lnSpc>
                <a:spcPct val="100000"/>
              </a:lnSpc>
            </a:pPr>
            <a:r>
              <a:rPr b="0" lang="en-IN" sz="1400" spc="-1" strike="noStrike">
                <a:solidFill>
                  <a:srgbClr val="0000cc"/>
                </a:solidFill>
                <a:latin typeface="Arial"/>
                <a:ea typeface="DejaVu Sans"/>
              </a:rPr>
              <a:t>        </a:t>
            </a:r>
            <a:r>
              <a:rPr b="0" lang="en-IN" sz="1400" spc="-1" strike="noStrike">
                <a:solidFill>
                  <a:srgbClr val="0000cc"/>
                </a:solidFill>
                <a:latin typeface="Arial"/>
                <a:ea typeface="DejaVu Sans"/>
              </a:rPr>
              <a:t>With respect to earlier)</a:t>
            </a:r>
            <a:endParaRPr b="0" lang="en-IN" sz="1400" spc="-1" strike="noStrike">
              <a:latin typeface="Arial"/>
            </a:endParaRPr>
          </a:p>
          <a:p>
            <a:pPr>
              <a:lnSpc>
                <a:spcPct val="100000"/>
              </a:lnSpc>
            </a:pPr>
            <a:endParaRPr b="0" lang="en-IN" sz="1400" spc="-1" strike="noStrike">
              <a:latin typeface="Arial"/>
            </a:endParaRPr>
          </a:p>
          <a:p>
            <a:pPr>
              <a:lnSpc>
                <a:spcPct val="100000"/>
              </a:lnSpc>
            </a:pPr>
            <a:r>
              <a:rPr b="0" lang="en-IN" sz="1400" spc="-1" strike="noStrike">
                <a:solidFill>
                  <a:srgbClr val="0000cc"/>
                </a:solidFill>
                <a:latin typeface="Arial"/>
                <a:ea typeface="DejaVu Sans"/>
              </a:rPr>
              <a:t>   </a:t>
            </a:r>
            <a:r>
              <a:rPr b="0" lang="en-IN" sz="1400" spc="-1" strike="noStrike">
                <a:solidFill>
                  <a:srgbClr val="0000cc"/>
                </a:solidFill>
                <a:latin typeface="Arial"/>
                <a:ea typeface="DejaVu Sans"/>
              </a:rPr>
              <a:t>(c) Drift board with staggered layout of     </a:t>
            </a:r>
            <a:endParaRPr b="0" lang="en-IN" sz="1400" spc="-1" strike="noStrike">
              <a:latin typeface="Arial"/>
            </a:endParaRPr>
          </a:p>
          <a:p>
            <a:pPr>
              <a:lnSpc>
                <a:spcPct val="100000"/>
              </a:lnSpc>
            </a:pPr>
            <a:r>
              <a:rPr b="0" lang="en-IN" sz="1400" spc="-1" strike="noStrike">
                <a:solidFill>
                  <a:srgbClr val="0000cc"/>
                </a:solidFill>
                <a:latin typeface="Arial"/>
                <a:ea typeface="DejaVu Sans"/>
              </a:rPr>
              <a:t>        </a:t>
            </a:r>
            <a:r>
              <a:rPr b="0" lang="en-IN" sz="1400" spc="-1" strike="noStrike">
                <a:solidFill>
                  <a:srgbClr val="0000cc"/>
                </a:solidFill>
                <a:latin typeface="Arial"/>
                <a:ea typeface="DejaVu Sans"/>
              </a:rPr>
              <a:t>OptoCouplers – Final design.</a:t>
            </a:r>
            <a:endParaRPr b="0" lang="en-IN" sz="1400" spc="-1" strike="noStrike">
              <a:latin typeface="Arial"/>
            </a:endParaRPr>
          </a:p>
          <a:p>
            <a:pPr>
              <a:lnSpc>
                <a:spcPct val="100000"/>
              </a:lnSpc>
            </a:pPr>
            <a:endParaRPr b="0" lang="en-IN" sz="1400" spc="-1" strike="noStrike">
              <a:latin typeface="Arial"/>
            </a:endParaRPr>
          </a:p>
          <a:p>
            <a:pPr>
              <a:lnSpc>
                <a:spcPct val="100000"/>
              </a:lnSpc>
            </a:pPr>
            <a:r>
              <a:rPr b="0" lang="en-IN" sz="1400" spc="-1" strike="noStrike">
                <a:solidFill>
                  <a:srgbClr val="0000cc"/>
                </a:solidFill>
                <a:latin typeface="Arial"/>
                <a:ea typeface="DejaVu Sans"/>
              </a:rPr>
              <a:t>   </a:t>
            </a:r>
            <a:r>
              <a:rPr b="0" lang="en-IN" sz="1400" spc="-1" strike="noStrike">
                <a:solidFill>
                  <a:srgbClr val="0000cc"/>
                </a:solidFill>
                <a:latin typeface="Arial"/>
                <a:ea typeface="DejaVu Sans"/>
              </a:rPr>
              <a:t>(d) Read out and Electronics : </a:t>
            </a:r>
            <a:endParaRPr b="0" lang="en-IN" sz="1400" spc="-1" strike="noStrike">
              <a:latin typeface="Arial"/>
            </a:endParaRPr>
          </a:p>
          <a:p>
            <a:pPr>
              <a:lnSpc>
                <a:spcPct val="100000"/>
              </a:lnSpc>
            </a:pPr>
            <a:r>
              <a:rPr b="0" lang="en-IN" sz="1400" spc="-1" strike="noStrike">
                <a:solidFill>
                  <a:srgbClr val="0000cc"/>
                </a:solidFill>
                <a:latin typeface="Arial"/>
                <a:ea typeface="DejaVu Sans"/>
              </a:rPr>
              <a:t>        </a:t>
            </a:r>
            <a:r>
              <a:rPr b="0" lang="en-IN" sz="1400" spc="-1" strike="noStrike">
                <a:solidFill>
                  <a:srgbClr val="0000cc"/>
                </a:solidFill>
                <a:latin typeface="Arial"/>
                <a:ea typeface="DejaVu Sans"/>
              </a:rPr>
              <a:t>STS/XYTER v2.0 / MuCh-FEB</a:t>
            </a:r>
            <a:endParaRPr b="0" lang="en-IN" sz="1400" spc="-1" strike="noStrike">
              <a:latin typeface="Arial"/>
            </a:endParaRPr>
          </a:p>
          <a:p>
            <a:pPr>
              <a:lnSpc>
                <a:spcPct val="100000"/>
              </a:lnSpc>
            </a:pPr>
            <a:r>
              <a:rPr b="0" lang="en-IN" sz="1200" spc="-1" strike="noStrike">
                <a:solidFill>
                  <a:srgbClr val="000000"/>
                </a:solidFill>
                <a:latin typeface="Arial"/>
                <a:ea typeface="DejaVu Sans"/>
              </a:rPr>
              <a:t>   </a:t>
            </a:r>
            <a:endParaRPr b="0" lang="en-IN" sz="1200" spc="-1" strike="noStrike">
              <a:latin typeface="Arial"/>
            </a:endParaRPr>
          </a:p>
          <a:p>
            <a:pPr>
              <a:lnSpc>
                <a:spcPct val="100000"/>
              </a:lnSpc>
            </a:pPr>
            <a:r>
              <a:rPr b="1" lang="en-IN" sz="1200" spc="-1" strike="noStrike">
                <a:solidFill>
                  <a:srgbClr val="0000cc"/>
                </a:solidFill>
                <a:latin typeface="Arial"/>
                <a:ea typeface="DejaVu Sans"/>
              </a:rPr>
              <a:t> </a:t>
            </a:r>
            <a:r>
              <a:rPr b="1" lang="en-IN" sz="1600" spc="-1" strike="noStrike">
                <a:solidFill>
                  <a:srgbClr val="0000cc"/>
                </a:solidFill>
                <a:latin typeface="Arial"/>
                <a:ea typeface="DejaVu Sans"/>
              </a:rPr>
              <a:t>2.</a:t>
            </a:r>
            <a:r>
              <a:rPr b="0" lang="en-IN" sz="1600" spc="-1" strike="noStrike">
                <a:solidFill>
                  <a:srgbClr val="0000cc"/>
                </a:solidFill>
                <a:latin typeface="Arial"/>
                <a:ea typeface="DejaVu Sans"/>
              </a:rPr>
              <a:t>  Plan to install : </a:t>
            </a:r>
            <a:r>
              <a:rPr b="0" lang="en-IN" sz="1600" spc="-1" strike="noStrike">
                <a:solidFill>
                  <a:srgbClr val="ff3333"/>
                </a:solidFill>
                <a:latin typeface="Arial"/>
                <a:ea typeface="DejaVu Sans"/>
              </a:rPr>
              <a:t>station-2 full-scale Module for May 2025 beamtest.</a:t>
            </a:r>
            <a:endParaRPr b="0" lang="en-IN" sz="1600" spc="-1" strike="noStrike">
              <a:latin typeface="Arial"/>
            </a:endParaRPr>
          </a:p>
          <a:p>
            <a:pPr>
              <a:lnSpc>
                <a:spcPct val="100000"/>
              </a:lnSpc>
            </a:pPr>
            <a:r>
              <a:rPr b="0" lang="en-IN" sz="1600" spc="-1" strike="noStrike">
                <a:solidFill>
                  <a:srgbClr val="ff3333"/>
                </a:solidFill>
                <a:latin typeface="Arial"/>
                <a:ea typeface="DejaVu Sans"/>
              </a:rPr>
              <a:t>    </a:t>
            </a:r>
            <a:r>
              <a:rPr b="0" lang="en-IN" sz="1600" spc="-1" strike="noStrike">
                <a:solidFill>
                  <a:srgbClr val="0000cc"/>
                </a:solidFill>
                <a:latin typeface="Arial"/>
                <a:ea typeface="DejaVu Sans"/>
              </a:rPr>
              <a:t>...One module fabricated  And tested long time back.  --&gt; Readout for the </a:t>
            </a:r>
            <a:endParaRPr b="0" lang="en-IN" sz="1600" spc="-1" strike="noStrike">
              <a:latin typeface="Arial"/>
            </a:endParaRPr>
          </a:p>
          <a:p>
            <a:pPr>
              <a:lnSpc>
                <a:spcPct val="100000"/>
              </a:lnSpc>
            </a:pPr>
            <a:r>
              <a:rPr b="0" lang="en-IN" sz="1600" spc="-1" strike="noStrike">
                <a:solidFill>
                  <a:srgbClr val="0000cc"/>
                </a:solidFill>
                <a:latin typeface="Arial"/>
                <a:ea typeface="DejaVu Sans"/>
              </a:rPr>
              <a:t>    </a:t>
            </a:r>
            <a:r>
              <a:rPr b="0" lang="en-IN" sz="1600" spc="-1" strike="noStrike">
                <a:solidFill>
                  <a:srgbClr val="0000cc"/>
                </a:solidFill>
                <a:latin typeface="Arial"/>
                <a:ea typeface="DejaVu Sans"/>
              </a:rPr>
              <a:t>new one has been ordered Should be ready for May 2025 test by December.</a:t>
            </a:r>
            <a:endParaRPr b="0" lang="en-IN" sz="1600" spc="-1" strike="noStrike">
              <a:latin typeface="Arial"/>
            </a:endParaRPr>
          </a:p>
          <a:p>
            <a:pPr>
              <a:lnSpc>
                <a:spcPct val="100000"/>
              </a:lnSpc>
            </a:pPr>
            <a:r>
              <a:rPr b="0" lang="en-IN" sz="1600" spc="-1" strike="noStrike">
                <a:solidFill>
                  <a:srgbClr val="ff3333"/>
                </a:solidFill>
                <a:latin typeface="Arial"/>
                <a:ea typeface="DejaVu Sans"/>
              </a:rPr>
              <a:t>    </a:t>
            </a:r>
            <a:r>
              <a:rPr b="0" lang="en-IN" sz="1600" spc="-1" strike="noStrike">
                <a:solidFill>
                  <a:srgbClr val="ff3333"/>
                </a:solidFill>
                <a:latin typeface="Arial"/>
                <a:ea typeface="DejaVu Sans"/>
              </a:rPr>
              <a:t>--&gt; Mechanics help (as forseen now) --  a couple of holes-drilling ! --&gt; Next slide:</a:t>
            </a:r>
            <a:endParaRPr b="0" lang="en-IN" sz="1600" spc="-1" strike="noStrike">
              <a:latin typeface="Arial"/>
            </a:endParaRPr>
          </a:p>
          <a:p>
            <a:pPr>
              <a:lnSpc>
                <a:spcPct val="100000"/>
              </a:lnSpc>
            </a:pPr>
            <a:endParaRPr b="0" lang="en-IN" sz="1600" spc="-1" strike="noStrike">
              <a:latin typeface="Arial"/>
            </a:endParaRPr>
          </a:p>
          <a:p>
            <a:pPr>
              <a:lnSpc>
                <a:spcPct val="100000"/>
              </a:lnSpc>
            </a:pPr>
            <a:endParaRPr b="0" lang="en-IN" sz="1600" spc="-1" strike="noStrike">
              <a:latin typeface="Arial"/>
            </a:endParaRPr>
          </a:p>
          <a:p>
            <a:pPr>
              <a:lnSpc>
                <a:spcPct val="100000"/>
              </a:lnSpc>
            </a:pPr>
            <a:endParaRPr b="0" lang="en-IN" sz="1600" spc="-1" strike="noStrike">
              <a:latin typeface="Arial"/>
            </a:endParaRPr>
          </a:p>
          <a:p>
            <a:pPr>
              <a:lnSpc>
                <a:spcPct val="100000"/>
              </a:lnSpc>
            </a:pPr>
            <a:r>
              <a:rPr b="0" lang="en-IN" sz="1800" spc="-1" strike="noStrike">
                <a:solidFill>
                  <a:srgbClr val="0000cc"/>
                </a:solidFill>
                <a:latin typeface="Arial"/>
                <a:ea typeface="DejaVu Sans"/>
              </a:rPr>
              <a:t> </a:t>
            </a:r>
            <a:endParaRPr b="0" lang="en-IN" sz="1800" spc="-1" strike="noStrike">
              <a:latin typeface="Arial"/>
            </a:endParaRPr>
          </a:p>
          <a:p>
            <a:pPr>
              <a:lnSpc>
                <a:spcPct val="100000"/>
              </a:lnSpc>
            </a:pPr>
            <a:endParaRPr b="0" lang="en-IN" sz="1800" spc="-1" strike="noStrike">
              <a:latin typeface="Arial"/>
            </a:endParaRPr>
          </a:p>
          <a:p>
            <a:pPr>
              <a:lnSpc>
                <a:spcPct val="100000"/>
              </a:lnSpc>
            </a:pPr>
            <a:r>
              <a:rPr b="1" lang="en-IN" sz="1800" spc="-1" strike="noStrike">
                <a:solidFill>
                  <a:srgbClr val="000000"/>
                </a:solidFill>
                <a:latin typeface="Arial"/>
                <a:ea typeface="DejaVu Sans"/>
              </a:rPr>
              <a:t>       </a:t>
            </a:r>
            <a:r>
              <a:rPr b="1" lang="en-IN" sz="1800" spc="-1" strike="noStrike">
                <a:solidFill>
                  <a:srgbClr val="000000"/>
                </a:solidFill>
                <a:latin typeface="Arial"/>
                <a:ea typeface="DejaVu Sans"/>
              </a:rPr>
              <a:t>-- </a:t>
            </a:r>
            <a:endParaRPr b="0" lang="en-IN" sz="1800" spc="-1" strike="noStrike">
              <a:latin typeface="Arial"/>
            </a:endParaRPr>
          </a:p>
          <a:p>
            <a:pPr>
              <a:lnSpc>
                <a:spcPct val="100000"/>
              </a:lnSpc>
            </a:pPr>
            <a:endParaRPr b="0" lang="en-IN" sz="1800" spc="-1" strike="noStrike">
              <a:latin typeface="Arial"/>
            </a:endParaRPr>
          </a:p>
          <a:p>
            <a:pPr>
              <a:lnSpc>
                <a:spcPct val="100000"/>
              </a:lnSpc>
            </a:pPr>
            <a:r>
              <a:rPr b="0" lang="en-IN" sz="1800" spc="-1" strike="noStrike">
                <a:solidFill>
                  <a:srgbClr val="ff3333"/>
                </a:solidFill>
                <a:latin typeface="Arial"/>
                <a:ea typeface="DejaVu Sans"/>
              </a:rPr>
              <a:t>     </a:t>
            </a:r>
            <a:endParaRPr b="0" lang="en-IN" sz="1800" spc="-1" strike="noStrike">
              <a:latin typeface="Arial"/>
            </a:endParaRPr>
          </a:p>
        </p:txBody>
      </p:sp>
      <p:sp>
        <p:nvSpPr>
          <p:cNvPr id="199" name="CustomShape 3"/>
          <p:cNvSpPr/>
          <p:nvPr/>
        </p:nvSpPr>
        <p:spPr>
          <a:xfrm>
            <a:off x="8330400" y="4899600"/>
            <a:ext cx="276480" cy="245880"/>
          </a:xfrm>
          <a:prstGeom prst="rect">
            <a:avLst/>
          </a:prstGeom>
          <a:noFill/>
          <a:ln>
            <a:noFill/>
          </a:ln>
        </p:spPr>
        <p:style>
          <a:lnRef idx="0"/>
          <a:fillRef idx="0"/>
          <a:effectRef idx="0"/>
          <a:fontRef idx="minor"/>
        </p:style>
      </p:sp>
      <p:sp>
        <p:nvSpPr>
          <p:cNvPr id="200" name="CustomShape 4"/>
          <p:cNvSpPr/>
          <p:nvPr/>
        </p:nvSpPr>
        <p:spPr>
          <a:xfrm>
            <a:off x="3528000" y="729360"/>
            <a:ext cx="5419800" cy="2149560"/>
          </a:xfrm>
          <a:prstGeom prst="rect">
            <a:avLst/>
          </a:prstGeom>
          <a:noFill/>
          <a:ln>
            <a:noFill/>
          </a:ln>
        </p:spPr>
        <p:style>
          <a:lnRef idx="0"/>
          <a:fillRef idx="0"/>
          <a:effectRef idx="0"/>
          <a:fontRef idx="minor"/>
        </p:style>
        <p:txBody>
          <a:bodyPr lIns="90000" rIns="90000" tIns="45000" bIns="45000">
            <a:noAutofit/>
          </a:bodyPr>
          <a:p>
            <a:pPr>
              <a:lnSpc>
                <a:spcPct val="100000"/>
              </a:lnSpc>
            </a:pPr>
            <a:r>
              <a:rPr b="1" lang="en-IN" sz="1600" spc="-1" strike="noStrike">
                <a:solidFill>
                  <a:srgbClr val="0000cc"/>
                </a:solidFill>
                <a:latin typeface="Arial"/>
                <a:ea typeface="DejaVu Sans"/>
              </a:rPr>
              <a:t>3.   </a:t>
            </a:r>
            <a:r>
              <a:rPr b="0" lang="en-IN" sz="1600" spc="-1" strike="noStrike" u="sng">
                <a:solidFill>
                  <a:srgbClr val="0000cc"/>
                </a:solidFill>
                <a:uFill>
                  <a:solidFill>
                    <a:srgbClr val="ffffff"/>
                  </a:solidFill>
                </a:uFill>
                <a:latin typeface="Arial"/>
                <a:ea typeface="DejaVu Sans"/>
              </a:rPr>
              <a:t>Goal </a:t>
            </a:r>
            <a:endParaRPr b="0" lang="en-IN" sz="1600" spc="-1" strike="noStrike">
              <a:latin typeface="Arial"/>
            </a:endParaRPr>
          </a:p>
          <a:p>
            <a:pPr>
              <a:lnSpc>
                <a:spcPct val="100000"/>
              </a:lnSpc>
            </a:pPr>
            <a:r>
              <a:rPr b="0" lang="en-IN" sz="1600" spc="-1" strike="noStrike">
                <a:solidFill>
                  <a:srgbClr val="0000cc"/>
                </a:solidFill>
                <a:latin typeface="Arial"/>
                <a:ea typeface="DejaVu Sans"/>
              </a:rPr>
              <a:t>     </a:t>
            </a:r>
            <a:endParaRPr b="0" lang="en-IN" sz="1600" spc="-1" strike="noStrike">
              <a:latin typeface="Arial"/>
            </a:endParaRPr>
          </a:p>
          <a:p>
            <a:pPr>
              <a:lnSpc>
                <a:spcPct val="100000"/>
              </a:lnSpc>
            </a:pPr>
            <a:r>
              <a:rPr b="0" lang="en-IN" sz="1600" spc="-1" strike="noStrike">
                <a:solidFill>
                  <a:srgbClr val="0000cc"/>
                </a:solidFill>
                <a:latin typeface="Arial"/>
                <a:ea typeface="DejaVu Sans"/>
              </a:rPr>
              <a:t>    </a:t>
            </a:r>
            <a:r>
              <a:rPr b="1" lang="en-IN" sz="1600" spc="-1" strike="noStrike">
                <a:solidFill>
                  <a:srgbClr val="0000cc"/>
                </a:solidFill>
                <a:latin typeface="Arial"/>
                <a:ea typeface="DejaVu Sans"/>
              </a:rPr>
              <a:t>(a) </a:t>
            </a:r>
            <a:r>
              <a:rPr b="0" lang="en-IN" sz="1600" spc="-1" strike="noStrike">
                <a:solidFill>
                  <a:srgbClr val="0000cc"/>
                </a:solidFill>
                <a:latin typeface="Arial"/>
                <a:ea typeface="DejaVu Sans"/>
              </a:rPr>
              <a:t>detector testing at high rates :</a:t>
            </a:r>
            <a:endParaRPr b="0" lang="en-IN" sz="1600" spc="-1" strike="noStrike">
              <a:latin typeface="Arial"/>
            </a:endParaRPr>
          </a:p>
          <a:p>
            <a:pPr>
              <a:lnSpc>
                <a:spcPct val="100000"/>
              </a:lnSpc>
            </a:pPr>
            <a:r>
              <a:rPr b="0" lang="en-IN" sz="1600" spc="-1" strike="noStrike">
                <a:solidFill>
                  <a:srgbClr val="0000cc"/>
                </a:solidFill>
                <a:latin typeface="Arial"/>
                <a:ea typeface="DejaVu Sans"/>
              </a:rPr>
              <a:t>   </a:t>
            </a:r>
            <a:r>
              <a:rPr b="0" lang="en-IN" sz="1600" spc="-1" strike="noStrike">
                <a:solidFill>
                  <a:srgbClr val="0000cc"/>
                </a:solidFill>
                <a:latin typeface="Arial"/>
                <a:ea typeface="DejaVu Sans"/>
              </a:rPr>
              <a:t>--&gt;  beam: Au+Au, or U+Au, </a:t>
            </a:r>
            <a:endParaRPr b="0" lang="en-IN" sz="1600" spc="-1" strike="noStrike">
              <a:latin typeface="Arial"/>
            </a:endParaRPr>
          </a:p>
          <a:p>
            <a:pPr>
              <a:lnSpc>
                <a:spcPct val="100000"/>
              </a:lnSpc>
            </a:pPr>
            <a:r>
              <a:rPr b="0" lang="en-IN" sz="1600" spc="-1" strike="noStrike">
                <a:solidFill>
                  <a:srgbClr val="0000cc"/>
                </a:solidFill>
                <a:latin typeface="Arial"/>
                <a:ea typeface="DejaVu Sans"/>
              </a:rPr>
              <a:t>   </a:t>
            </a:r>
            <a:r>
              <a:rPr b="0" lang="en-IN" sz="1600" spc="-1" strike="noStrike">
                <a:solidFill>
                  <a:srgbClr val="0000cc"/>
                </a:solidFill>
                <a:latin typeface="Arial"/>
                <a:ea typeface="DejaVu Sans"/>
              </a:rPr>
              <a:t>--&gt;  with better defined beams (without micro-structures)         than before and from 10**5/ spill to maximum, </a:t>
            </a:r>
            <a:endParaRPr b="0" lang="en-IN" sz="1600" spc="-1" strike="noStrike">
              <a:latin typeface="Arial"/>
            </a:endParaRPr>
          </a:p>
          <a:p>
            <a:pPr>
              <a:lnSpc>
                <a:spcPct val="100000"/>
              </a:lnSpc>
            </a:pPr>
            <a:r>
              <a:rPr b="0" lang="en-IN" sz="1600" spc="-1" strike="noStrike">
                <a:solidFill>
                  <a:srgbClr val="0000cc"/>
                </a:solidFill>
                <a:latin typeface="Arial"/>
                <a:ea typeface="DejaVu Sans"/>
              </a:rPr>
              <a:t>   </a:t>
            </a:r>
            <a:r>
              <a:rPr b="0" lang="en-IN" sz="1600" spc="-1" strike="noStrike">
                <a:solidFill>
                  <a:srgbClr val="0000cc"/>
                </a:solidFill>
                <a:latin typeface="Arial"/>
                <a:ea typeface="DejaVu Sans"/>
              </a:rPr>
              <a:t>--&gt; Long term exposure to high rates</a:t>
            </a:r>
            <a:endParaRPr b="0" lang="en-IN" sz="1600" spc="-1" strike="noStrike">
              <a:latin typeface="Arial"/>
            </a:endParaRPr>
          </a:p>
          <a:p>
            <a:pPr>
              <a:lnSpc>
                <a:spcPct val="100000"/>
              </a:lnSpc>
            </a:pPr>
            <a:endParaRPr b="0" lang="en-IN" sz="1600" spc="-1" strike="noStrike">
              <a:latin typeface="Arial"/>
            </a:endParaRPr>
          </a:p>
          <a:p>
            <a:pPr>
              <a:lnSpc>
                <a:spcPct val="100000"/>
              </a:lnSpc>
            </a:pPr>
            <a:r>
              <a:rPr b="1" lang="en-IN" sz="1600" spc="-1" strike="noStrike">
                <a:solidFill>
                  <a:srgbClr val="000066"/>
                </a:solidFill>
                <a:latin typeface="Arial"/>
                <a:ea typeface="DejaVu Sans"/>
              </a:rPr>
              <a:t>    </a:t>
            </a:r>
            <a:r>
              <a:rPr b="1" lang="en-IN" sz="1600" spc="-1" strike="noStrike">
                <a:solidFill>
                  <a:srgbClr val="0000cc"/>
                </a:solidFill>
                <a:latin typeface="Arial"/>
                <a:ea typeface="DejaVu Sans"/>
              </a:rPr>
              <a:t>(b)</a:t>
            </a:r>
            <a:r>
              <a:rPr b="0" lang="en-IN" sz="1600" spc="-1" strike="noStrike">
                <a:solidFill>
                  <a:srgbClr val="0000cc"/>
                </a:solidFill>
                <a:latin typeface="Arial"/>
                <a:ea typeface="DejaVu Sans"/>
              </a:rPr>
              <a:t> Testing with final version of LVDB, first version of </a:t>
            </a:r>
            <a:endParaRPr b="0" lang="en-IN" sz="1600" spc="-1" strike="noStrike">
              <a:latin typeface="Arial"/>
            </a:endParaRPr>
          </a:p>
          <a:p>
            <a:pPr>
              <a:lnSpc>
                <a:spcPct val="100000"/>
              </a:lnSpc>
            </a:pPr>
            <a:r>
              <a:rPr b="0" lang="en-IN" sz="1600" spc="-1" strike="noStrike">
                <a:solidFill>
                  <a:srgbClr val="0000cc"/>
                </a:solidFill>
                <a:latin typeface="Arial"/>
                <a:ea typeface="DejaVu Sans"/>
              </a:rPr>
              <a:t>     </a:t>
            </a:r>
            <a:r>
              <a:rPr b="0" lang="en-IN" sz="1600" spc="-1" strike="noStrike">
                <a:solidFill>
                  <a:srgbClr val="0000cc"/>
                </a:solidFill>
                <a:latin typeface="Arial"/>
                <a:ea typeface="DejaVu Sans"/>
              </a:rPr>
              <a:t>HVDB, new version of FMC board snd Gas flow</a:t>
            </a:r>
            <a:endParaRPr b="0" lang="en-IN" sz="1600" spc="-1" strike="noStrike">
              <a:latin typeface="Arial"/>
            </a:endParaRPr>
          </a:p>
          <a:p>
            <a:pPr>
              <a:lnSpc>
                <a:spcPct val="100000"/>
              </a:lnSpc>
            </a:pPr>
            <a:r>
              <a:rPr b="0" lang="en-IN" sz="1600" spc="-1" strike="noStrike">
                <a:solidFill>
                  <a:srgbClr val="0000cc"/>
                </a:solidFill>
                <a:latin typeface="Arial"/>
                <a:ea typeface="DejaVu Sans"/>
              </a:rPr>
              <a:t>     </a:t>
            </a:r>
            <a:r>
              <a:rPr b="0" lang="en-IN" sz="1600" spc="-1" strike="noStrike">
                <a:solidFill>
                  <a:srgbClr val="0000cc"/>
                </a:solidFill>
                <a:latin typeface="Arial"/>
                <a:ea typeface="DejaVu Sans"/>
              </a:rPr>
              <a:t>monitoring devices</a:t>
            </a:r>
            <a:endParaRPr b="0" lang="en-IN" sz="16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01" name="Picture 1" descr=""/>
          <p:cNvPicPr/>
          <p:nvPr/>
        </p:nvPicPr>
        <p:blipFill>
          <a:blip r:embed="rId1"/>
          <a:stretch/>
        </p:blipFill>
        <p:spPr>
          <a:xfrm>
            <a:off x="360000" y="468000"/>
            <a:ext cx="4103280" cy="3077280"/>
          </a:xfrm>
          <a:prstGeom prst="rect">
            <a:avLst/>
          </a:prstGeom>
          <a:ln>
            <a:noFill/>
          </a:ln>
        </p:spPr>
      </p:pic>
      <p:pic>
        <p:nvPicPr>
          <p:cNvPr id="202" name="" descr=""/>
          <p:cNvPicPr/>
          <p:nvPr/>
        </p:nvPicPr>
        <p:blipFill>
          <a:blip r:embed="rId2"/>
          <a:stretch/>
        </p:blipFill>
        <p:spPr>
          <a:xfrm>
            <a:off x="4678560" y="1080000"/>
            <a:ext cx="4320720" cy="3239280"/>
          </a:xfrm>
          <a:prstGeom prst="rect">
            <a:avLst/>
          </a:prstGeom>
          <a:ln>
            <a:noFill/>
          </a:ln>
        </p:spPr>
      </p:pic>
      <p:sp>
        <p:nvSpPr>
          <p:cNvPr id="203" name="Line 1"/>
          <p:cNvSpPr/>
          <p:nvPr/>
        </p:nvSpPr>
        <p:spPr>
          <a:xfrm>
            <a:off x="5760000" y="3312000"/>
            <a:ext cx="720000" cy="1152000"/>
          </a:xfrm>
          <a:prstGeom prst="line">
            <a:avLst/>
          </a:prstGeom>
          <a:ln w="12600">
            <a:solidFill>
              <a:srgbClr val="ff3333"/>
            </a:solidFill>
            <a:round/>
            <a:tailEnd len="med" type="triangle" w="med"/>
          </a:ln>
        </p:spPr>
        <p:style>
          <a:lnRef idx="0"/>
          <a:fillRef idx="0"/>
          <a:effectRef idx="0"/>
          <a:fontRef idx="minor"/>
        </p:style>
      </p:sp>
      <p:sp>
        <p:nvSpPr>
          <p:cNvPr id="204" name="CustomShape 2"/>
          <p:cNvSpPr/>
          <p:nvPr/>
        </p:nvSpPr>
        <p:spPr>
          <a:xfrm>
            <a:off x="3744000" y="4437720"/>
            <a:ext cx="5440680" cy="486360"/>
          </a:xfrm>
          <a:prstGeom prst="rect">
            <a:avLst/>
          </a:prstGeom>
          <a:noFill/>
          <a:ln>
            <a:noFill/>
          </a:ln>
        </p:spPr>
        <p:style>
          <a:lnRef idx="0"/>
          <a:fillRef idx="0"/>
          <a:effectRef idx="0"/>
          <a:fontRef idx="minor"/>
        </p:style>
        <p:txBody>
          <a:bodyPr lIns="90000" rIns="90000" tIns="45000" bIns="45000">
            <a:noAutofit/>
          </a:bodyPr>
          <a:p>
            <a:pPr>
              <a:lnSpc>
                <a:spcPct val="100000"/>
              </a:lnSpc>
            </a:pPr>
            <a:r>
              <a:rPr b="0" lang="en-IN" sz="1400" spc="-1" strike="noStrike">
                <a:solidFill>
                  <a:srgbClr val="000000"/>
                </a:solidFill>
                <a:latin typeface="Arial"/>
                <a:ea typeface="DejaVu Sans"/>
              </a:rPr>
              <a:t>This perpex bar(</a:t>
            </a:r>
            <a:r>
              <a:rPr b="0" lang="en-IN" sz="1400" spc="-1" strike="noStrike">
                <a:solidFill>
                  <a:srgbClr val="ff3333"/>
                </a:solidFill>
                <a:latin typeface="Arial"/>
                <a:ea typeface="DejaVu Sans"/>
              </a:rPr>
              <a:t>for GEM2</a:t>
            </a:r>
            <a:r>
              <a:rPr b="0" lang="en-IN" sz="1400" spc="-1" strike="noStrike">
                <a:solidFill>
                  <a:srgbClr val="000000"/>
                </a:solidFill>
                <a:latin typeface="Arial"/>
                <a:ea typeface="DejaVu Sans"/>
              </a:rPr>
              <a:t>) may have to be moved by 2-3 cms</a:t>
            </a:r>
            <a:endParaRPr b="0" lang="en-IN" sz="1400" spc="-1" strike="noStrike">
              <a:latin typeface="Arial"/>
            </a:endParaRPr>
          </a:p>
          <a:p>
            <a:pPr>
              <a:lnSpc>
                <a:spcPct val="100000"/>
              </a:lnSpc>
            </a:pPr>
            <a:r>
              <a:rPr b="0" lang="en-IN" sz="1400" spc="-1" strike="noStrike">
                <a:solidFill>
                  <a:srgbClr val="000000"/>
                </a:solidFill>
                <a:latin typeface="Arial"/>
                <a:ea typeface="DejaVu Sans"/>
              </a:rPr>
              <a:t>towards the beampipe and we have 12 cm gap from the beam pipe</a:t>
            </a:r>
            <a:endParaRPr b="0" lang="en-IN" sz="1400" spc="-1" strike="noStrike">
              <a:latin typeface="Arial"/>
            </a:endParaRPr>
          </a:p>
        </p:txBody>
      </p:sp>
      <p:sp>
        <p:nvSpPr>
          <p:cNvPr id="205" name="CustomShape 3"/>
          <p:cNvSpPr/>
          <p:nvPr/>
        </p:nvSpPr>
        <p:spPr>
          <a:xfrm>
            <a:off x="126720" y="3528000"/>
            <a:ext cx="3760560" cy="1439280"/>
          </a:xfrm>
          <a:prstGeom prst="rect">
            <a:avLst/>
          </a:prstGeom>
          <a:noFill/>
          <a:ln>
            <a:noFill/>
          </a:ln>
        </p:spPr>
        <p:style>
          <a:lnRef idx="0"/>
          <a:fillRef idx="0"/>
          <a:effectRef idx="0"/>
          <a:fontRef idx="minor"/>
        </p:style>
        <p:txBody>
          <a:bodyPr lIns="90000" rIns="90000" tIns="45000" bIns="45000">
            <a:noAutofit/>
          </a:bodyPr>
          <a:p>
            <a:pPr>
              <a:lnSpc>
                <a:spcPct val="100000"/>
              </a:lnSpc>
            </a:pPr>
            <a:r>
              <a:rPr b="0" lang="en-IN" sz="1500" spc="-1" strike="noStrike">
                <a:solidFill>
                  <a:srgbClr val="000000"/>
                </a:solidFill>
                <a:latin typeface="Arial"/>
                <a:ea typeface="DejaVu Sans"/>
              </a:rPr>
              <a:t>--&gt; The broad side for station-2 is about </a:t>
            </a:r>
            <a:endParaRPr b="0" lang="en-IN" sz="1500" spc="-1" strike="noStrike">
              <a:latin typeface="Arial"/>
            </a:endParaRPr>
          </a:p>
          <a:p>
            <a:pPr>
              <a:lnSpc>
                <a:spcPct val="100000"/>
              </a:lnSpc>
            </a:pPr>
            <a:r>
              <a:rPr b="0" lang="en-IN" sz="1500" spc="-1" strike="noStrike">
                <a:solidFill>
                  <a:srgbClr val="000000"/>
                </a:solidFill>
                <a:latin typeface="Arial"/>
                <a:ea typeface="DejaVu Sans"/>
              </a:rPr>
              <a:t>     </a:t>
            </a:r>
            <a:r>
              <a:rPr b="0" lang="en-IN" sz="1500" spc="-1" strike="noStrike">
                <a:solidFill>
                  <a:srgbClr val="000000"/>
                </a:solidFill>
                <a:latin typeface="Arial"/>
                <a:ea typeface="DejaVu Sans"/>
              </a:rPr>
              <a:t>10 cms more than that for station-1</a:t>
            </a:r>
            <a:endParaRPr b="0" lang="en-IN" sz="1500" spc="-1" strike="noStrike">
              <a:latin typeface="Arial"/>
            </a:endParaRPr>
          </a:p>
          <a:p>
            <a:pPr>
              <a:lnSpc>
                <a:spcPct val="100000"/>
              </a:lnSpc>
            </a:pPr>
            <a:endParaRPr b="0" lang="en-IN" sz="1500" spc="-1" strike="noStrike">
              <a:latin typeface="Arial"/>
            </a:endParaRPr>
          </a:p>
          <a:p>
            <a:pPr>
              <a:lnSpc>
                <a:spcPct val="100000"/>
              </a:lnSpc>
            </a:pPr>
            <a:r>
              <a:rPr b="0" lang="en-IN" sz="1500" spc="-1" strike="noStrike">
                <a:solidFill>
                  <a:srgbClr val="000000"/>
                </a:solidFill>
                <a:latin typeface="Arial"/>
                <a:ea typeface="DejaVu Sans"/>
              </a:rPr>
              <a:t>--&gt; </a:t>
            </a:r>
            <a:r>
              <a:rPr b="0" lang="en-IN" sz="1500" spc="-1" strike="noStrike">
                <a:solidFill>
                  <a:srgbClr val="ff3333"/>
                </a:solidFill>
                <a:latin typeface="Arial"/>
                <a:ea typeface="DejaVu Sans"/>
              </a:rPr>
              <a:t>enough space to accommodate this </a:t>
            </a:r>
            <a:endParaRPr b="0" lang="en-IN" sz="1500" spc="-1" strike="noStrike">
              <a:latin typeface="Arial"/>
            </a:endParaRPr>
          </a:p>
          <a:p>
            <a:pPr>
              <a:lnSpc>
                <a:spcPct val="100000"/>
              </a:lnSpc>
            </a:pPr>
            <a:r>
              <a:rPr b="0" lang="en-IN" sz="1500" spc="-1" strike="noStrike">
                <a:solidFill>
                  <a:srgbClr val="ff3333"/>
                </a:solidFill>
                <a:latin typeface="Arial"/>
                <a:ea typeface="DejaVu Sans"/>
              </a:rPr>
              <a:t>     </a:t>
            </a:r>
            <a:r>
              <a:rPr b="0" lang="en-IN" sz="1500" spc="-1" strike="noStrike">
                <a:solidFill>
                  <a:srgbClr val="ff3333"/>
                </a:solidFill>
                <a:latin typeface="Arial"/>
                <a:ea typeface="DejaVu Sans"/>
              </a:rPr>
              <a:t>In the present frame</a:t>
            </a:r>
            <a:r>
              <a:rPr b="0" lang="en-IN" sz="1500" spc="-1" strike="noStrike">
                <a:solidFill>
                  <a:srgbClr val="000000"/>
                </a:solidFill>
                <a:latin typeface="Arial"/>
                <a:ea typeface="DejaVu Sans"/>
              </a:rPr>
              <a:t> </a:t>
            </a:r>
            <a:endParaRPr b="0" lang="en-IN" sz="1500" spc="-1" strike="noStrike">
              <a:latin typeface="Arial"/>
            </a:endParaRPr>
          </a:p>
          <a:p>
            <a:pPr>
              <a:lnSpc>
                <a:spcPct val="100000"/>
              </a:lnSpc>
            </a:pPr>
            <a:r>
              <a:rPr b="0" lang="en-IN" sz="1500" spc="-1" strike="noStrike">
                <a:solidFill>
                  <a:srgbClr val="000000"/>
                </a:solidFill>
                <a:latin typeface="Arial"/>
                <a:ea typeface="DejaVu Sans"/>
              </a:rPr>
              <a:t>--&gt; few holes may have to be drilled.</a:t>
            </a:r>
            <a:endParaRPr b="0" lang="en-IN" sz="1500" spc="-1" strike="noStrike">
              <a:latin typeface="Arial"/>
            </a:endParaRPr>
          </a:p>
        </p:txBody>
      </p:sp>
      <p:sp>
        <p:nvSpPr>
          <p:cNvPr id="206" name="Line 4"/>
          <p:cNvSpPr/>
          <p:nvPr/>
        </p:nvSpPr>
        <p:spPr>
          <a:xfrm flipV="1">
            <a:off x="2664000" y="2592000"/>
            <a:ext cx="4320000" cy="2088000"/>
          </a:xfrm>
          <a:prstGeom prst="line">
            <a:avLst/>
          </a:prstGeom>
          <a:ln>
            <a:solidFill>
              <a:srgbClr val="ffcc00"/>
            </a:solidFill>
            <a:tailEnd len="med" type="triangle" w="med"/>
          </a:ln>
        </p:spPr>
        <p:style>
          <a:lnRef idx="0"/>
          <a:fillRef idx="0"/>
          <a:effectRef idx="0"/>
          <a:fontRef idx="minor"/>
        </p:style>
      </p:sp>
      <p:sp>
        <p:nvSpPr>
          <p:cNvPr id="207" name="CustomShape 5"/>
          <p:cNvSpPr/>
          <p:nvPr/>
        </p:nvSpPr>
        <p:spPr>
          <a:xfrm>
            <a:off x="5472000" y="2880000"/>
            <a:ext cx="359280" cy="431280"/>
          </a:xfrm>
          <a:prstGeom prst="ellipse">
            <a:avLst/>
          </a:prstGeom>
          <a:solidFill>
            <a:srgbClr val="ff3333">
              <a:alpha val="1000"/>
            </a:srgbClr>
          </a:solidFill>
          <a:ln>
            <a:solidFill>
              <a:srgbClr val="ff3333"/>
            </a:solidFill>
          </a:ln>
        </p:spPr>
        <p:style>
          <a:lnRef idx="0"/>
          <a:fillRef idx="0"/>
          <a:effectRef idx="0"/>
          <a:fontRef idx="minor"/>
        </p:style>
      </p:sp>
      <p:sp>
        <p:nvSpPr>
          <p:cNvPr id="208" name="CustomShape 6"/>
          <p:cNvSpPr/>
          <p:nvPr/>
        </p:nvSpPr>
        <p:spPr>
          <a:xfrm>
            <a:off x="1224000" y="144000"/>
            <a:ext cx="7198200" cy="345600"/>
          </a:xfrm>
          <a:prstGeom prst="rect">
            <a:avLst/>
          </a:prstGeom>
          <a:noFill/>
          <a:ln>
            <a:noFill/>
          </a:ln>
        </p:spPr>
        <p:style>
          <a:lnRef idx="0"/>
          <a:fillRef idx="0"/>
          <a:effectRef idx="0"/>
          <a:fontRef idx="minor"/>
        </p:style>
        <p:txBody>
          <a:bodyPr lIns="90000" rIns="90000" tIns="45000" bIns="45000">
            <a:noAutofit/>
          </a:bodyPr>
          <a:p>
            <a:pPr>
              <a:lnSpc>
                <a:spcPct val="100000"/>
              </a:lnSpc>
            </a:pPr>
            <a:r>
              <a:rPr b="1" lang="en-IN" sz="1800" spc="-1" strike="noStrike">
                <a:solidFill>
                  <a:srgbClr val="800000"/>
                </a:solidFill>
                <a:latin typeface="Arial"/>
                <a:ea typeface="DejaVu Sans"/>
              </a:rPr>
              <a:t>Mounting of station-2 module in May 2025: GEM 2 to be replaced</a:t>
            </a:r>
            <a:endParaRPr b="0" lang="en-IN" sz="18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9" name="CustomShape 1"/>
          <p:cNvSpPr/>
          <p:nvPr/>
        </p:nvSpPr>
        <p:spPr>
          <a:xfrm>
            <a:off x="504000" y="206640"/>
            <a:ext cx="8350920" cy="4760280"/>
          </a:xfrm>
          <a:prstGeom prst="rect">
            <a:avLst/>
          </a:prstGeom>
          <a:noFill/>
          <a:ln>
            <a:noFill/>
          </a:ln>
        </p:spPr>
        <p:style>
          <a:lnRef idx="0"/>
          <a:fillRef idx="0"/>
          <a:effectRef idx="0"/>
          <a:fontRef idx="minor"/>
        </p:style>
        <p:txBody>
          <a:bodyPr lIns="90000" rIns="90000" tIns="45000" bIns="45000">
            <a:noAutofit/>
          </a:bodyPr>
          <a:p>
            <a:pPr>
              <a:lnSpc>
                <a:spcPct val="100000"/>
              </a:lnSpc>
            </a:pPr>
            <a:r>
              <a:rPr b="1" lang="en-IN" sz="2400" spc="-1" strike="noStrike">
                <a:solidFill>
                  <a:srgbClr val="990000"/>
                </a:solidFill>
                <a:latin typeface="Arial"/>
                <a:ea typeface="DejaVu Sans"/>
              </a:rPr>
              <a:t>Data taking plan with GEMs in m2025 :</a:t>
            </a:r>
            <a:endParaRPr b="0" lang="en-IN" sz="2400" spc="-1" strike="noStrike">
              <a:latin typeface="Arial"/>
            </a:endParaRPr>
          </a:p>
          <a:p>
            <a:pPr>
              <a:lnSpc>
                <a:spcPct val="100000"/>
              </a:lnSpc>
            </a:pPr>
            <a:endParaRPr b="0" lang="en-IN" sz="2400" spc="-1" strike="noStrike">
              <a:latin typeface="Arial"/>
            </a:endParaRPr>
          </a:p>
          <a:p>
            <a:pPr>
              <a:lnSpc>
                <a:spcPct val="100000"/>
              </a:lnSpc>
            </a:pPr>
            <a:r>
              <a:rPr b="0" lang="en-IN" sz="1500" spc="-1" strike="noStrike">
                <a:solidFill>
                  <a:srgbClr val="000000"/>
                </a:solidFill>
                <a:latin typeface="Arial"/>
                <a:ea typeface="DejaVu Sans"/>
              </a:rPr>
              <a:t>1. With two GEM modules   </a:t>
            </a:r>
            <a:endParaRPr b="0" lang="en-IN" sz="1500" spc="-1" strike="noStrike">
              <a:latin typeface="Arial"/>
            </a:endParaRPr>
          </a:p>
          <a:p>
            <a:pPr>
              <a:lnSpc>
                <a:spcPct val="100000"/>
              </a:lnSpc>
            </a:pPr>
            <a:r>
              <a:rPr b="0" lang="en-IN" sz="1500" spc="-1" strike="noStrike">
                <a:solidFill>
                  <a:srgbClr val="000000"/>
                </a:solidFill>
                <a:latin typeface="Arial"/>
                <a:ea typeface="DejaVu Sans"/>
              </a:rPr>
              <a:t>2. </a:t>
            </a:r>
            <a:r>
              <a:rPr b="1" lang="en-IN" sz="1500" spc="-1" strike="noStrike">
                <a:solidFill>
                  <a:srgbClr val="ff3333"/>
                </a:solidFill>
                <a:latin typeface="Arial"/>
                <a:ea typeface="DejaVu Sans"/>
              </a:rPr>
              <a:t>Populating the detector with FULL acceptance </a:t>
            </a:r>
            <a:endParaRPr b="0" lang="en-IN" sz="1500" spc="-1" strike="noStrike">
              <a:latin typeface="Arial"/>
            </a:endParaRPr>
          </a:p>
          <a:p>
            <a:pPr>
              <a:lnSpc>
                <a:spcPct val="100000"/>
              </a:lnSpc>
            </a:pPr>
            <a:r>
              <a:rPr b="0" lang="en-IN" sz="1500" spc="-1" strike="noStrike">
                <a:solidFill>
                  <a:srgbClr val="000000"/>
                </a:solidFill>
                <a:latin typeface="Arial"/>
                <a:ea typeface="DejaVu Sans"/>
              </a:rPr>
              <a:t>                          </a:t>
            </a:r>
            <a:r>
              <a:rPr b="0" lang="en-IN" sz="1500" spc="-1" strike="noStrike">
                <a:solidFill>
                  <a:srgbClr val="000000"/>
                </a:solidFill>
                <a:latin typeface="Arial"/>
                <a:ea typeface="DejaVu Sans"/>
              </a:rPr>
              <a:t>GEM1 is now fully populated while GEM2 has 15 FEBs.</a:t>
            </a:r>
            <a:endParaRPr b="0" lang="en-IN" sz="1500" spc="-1" strike="noStrike">
              <a:latin typeface="Arial"/>
            </a:endParaRPr>
          </a:p>
          <a:p>
            <a:pPr>
              <a:lnSpc>
                <a:spcPct val="100000"/>
              </a:lnSpc>
            </a:pPr>
            <a:r>
              <a:rPr b="0" lang="en-IN" sz="1500" spc="-1" strike="noStrike">
                <a:solidFill>
                  <a:srgbClr val="000000"/>
                </a:solidFill>
                <a:latin typeface="Arial"/>
                <a:ea typeface="DejaVu Sans"/>
              </a:rPr>
              <a:t> </a:t>
            </a:r>
            <a:endParaRPr b="0" lang="en-IN" sz="1500" spc="-1" strike="noStrike">
              <a:latin typeface="Arial"/>
            </a:endParaRPr>
          </a:p>
          <a:p>
            <a:pPr>
              <a:lnSpc>
                <a:spcPct val="100000"/>
              </a:lnSpc>
            </a:pPr>
            <a:r>
              <a:rPr b="0" lang="en-IN" sz="1500" spc="-1" strike="noStrike">
                <a:solidFill>
                  <a:srgbClr val="000000"/>
                </a:solidFill>
                <a:latin typeface="Arial"/>
                <a:ea typeface="DejaVu Sans"/>
              </a:rPr>
              <a:t>3. </a:t>
            </a:r>
            <a:r>
              <a:rPr b="0" lang="en-IN" sz="1500" spc="-1" strike="noStrike">
                <a:solidFill>
                  <a:srgbClr val="ff3333"/>
                </a:solidFill>
                <a:latin typeface="Arial"/>
                <a:ea typeface="DejaVu Sans"/>
              </a:rPr>
              <a:t>FEB-2025 – two st-1 modules:</a:t>
            </a:r>
            <a:r>
              <a:rPr b="0" lang="en-IN" sz="1500" spc="-1" strike="noStrike">
                <a:solidFill>
                  <a:srgbClr val="000000"/>
                </a:solidFill>
                <a:latin typeface="Arial"/>
                <a:ea typeface="DejaVu Sans"/>
              </a:rPr>
              <a:t> </a:t>
            </a:r>
            <a:r>
              <a:rPr b="0" lang="en-IN" sz="1500" spc="-1" strike="noStrike">
                <a:solidFill>
                  <a:srgbClr val="0000ff"/>
                </a:solidFill>
                <a:latin typeface="Arial"/>
                <a:ea typeface="DejaVu Sans"/>
              </a:rPr>
              <a:t>Data taken with other substems </a:t>
            </a:r>
            <a:endParaRPr b="0" lang="en-IN" sz="1500" spc="-1" strike="noStrike">
              <a:latin typeface="Arial"/>
            </a:endParaRPr>
          </a:p>
          <a:p>
            <a:pPr>
              <a:lnSpc>
                <a:spcPct val="100000"/>
              </a:lnSpc>
            </a:pPr>
            <a:endParaRPr b="0" lang="en-IN" sz="1500" spc="-1" strike="noStrike">
              <a:latin typeface="Arial"/>
            </a:endParaRPr>
          </a:p>
          <a:p>
            <a:pPr>
              <a:lnSpc>
                <a:spcPct val="100000"/>
              </a:lnSpc>
            </a:pPr>
            <a:r>
              <a:rPr b="0" lang="en-IN" sz="1500" spc="-1" strike="noStrike">
                <a:solidFill>
                  <a:srgbClr val="000000"/>
                </a:solidFill>
                <a:latin typeface="Arial"/>
                <a:ea typeface="DejaVu Sans"/>
              </a:rPr>
              <a:t>4. </a:t>
            </a:r>
            <a:r>
              <a:rPr b="0" lang="en-IN" sz="1500" spc="-1" strike="noStrike">
                <a:solidFill>
                  <a:srgbClr val="ff3333"/>
                </a:solidFill>
                <a:latin typeface="Arial"/>
                <a:ea typeface="DejaVu Sans"/>
              </a:rPr>
              <a:t>May 2025: With St-1 and St-2 modules</a:t>
            </a:r>
            <a:r>
              <a:rPr b="0" lang="en-IN" sz="1500" spc="-1" strike="noStrike">
                <a:solidFill>
                  <a:srgbClr val="000000"/>
                </a:solidFill>
                <a:latin typeface="Arial"/>
                <a:ea typeface="DejaVu Sans"/>
              </a:rPr>
              <a:t>:   </a:t>
            </a:r>
            <a:endParaRPr b="0" lang="en-IN" sz="1500" spc="-1" strike="noStrike">
              <a:latin typeface="Arial"/>
            </a:endParaRPr>
          </a:p>
          <a:p>
            <a:pPr>
              <a:lnSpc>
                <a:spcPct val="100000"/>
              </a:lnSpc>
            </a:pPr>
            <a:r>
              <a:rPr b="0" lang="en-IN" sz="1500" spc="-1" strike="noStrike">
                <a:solidFill>
                  <a:srgbClr val="000000"/>
                </a:solidFill>
                <a:latin typeface="Arial"/>
                <a:ea typeface="DejaVu Sans"/>
              </a:rPr>
              <a:t>    </a:t>
            </a:r>
            <a:r>
              <a:rPr b="0" lang="en-IN" sz="1500" spc="-1" strike="noStrike">
                <a:solidFill>
                  <a:srgbClr val="000000"/>
                </a:solidFill>
                <a:latin typeface="Arial"/>
                <a:ea typeface="DejaVu Sans"/>
              </a:rPr>
              <a:t>--&gt; Rate scan at about 3-4 operating High voltages   </a:t>
            </a:r>
            <a:endParaRPr b="0" lang="en-IN" sz="1500" spc="-1" strike="noStrike">
              <a:latin typeface="Arial"/>
            </a:endParaRPr>
          </a:p>
          <a:p>
            <a:pPr>
              <a:lnSpc>
                <a:spcPct val="100000"/>
              </a:lnSpc>
            </a:pPr>
            <a:r>
              <a:rPr b="0" lang="en-IN" sz="1500" spc="-1" strike="noStrike">
                <a:solidFill>
                  <a:srgbClr val="000000"/>
                </a:solidFill>
                <a:latin typeface="Arial"/>
                <a:ea typeface="DejaVu Sans"/>
              </a:rPr>
              <a:t>    </a:t>
            </a:r>
            <a:r>
              <a:rPr b="0" lang="en-IN" sz="1500" spc="-1" strike="noStrike">
                <a:solidFill>
                  <a:srgbClr val="000000"/>
                </a:solidFill>
                <a:latin typeface="Arial"/>
                <a:ea typeface="DejaVu Sans"/>
              </a:rPr>
              <a:t>~4 min/run (10**7 ions/spill or higher )  without downscaling</a:t>
            </a:r>
            <a:endParaRPr b="0" lang="en-IN" sz="1500" spc="-1" strike="noStrike">
              <a:latin typeface="Arial"/>
            </a:endParaRPr>
          </a:p>
          <a:p>
            <a:pPr>
              <a:lnSpc>
                <a:spcPct val="100000"/>
              </a:lnSpc>
            </a:pPr>
            <a:r>
              <a:rPr b="0" lang="en-IN" sz="1500" spc="-1" strike="noStrike">
                <a:solidFill>
                  <a:srgbClr val="000000"/>
                </a:solidFill>
                <a:latin typeface="Arial"/>
                <a:ea typeface="DejaVu Sans"/>
              </a:rPr>
              <a:t>             – </a:t>
            </a:r>
            <a:r>
              <a:rPr b="0" lang="en-IN" sz="1500" spc="-1" strike="noStrike">
                <a:solidFill>
                  <a:srgbClr val="000000"/>
                </a:solidFill>
                <a:latin typeface="Arial"/>
                <a:ea typeface="DejaVu Sans"/>
              </a:rPr>
              <a:t>large statistics -- useful for tracking, </a:t>
            </a:r>
            <a:r>
              <a:rPr b="0" lang="en-IN" sz="1500" spc="-1" strike="noStrike">
                <a:solidFill>
                  <a:srgbClr val="ff3333"/>
                </a:solidFill>
                <a:latin typeface="Arial"/>
                <a:ea typeface="DejaVu Sans"/>
              </a:rPr>
              <a:t>preferably multiple short runs.</a:t>
            </a:r>
            <a:endParaRPr b="0" lang="en-IN" sz="1500" spc="-1" strike="noStrike">
              <a:latin typeface="Arial"/>
            </a:endParaRPr>
          </a:p>
          <a:p>
            <a:pPr>
              <a:lnSpc>
                <a:spcPct val="100000"/>
              </a:lnSpc>
            </a:pPr>
            <a:r>
              <a:rPr b="0" lang="en-IN" sz="1500" spc="-1" strike="noStrike">
                <a:solidFill>
                  <a:srgbClr val="000000"/>
                </a:solidFill>
                <a:latin typeface="Arial"/>
                <a:ea typeface="DejaVu Sans"/>
              </a:rPr>
              <a:t>             </a:t>
            </a:r>
            <a:r>
              <a:rPr b="0" lang="en-IN" sz="1500" spc="-1" strike="noStrike">
                <a:solidFill>
                  <a:srgbClr val="000000"/>
                </a:solidFill>
                <a:latin typeface="Arial"/>
                <a:ea typeface="DejaVu Sans"/>
              </a:rPr>
              <a:t>-- for 10**5/spill – more number of runs for higher statistics</a:t>
            </a:r>
            <a:endParaRPr b="0" lang="en-IN" sz="1500" spc="-1" strike="noStrike">
              <a:latin typeface="Arial"/>
            </a:endParaRPr>
          </a:p>
          <a:p>
            <a:pPr>
              <a:lnSpc>
                <a:spcPct val="100000"/>
              </a:lnSpc>
            </a:pPr>
            <a:r>
              <a:rPr b="0" lang="en-IN" sz="1500" spc="-1" strike="noStrike">
                <a:solidFill>
                  <a:srgbClr val="0000cc"/>
                </a:solidFill>
                <a:latin typeface="Arial"/>
                <a:ea typeface="DejaVu Sans"/>
              </a:rPr>
              <a:t>    </a:t>
            </a:r>
            <a:r>
              <a:rPr b="0" lang="en-IN" sz="1500" spc="-1" strike="noStrike">
                <a:solidFill>
                  <a:srgbClr val="0000cc"/>
                </a:solidFill>
                <a:latin typeface="Arial"/>
                <a:ea typeface="DejaVu Sans"/>
              </a:rPr>
              <a:t>--&gt; for at least at 5 diff. Intensity values</a:t>
            </a:r>
            <a:endParaRPr b="0" lang="en-IN" sz="1500" spc="-1" strike="noStrike">
              <a:latin typeface="Arial"/>
            </a:endParaRPr>
          </a:p>
          <a:p>
            <a:pPr>
              <a:lnSpc>
                <a:spcPct val="100000"/>
              </a:lnSpc>
            </a:pPr>
            <a:endParaRPr b="0" lang="en-IN" sz="1500" spc="-1" strike="noStrike">
              <a:latin typeface="Arial"/>
            </a:endParaRPr>
          </a:p>
          <a:p>
            <a:pPr>
              <a:lnSpc>
                <a:spcPct val="100000"/>
              </a:lnSpc>
            </a:pPr>
            <a:r>
              <a:rPr b="0" lang="en-IN" sz="1500" spc="-1" strike="noStrike">
                <a:solidFill>
                  <a:srgbClr val="000000"/>
                </a:solidFill>
                <a:latin typeface="Arial"/>
                <a:ea typeface="DejaVu Sans"/>
              </a:rPr>
              <a:t>5. Things already shipped to GSI : Two  Al cooling plates.</a:t>
            </a:r>
            <a:endParaRPr b="0" lang="en-IN" sz="1500" spc="-1" strike="noStrike">
              <a:latin typeface="Arial"/>
            </a:endParaRPr>
          </a:p>
          <a:p>
            <a:pPr>
              <a:lnSpc>
                <a:spcPct val="100000"/>
              </a:lnSpc>
            </a:pPr>
            <a:r>
              <a:rPr b="0" lang="en-IN" sz="1500" spc="-1" strike="noStrike">
                <a:solidFill>
                  <a:srgbClr val="000000"/>
                </a:solidFill>
                <a:latin typeface="Arial"/>
                <a:ea typeface="DejaVu Sans"/>
              </a:rPr>
              <a:t>                                                       </a:t>
            </a:r>
            <a:r>
              <a:rPr b="0" lang="en-IN" sz="1500" spc="-1" strike="noStrike">
                <a:solidFill>
                  <a:srgbClr val="000000"/>
                </a:solidFill>
                <a:latin typeface="Arial"/>
                <a:ea typeface="DejaVu Sans"/>
              </a:rPr>
              <a:t>One Station-2 detector </a:t>
            </a:r>
            <a:endParaRPr b="0" lang="en-IN" sz="1500" spc="-1" strike="noStrike">
              <a:latin typeface="Arial"/>
            </a:endParaRPr>
          </a:p>
          <a:p>
            <a:pPr>
              <a:lnSpc>
                <a:spcPct val="100000"/>
              </a:lnSpc>
            </a:pPr>
            <a:r>
              <a:rPr b="0" lang="en-IN" sz="1500" spc="-1" strike="noStrike">
                <a:solidFill>
                  <a:srgbClr val="000000"/>
                </a:solidFill>
                <a:latin typeface="Arial"/>
                <a:ea typeface="DejaVu Sans"/>
              </a:rPr>
              <a:t>                                                       </a:t>
            </a:r>
            <a:r>
              <a:rPr b="0" lang="en-IN" sz="1500" spc="-1" strike="noStrike">
                <a:solidFill>
                  <a:srgbClr val="000000"/>
                </a:solidFill>
                <a:latin typeface="Arial"/>
                <a:ea typeface="DejaVu Sans"/>
              </a:rPr>
              <a:t>2-channel indigenous HVPS </a:t>
            </a:r>
            <a:endParaRPr b="0" lang="en-IN" sz="1500" spc="-1" strike="noStrike">
              <a:latin typeface="Arial"/>
            </a:endParaRPr>
          </a:p>
          <a:p>
            <a:pPr>
              <a:lnSpc>
                <a:spcPct val="100000"/>
              </a:lnSpc>
            </a:pPr>
            <a:r>
              <a:rPr b="0" lang="en-IN" sz="1800" spc="-1" strike="noStrike">
                <a:solidFill>
                  <a:srgbClr val="ff3333"/>
                </a:solidFill>
                <a:latin typeface="Arial"/>
                <a:ea typeface="DejaVu Sans"/>
              </a:rPr>
              <a:t>                                              </a:t>
            </a:r>
            <a:endParaRPr b="0" lang="en-IN" sz="1800" spc="-1" strike="noStrike">
              <a:latin typeface="Arial"/>
            </a:endParaRPr>
          </a:p>
          <a:p>
            <a:pPr>
              <a:lnSpc>
                <a:spcPct val="100000"/>
              </a:lnSpc>
            </a:pPr>
            <a:r>
              <a:rPr b="0" lang="en-IN" sz="1800" spc="-1" strike="noStrike">
                <a:solidFill>
                  <a:srgbClr val="ff3333"/>
                </a:solidFill>
                <a:latin typeface="Arial"/>
                <a:ea typeface="DejaVu Sans"/>
              </a:rPr>
              <a:t>     </a:t>
            </a:r>
            <a:endParaRPr b="0" lang="en-IN" sz="1800" spc="-1" strike="noStrike">
              <a:latin typeface="Arial"/>
            </a:endParaRPr>
          </a:p>
          <a:p>
            <a:pPr>
              <a:lnSpc>
                <a:spcPct val="100000"/>
              </a:lnSpc>
            </a:pPr>
            <a:endParaRPr b="0" lang="en-IN" sz="1800" spc="-1" strike="noStrike">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0" name="TextShape 1"/>
          <p:cNvSpPr txBox="1"/>
          <p:nvPr/>
        </p:nvSpPr>
        <p:spPr>
          <a:xfrm>
            <a:off x="216000" y="216000"/>
            <a:ext cx="8712000" cy="4815000"/>
          </a:xfrm>
          <a:prstGeom prst="rect">
            <a:avLst/>
          </a:prstGeom>
          <a:noFill/>
          <a:ln>
            <a:noFill/>
          </a:ln>
        </p:spPr>
        <p:txBody>
          <a:bodyPr lIns="90000" rIns="90000" tIns="45000" bIns="45000">
            <a:spAutoFit/>
          </a:bodyPr>
          <a:p>
            <a:r>
              <a:rPr b="1" lang="en-IN" sz="2000" spc="-1" strike="noStrike">
                <a:solidFill>
                  <a:srgbClr val="c9211e"/>
                </a:solidFill>
                <a:latin typeface="TimesNewRoman"/>
              </a:rPr>
              <a:t>The Overall work schedule :</a:t>
            </a:r>
            <a:endParaRPr b="0" lang="en-IN" sz="2000" spc="-1" strike="noStrike">
              <a:latin typeface="TimesNewRoman"/>
            </a:endParaRPr>
          </a:p>
          <a:p>
            <a:endParaRPr b="0" lang="en-IN" sz="2000" spc="-1" strike="noStrike">
              <a:latin typeface="TimesNewRoman"/>
            </a:endParaRPr>
          </a:p>
          <a:p>
            <a:r>
              <a:rPr b="0" lang="en-IN" sz="1800" spc="-1" strike="noStrike">
                <a:latin typeface="TimesNewRoman"/>
              </a:rPr>
              <a:t>1. Setting up calibration setup followed by calibrating of MuCh FEBs as well STS/XYTERs </a:t>
            </a:r>
            <a:endParaRPr b="0" lang="en-IN" sz="1800" spc="-1" strike="noStrike">
              <a:latin typeface="TimesNewRoman"/>
            </a:endParaRPr>
          </a:p>
          <a:p>
            <a:r>
              <a:rPr b="0" lang="en-IN" sz="1800" spc="-1" strike="noStrike">
                <a:latin typeface="TimesNewRoman"/>
              </a:rPr>
              <a:t>2. Modification in DAQ software for running new MuCh FEBs using GERI based DAQ emulator. </a:t>
            </a:r>
            <a:endParaRPr b="0" lang="en-IN" sz="1800" spc="-1" strike="noStrike">
              <a:latin typeface="TimesNewRoman"/>
            </a:endParaRPr>
          </a:p>
          <a:p>
            <a:r>
              <a:rPr b="0" lang="en-IN" sz="1800" spc="-1" strike="noStrike">
                <a:latin typeface="TimesNewRoman"/>
              </a:rPr>
              <a:t>3. Integration of the indigenously built HVPS with MuCh detector </a:t>
            </a:r>
            <a:endParaRPr b="0" lang="en-IN" sz="1800" spc="-1" strike="noStrike">
              <a:latin typeface="TimesNewRoman"/>
            </a:endParaRPr>
          </a:p>
          <a:p>
            <a:r>
              <a:rPr b="0" lang="en-IN" sz="1800" spc="-1" strike="noStrike">
                <a:latin typeface="TimesNewRoman"/>
              </a:rPr>
              <a:t>4. Nosie optimization and commissioning </a:t>
            </a:r>
            <a:endParaRPr b="0" lang="en-IN" sz="1800" spc="-1" strike="noStrike">
              <a:latin typeface="TimesNewRoman"/>
            </a:endParaRPr>
          </a:p>
          <a:p>
            <a:r>
              <a:rPr b="0" lang="en-IN" sz="1800" spc="-1" strike="noStrike">
                <a:latin typeface="TimesNewRoman"/>
              </a:rPr>
              <a:t>5. Setting up the new HVDB board and commissioning it</a:t>
            </a:r>
            <a:endParaRPr b="0" lang="en-IN" sz="1800" spc="-1" strike="noStrike">
              <a:latin typeface="TimesNewRoman"/>
            </a:endParaRPr>
          </a:p>
          <a:p>
            <a:endParaRPr b="0" lang="en-IN" sz="1800" spc="-1" strike="noStrike">
              <a:latin typeface="TimesNewRoman"/>
            </a:endParaRPr>
          </a:p>
          <a:p>
            <a:r>
              <a:rPr b="0" lang="en-IN" sz="1800" spc="-1" strike="noStrike">
                <a:latin typeface="TimesNewRoman"/>
              </a:rPr>
              <a:t>6. Opening the second station detector and testing it in Detector Lab, GSI using beta source</a:t>
            </a:r>
            <a:endParaRPr b="0" lang="en-IN" sz="1800" spc="-1" strike="noStrike">
              <a:latin typeface="TimesNewRoman"/>
            </a:endParaRPr>
          </a:p>
          <a:p>
            <a:endParaRPr b="0" lang="en-IN" sz="1800" spc="-1" strike="noStrike">
              <a:latin typeface="TimesNewRoman"/>
            </a:endParaRPr>
          </a:p>
          <a:p>
            <a:r>
              <a:rPr b="0" lang="en-IN" sz="1800" spc="-1" strike="noStrike">
                <a:latin typeface="TimesNewRoman"/>
              </a:rPr>
              <a:t>7. Replacement of GEM2 with new station-2 prototype.  The 30 Kg heavy support frame has to be unmounted from the beamtable, followed by the unmounting of second (GEM2) detector module. All the 18 FEBs of GEM2 will be unistalled and reinstalled on the new Al-plate of station-2. Mounting the entire heavy frame back into the mCBM cave.</a:t>
            </a:r>
            <a:endParaRPr b="0" lang="en-IN" sz="1800" spc="-1" strike="noStrike">
              <a:latin typeface="TimesNewRoman"/>
            </a:endParaRPr>
          </a:p>
          <a:p>
            <a:endParaRPr b="0" lang="en-IN" sz="1800" spc="-1" strike="noStrike">
              <a:latin typeface="TimesNewRoman"/>
            </a:endParaRPr>
          </a:p>
          <a:p>
            <a:r>
              <a:rPr b="0" lang="en-IN" sz="1800" spc="-1" strike="noStrike">
                <a:latin typeface="TimesNewRoman"/>
              </a:rPr>
              <a:t>8. Setting up of the cooling system</a:t>
            </a:r>
            <a:endParaRPr b="0" lang="en-IN" sz="1800" spc="-1" strike="noStrike">
              <a:latin typeface="TimesNewRoman"/>
            </a:endParaRPr>
          </a:p>
          <a:p>
            <a:endParaRPr b="0" lang="en-IN" sz="1800" spc="-1" strike="noStrike">
              <a:latin typeface="TimesNewRoman"/>
            </a:endParaRPr>
          </a:p>
          <a:p>
            <a:r>
              <a:rPr b="0" lang="en-IN" sz="1800" spc="-1" strike="noStrike">
                <a:latin typeface="TimesNewRoman"/>
              </a:rPr>
              <a:t>9. Setting up of the online monitoring software and online analysis.</a:t>
            </a:r>
            <a:endParaRPr b="0" lang="en-IN" sz="1800" spc="-1" strike="noStrike">
              <a:latin typeface="TimesNewRoman"/>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1" name="CustomShape 1"/>
          <p:cNvSpPr/>
          <p:nvPr/>
        </p:nvSpPr>
        <p:spPr>
          <a:xfrm>
            <a:off x="457200" y="204840"/>
            <a:ext cx="8227080" cy="857160"/>
          </a:xfrm>
          <a:prstGeom prst="rect">
            <a:avLst/>
          </a:prstGeom>
          <a:noFill/>
          <a:ln>
            <a:noFill/>
          </a:ln>
        </p:spPr>
        <p:style>
          <a:lnRef idx="0"/>
          <a:fillRef idx="0"/>
          <a:effectRef idx="0"/>
          <a:fontRef idx="minor"/>
        </p:style>
        <p:txBody>
          <a:bodyPr lIns="0" rIns="0" tIns="0" bIns="0" anchor="ctr">
            <a:noAutofit/>
          </a:bodyPr>
          <a:p>
            <a:pPr algn="ctr">
              <a:lnSpc>
                <a:spcPct val="100000"/>
              </a:lnSpc>
            </a:pPr>
            <a:r>
              <a:rPr b="0" lang="en-IN" sz="2600" spc="-1" strike="noStrike">
                <a:solidFill>
                  <a:srgbClr val="ff3333"/>
                </a:solidFill>
                <a:latin typeface="Arial"/>
                <a:ea typeface="DejaVu Sans"/>
              </a:rPr>
              <a:t>Support Needed from GSI for GEM tests</a:t>
            </a:r>
            <a:endParaRPr b="0" lang="en-IN" sz="2600" spc="-1" strike="noStrike">
              <a:latin typeface="Arial"/>
            </a:endParaRPr>
          </a:p>
        </p:txBody>
      </p:sp>
      <p:sp>
        <p:nvSpPr>
          <p:cNvPr id="212" name="CustomShape 2"/>
          <p:cNvSpPr/>
          <p:nvPr/>
        </p:nvSpPr>
        <p:spPr>
          <a:xfrm>
            <a:off x="457200" y="1121400"/>
            <a:ext cx="8227080" cy="2981520"/>
          </a:xfrm>
          <a:prstGeom prst="rect">
            <a:avLst/>
          </a:prstGeom>
          <a:noFill/>
          <a:ln>
            <a:noFill/>
          </a:ln>
        </p:spPr>
        <p:style>
          <a:lnRef idx="0"/>
          <a:fillRef idx="0"/>
          <a:effectRef idx="0"/>
          <a:fontRef idx="minor"/>
        </p:style>
        <p:txBody>
          <a:bodyPr lIns="0" rIns="0" tIns="0" bIns="0">
            <a:noAutofit/>
          </a:bodyPr>
          <a:p>
            <a:pPr marL="432000" indent="-322200">
              <a:lnSpc>
                <a:spcPct val="100000"/>
              </a:lnSpc>
              <a:buClr>
                <a:srgbClr val="000000"/>
              </a:buClr>
              <a:buSzPct val="45000"/>
              <a:buFont typeface="Wingdings" charset="2"/>
              <a:buChar char=""/>
            </a:pPr>
            <a:r>
              <a:rPr b="0" lang="en-IN" sz="1800" spc="-1" strike="noStrike">
                <a:solidFill>
                  <a:srgbClr val="000000"/>
                </a:solidFill>
                <a:latin typeface="Arial"/>
                <a:ea typeface="DejaVu Sans"/>
              </a:rPr>
              <a:t>Ar and CO2 cylinders, </a:t>
            </a:r>
            <a:endParaRPr b="0" lang="en-IN" sz="1800" spc="-1" strike="noStrike">
              <a:latin typeface="Arial"/>
            </a:endParaRPr>
          </a:p>
          <a:p>
            <a:pPr marL="432000" indent="-322200">
              <a:lnSpc>
                <a:spcPct val="100000"/>
              </a:lnSpc>
              <a:buClr>
                <a:srgbClr val="000000"/>
              </a:buClr>
              <a:buSzPct val="45000"/>
              <a:buFont typeface="Wingdings" charset="2"/>
              <a:buChar char=""/>
            </a:pPr>
            <a:r>
              <a:rPr b="0" lang="en-IN" sz="1800" spc="-1" strike="noStrike">
                <a:solidFill>
                  <a:srgbClr val="000000"/>
                </a:solidFill>
                <a:latin typeface="Arial"/>
                <a:ea typeface="DejaVu Sans"/>
              </a:rPr>
              <a:t>MFC</a:t>
            </a:r>
            <a:endParaRPr b="0" lang="en-IN" sz="1800" spc="-1" strike="noStrike">
              <a:latin typeface="Arial"/>
            </a:endParaRPr>
          </a:p>
          <a:p>
            <a:pPr marL="432000" indent="-322200">
              <a:lnSpc>
                <a:spcPct val="100000"/>
              </a:lnSpc>
              <a:buClr>
                <a:srgbClr val="000000"/>
              </a:buClr>
              <a:buSzPct val="45000"/>
              <a:buFont typeface="Wingdings" charset="2"/>
              <a:buChar char=""/>
            </a:pPr>
            <a:r>
              <a:rPr b="0" lang="en-IN" sz="1800" spc="-1" strike="noStrike">
                <a:solidFill>
                  <a:srgbClr val="000000"/>
                </a:solidFill>
                <a:latin typeface="Arial"/>
                <a:ea typeface="DejaVu Sans"/>
              </a:rPr>
              <a:t>Lauda chiller for cooling</a:t>
            </a:r>
            <a:endParaRPr b="0" lang="en-IN" sz="1800" spc="-1" strike="noStrike">
              <a:latin typeface="Arial"/>
            </a:endParaRPr>
          </a:p>
          <a:p>
            <a:pPr marL="432000" indent="-322200">
              <a:lnSpc>
                <a:spcPct val="100000"/>
              </a:lnSpc>
              <a:buClr>
                <a:srgbClr val="000000"/>
              </a:buClr>
              <a:buSzPct val="45000"/>
              <a:buFont typeface="Wingdings" charset="2"/>
              <a:buChar char=""/>
            </a:pPr>
            <a:r>
              <a:rPr b="0" lang="en-IN" sz="1800" spc="-1" strike="noStrike">
                <a:solidFill>
                  <a:srgbClr val="000000"/>
                </a:solidFill>
                <a:latin typeface="Arial"/>
                <a:ea typeface="DejaVu Sans"/>
              </a:rPr>
              <a:t>HV module (5 kV, 2 mA) with at least 1 uA precision</a:t>
            </a:r>
            <a:endParaRPr b="0" lang="en-IN" sz="1800" spc="-1" strike="noStrike">
              <a:latin typeface="Arial"/>
            </a:endParaRPr>
          </a:p>
          <a:p>
            <a:pPr marL="432000" indent="-322200">
              <a:lnSpc>
                <a:spcPct val="100000"/>
              </a:lnSpc>
              <a:buClr>
                <a:srgbClr val="000000"/>
              </a:buClr>
              <a:buSzPct val="45000"/>
              <a:buFont typeface="Wingdings" charset="2"/>
              <a:buChar char=""/>
            </a:pPr>
            <a:r>
              <a:rPr b="0" lang="en-IN" sz="1800" spc="-1" strike="noStrike">
                <a:solidFill>
                  <a:srgbClr val="000000"/>
                </a:solidFill>
                <a:latin typeface="Arial"/>
                <a:ea typeface="DejaVu Sans"/>
              </a:rPr>
              <a:t>   </a:t>
            </a:r>
            <a:r>
              <a:rPr b="0" lang="en-IN" sz="1800" spc="-1" strike="noStrike">
                <a:solidFill>
                  <a:srgbClr val="000000"/>
                </a:solidFill>
                <a:latin typeface="Arial"/>
                <a:ea typeface="DejaVu Sans"/>
              </a:rPr>
              <a:t>-- as a backup to our indeginous power supply. </a:t>
            </a:r>
            <a:endParaRPr b="0" lang="en-IN" sz="1800" spc="-1" strike="noStrike">
              <a:latin typeface="Arial"/>
            </a:endParaRPr>
          </a:p>
          <a:p>
            <a:pPr marL="432000" indent="-322200">
              <a:lnSpc>
                <a:spcPct val="100000"/>
              </a:lnSpc>
              <a:buClr>
                <a:srgbClr val="000000"/>
              </a:buClr>
              <a:buSzPct val="45000"/>
              <a:buFont typeface="Wingdings" charset="2"/>
              <a:buChar char=""/>
            </a:pPr>
            <a:r>
              <a:rPr b="0" lang="en-IN" sz="1800" spc="-1" strike="noStrike">
                <a:solidFill>
                  <a:srgbClr val="000000"/>
                </a:solidFill>
                <a:latin typeface="Arial"/>
                <a:ea typeface="DejaVu Sans"/>
              </a:rPr>
              <a:t>Mechanical support for mounting Station-2</a:t>
            </a:r>
            <a:endParaRPr b="0" lang="en-IN" sz="18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16975</TotalTime>
  <Application>LibreOffice/6.2.8.2$Linux_X86_64 LibreOffice_project/20$Build-2</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en-IN</dc:language>
  <cp:lastModifiedBy/>
  <dcterms:modified xsi:type="dcterms:W3CDTF">2025-04-25T07:01:28Z</dcterms:modified>
  <cp:revision>52</cp:revision>
  <dc:subject/>
  <dc:title>Collection of the CBM materials for conference presentations  General contact: ilya.selyuzhenkov@gmail.com For PWG/Projects contacts see corresponding sections  Link to this presentation is available from the CBM PWG wiki https://cbm-wiki.gsi.de/foswiki/bin/view/PWG/Figures</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16.0016</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1</vt:i4>
  </property>
  <property fmtid="{D5CDD505-2E9C-101B-9397-08002B2CF9AE}" pid="8" name="PresentationFormat">
    <vt:lpwstr>On-screen Show (16:9)</vt:lpwstr>
  </property>
  <property fmtid="{D5CDD505-2E9C-101B-9397-08002B2CF9AE}" pid="9" name="ScaleCrop">
    <vt:bool>0</vt:bool>
  </property>
  <property fmtid="{D5CDD505-2E9C-101B-9397-08002B2CF9AE}" pid="10" name="ShareDoc">
    <vt:bool>0</vt:bool>
  </property>
  <property fmtid="{D5CDD505-2E9C-101B-9397-08002B2CF9AE}" pid="11" name="Slides">
    <vt:i4>4</vt:i4>
  </property>
</Properties>
</file>