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48"/>
  </p:normalViewPr>
  <p:slideViewPr>
    <p:cSldViewPr snapToGrid="0">
      <p:cViewPr varScale="1">
        <p:scale>
          <a:sx n="117" d="100"/>
          <a:sy n="117" d="100"/>
        </p:scale>
        <p:origin x="36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22A415-EEF9-E0B9-BB6F-804AAF2110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442BFA-EA4F-0A59-FD4F-A2476F5B11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13558-1007-07C4-C935-A74B32A2FA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0B7110-C184-B0B3-04CE-B84FC810C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A4698-0DB8-8F20-90CB-074AB15C9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14475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51AEA-4024-92EB-76E0-DC0558D5C3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6F5D0E-5A43-158F-FFED-753803A385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7E9808-0EB5-D1A8-BC8D-11A27A451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4FA2D-5B01-C820-B5B0-F47DB22DE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2F96B5-AED3-9D90-484B-37365061D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3468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96A1ADF-5C3D-3ECA-FB3F-A0012F0A33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233DF5-74B8-B4F8-C4EC-43EBD92078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9168D-B70B-47BC-F559-4CEFC73D93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254D3-DEB6-C512-E77E-5D77F184F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0D11D-0BE3-81F3-4D33-B166B38A62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37824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1846E-DF7F-5984-9C3D-E49B6ADB2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F15C8-F495-BA2C-8A6F-5D5429EFE4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43D8F2-FABE-42E7-5089-1451211E7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2B2B5-F5C2-DFBD-7294-BBF124F3A9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DACB3-40FA-4BEC-0011-681B513B9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79867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8F76C-7062-FD1B-EBBD-71D68DDB3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49992-7A80-107F-A6E7-E2CB28AD1A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0F1677-7077-994B-4C58-50F0839D7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BE028-DEFC-8751-6BB7-804C23BCA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840E12-558E-EC1D-BA36-372D4ECDC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58383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AA74D-25D9-DC11-2D3E-55E9AA2C6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656458-F944-BC06-FE04-5133D6802F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3574A7-1503-4F35-280B-3424C23FB0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4B169C-CA07-B127-FED2-274DD7657B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8CDDBB-7E2C-F52B-7916-BFED5DA10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1A2B4C-C710-0476-1AEE-0700974ED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36774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8989B-15AD-2CBA-963B-890A57C3F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E5C74D-4661-0D41-BFC5-F212E1225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80A8CE-E2BA-26E2-A060-E104DECF12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2C8B89-B3A5-1208-593E-3204EFE88B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DC4206-1466-8F50-6C15-1A8D4549FE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32C3124-09FC-35EF-1AD7-92D870B64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B951E80-397D-A18B-9AB9-EC857BBC3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4166ED-8DE8-A2EE-5684-2D4A938EE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74240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4091F-B338-44D4-F4EB-AE96DA3E2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F52405-4EBA-1A01-A38F-F7AF3DAC9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B8AA82-F7E0-57AD-A6EF-A27972830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9CFB54-6C74-689B-4107-774102552C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96948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AB4B91A-79CB-F6B6-31AB-1FE9DE66A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4A7CAB-0C8F-67F3-B488-CFCB44324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C672B0-A92E-69C5-03F3-889228A40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30171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D1030-C243-88BA-1FC2-FD82FC2C8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72F2C5-95C7-C3C8-16A8-79BC7003E6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CBCC7F-BC4B-CD67-5C5D-66C91F7FD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C736C96-66C8-8A3B-4DFC-1BEFFD402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562B61-5884-4F06-FF84-D2FEDDF92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158235-7EFA-E93A-22D8-F91BC4D379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63362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FB9E5-E1E7-1914-69CC-ECEF75B9C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F0439FA-4B3C-DB93-2637-7A215278CE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AEB0DB-6223-0E04-ECB9-0B6132CBE9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E0BAC-F854-4668-BDA8-7D2F20931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E9E751D-601B-74CF-B9EA-80BA383B2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1B20A3-9579-9172-39A2-DA90802B0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13502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467470-61B9-486C-5D5E-CC8410A0F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A47BBE-1306-9DC5-AD62-165D30DCA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5EF78-9422-5EC3-08A3-C38F993EBF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5365E3C-5854-8A4B-B531-0CAA4C86998B}" type="datetimeFigureOut">
              <a:rPr lang="en-CH" smtClean="0"/>
              <a:t>25.04.25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F3A79E-D198-2367-CAD5-4D0752D5666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DDD25-B7CE-6BC0-93DE-4C6FB6371C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60D1B5B-D5E5-1C4F-904B-0DBF12F1B6F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92899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26DD540-877E-2363-963C-08113C2032B4}"/>
              </a:ext>
            </a:extLst>
          </p:cNvPr>
          <p:cNvSpPr txBox="1"/>
          <p:nvPr/>
        </p:nvSpPr>
        <p:spPr>
          <a:xfrm>
            <a:off x="2012446" y="707572"/>
            <a:ext cx="81671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4000" dirty="0">
                <a:solidFill>
                  <a:srgbClr val="FF0000"/>
                </a:solidFill>
              </a:rPr>
              <a:t>Indian Institute of Technology Indore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BC31EA1-5306-9B91-19F1-21F8FE47C1C5}"/>
              </a:ext>
            </a:extLst>
          </p:cNvPr>
          <p:cNvSpPr txBox="1"/>
          <p:nvPr/>
        </p:nvSpPr>
        <p:spPr>
          <a:xfrm>
            <a:off x="4149121" y="2155371"/>
            <a:ext cx="389375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rgbClr val="0432FF"/>
                </a:solidFill>
              </a:rPr>
              <a:t>Raghunath Sahoo</a:t>
            </a:r>
          </a:p>
          <a:p>
            <a:r>
              <a:rPr lang="en-CH" sz="3200" dirty="0">
                <a:solidFill>
                  <a:srgbClr val="0432FF"/>
                </a:solidFill>
              </a:rPr>
              <a:t>Principal Investigator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F9279A-FB91-60EB-E9F7-B9AAD29BFF3C}"/>
              </a:ext>
            </a:extLst>
          </p:cNvPr>
          <p:cNvSpPr txBox="1"/>
          <p:nvPr/>
        </p:nvSpPr>
        <p:spPr>
          <a:xfrm>
            <a:off x="4524608" y="5965762"/>
            <a:ext cx="3142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PU, Chandigarh, 25 April 2025</a:t>
            </a:r>
          </a:p>
        </p:txBody>
      </p:sp>
    </p:spTree>
    <p:extLst>
      <p:ext uri="{BB962C8B-B14F-4D97-AF65-F5344CB8AC3E}">
        <p14:creationId xmlns:p14="http://schemas.microsoft.com/office/powerpoint/2010/main" val="3401120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1B2ACB2-0408-D0AC-327B-D7F22FF31AB5}"/>
              </a:ext>
            </a:extLst>
          </p:cNvPr>
          <p:cNvSpPr txBox="1"/>
          <p:nvPr/>
        </p:nvSpPr>
        <p:spPr>
          <a:xfrm>
            <a:off x="1545771" y="1153886"/>
            <a:ext cx="8529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My proposal of joining CBM: was discussed with Prof. Peter Senger in a conference in</a:t>
            </a:r>
          </a:p>
          <a:p>
            <a:r>
              <a:rPr lang="en-CH" dirty="0"/>
              <a:t>India (2013), Dr. Y.P. Viyogi and Dr. Subhasis Chattopadhyay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9755B94-2590-882B-B076-3702F9D354F8}"/>
              </a:ext>
            </a:extLst>
          </p:cNvPr>
          <p:cNvSpPr txBox="1"/>
          <p:nvPr/>
        </p:nvSpPr>
        <p:spPr>
          <a:xfrm>
            <a:off x="1545772" y="2481942"/>
            <a:ext cx="86323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An official proposal was given to the then Spokesperson Prof. Peter Senger and CB Chair, Dr. Y.P. Viyogi: Early 2014. </a:t>
            </a:r>
          </a:p>
        </p:txBody>
      </p:sp>
    </p:spTree>
    <p:extLst>
      <p:ext uri="{BB962C8B-B14F-4D97-AF65-F5344CB8AC3E}">
        <p14:creationId xmlns:p14="http://schemas.microsoft.com/office/powerpoint/2010/main" val="2417878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36D403B-A0A7-84DE-938E-E8007F818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200"/>
            <a:ext cx="5571506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4B9282B-17A6-90F7-FF5D-772B996E51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1506" y="795565"/>
            <a:ext cx="6081923" cy="50609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79BEE68-E0CB-DA47-B27F-C6E522F463FB}"/>
              </a:ext>
            </a:extLst>
          </p:cNvPr>
          <p:cNvSpPr txBox="1"/>
          <p:nvPr/>
        </p:nvSpPr>
        <p:spPr>
          <a:xfrm>
            <a:off x="7155946" y="174171"/>
            <a:ext cx="2913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23rd CBM CB: 10 April 2024</a:t>
            </a:r>
          </a:p>
        </p:txBody>
      </p:sp>
    </p:spTree>
    <p:extLst>
      <p:ext uri="{BB962C8B-B14F-4D97-AF65-F5344CB8AC3E}">
        <p14:creationId xmlns:p14="http://schemas.microsoft.com/office/powerpoint/2010/main" val="2835046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E5D3A2-1359-BBEF-89DF-AD1674BECF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271972F-DECA-5951-A181-2C5F9F14D4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589" y="228600"/>
            <a:ext cx="3853636" cy="61395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E233FEC-05DB-A14C-6DA5-0A5E88989484}"/>
              </a:ext>
            </a:extLst>
          </p:cNvPr>
          <p:cNvSpPr txBox="1"/>
          <p:nvPr/>
        </p:nvSpPr>
        <p:spPr>
          <a:xfrm>
            <a:off x="5203371" y="1121229"/>
            <a:ext cx="62582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We started working with a PhD student, Sushanta Tripathy for </a:t>
            </a:r>
          </a:p>
          <a:p>
            <a:r>
              <a:rPr lang="en-CH" dirty="0"/>
              <a:t>CBM Physics simulation. He was sent to VECC Kolkata.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2ED896-C32D-906B-F418-2826EFF9FA89}"/>
              </a:ext>
            </a:extLst>
          </p:cNvPr>
          <p:cNvSpPr txBox="1"/>
          <p:nvPr/>
        </p:nvSpPr>
        <p:spPr>
          <a:xfrm>
            <a:off x="5203371" y="2133599"/>
            <a:ext cx="58174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After coming back, decided to switch to ALICE and now </a:t>
            </a:r>
          </a:p>
          <a:p>
            <a:r>
              <a:rPr lang="en-GB" dirty="0"/>
              <a:t>h</a:t>
            </a:r>
            <a:r>
              <a:rPr lang="en-CH" dirty="0"/>
              <a:t>e is a Marie Curie Postdoctoral Fellow in Lund, Sweden!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58A256-91CB-4CE5-4543-0132F1B4ACB5}"/>
              </a:ext>
            </a:extLst>
          </p:cNvPr>
          <p:cNvSpPr txBox="1"/>
          <p:nvPr/>
        </p:nvSpPr>
        <p:spPr>
          <a:xfrm>
            <a:off x="6277896" y="4506687"/>
            <a:ext cx="366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No contribution to CBM since then!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8685D5-A1FD-585C-34BE-EA113B44801C}"/>
              </a:ext>
            </a:extLst>
          </p:cNvPr>
          <p:cNvSpPr txBox="1"/>
          <p:nvPr/>
        </p:nvSpPr>
        <p:spPr>
          <a:xfrm>
            <a:off x="5203371" y="3320143"/>
            <a:ext cx="666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At the meantime, Sumit Kundu did PhD under Ankhi Roy in CBM in </a:t>
            </a:r>
          </a:p>
          <a:p>
            <a:r>
              <a:rPr lang="en-GB" dirty="0"/>
              <a:t>c</a:t>
            </a:r>
            <a:r>
              <a:rPr lang="en-CH" dirty="0"/>
              <a:t>ollaboration with Bose Institute.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1A15A9-8CDE-8553-0236-C9C85658120A}"/>
              </a:ext>
            </a:extLst>
          </p:cNvPr>
          <p:cNvSpPr txBox="1"/>
          <p:nvPr/>
        </p:nvSpPr>
        <p:spPr>
          <a:xfrm>
            <a:off x="5344886" y="5519057"/>
            <a:ext cx="5941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Several times, we were asked to give expression of interest</a:t>
            </a:r>
          </a:p>
          <a:p>
            <a:r>
              <a:rPr lang="en-GB" dirty="0"/>
              <a:t>a</a:t>
            </a:r>
            <a:r>
              <a:rPr lang="en-CH" dirty="0"/>
              <a:t>nd budget table, but no news thereafter!</a:t>
            </a:r>
          </a:p>
        </p:txBody>
      </p:sp>
    </p:spTree>
    <p:extLst>
      <p:ext uri="{BB962C8B-B14F-4D97-AF65-F5344CB8AC3E}">
        <p14:creationId xmlns:p14="http://schemas.microsoft.com/office/powerpoint/2010/main" val="2801352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6F38803-6EE4-C3EC-8165-9BD800F4EBA5}"/>
              </a:ext>
            </a:extLst>
          </p:cNvPr>
          <p:cNvSpPr txBox="1"/>
          <p:nvPr/>
        </p:nvSpPr>
        <p:spPr>
          <a:xfrm>
            <a:off x="838200" y="511629"/>
            <a:ext cx="893552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432FF"/>
                </a:solidFill>
              </a:rPr>
              <a:t>Group Expertise and Possible Contributions:</a:t>
            </a:r>
          </a:p>
          <a:p>
            <a:endParaRPr lang="en-CH" dirty="0"/>
          </a:p>
          <a:p>
            <a:r>
              <a:rPr lang="en-CH" dirty="0"/>
              <a:t>No hardware activities so far.</a:t>
            </a:r>
          </a:p>
          <a:p>
            <a:endParaRPr lang="en-CH" dirty="0"/>
          </a:p>
          <a:p>
            <a:r>
              <a:rPr lang="en-CH" dirty="0"/>
              <a:t>Small hardware activities along with our Engineering Departments can be taken up.</a:t>
            </a:r>
          </a:p>
          <a:p>
            <a:endParaRPr lang="en-CH" dirty="0"/>
          </a:p>
          <a:p>
            <a:r>
              <a:rPr lang="en-CH" dirty="0"/>
              <a:t>Physics Simulation and Analysis: Resonance production, heavy flavors, global properties</a:t>
            </a:r>
          </a:p>
          <a:p>
            <a:r>
              <a:rPr lang="en-CH" dirty="0"/>
              <a:t>event shape analysis etc.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B878843-0755-6465-6309-B4F1DB2C788B}"/>
              </a:ext>
            </a:extLst>
          </p:cNvPr>
          <p:cNvSpPr txBox="1"/>
          <p:nvPr/>
        </p:nvSpPr>
        <p:spPr>
          <a:xfrm>
            <a:off x="838200" y="3396343"/>
            <a:ext cx="8875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Group: Raghunath Sahoo,  Ankhi Roy, Sumanta Samal, Amit Shukla and Future students </a:t>
            </a:r>
          </a:p>
        </p:txBody>
      </p:sp>
    </p:spTree>
    <p:extLst>
      <p:ext uri="{BB962C8B-B14F-4D97-AF65-F5344CB8AC3E}">
        <p14:creationId xmlns:p14="http://schemas.microsoft.com/office/powerpoint/2010/main" val="27266447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1658</TotalTime>
  <Words>237</Words>
  <Application>Microsoft Macintosh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Raghunath Sahoo</dc:creator>
  <cp:lastModifiedBy>Raghunath Sahoo</cp:lastModifiedBy>
  <cp:revision>25</cp:revision>
  <dcterms:created xsi:type="dcterms:W3CDTF">2025-04-24T04:11:09Z</dcterms:created>
  <dcterms:modified xsi:type="dcterms:W3CDTF">2025-04-25T07:51:06Z</dcterms:modified>
</cp:coreProperties>
</file>