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57" r:id="rId4"/>
    <p:sldId id="267" r:id="rId5"/>
    <p:sldId id="268" r:id="rId6"/>
    <p:sldId id="260" r:id="rId7"/>
    <p:sldId id="265" r:id="rId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8"/>
    <p:restoredTop sz="94648"/>
  </p:normalViewPr>
  <p:slideViewPr>
    <p:cSldViewPr snapToGrid="0">
      <p:cViewPr varScale="1">
        <p:scale>
          <a:sx n="93" d="100"/>
          <a:sy n="93" d="100"/>
        </p:scale>
        <p:origin x="22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AF09D0-E530-4EE6-BF2F-36A83D1E016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F7E1A9-2470-4268-A8B5-21EB7D97FA66}">
      <dgm:prSet custT="1"/>
      <dgm:spPr>
        <a:solidFill>
          <a:srgbClr val="7030A0"/>
        </a:solidFill>
      </dgm:spPr>
      <dgm:t>
        <a:bodyPr lIns="43200"/>
        <a:lstStyle/>
        <a:p>
          <a:r>
            <a:rPr lang="en-US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Internal Meeting</a:t>
          </a:r>
          <a:endParaRPr lang="en-US" sz="14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FC7E9D2-1E46-4760-B531-B6AF32290268}" type="parTrans" cxnId="{E8F729AE-A9CF-458A-8AF6-E8BF2223B9EE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9C32EC0-379E-4188-972E-DDF1B8112945}" type="sibTrans" cxnId="{E8F729AE-A9CF-458A-8AF6-E8BF2223B9EE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9DAC542-C5E0-4CBA-8A62-44E088755326}">
      <dgm:prSet custT="1"/>
      <dgm:spPr>
        <a:solidFill>
          <a:srgbClr val="7030A0"/>
        </a:solidFill>
      </dgm:spPr>
      <dgm:t>
        <a:bodyPr lIns="43200"/>
        <a:lstStyle/>
        <a:p>
          <a:r>
            <a:rPr lang="en-US" sz="1100" b="1" dirty="0" err="1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Prossimi</a:t>
          </a:r>
          <a:r>
            <a:rPr lang="en-US" sz="11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Test</a:t>
          </a:r>
        </a:p>
      </dgm:t>
    </dgm:pt>
    <dgm:pt modelId="{5DA75DBD-D15E-44FE-BE88-477E00BD1558}" type="parTrans" cxnId="{604C491F-D4EA-4D66-A80C-9C60C361EF68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48B342-053B-441C-B54D-19F2C437D3BC}" type="sibTrans" cxnId="{604C491F-D4EA-4D66-A80C-9C60C361EF68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17DFE6A-84C2-443D-A69F-ED62EF55AC2E}">
      <dgm:prSet custT="1"/>
      <dgm:spPr>
        <a:solidFill>
          <a:srgbClr val="7030A0"/>
        </a:solidFill>
      </dgm:spPr>
      <dgm:t>
        <a:bodyPr lIns="43200"/>
        <a:lstStyle/>
        <a:p>
          <a:r>
            <a:rPr lang="en-US" sz="11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CRILIN</a:t>
          </a:r>
        </a:p>
      </dgm:t>
    </dgm:pt>
    <dgm:pt modelId="{59FF5B55-18D9-4C16-BA8B-1EF941BFAEFA}" type="parTrans" cxnId="{3D41DAE3-F968-4A88-AA9F-1111C785A858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9F21F4F-F132-473E-B0C7-1BA8DBEF3ECC}" type="sibTrans" cxnId="{3D41DAE3-F968-4A88-AA9F-1111C785A858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14F6AE6-5762-440E-BF6E-F96F33B721ED}">
      <dgm:prSet custT="1"/>
      <dgm:spPr>
        <a:solidFill>
          <a:srgbClr val="7030A0"/>
        </a:solidFill>
      </dgm:spPr>
      <dgm:t>
        <a:bodyPr lIns="43200"/>
        <a:lstStyle/>
        <a:p>
          <a:r>
            <a:rPr lang="en-US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Elisa: 3 tipi di readout</a:t>
          </a:r>
        </a:p>
      </dgm:t>
    </dgm:pt>
    <dgm:pt modelId="{EE3CD82D-307F-4872-9B8C-E17021D7E4C7}" type="parTrans" cxnId="{C1BCF431-1970-4FA6-89B6-EB162DE5BFA2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697790C-5A1E-410B-9BC9-A6231B1DC6F4}" type="sibTrans" cxnId="{C1BCF431-1970-4FA6-89B6-EB162DE5BFA2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4F996DE-EF86-4DA8-8AFE-94E4ACE9532C}">
      <dgm:prSet custT="1"/>
      <dgm:spPr>
        <a:solidFill>
          <a:srgbClr val="7030A0"/>
        </a:solidFill>
      </dgm:spPr>
      <dgm:t>
        <a:bodyPr lIns="43200"/>
        <a:lstStyle/>
        <a:p>
          <a:r>
            <a:rPr lang="en-US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Ruben: beam monitoring</a:t>
          </a:r>
        </a:p>
      </dgm:t>
    </dgm:pt>
    <dgm:pt modelId="{C561834A-11A1-4716-BE77-62223BFA6569}" type="parTrans" cxnId="{003E6F3B-54B0-413C-8660-15F9DA4E8BF5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ADBF780-5FF7-4122-8FDF-97526B000384}" type="sibTrans" cxnId="{003E6F3B-54B0-413C-8660-15F9DA4E8BF5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8DADFD0-6216-42A5-B986-B5AD4BC629CD}">
      <dgm:prSet custT="1"/>
      <dgm:spPr>
        <a:solidFill>
          <a:srgbClr val="7030A0"/>
        </a:solidFill>
      </dgm:spPr>
      <dgm:t>
        <a:bodyPr lIns="43200"/>
        <a:lstStyle/>
        <a:p>
          <a:endParaRPr lang="en-US" sz="11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CA8E5A0-51ED-419D-8F6F-71D529A97942}" type="parTrans" cxnId="{A640981D-A7A7-459D-A1AC-14322A265CF5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E801A68-D997-42DC-A223-7F872DD9017E}" type="sibTrans" cxnId="{A640981D-A7A7-459D-A1AC-14322A265CF5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2EDA05E-D4DA-4AFD-AD1C-FCCC52EE064E}">
      <dgm:prSet custT="1"/>
      <dgm:spPr>
        <a:solidFill>
          <a:srgbClr val="7030A0"/>
        </a:solidFill>
      </dgm:spPr>
      <dgm:t>
        <a:bodyPr lIns="43200"/>
        <a:lstStyle/>
        <a:p>
          <a:endParaRPr lang="en-US" sz="11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70D180A-3A6C-4AA2-8071-DB4F1E640572}" type="parTrans" cxnId="{131726F5-D45E-4038-B68B-10735FF2355C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2B6B814-AD9B-4A40-A3A9-9E024DD2562D}" type="sibTrans" cxnId="{131726F5-D45E-4038-B68B-10735FF2355C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57F7EAF-FF9F-4F3A-9753-D68B911391FB}">
      <dgm:prSet custT="1"/>
      <dgm:spPr>
        <a:solidFill>
          <a:srgbClr val="7030A0"/>
        </a:solidFill>
      </dgm:spPr>
      <dgm:t>
        <a:bodyPr lIns="43200"/>
        <a:lstStyle/>
        <a:p>
          <a:endParaRPr lang="en-US" sz="11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5B68739-0A04-4B35-A10E-A6A49EA53BB0}" type="parTrans" cxnId="{2CAC0B6B-3609-47CD-BB0B-151270EC9CD1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2D52790-0F3B-45C8-96C1-E6C463DFC3D8}" type="sibTrans" cxnId="{2CAC0B6B-3609-47CD-BB0B-151270EC9CD1}">
      <dgm:prSet/>
      <dgm:spPr/>
      <dgm:t>
        <a:bodyPr/>
        <a:lstStyle/>
        <a:p>
          <a:endParaRPr lang="en-US" sz="3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D9662B2-A94F-CF45-859F-18C488485048}" type="pres">
      <dgm:prSet presAssocID="{61AF09D0-E530-4EE6-BF2F-36A83D1E016F}" presName="Name0" presStyleCnt="0">
        <dgm:presLayoutVars>
          <dgm:dir/>
          <dgm:resizeHandles val="exact"/>
        </dgm:presLayoutVars>
      </dgm:prSet>
      <dgm:spPr/>
    </dgm:pt>
    <dgm:pt modelId="{0F3EBF69-7C1F-FE41-8A37-FE5261121EBC}" type="pres">
      <dgm:prSet presAssocID="{61AF09D0-E530-4EE6-BF2F-36A83D1E016F}" presName="cycle" presStyleCnt="0"/>
      <dgm:spPr/>
    </dgm:pt>
    <dgm:pt modelId="{9692D97B-5FAF-3B43-A389-688145FDADA9}" type="pres">
      <dgm:prSet presAssocID="{6AF7E1A9-2470-4268-A8B5-21EB7D97FA66}" presName="nodeFirstNode" presStyleLbl="node1" presStyleIdx="0" presStyleCnt="8">
        <dgm:presLayoutVars>
          <dgm:bulletEnabled val="1"/>
        </dgm:presLayoutVars>
      </dgm:prSet>
      <dgm:spPr/>
    </dgm:pt>
    <dgm:pt modelId="{2A52A38B-4832-CA4E-BEDF-2619477B63CD}" type="pres">
      <dgm:prSet presAssocID="{99C32EC0-379E-4188-972E-DDF1B8112945}" presName="sibTransFirstNode" presStyleLbl="bgShp" presStyleIdx="0" presStyleCnt="1"/>
      <dgm:spPr/>
    </dgm:pt>
    <dgm:pt modelId="{907A0B0B-5503-BE44-A08A-10E1B6CE509F}" type="pres">
      <dgm:prSet presAssocID="{99DAC542-C5E0-4CBA-8A62-44E088755326}" presName="nodeFollowingNodes" presStyleLbl="node1" presStyleIdx="1" presStyleCnt="8">
        <dgm:presLayoutVars>
          <dgm:bulletEnabled val="1"/>
        </dgm:presLayoutVars>
      </dgm:prSet>
      <dgm:spPr/>
    </dgm:pt>
    <dgm:pt modelId="{431210E4-42BD-DB47-ADD0-F866C116AAEA}" type="pres">
      <dgm:prSet presAssocID="{617DFE6A-84C2-443D-A69F-ED62EF55AC2E}" presName="nodeFollowingNodes" presStyleLbl="node1" presStyleIdx="2" presStyleCnt="8">
        <dgm:presLayoutVars>
          <dgm:bulletEnabled val="1"/>
        </dgm:presLayoutVars>
      </dgm:prSet>
      <dgm:spPr/>
    </dgm:pt>
    <dgm:pt modelId="{06C9FC34-9606-1344-AB52-AC8C09D073B6}" type="pres">
      <dgm:prSet presAssocID="{C14F6AE6-5762-440E-BF6E-F96F33B721ED}" presName="nodeFollowingNodes" presStyleLbl="node1" presStyleIdx="3" presStyleCnt="8">
        <dgm:presLayoutVars>
          <dgm:bulletEnabled val="1"/>
        </dgm:presLayoutVars>
      </dgm:prSet>
      <dgm:spPr/>
    </dgm:pt>
    <dgm:pt modelId="{0461B253-742D-C94F-A437-F370C2B50970}" type="pres">
      <dgm:prSet presAssocID="{54F996DE-EF86-4DA8-8AFE-94E4ACE9532C}" presName="nodeFollowingNodes" presStyleLbl="node1" presStyleIdx="4" presStyleCnt="8">
        <dgm:presLayoutVars>
          <dgm:bulletEnabled val="1"/>
        </dgm:presLayoutVars>
      </dgm:prSet>
      <dgm:spPr/>
    </dgm:pt>
    <dgm:pt modelId="{B2AE9074-0630-114E-B09D-44FB7735F269}" type="pres">
      <dgm:prSet presAssocID="{68DADFD0-6216-42A5-B986-B5AD4BC629CD}" presName="nodeFollowingNodes" presStyleLbl="node1" presStyleIdx="5" presStyleCnt="8">
        <dgm:presLayoutVars>
          <dgm:bulletEnabled val="1"/>
        </dgm:presLayoutVars>
      </dgm:prSet>
      <dgm:spPr/>
    </dgm:pt>
    <dgm:pt modelId="{CA610122-E9ED-2048-AA61-5616E4EAA982}" type="pres">
      <dgm:prSet presAssocID="{D2EDA05E-D4DA-4AFD-AD1C-FCCC52EE064E}" presName="nodeFollowingNodes" presStyleLbl="node1" presStyleIdx="6" presStyleCnt="8">
        <dgm:presLayoutVars>
          <dgm:bulletEnabled val="1"/>
        </dgm:presLayoutVars>
      </dgm:prSet>
      <dgm:spPr/>
    </dgm:pt>
    <dgm:pt modelId="{1A8F001C-5549-FF45-B404-0E563947874A}" type="pres">
      <dgm:prSet presAssocID="{857F7EAF-FF9F-4F3A-9753-D68B911391FB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9CB26C00-E5AE-FC45-9FD0-36D921F460F2}" type="presOf" srcId="{99C32EC0-379E-4188-972E-DDF1B8112945}" destId="{2A52A38B-4832-CA4E-BEDF-2619477B63CD}" srcOrd="0" destOrd="0" presId="urn:microsoft.com/office/officeart/2005/8/layout/cycle3"/>
    <dgm:cxn modelId="{7D346F0A-6A80-754F-928B-F1A66B0D52B7}" type="presOf" srcId="{C14F6AE6-5762-440E-BF6E-F96F33B721ED}" destId="{06C9FC34-9606-1344-AB52-AC8C09D073B6}" srcOrd="0" destOrd="0" presId="urn:microsoft.com/office/officeart/2005/8/layout/cycle3"/>
    <dgm:cxn modelId="{086F5B19-64F3-E940-832D-C53A4B88701F}" type="presOf" srcId="{99DAC542-C5E0-4CBA-8A62-44E088755326}" destId="{907A0B0B-5503-BE44-A08A-10E1B6CE509F}" srcOrd="0" destOrd="0" presId="urn:microsoft.com/office/officeart/2005/8/layout/cycle3"/>
    <dgm:cxn modelId="{A640981D-A7A7-459D-A1AC-14322A265CF5}" srcId="{61AF09D0-E530-4EE6-BF2F-36A83D1E016F}" destId="{68DADFD0-6216-42A5-B986-B5AD4BC629CD}" srcOrd="5" destOrd="0" parTransId="{4CA8E5A0-51ED-419D-8F6F-71D529A97942}" sibTransId="{5E801A68-D997-42DC-A223-7F872DD9017E}"/>
    <dgm:cxn modelId="{604C491F-D4EA-4D66-A80C-9C60C361EF68}" srcId="{61AF09D0-E530-4EE6-BF2F-36A83D1E016F}" destId="{99DAC542-C5E0-4CBA-8A62-44E088755326}" srcOrd="1" destOrd="0" parTransId="{5DA75DBD-D15E-44FE-BE88-477E00BD1558}" sibTransId="{9348B342-053B-441C-B54D-19F2C437D3BC}"/>
    <dgm:cxn modelId="{C1BCF431-1970-4FA6-89B6-EB162DE5BFA2}" srcId="{61AF09D0-E530-4EE6-BF2F-36A83D1E016F}" destId="{C14F6AE6-5762-440E-BF6E-F96F33B721ED}" srcOrd="3" destOrd="0" parTransId="{EE3CD82D-307F-4872-9B8C-E17021D7E4C7}" sibTransId="{5697790C-5A1E-410B-9BC9-A6231B1DC6F4}"/>
    <dgm:cxn modelId="{0931B937-DF20-3D4A-8129-12F7B8877307}" type="presOf" srcId="{857F7EAF-FF9F-4F3A-9753-D68B911391FB}" destId="{1A8F001C-5549-FF45-B404-0E563947874A}" srcOrd="0" destOrd="0" presId="urn:microsoft.com/office/officeart/2005/8/layout/cycle3"/>
    <dgm:cxn modelId="{003E6F3B-54B0-413C-8660-15F9DA4E8BF5}" srcId="{61AF09D0-E530-4EE6-BF2F-36A83D1E016F}" destId="{54F996DE-EF86-4DA8-8AFE-94E4ACE9532C}" srcOrd="4" destOrd="0" parTransId="{C561834A-11A1-4716-BE77-62223BFA6569}" sibTransId="{9ADBF780-5FF7-4122-8FDF-97526B000384}"/>
    <dgm:cxn modelId="{2CAC0B6B-3609-47CD-BB0B-151270EC9CD1}" srcId="{61AF09D0-E530-4EE6-BF2F-36A83D1E016F}" destId="{857F7EAF-FF9F-4F3A-9753-D68B911391FB}" srcOrd="7" destOrd="0" parTransId="{85B68739-0A04-4B35-A10E-A6A49EA53BB0}" sibTransId="{C2D52790-0F3B-45C8-96C1-E6C463DFC3D8}"/>
    <dgm:cxn modelId="{9D11DE85-2F6B-084F-A231-4A05A3D81246}" type="presOf" srcId="{D2EDA05E-D4DA-4AFD-AD1C-FCCC52EE064E}" destId="{CA610122-E9ED-2048-AA61-5616E4EAA982}" srcOrd="0" destOrd="0" presId="urn:microsoft.com/office/officeart/2005/8/layout/cycle3"/>
    <dgm:cxn modelId="{FB7B95A4-F24A-6045-9EAF-514A7F92B6DE}" type="presOf" srcId="{54F996DE-EF86-4DA8-8AFE-94E4ACE9532C}" destId="{0461B253-742D-C94F-A437-F370C2B50970}" srcOrd="0" destOrd="0" presId="urn:microsoft.com/office/officeart/2005/8/layout/cycle3"/>
    <dgm:cxn modelId="{E8F729AE-A9CF-458A-8AF6-E8BF2223B9EE}" srcId="{61AF09D0-E530-4EE6-BF2F-36A83D1E016F}" destId="{6AF7E1A9-2470-4268-A8B5-21EB7D97FA66}" srcOrd="0" destOrd="0" parTransId="{1FC7E9D2-1E46-4760-B531-B6AF32290268}" sibTransId="{99C32EC0-379E-4188-972E-DDF1B8112945}"/>
    <dgm:cxn modelId="{BD3056AE-BD50-5A4E-96AD-8EBAB5C3EF4A}" type="presOf" srcId="{68DADFD0-6216-42A5-B986-B5AD4BC629CD}" destId="{B2AE9074-0630-114E-B09D-44FB7735F269}" srcOrd="0" destOrd="0" presId="urn:microsoft.com/office/officeart/2005/8/layout/cycle3"/>
    <dgm:cxn modelId="{C35C83BE-8280-C84E-95D9-60AA9E0E8CC6}" type="presOf" srcId="{6AF7E1A9-2470-4268-A8B5-21EB7D97FA66}" destId="{9692D97B-5FAF-3B43-A389-688145FDADA9}" srcOrd="0" destOrd="0" presId="urn:microsoft.com/office/officeart/2005/8/layout/cycle3"/>
    <dgm:cxn modelId="{3B5A04C6-8874-4640-959D-7E870C9AEE84}" type="presOf" srcId="{617DFE6A-84C2-443D-A69F-ED62EF55AC2E}" destId="{431210E4-42BD-DB47-ADD0-F866C116AAEA}" srcOrd="0" destOrd="0" presId="urn:microsoft.com/office/officeart/2005/8/layout/cycle3"/>
    <dgm:cxn modelId="{A2D976DE-E694-654B-AC83-511C65C38EDB}" type="presOf" srcId="{61AF09D0-E530-4EE6-BF2F-36A83D1E016F}" destId="{5D9662B2-A94F-CF45-859F-18C488485048}" srcOrd="0" destOrd="0" presId="urn:microsoft.com/office/officeart/2005/8/layout/cycle3"/>
    <dgm:cxn modelId="{3D41DAE3-F968-4A88-AA9F-1111C785A858}" srcId="{61AF09D0-E530-4EE6-BF2F-36A83D1E016F}" destId="{617DFE6A-84C2-443D-A69F-ED62EF55AC2E}" srcOrd="2" destOrd="0" parTransId="{59FF5B55-18D9-4C16-BA8B-1EF941BFAEFA}" sibTransId="{39F21F4F-F132-473E-B0C7-1BA8DBEF3ECC}"/>
    <dgm:cxn modelId="{131726F5-D45E-4038-B68B-10735FF2355C}" srcId="{61AF09D0-E530-4EE6-BF2F-36A83D1E016F}" destId="{D2EDA05E-D4DA-4AFD-AD1C-FCCC52EE064E}" srcOrd="6" destOrd="0" parTransId="{070D180A-3A6C-4AA2-8071-DB4F1E640572}" sibTransId="{22B6B814-AD9B-4A40-A3A9-9E024DD2562D}"/>
    <dgm:cxn modelId="{861945E0-DCF6-364D-BCBE-B5FAA596578E}" type="presParOf" srcId="{5D9662B2-A94F-CF45-859F-18C488485048}" destId="{0F3EBF69-7C1F-FE41-8A37-FE5261121EBC}" srcOrd="0" destOrd="0" presId="urn:microsoft.com/office/officeart/2005/8/layout/cycle3"/>
    <dgm:cxn modelId="{AAA66EC2-8CC0-264F-B75D-4F48EBBCC1AD}" type="presParOf" srcId="{0F3EBF69-7C1F-FE41-8A37-FE5261121EBC}" destId="{9692D97B-5FAF-3B43-A389-688145FDADA9}" srcOrd="0" destOrd="0" presId="urn:microsoft.com/office/officeart/2005/8/layout/cycle3"/>
    <dgm:cxn modelId="{22B2DE1C-CA65-D446-83C9-5DB133FF5FF2}" type="presParOf" srcId="{0F3EBF69-7C1F-FE41-8A37-FE5261121EBC}" destId="{2A52A38B-4832-CA4E-BEDF-2619477B63CD}" srcOrd="1" destOrd="0" presId="urn:microsoft.com/office/officeart/2005/8/layout/cycle3"/>
    <dgm:cxn modelId="{341B1DB8-E282-F541-AE4E-74DF4B912178}" type="presParOf" srcId="{0F3EBF69-7C1F-FE41-8A37-FE5261121EBC}" destId="{907A0B0B-5503-BE44-A08A-10E1B6CE509F}" srcOrd="2" destOrd="0" presId="urn:microsoft.com/office/officeart/2005/8/layout/cycle3"/>
    <dgm:cxn modelId="{76E07053-3F3F-5E48-A750-463CAF554729}" type="presParOf" srcId="{0F3EBF69-7C1F-FE41-8A37-FE5261121EBC}" destId="{431210E4-42BD-DB47-ADD0-F866C116AAEA}" srcOrd="3" destOrd="0" presId="urn:microsoft.com/office/officeart/2005/8/layout/cycle3"/>
    <dgm:cxn modelId="{1710515D-3E94-AF49-B5B0-CA1073C599F9}" type="presParOf" srcId="{0F3EBF69-7C1F-FE41-8A37-FE5261121EBC}" destId="{06C9FC34-9606-1344-AB52-AC8C09D073B6}" srcOrd="4" destOrd="0" presId="urn:microsoft.com/office/officeart/2005/8/layout/cycle3"/>
    <dgm:cxn modelId="{22DB98D4-91B0-0148-814B-41F07F214DED}" type="presParOf" srcId="{0F3EBF69-7C1F-FE41-8A37-FE5261121EBC}" destId="{0461B253-742D-C94F-A437-F370C2B50970}" srcOrd="5" destOrd="0" presId="urn:microsoft.com/office/officeart/2005/8/layout/cycle3"/>
    <dgm:cxn modelId="{2688847D-4DA6-5B4D-98B1-FDB893B32908}" type="presParOf" srcId="{0F3EBF69-7C1F-FE41-8A37-FE5261121EBC}" destId="{B2AE9074-0630-114E-B09D-44FB7735F269}" srcOrd="6" destOrd="0" presId="urn:microsoft.com/office/officeart/2005/8/layout/cycle3"/>
    <dgm:cxn modelId="{E5B8138E-121B-624A-8538-EBF8C3C4B2E8}" type="presParOf" srcId="{0F3EBF69-7C1F-FE41-8A37-FE5261121EBC}" destId="{CA610122-E9ED-2048-AA61-5616E4EAA982}" srcOrd="7" destOrd="0" presId="urn:microsoft.com/office/officeart/2005/8/layout/cycle3"/>
    <dgm:cxn modelId="{C5123D6D-3949-5F40-B573-623C2CD2CBCE}" type="presParOf" srcId="{0F3EBF69-7C1F-FE41-8A37-FE5261121EBC}" destId="{1A8F001C-5549-FF45-B404-0E563947874A}" srcOrd="8" destOrd="0" presId="urn:microsoft.com/office/officeart/2005/8/layout/cycle3"/>
  </dgm:cxnLst>
  <dgm:bg>
    <a:solidFill>
      <a:schemeClr val="bg1">
        <a:alpha val="0"/>
      </a:schemeClr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A2447F-FDEB-4882-97A2-1B2A1C9EFA2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196ED9-BFD6-4C40-B911-C9845C86B876}">
      <dgm:prSet custT="1"/>
      <dgm:spPr>
        <a:solidFill>
          <a:schemeClr val="bg1"/>
        </a:solidFill>
      </dgm:spPr>
      <dgm:t>
        <a:bodyPr/>
        <a:lstStyle/>
        <a:p>
          <a:pPr algn="ctr"/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Ci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aspetta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un anno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durissimo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,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ogni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aiuto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è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ben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accetto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  <a:p>
          <a:pPr algn="ctr"/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 ci dice bene, Daniele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torna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con </a:t>
          </a:r>
          <a:r>
            <a:rPr lang="en-US" sz="16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noi</a:t>
          </a:r>
          <a:r>
            <a:rPr lang="en-US" sz="16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fine anno!!! </a:t>
          </a:r>
          <a:endParaRPr lang="en-US" sz="2000" dirty="0">
            <a:solidFill>
              <a:srgbClr val="7030A0"/>
            </a:solidFill>
            <a:highlight>
              <a:srgbClr val="FFFF00"/>
            </a:highligh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05D7526-FF2B-4FB7-ADAA-D03C8FE511CF}" type="parTrans" cxnId="{CBE788B2-22C8-4A3B-907B-C05983F855D9}">
      <dgm:prSet/>
      <dgm:spPr/>
      <dgm:t>
        <a:bodyPr/>
        <a:lstStyle/>
        <a:p>
          <a:endParaRPr lang="en-US"/>
        </a:p>
      </dgm:t>
    </dgm:pt>
    <dgm:pt modelId="{8BA2BC76-3D97-499D-A3C8-452D65742262}" type="sibTrans" cxnId="{CBE788B2-22C8-4A3B-907B-C05983F855D9}">
      <dgm:prSet/>
      <dgm:spPr/>
      <dgm:t>
        <a:bodyPr/>
        <a:lstStyle/>
        <a:p>
          <a:endParaRPr lang="en-US"/>
        </a:p>
      </dgm:t>
    </dgm:pt>
    <dgm:pt modelId="{BEEB5124-8EA1-3244-B02F-F7CCDF36427F}" type="pres">
      <dgm:prSet presAssocID="{27A2447F-FDEB-4882-97A2-1B2A1C9EFA23}" presName="outerComposite" presStyleCnt="0">
        <dgm:presLayoutVars>
          <dgm:chMax val="5"/>
          <dgm:dir/>
          <dgm:resizeHandles val="exact"/>
        </dgm:presLayoutVars>
      </dgm:prSet>
      <dgm:spPr/>
    </dgm:pt>
    <dgm:pt modelId="{48A5521C-645F-8242-8B00-D41C3748BA38}" type="pres">
      <dgm:prSet presAssocID="{27A2447F-FDEB-4882-97A2-1B2A1C9EFA23}" presName="dummyMaxCanvas" presStyleCnt="0">
        <dgm:presLayoutVars/>
      </dgm:prSet>
      <dgm:spPr/>
    </dgm:pt>
    <dgm:pt modelId="{2E16721B-D706-8041-AFAE-D0843B84D2E9}" type="pres">
      <dgm:prSet presAssocID="{27A2447F-FDEB-4882-97A2-1B2A1C9EFA23}" presName="OneNode_1" presStyleLbl="node1" presStyleIdx="0" presStyleCnt="1" custScaleY="50666">
        <dgm:presLayoutVars>
          <dgm:bulletEnabled val="1"/>
        </dgm:presLayoutVars>
      </dgm:prSet>
      <dgm:spPr/>
    </dgm:pt>
  </dgm:ptLst>
  <dgm:cxnLst>
    <dgm:cxn modelId="{E6F91C1E-842A-E742-9A8D-5E3220D85F64}" type="presOf" srcId="{93196ED9-BFD6-4C40-B911-C9845C86B876}" destId="{2E16721B-D706-8041-AFAE-D0843B84D2E9}" srcOrd="0" destOrd="0" presId="urn:microsoft.com/office/officeart/2005/8/layout/vProcess5"/>
    <dgm:cxn modelId="{7BC2A64E-6AE6-9249-A72C-24A630D29590}" type="presOf" srcId="{27A2447F-FDEB-4882-97A2-1B2A1C9EFA23}" destId="{BEEB5124-8EA1-3244-B02F-F7CCDF36427F}" srcOrd="0" destOrd="0" presId="urn:microsoft.com/office/officeart/2005/8/layout/vProcess5"/>
    <dgm:cxn modelId="{CBE788B2-22C8-4A3B-907B-C05983F855D9}" srcId="{27A2447F-FDEB-4882-97A2-1B2A1C9EFA23}" destId="{93196ED9-BFD6-4C40-B911-C9845C86B876}" srcOrd="0" destOrd="0" parTransId="{405D7526-FF2B-4FB7-ADAA-D03C8FE511CF}" sibTransId="{8BA2BC76-3D97-499D-A3C8-452D65742262}"/>
    <dgm:cxn modelId="{DEC001E0-5523-F24D-9312-21964B7B57A4}" type="presParOf" srcId="{BEEB5124-8EA1-3244-B02F-F7CCDF36427F}" destId="{48A5521C-645F-8242-8B00-D41C3748BA38}" srcOrd="0" destOrd="0" presId="urn:microsoft.com/office/officeart/2005/8/layout/vProcess5"/>
    <dgm:cxn modelId="{6C2146AD-311F-E64A-871A-77D528A7D86C}" type="presParOf" srcId="{BEEB5124-8EA1-3244-B02F-F7CCDF36427F}" destId="{2E16721B-D706-8041-AFAE-D0843B84D2E9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2A38B-4832-CA4E-BEDF-2619477B63CD}">
      <dsp:nvSpPr>
        <dsp:cNvPr id="0" name=""/>
        <dsp:cNvSpPr/>
      </dsp:nvSpPr>
      <dsp:spPr>
        <a:xfrm>
          <a:off x="1839853" y="-46510"/>
          <a:ext cx="5627577" cy="5627577"/>
        </a:xfrm>
        <a:prstGeom prst="circularArrow">
          <a:avLst>
            <a:gd name="adj1" fmla="val 5544"/>
            <a:gd name="adj2" fmla="val 330680"/>
            <a:gd name="adj3" fmla="val 14630414"/>
            <a:gd name="adj4" fmla="val 1688492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2D97B-5FAF-3B43-A389-688145FDADA9}">
      <dsp:nvSpPr>
        <dsp:cNvPr id="0" name=""/>
        <dsp:cNvSpPr/>
      </dsp:nvSpPr>
      <dsp:spPr>
        <a:xfrm>
          <a:off x="3849253" y="2449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Internal Meeting</a:t>
          </a:r>
          <a:endParaRPr lang="en-US" sz="14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888520" y="41716"/>
        <a:ext cx="1530244" cy="725855"/>
      </dsp:txXfrm>
    </dsp:sp>
    <dsp:sp modelId="{907A0B0B-5503-BE44-A08A-10E1B6CE509F}">
      <dsp:nvSpPr>
        <dsp:cNvPr id="0" name=""/>
        <dsp:cNvSpPr/>
      </dsp:nvSpPr>
      <dsp:spPr>
        <a:xfrm>
          <a:off x="5546181" y="705340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 err="1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Prossimi</a:t>
          </a:r>
          <a:r>
            <a:rPr lang="en-US" sz="1100" b="1" kern="12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Test</a:t>
          </a:r>
        </a:p>
      </dsp:txBody>
      <dsp:txXfrm>
        <a:off x="5585448" y="744607"/>
        <a:ext cx="1530244" cy="725855"/>
      </dsp:txXfrm>
    </dsp:sp>
    <dsp:sp modelId="{431210E4-42BD-DB47-ADD0-F866C116AAEA}">
      <dsp:nvSpPr>
        <dsp:cNvPr id="0" name=""/>
        <dsp:cNvSpPr/>
      </dsp:nvSpPr>
      <dsp:spPr>
        <a:xfrm>
          <a:off x="6249072" y="2402269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CRILIN</a:t>
          </a:r>
        </a:p>
      </dsp:txBody>
      <dsp:txXfrm>
        <a:off x="6288339" y="2441536"/>
        <a:ext cx="1530244" cy="725855"/>
      </dsp:txXfrm>
    </dsp:sp>
    <dsp:sp modelId="{06C9FC34-9606-1344-AB52-AC8C09D073B6}">
      <dsp:nvSpPr>
        <dsp:cNvPr id="0" name=""/>
        <dsp:cNvSpPr/>
      </dsp:nvSpPr>
      <dsp:spPr>
        <a:xfrm>
          <a:off x="5546181" y="4099198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Elisa: 3 tipi di readout</a:t>
          </a:r>
        </a:p>
      </dsp:txBody>
      <dsp:txXfrm>
        <a:off x="5585448" y="4138465"/>
        <a:ext cx="1530244" cy="725855"/>
      </dsp:txXfrm>
    </dsp:sp>
    <dsp:sp modelId="{0461B253-742D-C94F-A437-F370C2B50970}">
      <dsp:nvSpPr>
        <dsp:cNvPr id="0" name=""/>
        <dsp:cNvSpPr/>
      </dsp:nvSpPr>
      <dsp:spPr>
        <a:xfrm>
          <a:off x="3849253" y="4802089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Ruben: beam monitoring</a:t>
          </a:r>
        </a:p>
      </dsp:txBody>
      <dsp:txXfrm>
        <a:off x="3888520" y="4841356"/>
        <a:ext cx="1530244" cy="725855"/>
      </dsp:txXfrm>
    </dsp:sp>
    <dsp:sp modelId="{B2AE9074-0630-114E-B09D-44FB7735F269}">
      <dsp:nvSpPr>
        <dsp:cNvPr id="0" name=""/>
        <dsp:cNvSpPr/>
      </dsp:nvSpPr>
      <dsp:spPr>
        <a:xfrm>
          <a:off x="2152324" y="4099198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191591" y="4138465"/>
        <a:ext cx="1530244" cy="725855"/>
      </dsp:txXfrm>
    </dsp:sp>
    <dsp:sp modelId="{CA610122-E9ED-2048-AA61-5616E4EAA982}">
      <dsp:nvSpPr>
        <dsp:cNvPr id="0" name=""/>
        <dsp:cNvSpPr/>
      </dsp:nvSpPr>
      <dsp:spPr>
        <a:xfrm>
          <a:off x="1449433" y="2402269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488700" y="2441536"/>
        <a:ext cx="1530244" cy="725855"/>
      </dsp:txXfrm>
    </dsp:sp>
    <dsp:sp modelId="{1A8F001C-5549-FF45-B404-0E563947874A}">
      <dsp:nvSpPr>
        <dsp:cNvPr id="0" name=""/>
        <dsp:cNvSpPr/>
      </dsp:nvSpPr>
      <dsp:spPr>
        <a:xfrm>
          <a:off x="2152324" y="705340"/>
          <a:ext cx="1608778" cy="804389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0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191591" y="744607"/>
        <a:ext cx="1530244" cy="725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6721B-D706-8041-AFAE-D0843B84D2E9}">
      <dsp:nvSpPr>
        <dsp:cNvPr id="0" name=""/>
        <dsp:cNvSpPr/>
      </dsp:nvSpPr>
      <dsp:spPr>
        <a:xfrm>
          <a:off x="0" y="861778"/>
          <a:ext cx="10824808" cy="584767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Ci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aspetta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un anno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durissimo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,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ogni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aiuto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è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ben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accetto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 ci dice bene, Daniele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torna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con </a:t>
          </a:r>
          <a:r>
            <a:rPr lang="en-US" sz="1600" kern="1200" dirty="0" err="1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noi</a:t>
          </a:r>
          <a:r>
            <a:rPr lang="en-US" sz="1600" kern="1200" dirty="0">
              <a:solidFill>
                <a:srgbClr val="7030A0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per fine anno!!! </a:t>
          </a:r>
          <a:endParaRPr lang="en-US" sz="2000" kern="1200" dirty="0">
            <a:solidFill>
              <a:srgbClr val="7030A0"/>
            </a:solidFill>
            <a:highlight>
              <a:srgbClr val="FFFF00"/>
            </a:highligh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7127" y="878905"/>
        <a:ext cx="10790554" cy="550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74169-5EC1-7F41-8216-E19EBEEDBDD7}" type="datetimeFigureOut">
              <a:rPr lang="en-IT" smtClean="0"/>
              <a:t>19/02/25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2EA1F-4852-4A42-9E28-EB9EA46BB2E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39072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179D8-8703-9E4C-AF78-60C9252FA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7D0824-6D77-74E9-CD42-487F663955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300E1-3003-25B4-6079-05134D492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6943E-960D-6C69-A8F3-4345041B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614EE-8660-85DF-A6C2-5A1C9B024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1500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5B332-7459-7FBB-7A7B-F1AEEA151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4E0E5-6003-ECD4-8BF2-2EACC0FEB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BF28E-7519-AE53-BF09-03639204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742D-5F4F-F413-84CB-6F4EB8EA7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02ACC-27AC-F99B-CBD6-7788EE28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651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824D1-C3D2-4E39-02B1-C586A63ABF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851B20-DDAF-AFBD-F1FF-45F37E5BE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A5E11-92B3-D937-8652-C853A8994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86BF-6405-1266-5604-A7823614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5DE55-4F01-2565-9F30-7E2669054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4595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8C73E-AAFD-6096-113D-3EB6BBF61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420D3-6E7D-4904-8C89-F601A9D12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7572D-401E-B0FC-4B86-2CA310CD2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DE147-A1C7-DD86-85CA-DD10B8EED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6154F-D515-EF1A-6653-0AB70AA09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405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3853F-0230-8009-3DB7-AE7F539B7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971E4-BD5F-AE8B-8572-E0648E5E8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C8A86-F671-7BC0-858C-6C1DF5B50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3D90F-A8E9-9754-73C7-B73AC9E85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D8DE4-B6EA-332D-4CE4-2D2080C82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3883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8D442-BD2F-356F-BB34-F98DB6497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81BE6-7F5F-8C1A-CC2E-2971C1EF0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A4BAA-FAD0-4F05-AB23-2355FC968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89429-1071-2A31-1517-8045AA82A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DD6F7-5C86-C0EF-EC4C-0D87E9A67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E93F1-5278-51CC-9CE0-5B7DCB0B9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889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97EFA-3194-D1C0-C3A6-8D6B1C4C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ED2D8-B846-A46C-C29A-64ECAEA6E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DFA53-DC3A-F858-C4B9-92B4CFBBE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BF08FA-FC1D-9B62-8834-5F39B5E0C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D30785-663C-739B-619A-28B0A29BBE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B757FF-B2DD-BAC4-E589-96D6A21CF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4F81A6-2F4B-E089-6F23-3102DE94D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64BD20-DB06-AD50-E88F-730D33EB7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9833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43186-7E40-F9B4-D481-F21B7914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96C932-9B6F-71B4-B2AE-E812F2848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46EF1-10E8-F310-1E0B-0547E4DF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81FC7-6C3B-ED50-BC91-55BBED915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9254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69D709-B0F6-034F-7CFB-5A24DC7AD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EE29C7-0E8A-CC74-9D93-F1A3A474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E12A3-675D-3754-CA7A-538E74A08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403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CE81E-9FBB-93D1-55F5-AA8C73FDE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F85A4-971E-DDAA-116B-2213ED8A0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A9874-193B-6046-B1F9-03DF66182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8EBD2-2CB7-0C8F-7972-627F2611F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083580-6031-534C-60F3-4A103626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C45C4-94FF-E898-C6AE-42F8E49D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7303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798B3-2A03-D505-316B-66BF25AC7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74CB5-5455-0656-20FB-A5349AD77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66A68D-D8D0-412C-416F-881391398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835F1-5DB6-2B38-011C-9624384E1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30616-8FF6-2F80-FD88-6D6B61BAB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E451F-AC10-7DD0-07B6-C53DFDAD7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0540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E95DB4-4651-7C85-4467-621AAE469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1E6D5A-CC11-0AF7-0F8A-046A499E2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839D3-4AD9-D2EE-0F21-3772ADF68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34087-3D46-9F59-90B2-8825522C3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RD_Mucol_LNF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FCB65-1E1C-A650-B3EE-3B9E2555BE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82963-E039-5F41-B090-641EA9427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267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4521EFF-9CD9-0F61-9447-45FE1BB62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449" y="1461893"/>
            <a:ext cx="2095500" cy="3403600"/>
          </a:xfrm>
          <a:prstGeom prst="rect">
            <a:avLst/>
          </a:prstGeom>
        </p:spPr>
      </p:pic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1B3B0845-6A71-E382-B023-C5BF60A0E0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1246695"/>
              </p:ext>
            </p:extLst>
          </p:nvPr>
        </p:nvGraphicFramePr>
        <p:xfrm>
          <a:off x="808556" y="624536"/>
          <a:ext cx="9307285" cy="5608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823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3C8C22-A3CE-E968-C117-D08B8BEE4B28}"/>
              </a:ext>
            </a:extLst>
          </p:cNvPr>
          <p:cNvSpPr txBox="1"/>
          <p:nvPr/>
        </p:nvSpPr>
        <p:spPr>
          <a:xfrm>
            <a:off x="2621756" y="124878"/>
            <a:ext cx="69484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32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Prossimi test</a:t>
            </a:r>
          </a:p>
          <a:p>
            <a:pPr algn="ctr"/>
            <a:endParaRPr lang="en-IT" sz="32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877A340-FC6F-6DB6-BC7D-8C836C525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D241F30-E38D-000D-93E5-2221E477D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0DC7843-E4E4-F11F-6FF9-5C3D8492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1</a:t>
            </a:fld>
            <a:endParaRPr lang="en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0D3058-E9E7-5775-E459-9CA82A9F49A3}"/>
              </a:ext>
            </a:extLst>
          </p:cNvPr>
          <p:cNvSpPr txBox="1"/>
          <p:nvPr/>
        </p:nvSpPr>
        <p:spPr>
          <a:xfrm>
            <a:off x="0" y="1217649"/>
            <a:ext cx="117021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Nuova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Matrice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3x3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pronta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Fatta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testare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tutto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prima di Crilin 2 R</a:t>
            </a:r>
            <a:r>
              <a:rPr lang="en-US" sz="24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21 X</a:t>
            </a:r>
            <a:r>
              <a:rPr lang="en-US" sz="24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</a:p>
          <a:p>
            <a:pPr marL="800100" lvl="1" indent="-342900">
              <a:buFont typeface="Wingdings" pitchFamily="2" charset="2"/>
              <a:buChar char="è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I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eccanica definitiva</a:t>
            </a:r>
          </a:p>
          <a:p>
            <a:pPr marL="800100" lvl="1" indent="-342900">
              <a:buFont typeface="Wingdings" pitchFamily="2" charset="2"/>
              <a:buChar char="è"/>
            </a:pPr>
            <a:r>
              <a:rPr lang="en-I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Testare 3 tipidi elettronica di FEE/DAQ</a:t>
            </a:r>
          </a:p>
          <a:p>
            <a:pPr lvl="1"/>
            <a:endParaRPr lang="en-IT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testeremo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 laser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Hamamatsu 100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board CAEN 5204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arriva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giugno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beam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per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ora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solo 36/48 ore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nel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turno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di Hike week 35/36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Chiedero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’ tempo fascio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dedicato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a SPS (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metà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/fine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luglio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)</a:t>
            </a:r>
          </a:p>
          <a:p>
            <a:pPr lvl="1"/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Gabriella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sta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provando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ad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ottenere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che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DRD6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abbia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un’area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dedicata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per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tutto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l’anno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in H8</a:t>
            </a:r>
            <a:endParaRPr lang="en-IT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532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3C8C22-A3CE-E968-C117-D08B8BEE4B28}"/>
              </a:ext>
            </a:extLst>
          </p:cNvPr>
          <p:cNvSpPr txBox="1"/>
          <p:nvPr/>
        </p:nvSpPr>
        <p:spPr>
          <a:xfrm>
            <a:off x="2621756" y="124878"/>
            <a:ext cx="69484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32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Crilin 2 M</a:t>
            </a:r>
            <a:r>
              <a:rPr lang="en-IT" sz="3200" b="1" baseline="-25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IT" sz="32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21 X</a:t>
            </a:r>
            <a:r>
              <a:rPr lang="en-IT" sz="3200" b="1" baseline="-25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</a:p>
          <a:p>
            <a:pPr algn="ctr"/>
            <a:endParaRPr lang="en-IT" sz="32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877A340-FC6F-6DB6-BC7D-8C836C525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D241F30-E38D-000D-93E5-2221E477D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0DC7843-E4E4-F11F-6FF9-5C3D8492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2</a:t>
            </a:fld>
            <a:endParaRPr lang="en-IT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9EBF57-E5AF-5139-FF29-5B25534AB91F}"/>
              </a:ext>
            </a:extLst>
          </p:cNvPr>
          <p:cNvSpPr/>
          <p:nvPr/>
        </p:nvSpPr>
        <p:spPr>
          <a:xfrm>
            <a:off x="4276562" y="1707930"/>
            <a:ext cx="3365208" cy="3386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DD1E77-BCA5-BA7F-24B4-D47D88C2F78E}"/>
              </a:ext>
            </a:extLst>
          </p:cNvPr>
          <p:cNvSpPr/>
          <p:nvPr/>
        </p:nvSpPr>
        <p:spPr>
          <a:xfrm>
            <a:off x="6660714" y="4565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E464A713-8708-B629-7653-FC61251426BE}"/>
              </a:ext>
            </a:extLst>
          </p:cNvPr>
          <p:cNvSpPr/>
          <p:nvPr/>
        </p:nvSpPr>
        <p:spPr>
          <a:xfrm rot="16200000">
            <a:off x="2176941" y="1508147"/>
            <a:ext cx="357188" cy="152398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9F538A-17C7-1D56-E7E5-AE7AA24AA9DF}"/>
              </a:ext>
            </a:extLst>
          </p:cNvPr>
          <p:cNvSpPr txBox="1"/>
          <p:nvPr/>
        </p:nvSpPr>
        <p:spPr>
          <a:xfrm>
            <a:off x="7984674" y="1740588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 dirty="0">
                <a:latin typeface="Montserrat" pitchFamily="2" charset="77"/>
              </a:rPr>
              <a:t>X5 Layer</a:t>
            </a:r>
          </a:p>
          <a:p>
            <a:r>
              <a:rPr lang="en-IT" sz="2000" dirty="0">
                <a:latin typeface="Montserrat" pitchFamily="2" charset="77"/>
                <a:sym typeface="Wingdings" pitchFamily="2" charset="2"/>
              </a:rPr>
              <a:t>--&gt; </a:t>
            </a:r>
            <a:r>
              <a:rPr lang="en-IT" sz="2000" dirty="0">
                <a:latin typeface="Montserrat" pitchFamily="2" charset="77"/>
              </a:rPr>
              <a:t>21 X</a:t>
            </a:r>
            <a:r>
              <a:rPr lang="en-IT" sz="2000" baseline="-25000" dirty="0">
                <a:latin typeface="Montserrat" pitchFamily="2" charset="77"/>
              </a:rPr>
              <a:t>0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086F6769-83FD-2529-7F96-9F3D1A97DC40}"/>
              </a:ext>
            </a:extLst>
          </p:cNvPr>
          <p:cNvSpPr/>
          <p:nvPr/>
        </p:nvSpPr>
        <p:spPr>
          <a:xfrm rot="16200000">
            <a:off x="1773372" y="1218882"/>
            <a:ext cx="357188" cy="740463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95E923-FFF9-A3F4-9CE3-DAF58285B052}"/>
              </a:ext>
            </a:extLst>
          </p:cNvPr>
          <p:cNvSpPr txBox="1"/>
          <p:nvPr/>
        </p:nvSpPr>
        <p:spPr>
          <a:xfrm>
            <a:off x="916438" y="1788250"/>
            <a:ext cx="3066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Montserrat" pitchFamily="2" charset="77"/>
              </a:rPr>
              <a:t>1.3 x 1.3 x 4 cm</a:t>
            </a:r>
            <a:r>
              <a:rPr lang="en-IT" baseline="30000" dirty="0">
                <a:latin typeface="Montserrat" pitchFamily="2" charset="77"/>
              </a:rPr>
              <a:t>3</a:t>
            </a:r>
          </a:p>
          <a:p>
            <a:r>
              <a:rPr lang="en-IT" dirty="0">
                <a:latin typeface="Montserrat" pitchFamily="2" charset="77"/>
                <a:sym typeface="Wingdings" pitchFamily="2" charset="2"/>
              </a:rPr>
              <a:t> 6.7 cc x 20eur ~ 140eur</a:t>
            </a:r>
            <a:endParaRPr lang="en-IT" dirty="0">
              <a:latin typeface="Montserrat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51BB65-17C7-279C-0A64-2FACEF3E5117}"/>
              </a:ext>
            </a:extLst>
          </p:cNvPr>
          <p:cNvSpPr txBox="1"/>
          <p:nvPr/>
        </p:nvSpPr>
        <p:spPr>
          <a:xfrm>
            <a:off x="7882959" y="2986630"/>
            <a:ext cx="2321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 dirty="0">
                <a:latin typeface="Montserrat" pitchFamily="2" charset="77"/>
              </a:rPr>
              <a:t>45 cry x 5 layers</a:t>
            </a:r>
          </a:p>
          <a:p>
            <a:r>
              <a:rPr lang="en-IT" sz="2000" dirty="0">
                <a:latin typeface="Montserrat" pitchFamily="2" charset="77"/>
                <a:sym typeface="Wingdings" pitchFamily="2" charset="2"/>
              </a:rPr>
              <a:t>= 225 crystals</a:t>
            </a:r>
          </a:p>
          <a:p>
            <a:r>
              <a:rPr lang="en-IT" sz="2000" dirty="0">
                <a:latin typeface="Montserrat" pitchFamily="2" charset="77"/>
                <a:sym typeface="Wingdings" pitchFamily="2" charset="2"/>
              </a:rPr>
              <a:t>~ 35keuro</a:t>
            </a:r>
            <a:endParaRPr lang="en-IT" sz="2000" dirty="0">
              <a:latin typeface="Montserrat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889D6F-65E5-D8B4-D0B0-2E9B76DF3264}"/>
              </a:ext>
            </a:extLst>
          </p:cNvPr>
          <p:cNvSpPr txBox="1"/>
          <p:nvPr/>
        </p:nvSpPr>
        <p:spPr>
          <a:xfrm>
            <a:off x="176283" y="2768440"/>
            <a:ext cx="430740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</a:p>
          <a:p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PbF2  -&gt; 4 cm = 4.2 X</a:t>
            </a:r>
            <a:r>
              <a:rPr lang="en-GB" sz="200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SiPM + electronics -&gt;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cm = 0.1 X</a:t>
            </a:r>
            <a:r>
              <a:rPr lang="en-GB" sz="200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cm = 4.3 X</a:t>
            </a:r>
            <a:r>
              <a:rPr lang="en-GB" sz="200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b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cells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&gt; 4.3 x 5 = 21.5 X</a:t>
            </a:r>
            <a:r>
              <a:rPr lang="en-GB" sz="2000" baseline="-25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(~1 </a:t>
            </a:r>
            <a:r>
              <a:rPr lang="en-IT" sz="2000" dirty="0">
                <a:latin typeface="Symbol" pitchFamily="2" charset="2"/>
              </a:rPr>
              <a:t>l</a:t>
            </a:r>
            <a:r>
              <a:rPr lang="en-IT" sz="2000" baseline="-25000" dirty="0">
                <a:latin typeface="Montserrat" pitchFamily="2" charset="77"/>
              </a:rPr>
              <a:t>int</a:t>
            </a:r>
            <a:r>
              <a:rPr lang="en-GB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baseline="-25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FFC9C9-08E6-0990-D47B-67B053F7D879}"/>
              </a:ext>
            </a:extLst>
          </p:cNvPr>
          <p:cNvSpPr/>
          <p:nvPr/>
        </p:nvSpPr>
        <p:spPr>
          <a:xfrm>
            <a:off x="7128714" y="1762940"/>
            <a:ext cx="468000" cy="468000"/>
          </a:xfrm>
          <a:prstGeom prst="rect">
            <a:avLst/>
          </a:prstGeom>
          <a:solidFill>
            <a:srgbClr val="00206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CBAFC2-7DB9-41EC-F993-B6E1EA4B2702}"/>
              </a:ext>
            </a:extLst>
          </p:cNvPr>
          <p:cNvSpPr/>
          <p:nvPr/>
        </p:nvSpPr>
        <p:spPr>
          <a:xfrm>
            <a:off x="6660714" y="1762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7A44B1-D64A-8BCF-1FB4-7A57B6448C17}"/>
              </a:ext>
            </a:extLst>
          </p:cNvPr>
          <p:cNvSpPr/>
          <p:nvPr/>
        </p:nvSpPr>
        <p:spPr>
          <a:xfrm>
            <a:off x="6192714" y="1762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34244C-90D3-5D51-6121-679389AC3476}"/>
              </a:ext>
            </a:extLst>
          </p:cNvPr>
          <p:cNvSpPr/>
          <p:nvPr/>
        </p:nvSpPr>
        <p:spPr>
          <a:xfrm>
            <a:off x="5724714" y="1762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DA9B7D-7C91-636A-60C5-4D8C9AE2479A}"/>
              </a:ext>
            </a:extLst>
          </p:cNvPr>
          <p:cNvSpPr/>
          <p:nvPr/>
        </p:nvSpPr>
        <p:spPr>
          <a:xfrm>
            <a:off x="5256714" y="1762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2C5C6C-B6AB-583F-28CC-07D75DB6BBA5}"/>
              </a:ext>
            </a:extLst>
          </p:cNvPr>
          <p:cNvSpPr/>
          <p:nvPr/>
        </p:nvSpPr>
        <p:spPr>
          <a:xfrm>
            <a:off x="4790936" y="1763386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23A997-E850-B7A8-3AF2-22FAC4CCEB04}"/>
              </a:ext>
            </a:extLst>
          </p:cNvPr>
          <p:cNvSpPr/>
          <p:nvPr/>
        </p:nvSpPr>
        <p:spPr>
          <a:xfrm>
            <a:off x="4320106" y="1762940"/>
            <a:ext cx="468000" cy="468000"/>
          </a:xfrm>
          <a:prstGeom prst="rect">
            <a:avLst/>
          </a:prstGeom>
          <a:solidFill>
            <a:srgbClr val="00206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083CF91-A931-5A04-88B9-29789E66A4DE}"/>
              </a:ext>
            </a:extLst>
          </p:cNvPr>
          <p:cNvSpPr/>
          <p:nvPr/>
        </p:nvSpPr>
        <p:spPr>
          <a:xfrm>
            <a:off x="7128714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924655-4A68-9EC9-7ECB-F8339FC692A4}"/>
              </a:ext>
            </a:extLst>
          </p:cNvPr>
          <p:cNvSpPr/>
          <p:nvPr/>
        </p:nvSpPr>
        <p:spPr>
          <a:xfrm>
            <a:off x="6660714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89A11D-EDAC-CE98-E5D2-C20D18ABB1E6}"/>
              </a:ext>
            </a:extLst>
          </p:cNvPr>
          <p:cNvSpPr/>
          <p:nvPr/>
        </p:nvSpPr>
        <p:spPr>
          <a:xfrm>
            <a:off x="6192714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3C22D6A-97A0-3D4C-D3CD-AFAEDA51DD3B}"/>
              </a:ext>
            </a:extLst>
          </p:cNvPr>
          <p:cNvSpPr/>
          <p:nvPr/>
        </p:nvSpPr>
        <p:spPr>
          <a:xfrm>
            <a:off x="5724714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27F826-E84E-D237-3B58-65C242F479DB}"/>
              </a:ext>
            </a:extLst>
          </p:cNvPr>
          <p:cNvSpPr/>
          <p:nvPr/>
        </p:nvSpPr>
        <p:spPr>
          <a:xfrm>
            <a:off x="5256714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0F98E9C-F778-05E9-0614-6FB06212E55C}"/>
              </a:ext>
            </a:extLst>
          </p:cNvPr>
          <p:cNvSpPr/>
          <p:nvPr/>
        </p:nvSpPr>
        <p:spPr>
          <a:xfrm>
            <a:off x="4790936" y="2231386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C85298-D8E5-4C72-7334-B9751C9272A2}"/>
              </a:ext>
            </a:extLst>
          </p:cNvPr>
          <p:cNvSpPr/>
          <p:nvPr/>
        </p:nvSpPr>
        <p:spPr>
          <a:xfrm>
            <a:off x="4320106" y="2230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1A71C4-08DC-1FBF-0B4A-839318B41754}"/>
              </a:ext>
            </a:extLst>
          </p:cNvPr>
          <p:cNvSpPr/>
          <p:nvPr/>
        </p:nvSpPr>
        <p:spPr>
          <a:xfrm>
            <a:off x="7128714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5E3AEFC-E011-1877-83E1-E2FA9723AA03}"/>
              </a:ext>
            </a:extLst>
          </p:cNvPr>
          <p:cNvSpPr/>
          <p:nvPr/>
        </p:nvSpPr>
        <p:spPr>
          <a:xfrm>
            <a:off x="6660714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5980722-760C-188E-9FEC-BEA33899B087}"/>
              </a:ext>
            </a:extLst>
          </p:cNvPr>
          <p:cNvSpPr/>
          <p:nvPr/>
        </p:nvSpPr>
        <p:spPr>
          <a:xfrm>
            <a:off x="6192714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D2CC986-5821-7884-B1C0-D3C7734A2B5F}"/>
              </a:ext>
            </a:extLst>
          </p:cNvPr>
          <p:cNvSpPr/>
          <p:nvPr/>
        </p:nvSpPr>
        <p:spPr>
          <a:xfrm>
            <a:off x="5724714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905A8C-AE4C-FDCC-7E1B-DC4439F27B9D}"/>
              </a:ext>
            </a:extLst>
          </p:cNvPr>
          <p:cNvSpPr/>
          <p:nvPr/>
        </p:nvSpPr>
        <p:spPr>
          <a:xfrm>
            <a:off x="5256714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BFBE4CE-D417-ACE6-040E-CFC5EA2EB9D5}"/>
              </a:ext>
            </a:extLst>
          </p:cNvPr>
          <p:cNvSpPr/>
          <p:nvPr/>
        </p:nvSpPr>
        <p:spPr>
          <a:xfrm>
            <a:off x="4790936" y="2698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B818A0-1BD4-095F-9BF4-CEEC16E67010}"/>
              </a:ext>
            </a:extLst>
          </p:cNvPr>
          <p:cNvSpPr/>
          <p:nvPr/>
        </p:nvSpPr>
        <p:spPr>
          <a:xfrm>
            <a:off x="4320106" y="2698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EA3725D-E5A7-46F9-1373-54D8FDDCDCDB}"/>
              </a:ext>
            </a:extLst>
          </p:cNvPr>
          <p:cNvSpPr/>
          <p:nvPr/>
        </p:nvSpPr>
        <p:spPr>
          <a:xfrm>
            <a:off x="7128714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A11411A-FED1-4A12-E251-A957E0918E15}"/>
              </a:ext>
            </a:extLst>
          </p:cNvPr>
          <p:cNvSpPr/>
          <p:nvPr/>
        </p:nvSpPr>
        <p:spPr>
          <a:xfrm>
            <a:off x="6660714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3A1E2AB-EC1A-5449-DC97-F16F9EB2185A}"/>
              </a:ext>
            </a:extLst>
          </p:cNvPr>
          <p:cNvSpPr/>
          <p:nvPr/>
        </p:nvSpPr>
        <p:spPr>
          <a:xfrm>
            <a:off x="6192714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5918CF2-D1A6-3DDF-9727-BC1802B776C0}"/>
              </a:ext>
            </a:extLst>
          </p:cNvPr>
          <p:cNvSpPr/>
          <p:nvPr/>
        </p:nvSpPr>
        <p:spPr>
          <a:xfrm>
            <a:off x="5724714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BE51357-3DB7-476B-C382-E0EBC54EE83F}"/>
              </a:ext>
            </a:extLst>
          </p:cNvPr>
          <p:cNvSpPr/>
          <p:nvPr/>
        </p:nvSpPr>
        <p:spPr>
          <a:xfrm>
            <a:off x="5256714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10C8436-8ACF-13AB-FC47-E25A802D9A77}"/>
              </a:ext>
            </a:extLst>
          </p:cNvPr>
          <p:cNvSpPr/>
          <p:nvPr/>
        </p:nvSpPr>
        <p:spPr>
          <a:xfrm>
            <a:off x="4790936" y="316694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D18AE9A-EBAE-B255-22FC-5720A64F24AE}"/>
              </a:ext>
            </a:extLst>
          </p:cNvPr>
          <p:cNvSpPr/>
          <p:nvPr/>
        </p:nvSpPr>
        <p:spPr>
          <a:xfrm>
            <a:off x="4320106" y="316649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13BBD0B-50FD-26D5-CD0C-DD3822EB1EA0}"/>
              </a:ext>
            </a:extLst>
          </p:cNvPr>
          <p:cNvSpPr/>
          <p:nvPr/>
        </p:nvSpPr>
        <p:spPr>
          <a:xfrm>
            <a:off x="7128714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4374733-464A-6931-96B9-4885972F3886}"/>
              </a:ext>
            </a:extLst>
          </p:cNvPr>
          <p:cNvSpPr/>
          <p:nvPr/>
        </p:nvSpPr>
        <p:spPr>
          <a:xfrm>
            <a:off x="6660714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5832AAF-EE54-5A42-F3FB-7D023707426D}"/>
              </a:ext>
            </a:extLst>
          </p:cNvPr>
          <p:cNvSpPr/>
          <p:nvPr/>
        </p:nvSpPr>
        <p:spPr>
          <a:xfrm>
            <a:off x="6192714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C11E59F-2BD5-BE0E-B2C5-02DA4CD426DA}"/>
              </a:ext>
            </a:extLst>
          </p:cNvPr>
          <p:cNvSpPr/>
          <p:nvPr/>
        </p:nvSpPr>
        <p:spPr>
          <a:xfrm>
            <a:off x="5724714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D7A3599-7A2C-37B7-2C95-552C04FCE733}"/>
              </a:ext>
            </a:extLst>
          </p:cNvPr>
          <p:cNvSpPr/>
          <p:nvPr/>
        </p:nvSpPr>
        <p:spPr>
          <a:xfrm>
            <a:off x="5256714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3D45626-1B01-7E15-7B40-559C4AA8A104}"/>
              </a:ext>
            </a:extLst>
          </p:cNvPr>
          <p:cNvSpPr/>
          <p:nvPr/>
        </p:nvSpPr>
        <p:spPr>
          <a:xfrm>
            <a:off x="4790936" y="3630460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E167D93-A343-4A40-F4F8-24FFEEE8DCCE}"/>
              </a:ext>
            </a:extLst>
          </p:cNvPr>
          <p:cNvSpPr/>
          <p:nvPr/>
        </p:nvSpPr>
        <p:spPr>
          <a:xfrm>
            <a:off x="4320106" y="3630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50B37AC-995B-788A-0FF5-DDD3CD90FA76}"/>
              </a:ext>
            </a:extLst>
          </p:cNvPr>
          <p:cNvSpPr/>
          <p:nvPr/>
        </p:nvSpPr>
        <p:spPr>
          <a:xfrm>
            <a:off x="7128714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FB354A2-71E7-9760-3B0C-E5E5BBE39104}"/>
              </a:ext>
            </a:extLst>
          </p:cNvPr>
          <p:cNvSpPr/>
          <p:nvPr/>
        </p:nvSpPr>
        <p:spPr>
          <a:xfrm>
            <a:off x="6660714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E21B025-C70D-F090-D57D-1DE5C76AD928}"/>
              </a:ext>
            </a:extLst>
          </p:cNvPr>
          <p:cNvSpPr/>
          <p:nvPr/>
        </p:nvSpPr>
        <p:spPr>
          <a:xfrm>
            <a:off x="6192714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7ABFED9-E0FA-E898-1B2A-BBF5E6EB94D6}"/>
              </a:ext>
            </a:extLst>
          </p:cNvPr>
          <p:cNvSpPr/>
          <p:nvPr/>
        </p:nvSpPr>
        <p:spPr>
          <a:xfrm>
            <a:off x="5724714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2752341-E9B8-61F9-C624-B00A92E0643C}"/>
              </a:ext>
            </a:extLst>
          </p:cNvPr>
          <p:cNvSpPr/>
          <p:nvPr/>
        </p:nvSpPr>
        <p:spPr>
          <a:xfrm>
            <a:off x="5256714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7FB7-AEF5-85CF-6500-E231CD4B5A8C}"/>
              </a:ext>
            </a:extLst>
          </p:cNvPr>
          <p:cNvSpPr/>
          <p:nvPr/>
        </p:nvSpPr>
        <p:spPr>
          <a:xfrm>
            <a:off x="4790936" y="4098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1D276CD-086A-55AC-A8DB-D87CA2A7E594}"/>
              </a:ext>
            </a:extLst>
          </p:cNvPr>
          <p:cNvSpPr/>
          <p:nvPr/>
        </p:nvSpPr>
        <p:spPr>
          <a:xfrm>
            <a:off x="4320106" y="4097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A99F9BD-E6AA-1666-9633-79AC8CD03030}"/>
              </a:ext>
            </a:extLst>
          </p:cNvPr>
          <p:cNvSpPr/>
          <p:nvPr/>
        </p:nvSpPr>
        <p:spPr>
          <a:xfrm>
            <a:off x="7128714" y="4565568"/>
            <a:ext cx="468000" cy="468000"/>
          </a:xfrm>
          <a:prstGeom prst="rect">
            <a:avLst/>
          </a:prstGeom>
          <a:solidFill>
            <a:srgbClr val="00206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8D05E1-3499-B2E4-03EB-B9069E740472}"/>
              </a:ext>
            </a:extLst>
          </p:cNvPr>
          <p:cNvSpPr/>
          <p:nvPr/>
        </p:nvSpPr>
        <p:spPr>
          <a:xfrm>
            <a:off x="6192714" y="4565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0C46258-2A8D-62DD-0E84-0206F8F8FEC3}"/>
              </a:ext>
            </a:extLst>
          </p:cNvPr>
          <p:cNvSpPr/>
          <p:nvPr/>
        </p:nvSpPr>
        <p:spPr>
          <a:xfrm>
            <a:off x="5724714" y="4565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9201D03-97AF-A981-0CB5-255882DBEB42}"/>
              </a:ext>
            </a:extLst>
          </p:cNvPr>
          <p:cNvSpPr/>
          <p:nvPr/>
        </p:nvSpPr>
        <p:spPr>
          <a:xfrm>
            <a:off x="5256714" y="4565568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BCEDF77-306F-285C-2774-D1A67CC49D49}"/>
              </a:ext>
            </a:extLst>
          </p:cNvPr>
          <p:cNvSpPr/>
          <p:nvPr/>
        </p:nvSpPr>
        <p:spPr>
          <a:xfrm>
            <a:off x="4790936" y="4566014"/>
            <a:ext cx="468000" cy="468000"/>
          </a:xfrm>
          <a:prstGeom prst="rect">
            <a:avLst/>
          </a:prstGeom>
          <a:solidFill>
            <a:srgbClr val="FFFF0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EF1BA7F-DE9E-C416-6F6C-98E6F978EA7D}"/>
              </a:ext>
            </a:extLst>
          </p:cNvPr>
          <p:cNvSpPr/>
          <p:nvPr/>
        </p:nvSpPr>
        <p:spPr>
          <a:xfrm>
            <a:off x="4320106" y="4565568"/>
            <a:ext cx="468000" cy="468000"/>
          </a:xfrm>
          <a:prstGeom prst="rect">
            <a:avLst/>
          </a:prstGeom>
          <a:solidFill>
            <a:srgbClr val="002060"/>
          </a:solidFill>
          <a:ln w="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35C5410-7F44-B6ED-1F50-6876A368D254}"/>
              </a:ext>
            </a:extLst>
          </p:cNvPr>
          <p:cNvGrpSpPr/>
          <p:nvPr/>
        </p:nvGrpSpPr>
        <p:grpSpPr>
          <a:xfrm>
            <a:off x="4428714" y="1868031"/>
            <a:ext cx="3060000" cy="3060000"/>
            <a:chOff x="4538696" y="2550506"/>
            <a:chExt cx="3060000" cy="306000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78AB8224-AEE5-A5B2-5342-338E69E1569D}"/>
                </a:ext>
              </a:extLst>
            </p:cNvPr>
            <p:cNvSpPr/>
            <p:nvPr/>
          </p:nvSpPr>
          <p:spPr>
            <a:xfrm>
              <a:off x="4538696" y="2550506"/>
              <a:ext cx="3060000" cy="3060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45AFF1C-A880-7238-709E-389E7733C3D6}"/>
                </a:ext>
              </a:extLst>
            </p:cNvPr>
            <p:cNvSpPr txBox="1"/>
            <p:nvPr/>
          </p:nvSpPr>
          <p:spPr>
            <a:xfrm>
              <a:off x="6619365" y="4544209"/>
              <a:ext cx="777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dirty="0">
                  <a:solidFill>
                    <a:srgbClr val="FF0000"/>
                  </a:solidFill>
                  <a:latin typeface="Montserrat" pitchFamily="2" charset="77"/>
                </a:rPr>
                <a:t>2 M</a:t>
              </a:r>
              <a:r>
                <a:rPr lang="en-IT" sz="2000" b="1" baseline="-25000" dirty="0">
                  <a:solidFill>
                    <a:srgbClr val="FF0000"/>
                  </a:solidFill>
                  <a:latin typeface="Montserrat" pitchFamily="2" charset="77"/>
                </a:rPr>
                <a:t>R</a:t>
              </a:r>
              <a:endParaRPr lang="en-IT" sz="2000" baseline="-25000" dirty="0">
                <a:solidFill>
                  <a:srgbClr val="FF0000"/>
                </a:solidFill>
                <a:latin typeface="Montserrat" pitchFamily="2" charset="77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CDE51BDF-661B-D0CE-9FDC-803E12F9E502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054856"/>
              <a:ext cx="869773" cy="127246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E1622651-E295-4E0E-FEBE-A8D1EA4A772B}"/>
              </a:ext>
            </a:extLst>
          </p:cNvPr>
          <p:cNvSpPr/>
          <p:nvPr/>
        </p:nvSpPr>
        <p:spPr>
          <a:xfrm>
            <a:off x="7222491" y="4152529"/>
            <a:ext cx="144000" cy="162000"/>
          </a:xfrm>
          <a:prstGeom prst="rect">
            <a:avLst/>
          </a:prstGeom>
          <a:solidFill>
            <a:schemeClr val="bg2">
              <a:lumMod val="10000"/>
            </a:schemeClr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A32F1F2-1E75-351B-DA4F-9F731E7A79C1}"/>
              </a:ext>
            </a:extLst>
          </p:cNvPr>
          <p:cNvSpPr/>
          <p:nvPr/>
        </p:nvSpPr>
        <p:spPr>
          <a:xfrm>
            <a:off x="7372135" y="4152529"/>
            <a:ext cx="144000" cy="162000"/>
          </a:xfrm>
          <a:prstGeom prst="rect">
            <a:avLst/>
          </a:prstGeom>
          <a:solidFill>
            <a:schemeClr val="bg2">
              <a:lumMod val="10000"/>
            </a:schemeClr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>
              <a:highlight>
                <a:srgbClr val="FFFF00"/>
              </a:highlight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B5FB54B-1586-DB73-0A1A-99B57894A39E}"/>
              </a:ext>
            </a:extLst>
          </p:cNvPr>
          <p:cNvSpPr/>
          <p:nvPr/>
        </p:nvSpPr>
        <p:spPr>
          <a:xfrm>
            <a:off x="7222491" y="4327084"/>
            <a:ext cx="144000" cy="162000"/>
          </a:xfrm>
          <a:prstGeom prst="rect">
            <a:avLst/>
          </a:prstGeom>
          <a:solidFill>
            <a:schemeClr val="bg2">
              <a:lumMod val="10000"/>
            </a:schemeClr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25C7BB0-5A20-FA58-3912-A373F1EDA6AE}"/>
              </a:ext>
            </a:extLst>
          </p:cNvPr>
          <p:cNvSpPr/>
          <p:nvPr/>
        </p:nvSpPr>
        <p:spPr>
          <a:xfrm>
            <a:off x="7372135" y="4327084"/>
            <a:ext cx="144000" cy="162000"/>
          </a:xfrm>
          <a:prstGeom prst="rect">
            <a:avLst/>
          </a:prstGeom>
          <a:solidFill>
            <a:schemeClr val="bg2">
              <a:lumMod val="10000"/>
            </a:schemeClr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32CCBE1-016F-0DFB-0986-ECFE99DC6CC2}"/>
              </a:ext>
            </a:extLst>
          </p:cNvPr>
          <p:cNvSpPr txBox="1"/>
          <p:nvPr/>
        </p:nvSpPr>
        <p:spPr>
          <a:xfrm>
            <a:off x="7683677" y="4431700"/>
            <a:ext cx="3164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S</a:t>
            </a:r>
            <a:r>
              <a:rPr lang="en-IT" sz="2000" b="1" dirty="0">
                <a:solidFill>
                  <a:srgbClr val="0070C0"/>
                </a:solidFill>
              </a:rPr>
              <a:t>pessore 2.5 mm MAX</a:t>
            </a:r>
          </a:p>
          <a:p>
            <a:r>
              <a:rPr lang="en-GB" sz="2000" b="1" dirty="0"/>
              <a:t>Setti</a:t>
            </a:r>
            <a:r>
              <a:rPr lang="en-IT" sz="2000" b="1" dirty="0"/>
              <a:t> max 150 um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EAF8D9C-7F37-E932-EAD3-F0CCAB000281}"/>
              </a:ext>
            </a:extLst>
          </p:cNvPr>
          <p:cNvSpPr/>
          <p:nvPr/>
        </p:nvSpPr>
        <p:spPr>
          <a:xfrm>
            <a:off x="4788410" y="1659957"/>
            <a:ext cx="2340608" cy="59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D82A7E4-7E9B-9551-FEA7-9DCE58CD9E33}"/>
              </a:ext>
            </a:extLst>
          </p:cNvPr>
          <p:cNvSpPr/>
          <p:nvPr/>
        </p:nvSpPr>
        <p:spPr>
          <a:xfrm>
            <a:off x="4804284" y="5080592"/>
            <a:ext cx="2340608" cy="59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8098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DA1A2D-49B6-B9CE-2201-49486330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99944-9703-99A2-0375-F343A060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90EFA-BEFA-DC5C-75E0-03C1D52A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3</a:t>
            </a:fld>
            <a:endParaRPr lang="en-I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03C1D3-7CEA-C38A-919E-11E8D9860FA1}"/>
              </a:ext>
            </a:extLst>
          </p:cNvPr>
          <p:cNvGrpSpPr/>
          <p:nvPr/>
        </p:nvGrpSpPr>
        <p:grpSpPr>
          <a:xfrm>
            <a:off x="1608880" y="3038642"/>
            <a:ext cx="455268" cy="1429183"/>
            <a:chOff x="5640731" y="370391"/>
            <a:chExt cx="455268" cy="1429183"/>
          </a:xfrm>
        </p:grpSpPr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DA0AB30F-70AF-F36C-A5C0-3C79D598CC4D}"/>
                </a:ext>
              </a:extLst>
            </p:cNvPr>
            <p:cNvSpPr/>
            <p:nvPr/>
          </p:nvSpPr>
          <p:spPr>
            <a:xfrm>
              <a:off x="5640731" y="370391"/>
              <a:ext cx="455268" cy="1429183"/>
            </a:xfrm>
            <a:prstGeom prst="cube">
              <a:avLst>
                <a:gd name="adj" fmla="val 80383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4F7EDEF5-35DA-2966-726B-9B6E23C46196}"/>
                </a:ext>
              </a:extLst>
            </p:cNvPr>
            <p:cNvSpPr/>
            <p:nvPr/>
          </p:nvSpPr>
          <p:spPr>
            <a:xfrm>
              <a:off x="5856789" y="999044"/>
              <a:ext cx="161079" cy="318492"/>
            </a:xfrm>
            <a:prstGeom prst="cube">
              <a:avLst>
                <a:gd name="adj" fmla="val 803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8" name="Cube 7">
            <a:extLst>
              <a:ext uri="{FF2B5EF4-FFF2-40B4-BE49-F238E27FC236}">
                <a16:creationId xmlns:a16="http://schemas.microsoft.com/office/drawing/2014/main" id="{77495395-19B3-14E7-84C9-5CAA41BDE7F2}"/>
              </a:ext>
            </a:extLst>
          </p:cNvPr>
          <p:cNvSpPr/>
          <p:nvPr/>
        </p:nvSpPr>
        <p:spPr>
          <a:xfrm>
            <a:off x="1724626" y="306728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F8441610-4FB8-903F-094B-A91B42ABD6DC}"/>
              </a:ext>
            </a:extLst>
          </p:cNvPr>
          <p:cNvSpPr/>
          <p:nvPr/>
        </p:nvSpPr>
        <p:spPr>
          <a:xfrm>
            <a:off x="3153564" y="3048970"/>
            <a:ext cx="455268" cy="1429183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F93CD8AB-3C01-3778-140B-D591BD59D2A1}"/>
              </a:ext>
            </a:extLst>
          </p:cNvPr>
          <p:cNvSpPr/>
          <p:nvPr/>
        </p:nvSpPr>
        <p:spPr>
          <a:xfrm>
            <a:off x="3264059" y="306728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63996CC0-68E6-F48D-E7DA-101632B15431}"/>
              </a:ext>
            </a:extLst>
          </p:cNvPr>
          <p:cNvSpPr/>
          <p:nvPr/>
        </p:nvSpPr>
        <p:spPr>
          <a:xfrm>
            <a:off x="4686532" y="3048970"/>
            <a:ext cx="455268" cy="1429183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B50B4C08-99C6-0F9B-7562-C50968EF41D4}"/>
              </a:ext>
            </a:extLst>
          </p:cNvPr>
          <p:cNvSpPr/>
          <p:nvPr/>
        </p:nvSpPr>
        <p:spPr>
          <a:xfrm>
            <a:off x="4803492" y="306728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103128-4D35-11B1-75F5-F1BAF059FBDB}"/>
              </a:ext>
            </a:extLst>
          </p:cNvPr>
          <p:cNvGrpSpPr/>
          <p:nvPr/>
        </p:nvGrpSpPr>
        <p:grpSpPr>
          <a:xfrm>
            <a:off x="6237013" y="3037540"/>
            <a:ext cx="455268" cy="1429183"/>
            <a:chOff x="5640731" y="370391"/>
            <a:chExt cx="455268" cy="1429183"/>
          </a:xfrm>
        </p:grpSpPr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1690B6D-B97C-4F9A-1239-152C96A7C011}"/>
                </a:ext>
              </a:extLst>
            </p:cNvPr>
            <p:cNvSpPr/>
            <p:nvPr/>
          </p:nvSpPr>
          <p:spPr>
            <a:xfrm>
              <a:off x="5856789" y="999044"/>
              <a:ext cx="161079" cy="318492"/>
            </a:xfrm>
            <a:prstGeom prst="cube">
              <a:avLst>
                <a:gd name="adj" fmla="val 803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838407A0-74E4-C23E-D33B-1F5FD68E26D9}"/>
                </a:ext>
              </a:extLst>
            </p:cNvPr>
            <p:cNvSpPr/>
            <p:nvPr/>
          </p:nvSpPr>
          <p:spPr>
            <a:xfrm>
              <a:off x="5640731" y="370391"/>
              <a:ext cx="455268" cy="1429183"/>
            </a:xfrm>
            <a:prstGeom prst="cube">
              <a:avLst>
                <a:gd name="adj" fmla="val 80383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6" name="Cube 15">
            <a:extLst>
              <a:ext uri="{FF2B5EF4-FFF2-40B4-BE49-F238E27FC236}">
                <a16:creationId xmlns:a16="http://schemas.microsoft.com/office/drawing/2014/main" id="{03C7910B-58B1-5D09-A1BF-FEAAB6346EFD}"/>
              </a:ext>
            </a:extLst>
          </p:cNvPr>
          <p:cNvSpPr/>
          <p:nvPr/>
        </p:nvSpPr>
        <p:spPr>
          <a:xfrm>
            <a:off x="6342925" y="306728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247668-20EE-689F-5654-04FE2D59A0D6}"/>
              </a:ext>
            </a:extLst>
          </p:cNvPr>
          <p:cNvGrpSpPr/>
          <p:nvPr/>
        </p:nvGrpSpPr>
        <p:grpSpPr>
          <a:xfrm>
            <a:off x="7765162" y="3050217"/>
            <a:ext cx="455268" cy="1429183"/>
            <a:chOff x="5640731" y="370391"/>
            <a:chExt cx="455268" cy="1429183"/>
          </a:xfrm>
        </p:grpSpPr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0265EDE3-7104-D340-2A01-FD7A3087D147}"/>
                </a:ext>
              </a:extLst>
            </p:cNvPr>
            <p:cNvSpPr/>
            <p:nvPr/>
          </p:nvSpPr>
          <p:spPr>
            <a:xfrm>
              <a:off x="5640731" y="370391"/>
              <a:ext cx="455268" cy="1429183"/>
            </a:xfrm>
            <a:prstGeom prst="cube">
              <a:avLst>
                <a:gd name="adj" fmla="val 80383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3BCD3A7-D56A-4774-94F4-AE740967BF7B}"/>
                </a:ext>
              </a:extLst>
            </p:cNvPr>
            <p:cNvSpPr/>
            <p:nvPr/>
          </p:nvSpPr>
          <p:spPr>
            <a:xfrm>
              <a:off x="5856789" y="999044"/>
              <a:ext cx="161079" cy="318492"/>
            </a:xfrm>
            <a:prstGeom prst="cube">
              <a:avLst>
                <a:gd name="adj" fmla="val 80383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20" name="Cube 19">
            <a:extLst>
              <a:ext uri="{FF2B5EF4-FFF2-40B4-BE49-F238E27FC236}">
                <a16:creationId xmlns:a16="http://schemas.microsoft.com/office/drawing/2014/main" id="{0057752E-EBF8-C8FC-058F-D9A955F0C0FF}"/>
              </a:ext>
            </a:extLst>
          </p:cNvPr>
          <p:cNvSpPr/>
          <p:nvPr/>
        </p:nvSpPr>
        <p:spPr>
          <a:xfrm>
            <a:off x="7882358" y="306728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FBA82E-8020-C720-7E5F-A261886C5421}"/>
              </a:ext>
            </a:extLst>
          </p:cNvPr>
          <p:cNvCxnSpPr/>
          <p:nvPr/>
        </p:nvCxnSpPr>
        <p:spPr>
          <a:xfrm>
            <a:off x="2905242" y="2823350"/>
            <a:ext cx="35881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9C4B0EB-656F-EB14-4B19-7DD8FD8A2BFE}"/>
              </a:ext>
            </a:extLst>
          </p:cNvPr>
          <p:cNvSpPr txBox="1"/>
          <p:nvPr/>
        </p:nvSpPr>
        <p:spPr>
          <a:xfrm>
            <a:off x="780023" y="2177019"/>
            <a:ext cx="463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/>
              <a:t>Crystal Layer -&gt; Crystal Layer</a:t>
            </a:r>
          </a:p>
          <a:p>
            <a:pPr algn="ctr"/>
            <a:r>
              <a:rPr lang="en-IT" dirty="0"/>
              <a:t>MAX 5 mm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22A59F-927F-CC67-5391-732E4D2CBF98}"/>
              </a:ext>
            </a:extLst>
          </p:cNvPr>
          <p:cNvCxnSpPr>
            <a:cxnSpLocks/>
          </p:cNvCxnSpPr>
          <p:nvPr/>
        </p:nvCxnSpPr>
        <p:spPr>
          <a:xfrm>
            <a:off x="1724625" y="4963558"/>
            <a:ext cx="734992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2B27097-58ED-A386-B39C-788660E771FC}"/>
              </a:ext>
            </a:extLst>
          </p:cNvPr>
          <p:cNvSpPr txBox="1"/>
          <p:nvPr/>
        </p:nvSpPr>
        <p:spPr>
          <a:xfrm>
            <a:off x="4803492" y="4630983"/>
            <a:ext cx="2244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220 mm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47A05278-832C-AF1A-CF2E-839291E5867B}"/>
              </a:ext>
            </a:extLst>
          </p:cNvPr>
          <p:cNvSpPr/>
          <p:nvPr/>
        </p:nvSpPr>
        <p:spPr>
          <a:xfrm>
            <a:off x="204482" y="3797852"/>
            <a:ext cx="1134319" cy="3240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CC58B675-6AD1-04AE-486A-0F20C94F69D1}"/>
              </a:ext>
            </a:extLst>
          </p:cNvPr>
          <p:cNvSpPr/>
          <p:nvPr/>
        </p:nvSpPr>
        <p:spPr>
          <a:xfrm>
            <a:off x="1637816" y="2982223"/>
            <a:ext cx="9410218" cy="416688"/>
          </a:xfrm>
          <a:prstGeom prst="cube">
            <a:avLst>
              <a:gd name="adj" fmla="val 94443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B754CB-30B6-86F6-7BA1-66F78B425DAF}"/>
              </a:ext>
            </a:extLst>
          </p:cNvPr>
          <p:cNvGrpSpPr/>
          <p:nvPr/>
        </p:nvGrpSpPr>
        <p:grpSpPr>
          <a:xfrm>
            <a:off x="1101519" y="162383"/>
            <a:ext cx="1925257" cy="1912009"/>
            <a:chOff x="4803492" y="-112435"/>
            <a:chExt cx="1925257" cy="191200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737477-3382-BBFE-528C-8CE9DED8525E}"/>
                </a:ext>
              </a:extLst>
            </p:cNvPr>
            <p:cNvSpPr txBox="1"/>
            <p:nvPr/>
          </p:nvSpPr>
          <p:spPr>
            <a:xfrm>
              <a:off x="4803492" y="-112435"/>
              <a:ext cx="1925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</a:t>
              </a:r>
              <a:r>
                <a:rPr lang="en-IT" dirty="0"/>
                <a:t>cheda SiPM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C6A06FF-B8B1-D439-27E7-777FFAE9DB81}"/>
                </a:ext>
              </a:extLst>
            </p:cNvPr>
            <p:cNvGrpSpPr/>
            <p:nvPr/>
          </p:nvGrpSpPr>
          <p:grpSpPr>
            <a:xfrm>
              <a:off x="5640731" y="370391"/>
              <a:ext cx="455268" cy="1429183"/>
              <a:chOff x="5640731" y="370391"/>
              <a:chExt cx="455268" cy="1429183"/>
            </a:xfrm>
          </p:grpSpPr>
          <p:sp>
            <p:nvSpPr>
              <p:cNvPr id="30" name="Cube 29">
                <a:extLst>
                  <a:ext uri="{FF2B5EF4-FFF2-40B4-BE49-F238E27FC236}">
                    <a16:creationId xmlns:a16="http://schemas.microsoft.com/office/drawing/2014/main" id="{D9B306D3-A8D1-C447-7D66-7D5E400B5B85}"/>
                  </a:ext>
                </a:extLst>
              </p:cNvPr>
              <p:cNvSpPr/>
              <p:nvPr/>
            </p:nvSpPr>
            <p:spPr>
              <a:xfrm>
                <a:off x="5640731" y="370391"/>
                <a:ext cx="455268" cy="1429183"/>
              </a:xfrm>
              <a:prstGeom prst="cube">
                <a:avLst>
                  <a:gd name="adj" fmla="val 80383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1" name="Cube 30">
                <a:extLst>
                  <a:ext uri="{FF2B5EF4-FFF2-40B4-BE49-F238E27FC236}">
                    <a16:creationId xmlns:a16="http://schemas.microsoft.com/office/drawing/2014/main" id="{F71DC760-F652-211C-B507-1B55225C24DC}"/>
                  </a:ext>
                </a:extLst>
              </p:cNvPr>
              <p:cNvSpPr/>
              <p:nvPr/>
            </p:nvSpPr>
            <p:spPr>
              <a:xfrm>
                <a:off x="5856789" y="999044"/>
                <a:ext cx="161079" cy="318492"/>
              </a:xfrm>
              <a:prstGeom prst="cube">
                <a:avLst>
                  <a:gd name="adj" fmla="val 80383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215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0CB405-2395-0493-A6B0-EEA5A043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59274E-0EB8-34DC-D09E-7DB69D23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3638D-59A1-1840-C206-CFD50DB69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4</a:t>
            </a:fld>
            <a:endParaRPr lang="en-IT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BA8A8A00-36F0-3B9D-7B79-537475A0902B}"/>
              </a:ext>
            </a:extLst>
          </p:cNvPr>
          <p:cNvSpPr/>
          <p:nvPr/>
        </p:nvSpPr>
        <p:spPr>
          <a:xfrm rot="217274">
            <a:off x="1872858" y="3490656"/>
            <a:ext cx="2595739" cy="213839"/>
          </a:xfrm>
          <a:prstGeom prst="cube">
            <a:avLst>
              <a:gd name="adj" fmla="val 94443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3FD31B-3320-74BF-BDF7-A331C8CD5DBC}"/>
              </a:ext>
            </a:extLst>
          </p:cNvPr>
          <p:cNvGrpSpPr/>
          <p:nvPr/>
        </p:nvGrpSpPr>
        <p:grpSpPr>
          <a:xfrm>
            <a:off x="1338801" y="2894726"/>
            <a:ext cx="1925257" cy="1781444"/>
            <a:chOff x="5429975" y="18130"/>
            <a:chExt cx="1925257" cy="178144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9B0125-3872-ED83-3859-84EDF0787EF2}"/>
                </a:ext>
              </a:extLst>
            </p:cNvPr>
            <p:cNvSpPr txBox="1"/>
            <p:nvPr/>
          </p:nvSpPr>
          <p:spPr>
            <a:xfrm>
              <a:off x="5429975" y="18130"/>
              <a:ext cx="1925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Ultimo layer</a:t>
              </a:r>
              <a:endParaRPr lang="en-IT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B72EEA7-A229-4619-B6D6-1992E9809312}"/>
                </a:ext>
              </a:extLst>
            </p:cNvPr>
            <p:cNvGrpSpPr/>
            <p:nvPr/>
          </p:nvGrpSpPr>
          <p:grpSpPr>
            <a:xfrm>
              <a:off x="5640731" y="370391"/>
              <a:ext cx="455268" cy="1429183"/>
              <a:chOff x="5640731" y="370391"/>
              <a:chExt cx="455268" cy="1429183"/>
            </a:xfrm>
          </p:grpSpPr>
          <p:sp>
            <p:nvSpPr>
              <p:cNvPr id="9" name="Cube 8">
                <a:extLst>
                  <a:ext uri="{FF2B5EF4-FFF2-40B4-BE49-F238E27FC236}">
                    <a16:creationId xmlns:a16="http://schemas.microsoft.com/office/drawing/2014/main" id="{C83336A1-84B6-FCE6-114C-CCFE067938B0}"/>
                  </a:ext>
                </a:extLst>
              </p:cNvPr>
              <p:cNvSpPr/>
              <p:nvPr/>
            </p:nvSpPr>
            <p:spPr>
              <a:xfrm>
                <a:off x="5640731" y="370391"/>
                <a:ext cx="455268" cy="1429183"/>
              </a:xfrm>
              <a:prstGeom prst="cube">
                <a:avLst>
                  <a:gd name="adj" fmla="val 80383"/>
                </a:avLst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0" name="Cube 9">
                <a:extLst>
                  <a:ext uri="{FF2B5EF4-FFF2-40B4-BE49-F238E27FC236}">
                    <a16:creationId xmlns:a16="http://schemas.microsoft.com/office/drawing/2014/main" id="{2D3DAE54-531B-9279-FF7B-12A894457754}"/>
                  </a:ext>
                </a:extLst>
              </p:cNvPr>
              <p:cNvSpPr/>
              <p:nvPr/>
            </p:nvSpPr>
            <p:spPr>
              <a:xfrm>
                <a:off x="5856789" y="999044"/>
                <a:ext cx="161079" cy="318492"/>
              </a:xfrm>
              <a:prstGeom prst="cube">
                <a:avLst>
                  <a:gd name="adj" fmla="val 80383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  <p:sp>
        <p:nvSpPr>
          <p:cNvPr id="11" name="Cube 10">
            <a:extLst>
              <a:ext uri="{FF2B5EF4-FFF2-40B4-BE49-F238E27FC236}">
                <a16:creationId xmlns:a16="http://schemas.microsoft.com/office/drawing/2014/main" id="{761B7DD7-B64C-3580-5A11-A67726151023}"/>
              </a:ext>
            </a:extLst>
          </p:cNvPr>
          <p:cNvSpPr/>
          <p:nvPr/>
        </p:nvSpPr>
        <p:spPr>
          <a:xfrm>
            <a:off x="1666753" y="3264058"/>
            <a:ext cx="1539433" cy="14005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71E0163B-2814-D4D5-0A41-5AC13B49B231}"/>
              </a:ext>
            </a:extLst>
          </p:cNvPr>
          <p:cNvSpPr/>
          <p:nvPr/>
        </p:nvSpPr>
        <p:spPr>
          <a:xfrm>
            <a:off x="4100789" y="4628574"/>
            <a:ext cx="1434427" cy="51741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37EAA17-7936-1712-7556-C5D07535D224}"/>
              </a:ext>
            </a:extLst>
          </p:cNvPr>
          <p:cNvSpPr/>
          <p:nvPr/>
        </p:nvSpPr>
        <p:spPr>
          <a:xfrm>
            <a:off x="204482" y="3797852"/>
            <a:ext cx="1134319" cy="3240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4136385B-9ADC-CECE-94D8-D174A15BD182}"/>
              </a:ext>
            </a:extLst>
          </p:cNvPr>
          <p:cNvSpPr/>
          <p:nvPr/>
        </p:nvSpPr>
        <p:spPr>
          <a:xfrm>
            <a:off x="1740165" y="3329029"/>
            <a:ext cx="2406494" cy="196451"/>
          </a:xfrm>
          <a:prstGeom prst="cube">
            <a:avLst>
              <a:gd name="adj" fmla="val 94443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D5618B46-1258-2696-8A56-E2B7FADCF5B5}"/>
              </a:ext>
            </a:extLst>
          </p:cNvPr>
          <p:cNvSpPr/>
          <p:nvPr/>
        </p:nvSpPr>
        <p:spPr>
          <a:xfrm rot="5400000" flipH="1">
            <a:off x="4117984" y="3192266"/>
            <a:ext cx="196453" cy="490455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91B54EDB-EB19-641D-13B5-3B66D0296FE1}"/>
              </a:ext>
            </a:extLst>
          </p:cNvPr>
          <p:cNvSpPr/>
          <p:nvPr/>
        </p:nvSpPr>
        <p:spPr>
          <a:xfrm rot="5400000" flipH="1">
            <a:off x="4060639" y="3402726"/>
            <a:ext cx="196452" cy="490455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9975366D-9C10-8E9E-292D-25DD5810B337}"/>
              </a:ext>
            </a:extLst>
          </p:cNvPr>
          <p:cNvSpPr/>
          <p:nvPr/>
        </p:nvSpPr>
        <p:spPr>
          <a:xfrm>
            <a:off x="4290826" y="3366166"/>
            <a:ext cx="220484" cy="1018948"/>
          </a:xfrm>
          <a:prstGeom prst="cube">
            <a:avLst>
              <a:gd name="adj" fmla="val 87441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2685CEAB-F42A-F0DF-670A-E11CFE6EED8C}"/>
              </a:ext>
            </a:extLst>
          </p:cNvPr>
          <p:cNvSpPr/>
          <p:nvPr/>
        </p:nvSpPr>
        <p:spPr>
          <a:xfrm rot="5400000" flipH="1">
            <a:off x="4735808" y="2923123"/>
            <a:ext cx="213839" cy="1025651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9F1342FB-CD72-37E7-DF5B-42B31B1E5686}"/>
              </a:ext>
            </a:extLst>
          </p:cNvPr>
          <p:cNvSpPr/>
          <p:nvPr/>
        </p:nvSpPr>
        <p:spPr>
          <a:xfrm rot="5400000" flipH="1">
            <a:off x="4711084" y="3144623"/>
            <a:ext cx="213839" cy="1025651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4730179F-5132-88E4-B55E-93A8667C47D5}"/>
              </a:ext>
            </a:extLst>
          </p:cNvPr>
          <p:cNvSpPr/>
          <p:nvPr/>
        </p:nvSpPr>
        <p:spPr>
          <a:xfrm rot="5400000" flipH="1">
            <a:off x="4711084" y="3367057"/>
            <a:ext cx="213839" cy="1025651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9D7BA3D1-9059-0B81-5466-31333A2CCA7F}"/>
              </a:ext>
            </a:extLst>
          </p:cNvPr>
          <p:cNvSpPr/>
          <p:nvPr/>
        </p:nvSpPr>
        <p:spPr>
          <a:xfrm rot="5400000" flipH="1">
            <a:off x="4695369" y="3587111"/>
            <a:ext cx="213839" cy="1025651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CBC743AC-F479-5ED1-B161-4B34BA68D666}"/>
              </a:ext>
            </a:extLst>
          </p:cNvPr>
          <p:cNvSpPr/>
          <p:nvPr/>
        </p:nvSpPr>
        <p:spPr>
          <a:xfrm rot="5400000" flipH="1">
            <a:off x="4711084" y="3797970"/>
            <a:ext cx="213839" cy="1025651"/>
          </a:xfrm>
          <a:prstGeom prst="cube">
            <a:avLst>
              <a:gd name="adj" fmla="val 8038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C3E625-55CF-42BF-D0E9-DE509274351A}"/>
              </a:ext>
            </a:extLst>
          </p:cNvPr>
          <p:cNvSpPr txBox="1"/>
          <p:nvPr/>
        </p:nvSpPr>
        <p:spPr>
          <a:xfrm>
            <a:off x="6429819" y="2816760"/>
            <a:ext cx="4742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TUTTO PRONTO PER NOVEMBRE!!!!</a:t>
            </a:r>
          </a:p>
        </p:txBody>
      </p:sp>
    </p:spTree>
    <p:extLst>
      <p:ext uri="{BB962C8B-B14F-4D97-AF65-F5344CB8AC3E}">
        <p14:creationId xmlns:p14="http://schemas.microsoft.com/office/powerpoint/2010/main" val="1583174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F3C8C22-A3CE-E968-C117-D08B8BEE4B28}"/>
              </a:ext>
            </a:extLst>
          </p:cNvPr>
          <p:cNvSpPr txBox="1"/>
          <p:nvPr/>
        </p:nvSpPr>
        <p:spPr>
          <a:xfrm>
            <a:off x="2621756" y="124878"/>
            <a:ext cx="69484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</a:t>
            </a:r>
            <a:r>
              <a:rPr lang="it-IT" sz="3200" b="1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endParaRPr lang="it-IT" sz="32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it-IT" sz="32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90912E-6F2C-7947-9805-B502A9B5020C}"/>
              </a:ext>
            </a:extLst>
          </p:cNvPr>
          <p:cNvSpPr txBox="1"/>
          <p:nvPr/>
        </p:nvSpPr>
        <p:spPr>
          <a:xfrm>
            <a:off x="167026" y="1103090"/>
            <a:ext cx="116647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</a:t>
            </a:r>
            <a:r>
              <a:rPr lang="it-IT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SPS da concordare… fossimo pronti per novembre, magari si potrebbe pensare un test in extremis a fine anno. </a:t>
            </a:r>
          </a:p>
          <a:p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</a:t>
            </a: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Altrimenti si va ad inizio 2026</a:t>
            </a:r>
          </a:p>
          <a:p>
            <a:pPr marL="285750" indent="-285750">
              <a:buFont typeface="Wingdings" pitchFamily="2" charset="2"/>
              <a:buChar char="q"/>
            </a:pPr>
            <a:endParaRPr lang="it-IT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</a:t>
            </a:r>
            <a:r>
              <a:rPr lang="it-IT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congiunto con HCAL-MPGD marzo 2026</a:t>
            </a:r>
          </a:p>
          <a:p>
            <a:pPr lvl="1"/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 2 settimane</a:t>
            </a: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</a:p>
          <a:p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3C0B9-A620-EDF9-AC46-BA7BE3B7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C00876-9259-FF1A-CB6A-99A12171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19888F-32DA-E5CB-697D-85A4883ED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2184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ORIS - DAI compilation (Stagione 1 by Frank Knarf) - YouTube">
            <a:extLst>
              <a:ext uri="{FF2B5EF4-FFF2-40B4-BE49-F238E27FC236}">
                <a16:creationId xmlns:a16="http://schemas.microsoft.com/office/drawing/2014/main" id="{03B95B8B-E1D1-F760-AB4C-B1C55CA72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61964"/>
            <a:ext cx="3621357" cy="271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76ED66-C43A-BDB8-B332-1A3FA4C22DFE}"/>
              </a:ext>
            </a:extLst>
          </p:cNvPr>
          <p:cNvSpPr txBox="1"/>
          <p:nvPr/>
        </p:nvSpPr>
        <p:spPr>
          <a:xfrm>
            <a:off x="3128427" y="-113406"/>
            <a:ext cx="593514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IT" sz="2000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IT" sz="2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non dimenticare: </a:t>
            </a:r>
          </a:p>
          <a:p>
            <a:pPr algn="ctr"/>
            <a:r>
              <a:rPr lang="en-IT" sz="2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STIAMO CERCANDO DI REALIZZARE IL MIGLIOR CALORIMETRO ELETTROMAGNETICO AL MONDO!</a:t>
            </a:r>
          </a:p>
        </p:txBody>
      </p:sp>
      <p:graphicFrame>
        <p:nvGraphicFramePr>
          <p:cNvPr id="12292" name="TextBox 1">
            <a:extLst>
              <a:ext uri="{FF2B5EF4-FFF2-40B4-BE49-F238E27FC236}">
                <a16:creationId xmlns:a16="http://schemas.microsoft.com/office/drawing/2014/main" id="{2DE41945-22B1-CAEB-13EF-5943BAE126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6539913"/>
              </p:ext>
            </p:extLst>
          </p:nvPr>
        </p:nvGraphicFramePr>
        <p:xfrm>
          <a:off x="610513" y="1099140"/>
          <a:ext cx="10824808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F872304-40CF-BBB7-F099-81F21481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 febbraio 2025</a:t>
            </a:r>
            <a:endParaRPr lang="en-IT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9443E26-B1A1-6236-786E-09968CF85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RD_Mucol_LNF</a:t>
            </a:r>
            <a:endParaRPr lang="en-I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4E10105-EE12-C3AC-8358-B607ADBAD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2963-E039-5F41-B090-641EA9427689}" type="slidenum">
              <a:rPr lang="en-IT" smtClean="0"/>
              <a:t>6</a:t>
            </a:fld>
            <a:endParaRPr lang="en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7F08B7-7835-4CD5-DB59-90896BD8BB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91625" y="2680101"/>
            <a:ext cx="20955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85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344</Words>
  <Application>Microsoft Macintosh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Symbol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Ivano Sarra</dc:creator>
  <cp:lastModifiedBy>Ivano Sarra</cp:lastModifiedBy>
  <cp:revision>25</cp:revision>
  <dcterms:created xsi:type="dcterms:W3CDTF">2023-02-13T06:39:25Z</dcterms:created>
  <dcterms:modified xsi:type="dcterms:W3CDTF">2025-02-19T22:11:01Z</dcterms:modified>
</cp:coreProperties>
</file>