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3" r:id="rId2"/>
  </p:sldMasterIdLst>
  <p:notesMasterIdLst>
    <p:notesMasterId r:id="rId58"/>
  </p:notesMasterIdLst>
  <p:sldIdLst>
    <p:sldId id="256" r:id="rId3"/>
    <p:sldId id="301" r:id="rId4"/>
    <p:sldId id="351" r:id="rId5"/>
    <p:sldId id="355" r:id="rId6"/>
    <p:sldId id="331" r:id="rId7"/>
    <p:sldId id="376" r:id="rId8"/>
    <p:sldId id="379" r:id="rId9"/>
    <p:sldId id="333" r:id="rId10"/>
    <p:sldId id="381" r:id="rId11"/>
    <p:sldId id="339" r:id="rId12"/>
    <p:sldId id="361" r:id="rId13"/>
    <p:sldId id="384" r:id="rId14"/>
    <p:sldId id="359" r:id="rId15"/>
    <p:sldId id="356" r:id="rId16"/>
    <p:sldId id="388" r:id="rId17"/>
    <p:sldId id="364" r:id="rId18"/>
    <p:sldId id="366" r:id="rId19"/>
    <p:sldId id="391" r:id="rId20"/>
    <p:sldId id="369" r:id="rId21"/>
    <p:sldId id="371" r:id="rId22"/>
    <p:sldId id="394" r:id="rId23"/>
    <p:sldId id="374" r:id="rId24"/>
    <p:sldId id="396" r:id="rId25"/>
    <p:sldId id="397" r:id="rId26"/>
    <p:sldId id="378" r:id="rId27"/>
    <p:sldId id="380" r:id="rId28"/>
    <p:sldId id="324" r:id="rId29"/>
    <p:sldId id="334" r:id="rId30"/>
    <p:sldId id="335" r:id="rId31"/>
    <p:sldId id="336" r:id="rId32"/>
    <p:sldId id="382" r:id="rId33"/>
    <p:sldId id="337" r:id="rId34"/>
    <p:sldId id="338" r:id="rId35"/>
    <p:sldId id="383" r:id="rId36"/>
    <p:sldId id="340" r:id="rId37"/>
    <p:sldId id="385" r:id="rId38"/>
    <p:sldId id="357" r:id="rId39"/>
    <p:sldId id="358" r:id="rId40"/>
    <p:sldId id="386" r:id="rId41"/>
    <p:sldId id="360" r:id="rId42"/>
    <p:sldId id="387" r:id="rId43"/>
    <p:sldId id="362" r:id="rId44"/>
    <p:sldId id="363" r:id="rId45"/>
    <p:sldId id="389" r:id="rId46"/>
    <p:sldId id="365" r:id="rId47"/>
    <p:sldId id="390" r:id="rId48"/>
    <p:sldId id="367" r:id="rId49"/>
    <p:sldId id="368" r:id="rId50"/>
    <p:sldId id="392" r:id="rId51"/>
    <p:sldId id="370" r:id="rId52"/>
    <p:sldId id="393" r:id="rId53"/>
    <p:sldId id="372" r:id="rId54"/>
    <p:sldId id="373" r:id="rId55"/>
    <p:sldId id="395" r:id="rId56"/>
    <p:sldId id="375" r:id="rId57"/>
  </p:sldIdLst>
  <p:sldSz cx="9144000" cy="5143500" type="screen16x9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1pPr>
    <a:lvl2pPr marL="0" marR="0" indent="457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2pPr>
    <a:lvl3pPr marL="0" marR="0" indent="914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3pPr>
    <a:lvl4pPr marL="0" marR="0" indent="1371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4pPr>
    <a:lvl5pPr marL="0" marR="0" indent="18288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5pPr>
    <a:lvl6pPr marL="0" marR="0" indent="22860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6pPr>
    <a:lvl7pPr marL="0" marR="0" indent="2743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7pPr>
    <a:lvl8pPr marL="0" marR="0" indent="3200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8pPr>
    <a:lvl9pPr marL="0" marR="0" indent="3657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D050"/>
    <a:srgbClr val="6E6E6E"/>
    <a:srgbClr val="0093BE"/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8C87992-88AE-4EC5-864F-7A397DCF5F75}" v="478" dt="2023-09-15T07:58:17.741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2E7F1"/>
          </a:solidFill>
        </a:fill>
      </a:tcStyle>
    </a:wholeTbl>
    <a:band2H>
      <a:tcTxStyle/>
      <a:tcStyle>
        <a:tcBdr/>
        <a:fill>
          <a:solidFill>
            <a:srgbClr val="EAF3F8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CCACA"/>
          </a:solidFill>
        </a:fill>
      </a:tcStyle>
    </a:wholeTbl>
    <a:band2H>
      <a:tcTxStyle/>
      <a:tcStyle>
        <a:tcBdr/>
        <a:fill>
          <a:solidFill>
            <a:srgbClr val="F5E6E6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DDCCD"/>
          </a:solidFill>
        </a:fill>
      </a:tcStyle>
    </a:wholeTbl>
    <a:band2H>
      <a:tcTxStyle/>
      <a:tcStyle>
        <a:tcBdr/>
        <a:fill>
          <a:solidFill>
            <a:srgbClr val="FEEEE7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83" autoAdjust="0"/>
    <p:restoredTop sz="96247" autoAdjust="0"/>
  </p:normalViewPr>
  <p:slideViewPr>
    <p:cSldViewPr snapToGrid="0">
      <p:cViewPr varScale="1">
        <p:scale>
          <a:sx n="104" d="100"/>
          <a:sy n="104" d="100"/>
        </p:scale>
        <p:origin x="84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microsoft.com/office/2016/11/relationships/changesInfo" Target="changesInfos/changesInfo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61" Type="http://schemas.openxmlformats.org/officeDocument/2006/relationships/theme" Target="theme/theme1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microsoft.com/office/2015/10/relationships/revisionInfo" Target="revisionInfo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presProps" Target="pres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essandra Pampaloni" userId="0a8fc503-fc10-4cb3-a29e-5d6dce8926cc" providerId="ADAL" clId="{08C87992-88AE-4EC5-864F-7A397DCF5F75}"/>
    <pc:docChg chg="undo redo custSel addSld delSld modSld sldOrd modMainMaster">
      <pc:chgData name="Alessandra Pampaloni" userId="0a8fc503-fc10-4cb3-a29e-5d6dce8926cc" providerId="ADAL" clId="{08C87992-88AE-4EC5-864F-7A397DCF5F75}" dt="2023-09-15T08:17:41.932" v="4194" actId="688"/>
      <pc:docMkLst>
        <pc:docMk/>
      </pc:docMkLst>
      <pc:sldChg chg="modSp mod">
        <pc:chgData name="Alessandra Pampaloni" userId="0a8fc503-fc10-4cb3-a29e-5d6dce8926cc" providerId="ADAL" clId="{08C87992-88AE-4EC5-864F-7A397DCF5F75}" dt="2023-09-14T15:37:56.442" v="2106" actId="113"/>
        <pc:sldMkLst>
          <pc:docMk/>
          <pc:sldMk cId="0" sldId="257"/>
        </pc:sldMkLst>
        <pc:spChg chg="mod">
          <ac:chgData name="Alessandra Pampaloni" userId="0a8fc503-fc10-4cb3-a29e-5d6dce8926cc" providerId="ADAL" clId="{08C87992-88AE-4EC5-864F-7A397DCF5F75}" dt="2023-09-14T15:01:56.986" v="1123" actId="255"/>
          <ac:spMkLst>
            <pc:docMk/>
            <pc:sldMk cId="0" sldId="257"/>
            <ac:spMk id="69" creationId="{00000000-0000-0000-0000-000000000000}"/>
          </ac:spMkLst>
        </pc:spChg>
        <pc:spChg chg="mod">
          <ac:chgData name="Alessandra Pampaloni" userId="0a8fc503-fc10-4cb3-a29e-5d6dce8926cc" providerId="ADAL" clId="{08C87992-88AE-4EC5-864F-7A397DCF5F75}" dt="2023-09-14T15:37:56.442" v="2106" actId="113"/>
          <ac:spMkLst>
            <pc:docMk/>
            <pc:sldMk cId="0" sldId="257"/>
            <ac:spMk id="71" creationId="{00000000-0000-0000-0000-000000000000}"/>
          </ac:spMkLst>
        </pc:spChg>
      </pc:sldChg>
      <pc:sldChg chg="modSp mod">
        <pc:chgData name="Alessandra Pampaloni" userId="0a8fc503-fc10-4cb3-a29e-5d6dce8926cc" providerId="ADAL" clId="{08C87992-88AE-4EC5-864F-7A397DCF5F75}" dt="2023-09-14T15:37:47.438" v="2105" actId="1035"/>
        <pc:sldMkLst>
          <pc:docMk/>
          <pc:sldMk cId="0" sldId="258"/>
        </pc:sldMkLst>
        <pc:spChg chg="mod">
          <ac:chgData name="Alessandra Pampaloni" userId="0a8fc503-fc10-4cb3-a29e-5d6dce8926cc" providerId="ADAL" clId="{08C87992-88AE-4EC5-864F-7A397DCF5F75}" dt="2023-09-14T15:02:51.545" v="1129" actId="255"/>
          <ac:spMkLst>
            <pc:docMk/>
            <pc:sldMk cId="0" sldId="258"/>
            <ac:spMk id="3" creationId="{913AB1BF-B54D-CACF-BBBF-024B9BE5C564}"/>
          </ac:spMkLst>
        </pc:spChg>
        <pc:spChg chg="mod">
          <ac:chgData name="Alessandra Pampaloni" userId="0a8fc503-fc10-4cb3-a29e-5d6dce8926cc" providerId="ADAL" clId="{08C87992-88AE-4EC5-864F-7A397DCF5F75}" dt="2023-09-14T15:37:47.438" v="2105" actId="1035"/>
          <ac:spMkLst>
            <pc:docMk/>
            <pc:sldMk cId="0" sldId="258"/>
            <ac:spMk id="73" creationId="{00000000-0000-0000-0000-000000000000}"/>
          </ac:spMkLst>
        </pc:spChg>
      </pc:sldChg>
      <pc:sldChg chg="del">
        <pc:chgData name="Alessandra Pampaloni" userId="0a8fc503-fc10-4cb3-a29e-5d6dce8926cc" providerId="ADAL" clId="{08C87992-88AE-4EC5-864F-7A397DCF5F75}" dt="2023-09-14T15:57:48.733" v="2859" actId="2696"/>
        <pc:sldMkLst>
          <pc:docMk/>
          <pc:sldMk cId="0" sldId="270"/>
        </pc:sldMkLst>
      </pc:sldChg>
      <pc:sldChg chg="del">
        <pc:chgData name="Alessandra Pampaloni" userId="0a8fc503-fc10-4cb3-a29e-5d6dce8926cc" providerId="ADAL" clId="{08C87992-88AE-4EC5-864F-7A397DCF5F75}" dt="2023-09-14T15:57:48.733" v="2859" actId="2696"/>
        <pc:sldMkLst>
          <pc:docMk/>
          <pc:sldMk cId="0" sldId="271"/>
        </pc:sldMkLst>
      </pc:sldChg>
      <pc:sldChg chg="del">
        <pc:chgData name="Alessandra Pampaloni" userId="0a8fc503-fc10-4cb3-a29e-5d6dce8926cc" providerId="ADAL" clId="{08C87992-88AE-4EC5-864F-7A397DCF5F75}" dt="2023-09-14T15:57:48.733" v="2859" actId="2696"/>
        <pc:sldMkLst>
          <pc:docMk/>
          <pc:sldMk cId="0" sldId="272"/>
        </pc:sldMkLst>
      </pc:sldChg>
      <pc:sldChg chg="del">
        <pc:chgData name="Alessandra Pampaloni" userId="0a8fc503-fc10-4cb3-a29e-5d6dce8926cc" providerId="ADAL" clId="{08C87992-88AE-4EC5-864F-7A397DCF5F75}" dt="2023-09-14T15:57:48.733" v="2859" actId="2696"/>
        <pc:sldMkLst>
          <pc:docMk/>
          <pc:sldMk cId="0" sldId="273"/>
        </pc:sldMkLst>
      </pc:sldChg>
      <pc:sldChg chg="del">
        <pc:chgData name="Alessandra Pampaloni" userId="0a8fc503-fc10-4cb3-a29e-5d6dce8926cc" providerId="ADAL" clId="{08C87992-88AE-4EC5-864F-7A397DCF5F75}" dt="2023-09-14T15:57:48.733" v="2859" actId="2696"/>
        <pc:sldMkLst>
          <pc:docMk/>
          <pc:sldMk cId="0" sldId="274"/>
        </pc:sldMkLst>
      </pc:sldChg>
      <pc:sldChg chg="del">
        <pc:chgData name="Alessandra Pampaloni" userId="0a8fc503-fc10-4cb3-a29e-5d6dce8926cc" providerId="ADAL" clId="{08C87992-88AE-4EC5-864F-7A397DCF5F75}" dt="2023-09-15T07:50:43.336" v="3576" actId="2696"/>
        <pc:sldMkLst>
          <pc:docMk/>
          <pc:sldMk cId="0" sldId="275"/>
        </pc:sldMkLst>
      </pc:sldChg>
      <pc:sldChg chg="del">
        <pc:chgData name="Alessandra Pampaloni" userId="0a8fc503-fc10-4cb3-a29e-5d6dce8926cc" providerId="ADAL" clId="{08C87992-88AE-4EC5-864F-7A397DCF5F75}" dt="2023-09-14T15:57:48.733" v="2859" actId="2696"/>
        <pc:sldMkLst>
          <pc:docMk/>
          <pc:sldMk cId="0" sldId="276"/>
        </pc:sldMkLst>
      </pc:sldChg>
      <pc:sldChg chg="modSp mod">
        <pc:chgData name="Alessandra Pampaloni" userId="0a8fc503-fc10-4cb3-a29e-5d6dce8926cc" providerId="ADAL" clId="{08C87992-88AE-4EC5-864F-7A397DCF5F75}" dt="2023-09-14T15:38:10.889" v="2127" actId="1036"/>
        <pc:sldMkLst>
          <pc:docMk/>
          <pc:sldMk cId="2345379763" sldId="287"/>
        </pc:sldMkLst>
        <pc:spChg chg="mod">
          <ac:chgData name="Alessandra Pampaloni" userId="0a8fc503-fc10-4cb3-a29e-5d6dce8926cc" providerId="ADAL" clId="{08C87992-88AE-4EC5-864F-7A397DCF5F75}" dt="2023-09-14T15:07:26.916" v="1155" actId="1076"/>
          <ac:spMkLst>
            <pc:docMk/>
            <pc:sldMk cId="2345379763" sldId="287"/>
            <ac:spMk id="3" creationId="{913AB1BF-B54D-CACF-BBBF-024B9BE5C564}"/>
          </ac:spMkLst>
        </pc:spChg>
        <pc:spChg chg="mod">
          <ac:chgData name="Alessandra Pampaloni" userId="0a8fc503-fc10-4cb3-a29e-5d6dce8926cc" providerId="ADAL" clId="{08C87992-88AE-4EC5-864F-7A397DCF5F75}" dt="2023-09-14T15:38:10.889" v="2127" actId="1036"/>
          <ac:spMkLst>
            <pc:docMk/>
            <pc:sldMk cId="2345379763" sldId="287"/>
            <ac:spMk id="73" creationId="{00000000-0000-0000-0000-000000000000}"/>
          </ac:spMkLst>
        </pc:spChg>
        <pc:grpChg chg="mod">
          <ac:chgData name="Alessandra Pampaloni" userId="0a8fc503-fc10-4cb3-a29e-5d6dce8926cc" providerId="ADAL" clId="{08C87992-88AE-4EC5-864F-7A397DCF5F75}" dt="2023-09-14T15:06:45.751" v="1150" actId="1036"/>
          <ac:grpSpMkLst>
            <pc:docMk/>
            <pc:sldMk cId="2345379763" sldId="287"/>
            <ac:grpSpMk id="22" creationId="{73254C93-177F-AC13-7998-C94590A12733}"/>
          </ac:grpSpMkLst>
        </pc:grpChg>
        <pc:graphicFrameChg chg="mod modGraphic">
          <ac:chgData name="Alessandra Pampaloni" userId="0a8fc503-fc10-4cb3-a29e-5d6dce8926cc" providerId="ADAL" clId="{08C87992-88AE-4EC5-864F-7A397DCF5F75}" dt="2023-09-14T15:06:42.153" v="1148" actId="1035"/>
          <ac:graphicFrameMkLst>
            <pc:docMk/>
            <pc:sldMk cId="2345379763" sldId="287"/>
            <ac:graphicFrameMk id="23" creationId="{567820EE-E0BB-1018-C03E-5A0D72FFEC99}"/>
          </ac:graphicFrameMkLst>
        </pc:graphicFrameChg>
      </pc:sldChg>
      <pc:sldChg chg="modSp mod">
        <pc:chgData name="Alessandra Pampaloni" userId="0a8fc503-fc10-4cb3-a29e-5d6dce8926cc" providerId="ADAL" clId="{08C87992-88AE-4EC5-864F-7A397DCF5F75}" dt="2023-09-14T15:38:23.100" v="2143" actId="1036"/>
        <pc:sldMkLst>
          <pc:docMk/>
          <pc:sldMk cId="1013408727" sldId="288"/>
        </pc:sldMkLst>
        <pc:spChg chg="mod">
          <ac:chgData name="Alessandra Pampaloni" userId="0a8fc503-fc10-4cb3-a29e-5d6dce8926cc" providerId="ADAL" clId="{08C87992-88AE-4EC5-864F-7A397DCF5F75}" dt="2023-09-14T15:07:44.796" v="1158" actId="14100"/>
          <ac:spMkLst>
            <pc:docMk/>
            <pc:sldMk cId="1013408727" sldId="288"/>
            <ac:spMk id="3" creationId="{913AB1BF-B54D-CACF-BBBF-024B9BE5C564}"/>
          </ac:spMkLst>
        </pc:spChg>
        <pc:spChg chg="mod">
          <ac:chgData name="Alessandra Pampaloni" userId="0a8fc503-fc10-4cb3-a29e-5d6dce8926cc" providerId="ADAL" clId="{08C87992-88AE-4EC5-864F-7A397DCF5F75}" dt="2023-09-14T15:38:23.100" v="2143" actId="1036"/>
          <ac:spMkLst>
            <pc:docMk/>
            <pc:sldMk cId="1013408727" sldId="288"/>
            <ac:spMk id="73" creationId="{00000000-0000-0000-0000-000000000000}"/>
          </ac:spMkLst>
        </pc:spChg>
        <pc:graphicFrameChg chg="mod">
          <ac:chgData name="Alessandra Pampaloni" userId="0a8fc503-fc10-4cb3-a29e-5d6dce8926cc" providerId="ADAL" clId="{08C87992-88AE-4EC5-864F-7A397DCF5F75}" dt="2023-09-14T15:07:57.901" v="1160" actId="1076"/>
          <ac:graphicFrameMkLst>
            <pc:docMk/>
            <pc:sldMk cId="1013408727" sldId="288"/>
            <ac:graphicFrameMk id="10" creationId="{068A372B-A8EB-12CD-BF85-FE66C63B2D40}"/>
          </ac:graphicFrameMkLst>
        </pc:graphicFrameChg>
        <pc:picChg chg="mod">
          <ac:chgData name="Alessandra Pampaloni" userId="0a8fc503-fc10-4cb3-a29e-5d6dce8926cc" providerId="ADAL" clId="{08C87992-88AE-4EC5-864F-7A397DCF5F75}" dt="2023-09-14T15:07:50.371" v="1159" actId="14100"/>
          <ac:picMkLst>
            <pc:docMk/>
            <pc:sldMk cId="1013408727" sldId="288"/>
            <ac:picMk id="9" creationId="{860EB798-02B9-AD2E-A234-4A58E9482148}"/>
          </ac:picMkLst>
        </pc:picChg>
      </pc:sldChg>
      <pc:sldChg chg="modSp mod">
        <pc:chgData name="Alessandra Pampaloni" userId="0a8fc503-fc10-4cb3-a29e-5d6dce8926cc" providerId="ADAL" clId="{08C87992-88AE-4EC5-864F-7A397DCF5F75}" dt="2023-09-14T16:01:40.883" v="2913" actId="20577"/>
        <pc:sldMkLst>
          <pc:docMk/>
          <pc:sldMk cId="1978324938" sldId="289"/>
        </pc:sldMkLst>
        <pc:spChg chg="mod">
          <ac:chgData name="Alessandra Pampaloni" userId="0a8fc503-fc10-4cb3-a29e-5d6dce8926cc" providerId="ADAL" clId="{08C87992-88AE-4EC5-864F-7A397DCF5F75}" dt="2023-09-14T15:24:26.272" v="1724" actId="20577"/>
          <ac:spMkLst>
            <pc:docMk/>
            <pc:sldMk cId="1978324938" sldId="289"/>
            <ac:spMk id="3" creationId="{913AB1BF-B54D-CACF-BBBF-024B9BE5C564}"/>
          </ac:spMkLst>
        </pc:spChg>
        <pc:spChg chg="mod">
          <ac:chgData name="Alessandra Pampaloni" userId="0a8fc503-fc10-4cb3-a29e-5d6dce8926cc" providerId="ADAL" clId="{08C87992-88AE-4EC5-864F-7A397DCF5F75}" dt="2023-09-14T14:49:24.802" v="645" actId="1076"/>
          <ac:spMkLst>
            <pc:docMk/>
            <pc:sldMk cId="1978324938" sldId="289"/>
            <ac:spMk id="7" creationId="{0027BC6E-AC32-1CF1-355C-86BBBF97BE32}"/>
          </ac:spMkLst>
        </pc:spChg>
        <pc:spChg chg="mod">
          <ac:chgData name="Alessandra Pampaloni" userId="0a8fc503-fc10-4cb3-a29e-5d6dce8926cc" providerId="ADAL" clId="{08C87992-88AE-4EC5-864F-7A397DCF5F75}" dt="2023-09-14T15:09:36.438" v="1231" actId="1076"/>
          <ac:spMkLst>
            <pc:docMk/>
            <pc:sldMk cId="1978324938" sldId="289"/>
            <ac:spMk id="11" creationId="{DF54F5CE-A74E-D1EA-0266-F648DC4D4848}"/>
          </ac:spMkLst>
        </pc:spChg>
        <pc:spChg chg="mod">
          <ac:chgData name="Alessandra Pampaloni" userId="0a8fc503-fc10-4cb3-a29e-5d6dce8926cc" providerId="ADAL" clId="{08C87992-88AE-4EC5-864F-7A397DCF5F75}" dt="2023-09-14T16:01:40.883" v="2913" actId="20577"/>
          <ac:spMkLst>
            <pc:docMk/>
            <pc:sldMk cId="1978324938" sldId="289"/>
            <ac:spMk id="73" creationId="{00000000-0000-0000-0000-000000000000}"/>
          </ac:spMkLst>
        </pc:spChg>
        <pc:grpChg chg="mod">
          <ac:chgData name="Alessandra Pampaloni" userId="0a8fc503-fc10-4cb3-a29e-5d6dce8926cc" providerId="ADAL" clId="{08C87992-88AE-4EC5-864F-7A397DCF5F75}" dt="2023-09-14T15:09:18.354" v="1229" actId="1037"/>
          <ac:grpSpMkLst>
            <pc:docMk/>
            <pc:sldMk cId="1978324938" sldId="289"/>
            <ac:grpSpMk id="12" creationId="{1200A972-50A7-1E06-D6CD-2E36DF0CBF3F}"/>
          </ac:grpSpMkLst>
        </pc:grpChg>
        <pc:picChg chg="mod">
          <ac:chgData name="Alessandra Pampaloni" userId="0a8fc503-fc10-4cb3-a29e-5d6dce8926cc" providerId="ADAL" clId="{08C87992-88AE-4EC5-864F-7A397DCF5F75}" dt="2023-09-14T15:09:26.695" v="1230" actId="14100"/>
          <ac:picMkLst>
            <pc:docMk/>
            <pc:sldMk cId="1978324938" sldId="289"/>
            <ac:picMk id="6" creationId="{ACAE52A5-FB82-E56C-AD22-A6E4E6DD3CB8}"/>
          </ac:picMkLst>
        </pc:picChg>
      </pc:sldChg>
      <pc:sldChg chg="addSp delSp modSp mod">
        <pc:chgData name="Alessandra Pampaloni" userId="0a8fc503-fc10-4cb3-a29e-5d6dce8926cc" providerId="ADAL" clId="{08C87992-88AE-4EC5-864F-7A397DCF5F75}" dt="2023-09-14T16:01:54.262" v="2922" actId="20577"/>
        <pc:sldMkLst>
          <pc:docMk/>
          <pc:sldMk cId="1751886658" sldId="290"/>
        </pc:sldMkLst>
        <pc:spChg chg="mod">
          <ac:chgData name="Alessandra Pampaloni" userId="0a8fc503-fc10-4cb3-a29e-5d6dce8926cc" providerId="ADAL" clId="{08C87992-88AE-4EC5-864F-7A397DCF5F75}" dt="2023-09-14T15:19:34.257" v="1676" actId="1035"/>
          <ac:spMkLst>
            <pc:docMk/>
            <pc:sldMk cId="1751886658" sldId="290"/>
            <ac:spMk id="3" creationId="{913AB1BF-B54D-CACF-BBBF-024B9BE5C564}"/>
          </ac:spMkLst>
        </pc:spChg>
        <pc:spChg chg="mod">
          <ac:chgData name="Alessandra Pampaloni" userId="0a8fc503-fc10-4cb3-a29e-5d6dce8926cc" providerId="ADAL" clId="{08C87992-88AE-4EC5-864F-7A397DCF5F75}" dt="2023-09-14T15:00:19.233" v="1102" actId="571"/>
          <ac:spMkLst>
            <pc:docMk/>
            <pc:sldMk cId="1751886658" sldId="290"/>
            <ac:spMk id="11" creationId="{80F56D56-6143-CDD7-DBB6-83C37DAF0946}"/>
          </ac:spMkLst>
        </pc:spChg>
        <pc:spChg chg="mod">
          <ac:chgData name="Alessandra Pampaloni" userId="0a8fc503-fc10-4cb3-a29e-5d6dce8926cc" providerId="ADAL" clId="{08C87992-88AE-4EC5-864F-7A397DCF5F75}" dt="2023-09-14T15:00:19.233" v="1102" actId="571"/>
          <ac:spMkLst>
            <pc:docMk/>
            <pc:sldMk cId="1751886658" sldId="290"/>
            <ac:spMk id="12" creationId="{71ABEA5F-6133-F194-D154-FCA6912FA22B}"/>
          </ac:spMkLst>
        </pc:spChg>
        <pc:spChg chg="add mod">
          <ac:chgData name="Alessandra Pampaloni" userId="0a8fc503-fc10-4cb3-a29e-5d6dce8926cc" providerId="ADAL" clId="{08C87992-88AE-4EC5-864F-7A397DCF5F75}" dt="2023-09-14T15:00:19.233" v="1102" actId="571"/>
          <ac:spMkLst>
            <pc:docMk/>
            <pc:sldMk cId="1751886658" sldId="290"/>
            <ac:spMk id="13" creationId="{0897A989-E1FD-3D78-AD94-4DE7397C9B98}"/>
          </ac:spMkLst>
        </pc:spChg>
        <pc:spChg chg="mod">
          <ac:chgData name="Alessandra Pampaloni" userId="0a8fc503-fc10-4cb3-a29e-5d6dce8926cc" providerId="ADAL" clId="{08C87992-88AE-4EC5-864F-7A397DCF5F75}" dt="2023-09-14T16:01:54.262" v="2922" actId="20577"/>
          <ac:spMkLst>
            <pc:docMk/>
            <pc:sldMk cId="1751886658" sldId="290"/>
            <ac:spMk id="73" creationId="{00000000-0000-0000-0000-000000000000}"/>
          </ac:spMkLst>
        </pc:spChg>
        <pc:spChg chg="mod">
          <ac:chgData name="Alessandra Pampaloni" userId="0a8fc503-fc10-4cb3-a29e-5d6dce8926cc" providerId="ADAL" clId="{08C87992-88AE-4EC5-864F-7A397DCF5F75}" dt="2023-09-14T14:59:17.310" v="933" actId="1037"/>
          <ac:spMkLst>
            <pc:docMk/>
            <pc:sldMk cId="1751886658" sldId="290"/>
            <ac:spMk id="81" creationId="{EA0B6D16-BC70-2E2F-987A-4E0C18669743}"/>
          </ac:spMkLst>
        </pc:spChg>
        <pc:spChg chg="mod">
          <ac:chgData name="Alessandra Pampaloni" userId="0a8fc503-fc10-4cb3-a29e-5d6dce8926cc" providerId="ADAL" clId="{08C87992-88AE-4EC5-864F-7A397DCF5F75}" dt="2023-09-14T14:59:17.310" v="933" actId="1037"/>
          <ac:spMkLst>
            <pc:docMk/>
            <pc:sldMk cId="1751886658" sldId="290"/>
            <ac:spMk id="82" creationId="{7D95066F-3075-E5F0-C450-313AEE97861C}"/>
          </ac:spMkLst>
        </pc:spChg>
        <pc:spChg chg="mod">
          <ac:chgData name="Alessandra Pampaloni" userId="0a8fc503-fc10-4cb3-a29e-5d6dce8926cc" providerId="ADAL" clId="{08C87992-88AE-4EC5-864F-7A397DCF5F75}" dt="2023-09-14T15:20:32.565" v="1692" actId="255"/>
          <ac:spMkLst>
            <pc:docMk/>
            <pc:sldMk cId="1751886658" sldId="290"/>
            <ac:spMk id="86" creationId="{C84A4DD6-2530-1AE9-978C-33EE0ACDCC9B}"/>
          </ac:spMkLst>
        </pc:spChg>
        <pc:spChg chg="mod">
          <ac:chgData name="Alessandra Pampaloni" userId="0a8fc503-fc10-4cb3-a29e-5d6dce8926cc" providerId="ADAL" clId="{08C87992-88AE-4EC5-864F-7A397DCF5F75}" dt="2023-09-14T15:10:31.372" v="1294" actId="1038"/>
          <ac:spMkLst>
            <pc:docMk/>
            <pc:sldMk cId="1751886658" sldId="290"/>
            <ac:spMk id="87" creationId="{6AD70107-12DD-3C30-F0D2-B7B88AB586A6}"/>
          </ac:spMkLst>
        </pc:spChg>
        <pc:grpChg chg="add mod">
          <ac:chgData name="Alessandra Pampaloni" userId="0a8fc503-fc10-4cb3-a29e-5d6dce8926cc" providerId="ADAL" clId="{08C87992-88AE-4EC5-864F-7A397DCF5F75}" dt="2023-09-14T15:19:45.111" v="1686" actId="1035"/>
          <ac:grpSpMkLst>
            <pc:docMk/>
            <pc:sldMk cId="1751886658" sldId="290"/>
            <ac:grpSpMk id="2" creationId="{393C2C72-FA4A-D73D-5DBE-6FF293EA512C}"/>
          </ac:grpSpMkLst>
        </pc:grpChg>
        <pc:grpChg chg="add mod">
          <ac:chgData name="Alessandra Pampaloni" userId="0a8fc503-fc10-4cb3-a29e-5d6dce8926cc" providerId="ADAL" clId="{08C87992-88AE-4EC5-864F-7A397DCF5F75}" dt="2023-09-14T15:00:19.233" v="1102" actId="571"/>
          <ac:grpSpMkLst>
            <pc:docMk/>
            <pc:sldMk cId="1751886658" sldId="290"/>
            <ac:grpSpMk id="4" creationId="{722B4EE9-0720-5C11-2DD1-3690F35CF866}"/>
          </ac:grpSpMkLst>
        </pc:grpChg>
        <pc:grpChg chg="add mod">
          <ac:chgData name="Alessandra Pampaloni" userId="0a8fc503-fc10-4cb3-a29e-5d6dce8926cc" providerId="ADAL" clId="{08C87992-88AE-4EC5-864F-7A397DCF5F75}" dt="2023-09-14T15:00:19.233" v="1102" actId="571"/>
          <ac:grpSpMkLst>
            <pc:docMk/>
            <pc:sldMk cId="1751886658" sldId="290"/>
            <ac:grpSpMk id="7" creationId="{45229AAB-07F3-A4D2-0405-7818A43161E2}"/>
          </ac:grpSpMkLst>
        </pc:grpChg>
        <pc:grpChg chg="mod">
          <ac:chgData name="Alessandra Pampaloni" userId="0a8fc503-fc10-4cb3-a29e-5d6dce8926cc" providerId="ADAL" clId="{08C87992-88AE-4EC5-864F-7A397DCF5F75}" dt="2023-09-14T15:00:19.233" v="1102" actId="571"/>
          <ac:grpSpMkLst>
            <pc:docMk/>
            <pc:sldMk cId="1751886658" sldId="290"/>
            <ac:grpSpMk id="9" creationId="{A85ED453-61F5-E78C-2F89-C9995236F224}"/>
          </ac:grpSpMkLst>
        </pc:grpChg>
        <pc:grpChg chg="mod topLvl">
          <ac:chgData name="Alessandra Pampaloni" userId="0a8fc503-fc10-4cb3-a29e-5d6dce8926cc" providerId="ADAL" clId="{08C87992-88AE-4EC5-864F-7A397DCF5F75}" dt="2023-09-14T15:10:31.372" v="1294" actId="1038"/>
          <ac:grpSpMkLst>
            <pc:docMk/>
            <pc:sldMk cId="1751886658" sldId="290"/>
            <ac:grpSpMk id="79" creationId="{1E2B9A02-35F1-5F76-0258-D3826DA61090}"/>
          </ac:grpSpMkLst>
        </pc:grpChg>
        <pc:grpChg chg="mod">
          <ac:chgData name="Alessandra Pampaloni" userId="0a8fc503-fc10-4cb3-a29e-5d6dce8926cc" providerId="ADAL" clId="{08C87992-88AE-4EC5-864F-7A397DCF5F75}" dt="2023-09-14T14:57:24.180" v="836" actId="165"/>
          <ac:grpSpMkLst>
            <pc:docMk/>
            <pc:sldMk cId="1751886658" sldId="290"/>
            <ac:grpSpMk id="83" creationId="{8393574A-3F25-626A-0568-6F7D35062068}"/>
          </ac:grpSpMkLst>
        </pc:grpChg>
        <pc:grpChg chg="mod topLvl">
          <ac:chgData name="Alessandra Pampaloni" userId="0a8fc503-fc10-4cb3-a29e-5d6dce8926cc" providerId="ADAL" clId="{08C87992-88AE-4EC5-864F-7A397DCF5F75}" dt="2023-09-14T15:10:31.372" v="1294" actId="1038"/>
          <ac:grpSpMkLst>
            <pc:docMk/>
            <pc:sldMk cId="1751886658" sldId="290"/>
            <ac:grpSpMk id="84" creationId="{80668860-0FA9-2E2F-FAD6-582AEEAF1883}"/>
          </ac:grpSpMkLst>
        </pc:grpChg>
        <pc:grpChg chg="add del mod">
          <ac:chgData name="Alessandra Pampaloni" userId="0a8fc503-fc10-4cb3-a29e-5d6dce8926cc" providerId="ADAL" clId="{08C87992-88AE-4EC5-864F-7A397DCF5F75}" dt="2023-09-14T14:57:24.180" v="836" actId="165"/>
          <ac:grpSpMkLst>
            <pc:docMk/>
            <pc:sldMk cId="1751886658" sldId="290"/>
            <ac:grpSpMk id="85" creationId="{2D82E4AF-50DB-EBC6-0345-60084FE49F2E}"/>
          </ac:grpSpMkLst>
        </pc:grpChg>
        <pc:picChg chg="mod">
          <ac:chgData name="Alessandra Pampaloni" userId="0a8fc503-fc10-4cb3-a29e-5d6dce8926cc" providerId="ADAL" clId="{08C87992-88AE-4EC5-864F-7A397DCF5F75}" dt="2023-09-14T15:00:19.233" v="1102" actId="571"/>
          <ac:picMkLst>
            <pc:docMk/>
            <pc:sldMk cId="1751886658" sldId="290"/>
            <ac:picMk id="5" creationId="{4AAB8F36-3FB7-BD08-3470-F28F8BFB3ED0}"/>
          </ac:picMkLst>
        </pc:picChg>
        <pc:picChg chg="mod">
          <ac:chgData name="Alessandra Pampaloni" userId="0a8fc503-fc10-4cb3-a29e-5d6dce8926cc" providerId="ADAL" clId="{08C87992-88AE-4EC5-864F-7A397DCF5F75}" dt="2023-09-14T15:00:19.233" v="1102" actId="571"/>
          <ac:picMkLst>
            <pc:docMk/>
            <pc:sldMk cId="1751886658" sldId="290"/>
            <ac:picMk id="6" creationId="{58ED320E-6379-4B4B-CAED-BA4A4C40797A}"/>
          </ac:picMkLst>
        </pc:picChg>
        <pc:picChg chg="mod">
          <ac:chgData name="Alessandra Pampaloni" userId="0a8fc503-fc10-4cb3-a29e-5d6dce8926cc" providerId="ADAL" clId="{08C87992-88AE-4EC5-864F-7A397DCF5F75}" dt="2023-09-14T15:00:19.233" v="1102" actId="571"/>
          <ac:picMkLst>
            <pc:docMk/>
            <pc:sldMk cId="1751886658" sldId="290"/>
            <ac:picMk id="8" creationId="{C57625EA-8DCA-7EB3-A4A8-460B180DD6CD}"/>
          </ac:picMkLst>
        </pc:picChg>
        <pc:picChg chg="mod">
          <ac:chgData name="Alessandra Pampaloni" userId="0a8fc503-fc10-4cb3-a29e-5d6dce8926cc" providerId="ADAL" clId="{08C87992-88AE-4EC5-864F-7A397DCF5F75}" dt="2023-09-14T15:00:19.233" v="1102" actId="571"/>
          <ac:picMkLst>
            <pc:docMk/>
            <pc:sldMk cId="1751886658" sldId="290"/>
            <ac:picMk id="10" creationId="{1382E397-C98F-0273-E30C-4E79C550E865}"/>
          </ac:picMkLst>
        </pc:picChg>
        <pc:picChg chg="mod">
          <ac:chgData name="Alessandra Pampaloni" userId="0a8fc503-fc10-4cb3-a29e-5d6dce8926cc" providerId="ADAL" clId="{08C87992-88AE-4EC5-864F-7A397DCF5F75}" dt="2023-09-14T14:58:15.890" v="910" actId="14100"/>
          <ac:picMkLst>
            <pc:docMk/>
            <pc:sldMk cId="1751886658" sldId="290"/>
            <ac:picMk id="71" creationId="{47E7D926-915D-7C32-71B0-67F5A846B157}"/>
          </ac:picMkLst>
        </pc:picChg>
        <pc:picChg chg="mod">
          <ac:chgData name="Alessandra Pampaloni" userId="0a8fc503-fc10-4cb3-a29e-5d6dce8926cc" providerId="ADAL" clId="{08C87992-88AE-4EC5-864F-7A397DCF5F75}" dt="2023-09-14T14:58:39.005" v="919" actId="14100"/>
          <ac:picMkLst>
            <pc:docMk/>
            <pc:sldMk cId="1751886658" sldId="290"/>
            <ac:picMk id="76" creationId="{1FA150C1-CD4C-7B13-3E8D-4116F8F6A52B}"/>
          </ac:picMkLst>
        </pc:picChg>
        <pc:picChg chg="mod">
          <ac:chgData name="Alessandra Pampaloni" userId="0a8fc503-fc10-4cb3-a29e-5d6dce8926cc" providerId="ADAL" clId="{08C87992-88AE-4EC5-864F-7A397DCF5F75}" dt="2023-09-14T14:58:30.423" v="914" actId="1076"/>
          <ac:picMkLst>
            <pc:docMk/>
            <pc:sldMk cId="1751886658" sldId="290"/>
            <ac:picMk id="78" creationId="{32D22D5D-8DA5-08C5-2FEA-8F7918E8D3EE}"/>
          </ac:picMkLst>
        </pc:picChg>
        <pc:picChg chg="mod">
          <ac:chgData name="Alessandra Pampaloni" userId="0a8fc503-fc10-4cb3-a29e-5d6dce8926cc" providerId="ADAL" clId="{08C87992-88AE-4EC5-864F-7A397DCF5F75}" dt="2023-09-14T14:59:17.310" v="933" actId="1037"/>
          <ac:picMkLst>
            <pc:docMk/>
            <pc:sldMk cId="1751886658" sldId="290"/>
            <ac:picMk id="80" creationId="{114637FB-7EF3-BF15-0DB9-0AC55111305F}"/>
          </ac:picMkLst>
        </pc:picChg>
        <pc:picChg chg="mod">
          <ac:chgData name="Alessandra Pampaloni" userId="0a8fc503-fc10-4cb3-a29e-5d6dce8926cc" providerId="ADAL" clId="{08C87992-88AE-4EC5-864F-7A397DCF5F75}" dt="2023-09-14T15:19:28.131" v="1669" actId="12788"/>
          <ac:picMkLst>
            <pc:docMk/>
            <pc:sldMk cId="1751886658" sldId="290"/>
            <ac:picMk id="89" creationId="{3A36D4A5-EF26-5B6B-FCD2-A09022607C8D}"/>
          </ac:picMkLst>
        </pc:picChg>
      </pc:sldChg>
      <pc:sldChg chg="addSp modSp mod">
        <pc:chgData name="Alessandra Pampaloni" userId="0a8fc503-fc10-4cb3-a29e-5d6dce8926cc" providerId="ADAL" clId="{08C87992-88AE-4EC5-864F-7A397DCF5F75}" dt="2023-09-15T07:58:34.329" v="3881" actId="20577"/>
        <pc:sldMkLst>
          <pc:docMk/>
          <pc:sldMk cId="3493719434" sldId="292"/>
        </pc:sldMkLst>
        <pc:spChg chg="mod">
          <ac:chgData name="Alessandra Pampaloni" userId="0a8fc503-fc10-4cb3-a29e-5d6dce8926cc" providerId="ADAL" clId="{08C87992-88AE-4EC5-864F-7A397DCF5F75}" dt="2023-09-15T07:58:34.329" v="3881" actId="20577"/>
          <ac:spMkLst>
            <pc:docMk/>
            <pc:sldMk cId="3493719434" sldId="292"/>
            <ac:spMk id="2" creationId="{5393FB2D-2FFD-9B11-7228-2DF35BE4B1D3}"/>
          </ac:spMkLst>
        </pc:spChg>
        <pc:spChg chg="mod">
          <ac:chgData name="Alessandra Pampaloni" userId="0a8fc503-fc10-4cb3-a29e-5d6dce8926cc" providerId="ADAL" clId="{08C87992-88AE-4EC5-864F-7A397DCF5F75}" dt="2023-09-14T16:02:09.475" v="2934" actId="20577"/>
          <ac:spMkLst>
            <pc:docMk/>
            <pc:sldMk cId="3493719434" sldId="292"/>
            <ac:spMk id="73" creationId="{00000000-0000-0000-0000-000000000000}"/>
          </ac:spMkLst>
        </pc:spChg>
        <pc:spChg chg="mod">
          <ac:chgData name="Alessandra Pampaloni" userId="0a8fc503-fc10-4cb3-a29e-5d6dce8926cc" providerId="ADAL" clId="{08C87992-88AE-4EC5-864F-7A397DCF5F75}" dt="2023-09-14T15:26:16.468" v="1848" actId="12788"/>
          <ac:spMkLst>
            <pc:docMk/>
            <pc:sldMk cId="3493719434" sldId="292"/>
            <ac:spMk id="87" creationId="{6AD70107-12DD-3C30-F0D2-B7B88AB586A6}"/>
          </ac:spMkLst>
        </pc:spChg>
        <pc:picChg chg="add mod">
          <ac:chgData name="Alessandra Pampaloni" userId="0a8fc503-fc10-4cb3-a29e-5d6dce8926cc" providerId="ADAL" clId="{08C87992-88AE-4EC5-864F-7A397DCF5F75}" dt="2023-09-14T15:25:56.817" v="1846" actId="1036"/>
          <ac:picMkLst>
            <pc:docMk/>
            <pc:sldMk cId="3493719434" sldId="292"/>
            <ac:picMk id="3" creationId="{DC10E2FD-FE6E-5C37-FEAB-0E5B9774883C}"/>
          </ac:picMkLst>
        </pc:picChg>
        <pc:picChg chg="add mod">
          <ac:chgData name="Alessandra Pampaloni" userId="0a8fc503-fc10-4cb3-a29e-5d6dce8926cc" providerId="ADAL" clId="{08C87992-88AE-4EC5-864F-7A397DCF5F75}" dt="2023-09-14T15:25:56.817" v="1846" actId="1036"/>
          <ac:picMkLst>
            <pc:docMk/>
            <pc:sldMk cId="3493719434" sldId="292"/>
            <ac:picMk id="4" creationId="{809794A2-205F-E570-362E-4DBFC2A6CC94}"/>
          </ac:picMkLst>
        </pc:picChg>
        <pc:picChg chg="add mod">
          <ac:chgData name="Alessandra Pampaloni" userId="0a8fc503-fc10-4cb3-a29e-5d6dce8926cc" providerId="ADAL" clId="{08C87992-88AE-4EC5-864F-7A397DCF5F75}" dt="2023-09-14T15:25:54.633" v="1840" actId="571"/>
          <ac:picMkLst>
            <pc:docMk/>
            <pc:sldMk cId="3493719434" sldId="292"/>
            <ac:picMk id="5" creationId="{A215A042-CCA3-5D2F-FD98-321D512F7589}"/>
          </ac:picMkLst>
        </pc:picChg>
        <pc:picChg chg="add mod">
          <ac:chgData name="Alessandra Pampaloni" userId="0a8fc503-fc10-4cb3-a29e-5d6dce8926cc" providerId="ADAL" clId="{08C87992-88AE-4EC5-864F-7A397DCF5F75}" dt="2023-09-14T15:25:54.633" v="1840" actId="571"/>
          <ac:picMkLst>
            <pc:docMk/>
            <pc:sldMk cId="3493719434" sldId="292"/>
            <ac:picMk id="6" creationId="{FA4AE472-776E-C0D6-2CF9-2C45E9E69B63}"/>
          </ac:picMkLst>
        </pc:picChg>
      </pc:sldChg>
      <pc:sldChg chg="addSp delSp modSp mod">
        <pc:chgData name="Alessandra Pampaloni" userId="0a8fc503-fc10-4cb3-a29e-5d6dce8926cc" providerId="ADAL" clId="{08C87992-88AE-4EC5-864F-7A397DCF5F75}" dt="2023-09-14T16:02:21.825" v="2944" actId="20577"/>
        <pc:sldMkLst>
          <pc:docMk/>
          <pc:sldMk cId="2818047823" sldId="293"/>
        </pc:sldMkLst>
        <pc:spChg chg="del">
          <ac:chgData name="Alessandra Pampaloni" userId="0a8fc503-fc10-4cb3-a29e-5d6dce8926cc" providerId="ADAL" clId="{08C87992-88AE-4EC5-864F-7A397DCF5F75}" dt="2023-09-14T15:28:26.398" v="1851" actId="478"/>
          <ac:spMkLst>
            <pc:docMk/>
            <pc:sldMk cId="2818047823" sldId="293"/>
            <ac:spMk id="2" creationId="{5393FB2D-2FFD-9B11-7228-2DF35BE4B1D3}"/>
          </ac:spMkLst>
        </pc:spChg>
        <pc:spChg chg="add del mod">
          <ac:chgData name="Alessandra Pampaloni" userId="0a8fc503-fc10-4cb3-a29e-5d6dce8926cc" providerId="ADAL" clId="{08C87992-88AE-4EC5-864F-7A397DCF5F75}" dt="2023-09-14T15:28:21.419" v="1850"/>
          <ac:spMkLst>
            <pc:docMk/>
            <pc:sldMk cId="2818047823" sldId="293"/>
            <ac:spMk id="5" creationId="{9B4442B2-2F77-CD8B-3255-043AE40869AB}"/>
          </ac:spMkLst>
        </pc:spChg>
        <pc:spChg chg="add del mod">
          <ac:chgData name="Alessandra Pampaloni" userId="0a8fc503-fc10-4cb3-a29e-5d6dce8926cc" providerId="ADAL" clId="{08C87992-88AE-4EC5-864F-7A397DCF5F75}" dt="2023-09-14T15:28:21.419" v="1850"/>
          <ac:spMkLst>
            <pc:docMk/>
            <pc:sldMk cId="2818047823" sldId="293"/>
            <ac:spMk id="8" creationId="{FE28A1E9-0F3A-F5FA-14EB-7EEA2E0E6EC9}"/>
          </ac:spMkLst>
        </pc:spChg>
        <pc:spChg chg="add mod ord">
          <ac:chgData name="Alessandra Pampaloni" userId="0a8fc503-fc10-4cb3-a29e-5d6dce8926cc" providerId="ADAL" clId="{08C87992-88AE-4EC5-864F-7A397DCF5F75}" dt="2023-09-14T15:48:30.176" v="2601" actId="1036"/>
          <ac:spMkLst>
            <pc:docMk/>
            <pc:sldMk cId="2818047823" sldId="293"/>
            <ac:spMk id="11" creationId="{D77A04AF-4E21-EBA4-7D3C-E3C9457CEC20}"/>
          </ac:spMkLst>
        </pc:spChg>
        <pc:spChg chg="add mod">
          <ac:chgData name="Alessandra Pampaloni" userId="0a8fc503-fc10-4cb3-a29e-5d6dce8926cc" providerId="ADAL" clId="{08C87992-88AE-4EC5-864F-7A397DCF5F75}" dt="2023-09-14T15:48:11.684" v="2582" actId="1076"/>
          <ac:spMkLst>
            <pc:docMk/>
            <pc:sldMk cId="2818047823" sldId="293"/>
            <ac:spMk id="14" creationId="{8590F9A0-35F4-D9B8-8067-006DBEC0E658}"/>
          </ac:spMkLst>
        </pc:spChg>
        <pc:spChg chg="add mod">
          <ac:chgData name="Alessandra Pampaloni" userId="0a8fc503-fc10-4cb3-a29e-5d6dce8926cc" providerId="ADAL" clId="{08C87992-88AE-4EC5-864F-7A397DCF5F75}" dt="2023-09-14T15:31:17.674" v="1871" actId="164"/>
          <ac:spMkLst>
            <pc:docMk/>
            <pc:sldMk cId="2818047823" sldId="293"/>
            <ac:spMk id="15" creationId="{3D2FAB1E-647D-EE8A-BF51-8524F0E1F7AE}"/>
          </ac:spMkLst>
        </pc:spChg>
        <pc:spChg chg="add mod">
          <ac:chgData name="Alessandra Pampaloni" userId="0a8fc503-fc10-4cb3-a29e-5d6dce8926cc" providerId="ADAL" clId="{08C87992-88AE-4EC5-864F-7A397DCF5F75}" dt="2023-09-14T15:36:17.101" v="2038" actId="164"/>
          <ac:spMkLst>
            <pc:docMk/>
            <pc:sldMk cId="2818047823" sldId="293"/>
            <ac:spMk id="17" creationId="{DF6B9399-5C15-58A0-32E1-D3E2CB8238D2}"/>
          </ac:spMkLst>
        </pc:spChg>
        <pc:spChg chg="add mod">
          <ac:chgData name="Alessandra Pampaloni" userId="0a8fc503-fc10-4cb3-a29e-5d6dce8926cc" providerId="ADAL" clId="{08C87992-88AE-4EC5-864F-7A397DCF5F75}" dt="2023-09-14T15:36:17.101" v="2038" actId="164"/>
          <ac:spMkLst>
            <pc:docMk/>
            <pc:sldMk cId="2818047823" sldId="293"/>
            <ac:spMk id="18" creationId="{50320FB6-F150-1D5A-4A5F-F956DC8F8370}"/>
          </ac:spMkLst>
        </pc:spChg>
        <pc:spChg chg="add mod">
          <ac:chgData name="Alessandra Pampaloni" userId="0a8fc503-fc10-4cb3-a29e-5d6dce8926cc" providerId="ADAL" clId="{08C87992-88AE-4EC5-864F-7A397DCF5F75}" dt="2023-09-14T15:44:14.767" v="2419" actId="164"/>
          <ac:spMkLst>
            <pc:docMk/>
            <pc:sldMk cId="2818047823" sldId="293"/>
            <ac:spMk id="25" creationId="{CD40D9BE-5E9A-F1A6-7A17-B529ED5C2A2A}"/>
          </ac:spMkLst>
        </pc:spChg>
        <pc:spChg chg="mod">
          <ac:chgData name="Alessandra Pampaloni" userId="0a8fc503-fc10-4cb3-a29e-5d6dce8926cc" providerId="ADAL" clId="{08C87992-88AE-4EC5-864F-7A397DCF5F75}" dt="2023-09-14T16:02:21.825" v="2944" actId="20577"/>
          <ac:spMkLst>
            <pc:docMk/>
            <pc:sldMk cId="2818047823" sldId="293"/>
            <ac:spMk id="73" creationId="{00000000-0000-0000-0000-000000000000}"/>
          </ac:spMkLst>
        </pc:spChg>
        <pc:spChg chg="mod ord">
          <ac:chgData name="Alessandra Pampaloni" userId="0a8fc503-fc10-4cb3-a29e-5d6dce8926cc" providerId="ADAL" clId="{08C87992-88AE-4EC5-864F-7A397DCF5F75}" dt="2023-09-14T15:49:25.848" v="2629" actId="164"/>
          <ac:spMkLst>
            <pc:docMk/>
            <pc:sldMk cId="2818047823" sldId="293"/>
            <ac:spMk id="87" creationId="{6AD70107-12DD-3C30-F0D2-B7B88AB586A6}"/>
          </ac:spMkLst>
        </pc:spChg>
        <pc:grpChg chg="add mod ord">
          <ac:chgData name="Alessandra Pampaloni" userId="0a8fc503-fc10-4cb3-a29e-5d6dce8926cc" providerId="ADAL" clId="{08C87992-88AE-4EC5-864F-7A397DCF5F75}" dt="2023-09-14T15:36:17.101" v="2038" actId="164"/>
          <ac:grpSpMkLst>
            <pc:docMk/>
            <pc:sldMk cId="2818047823" sldId="293"/>
            <ac:grpSpMk id="16" creationId="{E0E91B65-36C2-EF5F-B860-92BC57EDF867}"/>
          </ac:grpSpMkLst>
        </pc:grpChg>
        <pc:grpChg chg="add mod">
          <ac:chgData name="Alessandra Pampaloni" userId="0a8fc503-fc10-4cb3-a29e-5d6dce8926cc" providerId="ADAL" clId="{08C87992-88AE-4EC5-864F-7A397DCF5F75}" dt="2023-09-14T15:44:14.767" v="2419" actId="164"/>
          <ac:grpSpMkLst>
            <pc:docMk/>
            <pc:sldMk cId="2818047823" sldId="293"/>
            <ac:grpSpMk id="24" creationId="{DE925F8D-788A-EA78-CC3E-BA870E34486A}"/>
          </ac:grpSpMkLst>
        </pc:grpChg>
        <pc:grpChg chg="add mod">
          <ac:chgData name="Alessandra Pampaloni" userId="0a8fc503-fc10-4cb3-a29e-5d6dce8926cc" providerId="ADAL" clId="{08C87992-88AE-4EC5-864F-7A397DCF5F75}" dt="2023-09-14T15:49:25.848" v="2629" actId="164"/>
          <ac:grpSpMkLst>
            <pc:docMk/>
            <pc:sldMk cId="2818047823" sldId="293"/>
            <ac:grpSpMk id="26" creationId="{5A603011-1120-1F30-9CC2-2793CDDCE31C}"/>
          </ac:grpSpMkLst>
        </pc:grpChg>
        <pc:grpChg chg="add mod">
          <ac:chgData name="Alessandra Pampaloni" userId="0a8fc503-fc10-4cb3-a29e-5d6dce8926cc" providerId="ADAL" clId="{08C87992-88AE-4EC5-864F-7A397DCF5F75}" dt="2023-09-14T15:49:25.848" v="2629" actId="164"/>
          <ac:grpSpMkLst>
            <pc:docMk/>
            <pc:sldMk cId="2818047823" sldId="293"/>
            <ac:grpSpMk id="27" creationId="{2ACE3A35-7AC6-0765-334D-1036F05283E0}"/>
          </ac:grpSpMkLst>
        </pc:grpChg>
        <pc:picChg chg="add del mod">
          <ac:chgData name="Alessandra Pampaloni" userId="0a8fc503-fc10-4cb3-a29e-5d6dce8926cc" providerId="ADAL" clId="{08C87992-88AE-4EC5-864F-7A397DCF5F75}" dt="2023-09-14T15:28:21.419" v="1850"/>
          <ac:picMkLst>
            <pc:docMk/>
            <pc:sldMk cId="2818047823" sldId="293"/>
            <ac:picMk id="3" creationId="{B589A894-91D3-4A84-5B89-8993F743CA6F}"/>
          </ac:picMkLst>
        </pc:picChg>
        <pc:picChg chg="add del mod">
          <ac:chgData name="Alessandra Pampaloni" userId="0a8fc503-fc10-4cb3-a29e-5d6dce8926cc" providerId="ADAL" clId="{08C87992-88AE-4EC5-864F-7A397DCF5F75}" dt="2023-09-14T15:28:21.419" v="1850"/>
          <ac:picMkLst>
            <pc:docMk/>
            <pc:sldMk cId="2818047823" sldId="293"/>
            <ac:picMk id="4" creationId="{704F6EB9-5BEC-5903-8065-C06B1C991B22}"/>
          </ac:picMkLst>
        </pc:picChg>
        <pc:picChg chg="add mod ord">
          <ac:chgData name="Alessandra Pampaloni" userId="0a8fc503-fc10-4cb3-a29e-5d6dce8926cc" providerId="ADAL" clId="{08C87992-88AE-4EC5-864F-7A397DCF5F75}" dt="2023-09-14T15:42:08.229" v="2295" actId="14100"/>
          <ac:picMkLst>
            <pc:docMk/>
            <pc:sldMk cId="2818047823" sldId="293"/>
            <ac:picMk id="9" creationId="{CE110F79-BD51-1BD0-7E8D-CD3DC71C0CB4}"/>
          </ac:picMkLst>
        </pc:picChg>
        <pc:picChg chg="add mod">
          <ac:chgData name="Alessandra Pampaloni" userId="0a8fc503-fc10-4cb3-a29e-5d6dce8926cc" providerId="ADAL" clId="{08C87992-88AE-4EC5-864F-7A397DCF5F75}" dt="2023-09-14T15:42:38.223" v="2327" actId="14861"/>
          <ac:picMkLst>
            <pc:docMk/>
            <pc:sldMk cId="2818047823" sldId="293"/>
            <ac:picMk id="10" creationId="{CA447112-D7F9-95D3-846A-581219157FA0}"/>
          </ac:picMkLst>
        </pc:picChg>
        <pc:cxnChg chg="add del mod">
          <ac:chgData name="Alessandra Pampaloni" userId="0a8fc503-fc10-4cb3-a29e-5d6dce8926cc" providerId="ADAL" clId="{08C87992-88AE-4EC5-864F-7A397DCF5F75}" dt="2023-09-14T15:28:21.419" v="1850"/>
          <ac:cxnSpMkLst>
            <pc:docMk/>
            <pc:sldMk cId="2818047823" sldId="293"/>
            <ac:cxnSpMk id="6" creationId="{F53734C6-CA09-F147-AB7E-6A860DEE0C4E}"/>
          </ac:cxnSpMkLst>
        </pc:cxnChg>
        <pc:cxnChg chg="add del mod">
          <ac:chgData name="Alessandra Pampaloni" userId="0a8fc503-fc10-4cb3-a29e-5d6dce8926cc" providerId="ADAL" clId="{08C87992-88AE-4EC5-864F-7A397DCF5F75}" dt="2023-09-14T15:28:21.419" v="1850"/>
          <ac:cxnSpMkLst>
            <pc:docMk/>
            <pc:sldMk cId="2818047823" sldId="293"/>
            <ac:cxnSpMk id="7" creationId="{F7B5B96D-58E2-653D-58DA-4D7FB07161D6}"/>
          </ac:cxnSpMkLst>
        </pc:cxnChg>
        <pc:cxnChg chg="add mod">
          <ac:chgData name="Alessandra Pampaloni" userId="0a8fc503-fc10-4cb3-a29e-5d6dce8926cc" providerId="ADAL" clId="{08C87992-88AE-4EC5-864F-7A397DCF5F75}" dt="2023-09-14T15:36:17.101" v="2038" actId="164"/>
          <ac:cxnSpMkLst>
            <pc:docMk/>
            <pc:sldMk cId="2818047823" sldId="293"/>
            <ac:cxnSpMk id="12" creationId="{9FEBDE6B-F77F-FC2C-E591-06295B157275}"/>
          </ac:cxnSpMkLst>
        </pc:cxnChg>
        <pc:cxnChg chg="add mod">
          <ac:chgData name="Alessandra Pampaloni" userId="0a8fc503-fc10-4cb3-a29e-5d6dce8926cc" providerId="ADAL" clId="{08C87992-88AE-4EC5-864F-7A397DCF5F75}" dt="2023-09-14T15:36:17.101" v="2038" actId="164"/>
          <ac:cxnSpMkLst>
            <pc:docMk/>
            <pc:sldMk cId="2818047823" sldId="293"/>
            <ac:cxnSpMk id="13" creationId="{5126E6D9-7AEC-F618-3A5D-45619B8D3B2C}"/>
          </ac:cxnSpMkLst>
        </pc:cxnChg>
      </pc:sldChg>
      <pc:sldChg chg="modSp mod ord">
        <pc:chgData name="Alessandra Pampaloni" userId="0a8fc503-fc10-4cb3-a29e-5d6dce8926cc" providerId="ADAL" clId="{08C87992-88AE-4EC5-864F-7A397DCF5F75}" dt="2023-09-14T15:57:13.728" v="2856"/>
        <pc:sldMkLst>
          <pc:docMk/>
          <pc:sldMk cId="1939959073" sldId="294"/>
        </pc:sldMkLst>
        <pc:spChg chg="mod">
          <ac:chgData name="Alessandra Pampaloni" userId="0a8fc503-fc10-4cb3-a29e-5d6dce8926cc" providerId="ADAL" clId="{08C87992-88AE-4EC5-864F-7A397DCF5F75}" dt="2023-09-14T15:56:06.797" v="2813" actId="2711"/>
          <ac:spMkLst>
            <pc:docMk/>
            <pc:sldMk cId="1939959073" sldId="294"/>
            <ac:spMk id="2" creationId="{5393FB2D-2FFD-9B11-7228-2DF35BE4B1D3}"/>
          </ac:spMkLst>
        </pc:spChg>
        <pc:spChg chg="mod">
          <ac:chgData name="Alessandra Pampaloni" userId="0a8fc503-fc10-4cb3-a29e-5d6dce8926cc" providerId="ADAL" clId="{08C87992-88AE-4EC5-864F-7A397DCF5F75}" dt="2023-09-14T15:56:51.919" v="2854" actId="1035"/>
          <ac:spMkLst>
            <pc:docMk/>
            <pc:sldMk cId="1939959073" sldId="294"/>
            <ac:spMk id="3" creationId="{C08B7C10-8915-35F2-A78C-547B8ADDDBEF}"/>
          </ac:spMkLst>
        </pc:spChg>
        <pc:spChg chg="mod">
          <ac:chgData name="Alessandra Pampaloni" userId="0a8fc503-fc10-4cb3-a29e-5d6dce8926cc" providerId="ADAL" clId="{08C87992-88AE-4EC5-864F-7A397DCF5F75}" dt="2023-09-14T15:55:05.016" v="2767" actId="1036"/>
          <ac:spMkLst>
            <pc:docMk/>
            <pc:sldMk cId="1939959073" sldId="294"/>
            <ac:spMk id="73" creationId="{00000000-0000-0000-0000-000000000000}"/>
          </ac:spMkLst>
        </pc:spChg>
      </pc:sldChg>
      <pc:sldChg chg="modSp mod ord">
        <pc:chgData name="Alessandra Pampaloni" userId="0a8fc503-fc10-4cb3-a29e-5d6dce8926cc" providerId="ADAL" clId="{08C87992-88AE-4EC5-864F-7A397DCF5F75}" dt="2023-09-14T15:57:13.728" v="2856"/>
        <pc:sldMkLst>
          <pc:docMk/>
          <pc:sldMk cId="2773558536" sldId="295"/>
        </pc:sldMkLst>
        <pc:spChg chg="mod">
          <ac:chgData name="Alessandra Pampaloni" userId="0a8fc503-fc10-4cb3-a29e-5d6dce8926cc" providerId="ADAL" clId="{08C87992-88AE-4EC5-864F-7A397DCF5F75}" dt="2023-09-14T15:56:14.684" v="2814" actId="2711"/>
          <ac:spMkLst>
            <pc:docMk/>
            <pc:sldMk cId="2773558536" sldId="295"/>
            <ac:spMk id="2" creationId="{5393FB2D-2FFD-9B11-7228-2DF35BE4B1D3}"/>
          </ac:spMkLst>
        </pc:spChg>
        <pc:spChg chg="mod">
          <ac:chgData name="Alessandra Pampaloni" userId="0a8fc503-fc10-4cb3-a29e-5d6dce8926cc" providerId="ADAL" clId="{08C87992-88AE-4EC5-864F-7A397DCF5F75}" dt="2023-09-14T15:56:44.471" v="2845" actId="1035"/>
          <ac:spMkLst>
            <pc:docMk/>
            <pc:sldMk cId="2773558536" sldId="295"/>
            <ac:spMk id="3" creationId="{C08B7C10-8915-35F2-A78C-547B8ADDDBEF}"/>
          </ac:spMkLst>
        </pc:spChg>
        <pc:spChg chg="mod">
          <ac:chgData name="Alessandra Pampaloni" userId="0a8fc503-fc10-4cb3-a29e-5d6dce8926cc" providerId="ADAL" clId="{08C87992-88AE-4EC5-864F-7A397DCF5F75}" dt="2023-09-14T15:55:15.542" v="2779" actId="1035"/>
          <ac:spMkLst>
            <pc:docMk/>
            <pc:sldMk cId="2773558536" sldId="295"/>
            <ac:spMk id="73" creationId="{00000000-0000-0000-0000-000000000000}"/>
          </ac:spMkLst>
        </pc:spChg>
      </pc:sldChg>
      <pc:sldChg chg="modSp mod ord">
        <pc:chgData name="Alessandra Pampaloni" userId="0a8fc503-fc10-4cb3-a29e-5d6dce8926cc" providerId="ADAL" clId="{08C87992-88AE-4EC5-864F-7A397DCF5F75}" dt="2023-09-14T15:57:13.728" v="2856"/>
        <pc:sldMkLst>
          <pc:docMk/>
          <pc:sldMk cId="3314857070" sldId="296"/>
        </pc:sldMkLst>
        <pc:spChg chg="mod">
          <ac:chgData name="Alessandra Pampaloni" userId="0a8fc503-fc10-4cb3-a29e-5d6dce8926cc" providerId="ADAL" clId="{08C87992-88AE-4EC5-864F-7A397DCF5F75}" dt="2023-09-14T15:56:39.837" v="2836" actId="1036"/>
          <ac:spMkLst>
            <pc:docMk/>
            <pc:sldMk cId="3314857070" sldId="296"/>
            <ac:spMk id="3" creationId="{C08B7C10-8915-35F2-A78C-547B8ADDDBEF}"/>
          </ac:spMkLst>
        </pc:spChg>
        <pc:spChg chg="mod">
          <ac:chgData name="Alessandra Pampaloni" userId="0a8fc503-fc10-4cb3-a29e-5d6dce8926cc" providerId="ADAL" clId="{08C87992-88AE-4EC5-864F-7A397DCF5F75}" dt="2023-09-14T15:55:25.017" v="2791" actId="1035"/>
          <ac:spMkLst>
            <pc:docMk/>
            <pc:sldMk cId="3314857070" sldId="296"/>
            <ac:spMk id="73" creationId="{00000000-0000-0000-0000-000000000000}"/>
          </ac:spMkLst>
        </pc:spChg>
      </pc:sldChg>
      <pc:sldChg chg="modSp mod">
        <pc:chgData name="Alessandra Pampaloni" userId="0a8fc503-fc10-4cb3-a29e-5d6dce8926cc" providerId="ADAL" clId="{08C87992-88AE-4EC5-864F-7A397DCF5F75}" dt="2023-09-14T15:58:06.680" v="2875" actId="1035"/>
        <pc:sldMkLst>
          <pc:docMk/>
          <pc:sldMk cId="2483391890" sldId="297"/>
        </pc:sldMkLst>
        <pc:spChg chg="mod">
          <ac:chgData name="Alessandra Pampaloni" userId="0a8fc503-fc10-4cb3-a29e-5d6dce8926cc" providerId="ADAL" clId="{08C87992-88AE-4EC5-864F-7A397DCF5F75}" dt="2023-09-14T15:58:06.680" v="2875" actId="1035"/>
          <ac:spMkLst>
            <pc:docMk/>
            <pc:sldMk cId="2483391890" sldId="297"/>
            <ac:spMk id="73" creationId="{00000000-0000-0000-0000-000000000000}"/>
          </ac:spMkLst>
        </pc:spChg>
      </pc:sldChg>
      <pc:sldChg chg="modSp mod ord">
        <pc:chgData name="Alessandra Pampaloni" userId="0a8fc503-fc10-4cb3-a29e-5d6dce8926cc" providerId="ADAL" clId="{08C87992-88AE-4EC5-864F-7A397DCF5F75}" dt="2023-09-14T16:02:41.256" v="2960" actId="20577"/>
        <pc:sldMkLst>
          <pc:docMk/>
          <pc:sldMk cId="3413732221" sldId="298"/>
        </pc:sldMkLst>
        <pc:spChg chg="mod">
          <ac:chgData name="Alessandra Pampaloni" userId="0a8fc503-fc10-4cb3-a29e-5d6dce8926cc" providerId="ADAL" clId="{08C87992-88AE-4EC5-864F-7A397DCF5F75}" dt="2023-09-14T15:56:31.023" v="2825" actId="1036"/>
          <ac:spMkLst>
            <pc:docMk/>
            <pc:sldMk cId="3413732221" sldId="298"/>
            <ac:spMk id="2" creationId="{5393FB2D-2FFD-9B11-7228-2DF35BE4B1D3}"/>
          </ac:spMkLst>
        </pc:spChg>
        <pc:spChg chg="mod">
          <ac:chgData name="Alessandra Pampaloni" userId="0a8fc503-fc10-4cb3-a29e-5d6dce8926cc" providerId="ADAL" clId="{08C87992-88AE-4EC5-864F-7A397DCF5F75}" dt="2023-09-14T16:02:41.256" v="2960" actId="20577"/>
          <ac:spMkLst>
            <pc:docMk/>
            <pc:sldMk cId="3413732221" sldId="298"/>
            <ac:spMk id="73" creationId="{00000000-0000-0000-0000-000000000000}"/>
          </ac:spMkLst>
        </pc:spChg>
      </pc:sldChg>
      <pc:sldChg chg="modSp mod">
        <pc:chgData name="Alessandra Pampaloni" userId="0a8fc503-fc10-4cb3-a29e-5d6dce8926cc" providerId="ADAL" clId="{08C87992-88AE-4EC5-864F-7A397DCF5F75}" dt="2023-09-14T15:59:13.215" v="2901" actId="1076"/>
        <pc:sldMkLst>
          <pc:docMk/>
          <pc:sldMk cId="3941085947" sldId="299"/>
        </pc:sldMkLst>
        <pc:spChg chg="mod">
          <ac:chgData name="Alessandra Pampaloni" userId="0a8fc503-fc10-4cb3-a29e-5d6dce8926cc" providerId="ADAL" clId="{08C87992-88AE-4EC5-864F-7A397DCF5F75}" dt="2023-09-14T15:59:13.215" v="2901" actId="1076"/>
          <ac:spMkLst>
            <pc:docMk/>
            <pc:sldMk cId="3941085947" sldId="299"/>
            <ac:spMk id="2" creationId="{5393FB2D-2FFD-9B11-7228-2DF35BE4B1D3}"/>
          </ac:spMkLst>
        </pc:spChg>
        <pc:spChg chg="mod">
          <ac:chgData name="Alessandra Pampaloni" userId="0a8fc503-fc10-4cb3-a29e-5d6dce8926cc" providerId="ADAL" clId="{08C87992-88AE-4EC5-864F-7A397DCF5F75}" dt="2023-09-14T15:58:44.106" v="2896" actId="1035"/>
          <ac:spMkLst>
            <pc:docMk/>
            <pc:sldMk cId="3941085947" sldId="299"/>
            <ac:spMk id="73" creationId="{00000000-0000-0000-0000-000000000000}"/>
          </ac:spMkLst>
        </pc:spChg>
      </pc:sldChg>
      <pc:sldChg chg="modSp mod">
        <pc:chgData name="Alessandra Pampaloni" userId="0a8fc503-fc10-4cb3-a29e-5d6dce8926cc" providerId="ADAL" clId="{08C87992-88AE-4EC5-864F-7A397DCF5F75}" dt="2023-09-14T16:06:43.890" v="3040" actId="1035"/>
        <pc:sldMkLst>
          <pc:docMk/>
          <pc:sldMk cId="1182694248" sldId="300"/>
        </pc:sldMkLst>
        <pc:spChg chg="mod">
          <ac:chgData name="Alessandra Pampaloni" userId="0a8fc503-fc10-4cb3-a29e-5d6dce8926cc" providerId="ADAL" clId="{08C87992-88AE-4EC5-864F-7A397DCF5F75}" dt="2023-09-14T16:06:27.053" v="3022" actId="3064"/>
          <ac:spMkLst>
            <pc:docMk/>
            <pc:sldMk cId="1182694248" sldId="300"/>
            <ac:spMk id="2" creationId="{5393FB2D-2FFD-9B11-7228-2DF35BE4B1D3}"/>
          </ac:spMkLst>
        </pc:spChg>
        <pc:spChg chg="mod">
          <ac:chgData name="Alessandra Pampaloni" userId="0a8fc503-fc10-4cb3-a29e-5d6dce8926cc" providerId="ADAL" clId="{08C87992-88AE-4EC5-864F-7A397DCF5F75}" dt="2023-09-14T16:06:43.890" v="3040" actId="1035"/>
          <ac:spMkLst>
            <pc:docMk/>
            <pc:sldMk cId="1182694248" sldId="300"/>
            <ac:spMk id="73" creationId="{00000000-0000-0000-0000-000000000000}"/>
          </ac:spMkLst>
        </pc:spChg>
      </pc:sldChg>
      <pc:sldChg chg="modSp mod">
        <pc:chgData name="Alessandra Pampaloni" userId="0a8fc503-fc10-4cb3-a29e-5d6dce8926cc" providerId="ADAL" clId="{08C87992-88AE-4EC5-864F-7A397DCF5F75}" dt="2023-09-15T07:33:12.511" v="3205"/>
        <pc:sldMkLst>
          <pc:docMk/>
          <pc:sldMk cId="2270963362" sldId="301"/>
        </pc:sldMkLst>
        <pc:spChg chg="mod">
          <ac:chgData name="Alessandra Pampaloni" userId="0a8fc503-fc10-4cb3-a29e-5d6dce8926cc" providerId="ADAL" clId="{08C87992-88AE-4EC5-864F-7A397DCF5F75}" dt="2023-09-15T07:32:05.920" v="3191" actId="20577"/>
          <ac:spMkLst>
            <pc:docMk/>
            <pc:sldMk cId="2270963362" sldId="301"/>
            <ac:spMk id="2" creationId="{5393FB2D-2FFD-9B11-7228-2DF35BE4B1D3}"/>
          </ac:spMkLst>
        </pc:spChg>
        <pc:spChg chg="mod">
          <ac:chgData name="Alessandra Pampaloni" userId="0a8fc503-fc10-4cb3-a29e-5d6dce8926cc" providerId="ADAL" clId="{08C87992-88AE-4EC5-864F-7A397DCF5F75}" dt="2023-09-14T16:07:01.357" v="3059" actId="1035"/>
          <ac:spMkLst>
            <pc:docMk/>
            <pc:sldMk cId="2270963362" sldId="301"/>
            <ac:spMk id="73" creationId="{00000000-0000-0000-0000-000000000000}"/>
          </ac:spMkLst>
        </pc:spChg>
        <pc:graphicFrameChg chg="mod modGraphic">
          <ac:chgData name="Alessandra Pampaloni" userId="0a8fc503-fc10-4cb3-a29e-5d6dce8926cc" providerId="ADAL" clId="{08C87992-88AE-4EC5-864F-7A397DCF5F75}" dt="2023-09-15T07:32:41.085" v="3199" actId="1076"/>
          <ac:graphicFrameMkLst>
            <pc:docMk/>
            <pc:sldMk cId="2270963362" sldId="301"/>
            <ac:graphicFrameMk id="3" creationId="{C493DF8E-A54D-CD26-41D5-E020B0F8D1C6}"/>
          </ac:graphicFrameMkLst>
        </pc:graphicFrameChg>
        <pc:picChg chg="mod">
          <ac:chgData name="Alessandra Pampaloni" userId="0a8fc503-fc10-4cb3-a29e-5d6dce8926cc" providerId="ADAL" clId="{08C87992-88AE-4EC5-864F-7A397DCF5F75}" dt="2023-09-15T07:33:12.511" v="3205"/>
          <ac:picMkLst>
            <pc:docMk/>
            <pc:sldMk cId="2270963362" sldId="301"/>
            <ac:picMk id="7" creationId="{1A2B7136-0C73-643C-5539-F0A5822D6C98}"/>
          </ac:picMkLst>
        </pc:picChg>
      </pc:sldChg>
      <pc:sldChg chg="addSp delSp modSp mod">
        <pc:chgData name="Alessandra Pampaloni" userId="0a8fc503-fc10-4cb3-a29e-5d6dce8926cc" providerId="ADAL" clId="{08C87992-88AE-4EC5-864F-7A397DCF5F75}" dt="2023-09-15T07:46:14.107" v="3482" actId="14100"/>
        <pc:sldMkLst>
          <pc:docMk/>
          <pc:sldMk cId="190648884" sldId="302"/>
        </pc:sldMkLst>
        <pc:spChg chg="mod">
          <ac:chgData name="Alessandra Pampaloni" userId="0a8fc503-fc10-4cb3-a29e-5d6dce8926cc" providerId="ADAL" clId="{08C87992-88AE-4EC5-864F-7A397DCF5F75}" dt="2023-09-15T07:41:04.475" v="3357" actId="1037"/>
          <ac:spMkLst>
            <pc:docMk/>
            <pc:sldMk cId="190648884" sldId="302"/>
            <ac:spMk id="2" creationId="{5393FB2D-2FFD-9B11-7228-2DF35BE4B1D3}"/>
          </ac:spMkLst>
        </pc:spChg>
        <pc:spChg chg="mod">
          <ac:chgData name="Alessandra Pampaloni" userId="0a8fc503-fc10-4cb3-a29e-5d6dce8926cc" providerId="ADAL" clId="{08C87992-88AE-4EC5-864F-7A397DCF5F75}" dt="2023-09-15T07:40:16.467" v="3309" actId="12788"/>
          <ac:spMkLst>
            <pc:docMk/>
            <pc:sldMk cId="190648884" sldId="302"/>
            <ac:spMk id="73" creationId="{00000000-0000-0000-0000-000000000000}"/>
          </ac:spMkLst>
        </pc:spChg>
        <pc:grpChg chg="add mod">
          <ac:chgData name="Alessandra Pampaloni" userId="0a8fc503-fc10-4cb3-a29e-5d6dce8926cc" providerId="ADAL" clId="{08C87992-88AE-4EC5-864F-7A397DCF5F75}" dt="2023-09-15T07:42:31.541" v="3393" actId="164"/>
          <ac:grpSpMkLst>
            <pc:docMk/>
            <pc:sldMk cId="190648884" sldId="302"/>
            <ac:grpSpMk id="7" creationId="{534A0EAE-932A-B635-EA43-836C72BA3C05}"/>
          </ac:grpSpMkLst>
        </pc:grpChg>
        <pc:picChg chg="add mod modCrop">
          <ac:chgData name="Alessandra Pampaloni" userId="0a8fc503-fc10-4cb3-a29e-5d6dce8926cc" providerId="ADAL" clId="{08C87992-88AE-4EC5-864F-7A397DCF5F75}" dt="2023-09-15T07:42:31.541" v="3393" actId="164"/>
          <ac:picMkLst>
            <pc:docMk/>
            <pc:sldMk cId="190648884" sldId="302"/>
            <ac:picMk id="3" creationId="{5FD0C6D5-8E56-5F55-CAE4-89A4C2B1A6B0}"/>
          </ac:picMkLst>
        </pc:picChg>
        <pc:picChg chg="add mod">
          <ac:chgData name="Alessandra Pampaloni" userId="0a8fc503-fc10-4cb3-a29e-5d6dce8926cc" providerId="ADAL" clId="{08C87992-88AE-4EC5-864F-7A397DCF5F75}" dt="2023-09-15T07:42:31.541" v="3393" actId="164"/>
          <ac:picMkLst>
            <pc:docMk/>
            <pc:sldMk cId="190648884" sldId="302"/>
            <ac:picMk id="4" creationId="{DC828E27-DF9B-7B41-17DF-2667E052DBD5}"/>
          </ac:picMkLst>
        </pc:picChg>
        <pc:picChg chg="add mod">
          <ac:chgData name="Alessandra Pampaloni" userId="0a8fc503-fc10-4cb3-a29e-5d6dce8926cc" providerId="ADAL" clId="{08C87992-88AE-4EC5-864F-7A397DCF5F75}" dt="2023-09-15T07:41:56.468" v="3366" actId="571"/>
          <ac:picMkLst>
            <pc:docMk/>
            <pc:sldMk cId="190648884" sldId="302"/>
            <ac:picMk id="5" creationId="{C91FDEE2-BDA6-7D84-42FF-EDF8FB8B4177}"/>
          </ac:picMkLst>
        </pc:picChg>
        <pc:picChg chg="add mod">
          <ac:chgData name="Alessandra Pampaloni" userId="0a8fc503-fc10-4cb3-a29e-5d6dce8926cc" providerId="ADAL" clId="{08C87992-88AE-4EC5-864F-7A397DCF5F75}" dt="2023-09-15T07:41:56.468" v="3366" actId="571"/>
          <ac:picMkLst>
            <pc:docMk/>
            <pc:sldMk cId="190648884" sldId="302"/>
            <ac:picMk id="6" creationId="{F05A6529-C422-F438-C02C-22661954001B}"/>
          </ac:picMkLst>
        </pc:picChg>
        <pc:picChg chg="add del mod">
          <ac:chgData name="Alessandra Pampaloni" userId="0a8fc503-fc10-4cb3-a29e-5d6dce8926cc" providerId="ADAL" clId="{08C87992-88AE-4EC5-864F-7A397DCF5F75}" dt="2023-09-15T07:43:22.429" v="3395" actId="478"/>
          <ac:picMkLst>
            <pc:docMk/>
            <pc:sldMk cId="190648884" sldId="302"/>
            <ac:picMk id="9" creationId="{2930E91D-B88B-9AFE-DAED-7D1A935DB7BD}"/>
          </ac:picMkLst>
        </pc:picChg>
        <pc:picChg chg="add mod modCrop">
          <ac:chgData name="Alessandra Pampaloni" userId="0a8fc503-fc10-4cb3-a29e-5d6dce8926cc" providerId="ADAL" clId="{08C87992-88AE-4EC5-864F-7A397DCF5F75}" dt="2023-09-15T07:46:14.107" v="3482" actId="14100"/>
          <ac:picMkLst>
            <pc:docMk/>
            <pc:sldMk cId="190648884" sldId="302"/>
            <ac:picMk id="11" creationId="{330D8BE7-2ACB-B181-7F1F-AD3F9AD82740}"/>
          </ac:picMkLst>
        </pc:picChg>
      </pc:sldChg>
      <pc:sldChg chg="modSp mod">
        <pc:chgData name="Alessandra Pampaloni" userId="0a8fc503-fc10-4cb3-a29e-5d6dce8926cc" providerId="ADAL" clId="{08C87992-88AE-4EC5-864F-7A397DCF5F75}" dt="2023-09-15T08:01:23.238" v="3929" actId="1036"/>
        <pc:sldMkLst>
          <pc:docMk/>
          <pc:sldMk cId="2240246196" sldId="303"/>
        </pc:sldMkLst>
        <pc:spChg chg="mod">
          <ac:chgData name="Alessandra Pampaloni" userId="0a8fc503-fc10-4cb3-a29e-5d6dce8926cc" providerId="ADAL" clId="{08C87992-88AE-4EC5-864F-7A397DCF5F75}" dt="2023-09-15T08:01:23.238" v="3929" actId="1036"/>
          <ac:spMkLst>
            <pc:docMk/>
            <pc:sldMk cId="2240246196" sldId="303"/>
            <ac:spMk id="2" creationId="{5393FB2D-2FFD-9B11-7228-2DF35BE4B1D3}"/>
          </ac:spMkLst>
        </pc:spChg>
        <pc:spChg chg="mod">
          <ac:chgData name="Alessandra Pampaloni" userId="0a8fc503-fc10-4cb3-a29e-5d6dce8926cc" providerId="ADAL" clId="{08C87992-88AE-4EC5-864F-7A397DCF5F75}" dt="2023-09-15T07:47:09.905" v="3510" actId="12788"/>
          <ac:spMkLst>
            <pc:docMk/>
            <pc:sldMk cId="2240246196" sldId="303"/>
            <ac:spMk id="73" creationId="{00000000-0000-0000-0000-000000000000}"/>
          </ac:spMkLst>
        </pc:spChg>
      </pc:sldChg>
      <pc:sldChg chg="addSp delSp modSp mod">
        <pc:chgData name="Alessandra Pampaloni" userId="0a8fc503-fc10-4cb3-a29e-5d6dce8926cc" providerId="ADAL" clId="{08C87992-88AE-4EC5-864F-7A397DCF5F75}" dt="2023-09-15T08:17:41.932" v="4194" actId="688"/>
        <pc:sldMkLst>
          <pc:docMk/>
          <pc:sldMk cId="139911045" sldId="306"/>
        </pc:sldMkLst>
        <pc:spChg chg="add del mod">
          <ac:chgData name="Alessandra Pampaloni" userId="0a8fc503-fc10-4cb3-a29e-5d6dce8926cc" providerId="ADAL" clId="{08C87992-88AE-4EC5-864F-7A397DCF5F75}" dt="2023-09-15T08:12:15.604" v="4150" actId="478"/>
          <ac:spMkLst>
            <pc:docMk/>
            <pc:sldMk cId="139911045" sldId="306"/>
            <ac:spMk id="2" creationId="{6AB8A7A5-B6B6-21A3-E208-7C1AA93FAEDD}"/>
          </ac:spMkLst>
        </pc:spChg>
        <pc:spChg chg="add mod">
          <ac:chgData name="Alessandra Pampaloni" userId="0a8fc503-fc10-4cb3-a29e-5d6dce8926cc" providerId="ADAL" clId="{08C87992-88AE-4EC5-864F-7A397DCF5F75}" dt="2023-09-15T08:17:41.932" v="4194" actId="688"/>
          <ac:spMkLst>
            <pc:docMk/>
            <pc:sldMk cId="139911045" sldId="306"/>
            <ac:spMk id="3" creationId="{AECEA7AE-2117-2DF6-0E6F-774F19F719CF}"/>
          </ac:spMkLst>
        </pc:spChg>
        <pc:spChg chg="del mod">
          <ac:chgData name="Alessandra Pampaloni" userId="0a8fc503-fc10-4cb3-a29e-5d6dce8926cc" providerId="ADAL" clId="{08C87992-88AE-4EC5-864F-7A397DCF5F75}" dt="2023-09-15T08:09:39.047" v="4088" actId="478"/>
          <ac:spMkLst>
            <pc:docMk/>
            <pc:sldMk cId="139911045" sldId="306"/>
            <ac:spMk id="4" creationId="{A8C97FA0-7AEA-DA52-47C1-1790C5B9A4C6}"/>
          </ac:spMkLst>
        </pc:spChg>
      </pc:sldChg>
      <pc:sldChg chg="del">
        <pc:chgData name="Alessandra Pampaloni" userId="0a8fc503-fc10-4cb3-a29e-5d6dce8926cc" providerId="ADAL" clId="{08C87992-88AE-4EC5-864F-7A397DCF5F75}" dt="2023-09-15T07:35:02.345" v="3206" actId="2696"/>
        <pc:sldMkLst>
          <pc:docMk/>
          <pc:sldMk cId="1147909860" sldId="307"/>
        </pc:sldMkLst>
      </pc:sldChg>
      <pc:sldChg chg="addSp delSp modSp add mod">
        <pc:chgData name="Alessandra Pampaloni" userId="0a8fc503-fc10-4cb3-a29e-5d6dce8926cc" providerId="ADAL" clId="{08C87992-88AE-4EC5-864F-7A397DCF5F75}" dt="2023-09-14T16:02:33.231" v="2954" actId="20577"/>
        <pc:sldMkLst>
          <pc:docMk/>
          <pc:sldMk cId="3763104812" sldId="308"/>
        </pc:sldMkLst>
        <pc:spChg chg="add mod">
          <ac:chgData name="Alessandra Pampaloni" userId="0a8fc503-fc10-4cb3-a29e-5d6dce8926cc" providerId="ADAL" clId="{08C87992-88AE-4EC5-864F-7A397DCF5F75}" dt="2023-09-14T15:52:21.547" v="2672" actId="1037"/>
          <ac:spMkLst>
            <pc:docMk/>
            <pc:sldMk cId="3763104812" sldId="308"/>
            <ac:spMk id="6" creationId="{20EA0BA6-F6B1-A30D-37A9-844F73A97418}"/>
          </ac:spMkLst>
        </pc:spChg>
        <pc:spChg chg="del">
          <ac:chgData name="Alessandra Pampaloni" userId="0a8fc503-fc10-4cb3-a29e-5d6dce8926cc" providerId="ADAL" clId="{08C87992-88AE-4EC5-864F-7A397DCF5F75}" dt="2023-09-14T15:50:10.558" v="2631" actId="478"/>
          <ac:spMkLst>
            <pc:docMk/>
            <pc:sldMk cId="3763104812" sldId="308"/>
            <ac:spMk id="11" creationId="{D77A04AF-4E21-EBA4-7D3C-E3C9457CEC20}"/>
          </ac:spMkLst>
        </pc:spChg>
        <pc:spChg chg="del">
          <ac:chgData name="Alessandra Pampaloni" userId="0a8fc503-fc10-4cb3-a29e-5d6dce8926cc" providerId="ADAL" clId="{08C87992-88AE-4EC5-864F-7A397DCF5F75}" dt="2023-09-14T15:50:11.828" v="2632" actId="478"/>
          <ac:spMkLst>
            <pc:docMk/>
            <pc:sldMk cId="3763104812" sldId="308"/>
            <ac:spMk id="14" creationId="{8590F9A0-35F4-D9B8-8067-006DBEC0E658}"/>
          </ac:spMkLst>
        </pc:spChg>
        <pc:spChg chg="mod">
          <ac:chgData name="Alessandra Pampaloni" userId="0a8fc503-fc10-4cb3-a29e-5d6dce8926cc" providerId="ADAL" clId="{08C87992-88AE-4EC5-864F-7A397DCF5F75}" dt="2023-09-14T16:02:33.231" v="2954" actId="20577"/>
          <ac:spMkLst>
            <pc:docMk/>
            <pc:sldMk cId="3763104812" sldId="308"/>
            <ac:spMk id="73" creationId="{00000000-0000-0000-0000-000000000000}"/>
          </ac:spMkLst>
        </pc:spChg>
        <pc:spChg chg="mod">
          <ac:chgData name="Alessandra Pampaloni" userId="0a8fc503-fc10-4cb3-a29e-5d6dce8926cc" providerId="ADAL" clId="{08C87992-88AE-4EC5-864F-7A397DCF5F75}" dt="2023-09-14T15:54:14.082" v="2753" actId="164"/>
          <ac:spMkLst>
            <pc:docMk/>
            <pc:sldMk cId="3763104812" sldId="308"/>
            <ac:spMk id="87" creationId="{6AD70107-12DD-3C30-F0D2-B7B88AB586A6}"/>
          </ac:spMkLst>
        </pc:spChg>
        <pc:grpChg chg="add mod">
          <ac:chgData name="Alessandra Pampaloni" userId="0a8fc503-fc10-4cb3-a29e-5d6dce8926cc" providerId="ADAL" clId="{08C87992-88AE-4EC5-864F-7A397DCF5F75}" dt="2023-09-14T15:54:14.082" v="2753" actId="164"/>
          <ac:grpSpMkLst>
            <pc:docMk/>
            <pc:sldMk cId="3763104812" sldId="308"/>
            <ac:grpSpMk id="7" creationId="{505ADA9C-4651-5059-8F6C-73879AD9ADD7}"/>
          </ac:grpSpMkLst>
        </pc:grpChg>
        <pc:grpChg chg="add mod">
          <ac:chgData name="Alessandra Pampaloni" userId="0a8fc503-fc10-4cb3-a29e-5d6dce8926cc" providerId="ADAL" clId="{08C87992-88AE-4EC5-864F-7A397DCF5F75}" dt="2023-09-14T15:54:14.082" v="2753" actId="164"/>
          <ac:grpSpMkLst>
            <pc:docMk/>
            <pc:sldMk cId="3763104812" sldId="308"/>
            <ac:grpSpMk id="8" creationId="{59A46535-8FA6-685B-3A7C-850176862D53}"/>
          </ac:grpSpMkLst>
        </pc:grpChg>
        <pc:grpChg chg="del">
          <ac:chgData name="Alessandra Pampaloni" userId="0a8fc503-fc10-4cb3-a29e-5d6dce8926cc" providerId="ADAL" clId="{08C87992-88AE-4EC5-864F-7A397DCF5F75}" dt="2023-09-14T15:50:08.060" v="2630" actId="478"/>
          <ac:grpSpMkLst>
            <pc:docMk/>
            <pc:sldMk cId="3763104812" sldId="308"/>
            <ac:grpSpMk id="26" creationId="{5A603011-1120-1F30-9CC2-2793CDDCE31C}"/>
          </ac:grpSpMkLst>
        </pc:grpChg>
        <pc:picChg chg="add mod">
          <ac:chgData name="Alessandra Pampaloni" userId="0a8fc503-fc10-4cb3-a29e-5d6dce8926cc" providerId="ADAL" clId="{08C87992-88AE-4EC5-864F-7A397DCF5F75}" dt="2023-09-14T15:53:33.401" v="2723" actId="1036"/>
          <ac:picMkLst>
            <pc:docMk/>
            <pc:sldMk cId="3763104812" sldId="308"/>
            <ac:picMk id="2" creationId="{69C251FE-08A4-2BEB-3686-C82578B76EC4}"/>
          </ac:picMkLst>
        </pc:picChg>
        <pc:picChg chg="add mod">
          <ac:chgData name="Alessandra Pampaloni" userId="0a8fc503-fc10-4cb3-a29e-5d6dce8926cc" providerId="ADAL" clId="{08C87992-88AE-4EC5-864F-7A397DCF5F75}" dt="2023-09-14T15:54:00.815" v="2748" actId="164"/>
          <ac:picMkLst>
            <pc:docMk/>
            <pc:sldMk cId="3763104812" sldId="308"/>
            <ac:picMk id="3" creationId="{39C9C31A-32C2-AAD1-336B-13FB45EDF0ED}"/>
          </ac:picMkLst>
        </pc:picChg>
        <pc:picChg chg="add mod">
          <ac:chgData name="Alessandra Pampaloni" userId="0a8fc503-fc10-4cb3-a29e-5d6dce8926cc" providerId="ADAL" clId="{08C87992-88AE-4EC5-864F-7A397DCF5F75}" dt="2023-09-14T15:54:00.815" v="2748" actId="164"/>
          <ac:picMkLst>
            <pc:docMk/>
            <pc:sldMk cId="3763104812" sldId="308"/>
            <ac:picMk id="4" creationId="{DE332D2F-5922-7977-F06F-0F41B16CCC2C}"/>
          </ac:picMkLst>
        </pc:picChg>
        <pc:picChg chg="add mod">
          <ac:chgData name="Alessandra Pampaloni" userId="0a8fc503-fc10-4cb3-a29e-5d6dce8926cc" providerId="ADAL" clId="{08C87992-88AE-4EC5-864F-7A397DCF5F75}" dt="2023-09-14T15:54:00.815" v="2748" actId="164"/>
          <ac:picMkLst>
            <pc:docMk/>
            <pc:sldMk cId="3763104812" sldId="308"/>
            <ac:picMk id="5" creationId="{B5DF645A-2896-0310-0CF8-D56ECECF3086}"/>
          </ac:picMkLst>
        </pc:picChg>
        <pc:cxnChg chg="mod">
          <ac:chgData name="Alessandra Pampaloni" userId="0a8fc503-fc10-4cb3-a29e-5d6dce8926cc" providerId="ADAL" clId="{08C87992-88AE-4EC5-864F-7A397DCF5F75}" dt="2023-09-14T15:50:08.060" v="2630" actId="478"/>
          <ac:cxnSpMkLst>
            <pc:docMk/>
            <pc:sldMk cId="3763104812" sldId="308"/>
            <ac:cxnSpMk id="12" creationId="{9FEBDE6B-F77F-FC2C-E591-06295B157275}"/>
          </ac:cxnSpMkLst>
        </pc:cxnChg>
        <pc:cxnChg chg="mod">
          <ac:chgData name="Alessandra Pampaloni" userId="0a8fc503-fc10-4cb3-a29e-5d6dce8926cc" providerId="ADAL" clId="{08C87992-88AE-4EC5-864F-7A397DCF5F75}" dt="2023-09-14T15:50:08.060" v="2630" actId="478"/>
          <ac:cxnSpMkLst>
            <pc:docMk/>
            <pc:sldMk cId="3763104812" sldId="308"/>
            <ac:cxnSpMk id="13" creationId="{5126E6D9-7AEC-F618-3A5D-45619B8D3B2C}"/>
          </ac:cxnSpMkLst>
        </pc:cxnChg>
      </pc:sldChg>
      <pc:sldMasterChg chg="addSp modSp mod">
        <pc:chgData name="Alessandra Pampaloni" userId="0a8fc503-fc10-4cb3-a29e-5d6dce8926cc" providerId="ADAL" clId="{08C87992-88AE-4EC5-864F-7A397DCF5F75}" dt="2023-09-15T08:07:26.221" v="3966" actId="14100"/>
        <pc:sldMasterMkLst>
          <pc:docMk/>
          <pc:sldMasterMk cId="499236681" sldId="2147483653"/>
        </pc:sldMasterMkLst>
        <pc:spChg chg="add mod ord">
          <ac:chgData name="Alessandra Pampaloni" userId="0a8fc503-fc10-4cb3-a29e-5d6dce8926cc" providerId="ADAL" clId="{08C87992-88AE-4EC5-864F-7A397DCF5F75}" dt="2023-09-15T08:07:26.221" v="3966" actId="14100"/>
          <ac:spMkLst>
            <pc:docMk/>
            <pc:sldMasterMk cId="499236681" sldId="2147483653"/>
            <ac:spMk id="2" creationId="{2E1473DB-4075-923A-1F94-CC63E868098F}"/>
          </ac:spMkLst>
        </pc:spChg>
        <pc:picChg chg="mod ord">
          <ac:chgData name="Alessandra Pampaloni" userId="0a8fc503-fc10-4cb3-a29e-5d6dce8926cc" providerId="ADAL" clId="{08C87992-88AE-4EC5-864F-7A397DCF5F75}" dt="2023-09-15T08:06:08.016" v="3937" actId="167"/>
          <ac:picMkLst>
            <pc:docMk/>
            <pc:sldMasterMk cId="499236681" sldId="2147483653"/>
            <ac:picMk id="7" creationId="{B113B3F5-7BC8-EC0D-9FB0-1AC257192C6D}"/>
          </ac:picMkLst>
        </pc:pic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2" name="Shape 62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defRPr sz="1200">
        <a:latin typeface="+mj-lt"/>
        <a:ea typeface="+mj-ea"/>
        <a:cs typeface="+mj-cs"/>
        <a:sym typeface="Cantarell Regular"/>
      </a:defRPr>
    </a:lvl1pPr>
    <a:lvl2pPr indent="228600" defTabSz="457200" latinLnBrk="0">
      <a:defRPr sz="1200">
        <a:latin typeface="+mj-lt"/>
        <a:ea typeface="+mj-ea"/>
        <a:cs typeface="+mj-cs"/>
        <a:sym typeface="Cantarell Regular"/>
      </a:defRPr>
    </a:lvl2pPr>
    <a:lvl3pPr indent="457200" defTabSz="457200" latinLnBrk="0">
      <a:defRPr sz="1200">
        <a:latin typeface="+mj-lt"/>
        <a:ea typeface="+mj-ea"/>
        <a:cs typeface="+mj-cs"/>
        <a:sym typeface="Cantarell Regular"/>
      </a:defRPr>
    </a:lvl3pPr>
    <a:lvl4pPr indent="685800" defTabSz="457200" latinLnBrk="0">
      <a:defRPr sz="1200">
        <a:latin typeface="+mj-lt"/>
        <a:ea typeface="+mj-ea"/>
        <a:cs typeface="+mj-cs"/>
        <a:sym typeface="Cantarell Regular"/>
      </a:defRPr>
    </a:lvl4pPr>
    <a:lvl5pPr indent="914400" defTabSz="457200" latinLnBrk="0">
      <a:defRPr sz="1200">
        <a:latin typeface="+mj-lt"/>
        <a:ea typeface="+mj-ea"/>
        <a:cs typeface="+mj-cs"/>
        <a:sym typeface="Cantarell Regular"/>
      </a:defRPr>
    </a:lvl5pPr>
    <a:lvl6pPr indent="1143000" defTabSz="457200" latinLnBrk="0">
      <a:defRPr sz="1200">
        <a:latin typeface="+mj-lt"/>
        <a:ea typeface="+mj-ea"/>
        <a:cs typeface="+mj-cs"/>
        <a:sym typeface="Cantarell Regular"/>
      </a:defRPr>
    </a:lvl6pPr>
    <a:lvl7pPr indent="1371600" defTabSz="457200" latinLnBrk="0">
      <a:defRPr sz="1200">
        <a:latin typeface="+mj-lt"/>
        <a:ea typeface="+mj-ea"/>
        <a:cs typeface="+mj-cs"/>
        <a:sym typeface="Cantarell Regular"/>
      </a:defRPr>
    </a:lvl7pPr>
    <a:lvl8pPr indent="1600200" defTabSz="457200" latinLnBrk="0">
      <a:defRPr sz="1200">
        <a:latin typeface="+mj-lt"/>
        <a:ea typeface="+mj-ea"/>
        <a:cs typeface="+mj-cs"/>
        <a:sym typeface="Cantarell Regular"/>
      </a:defRPr>
    </a:lvl8pPr>
    <a:lvl9pPr indent="1828800" defTabSz="457200" latinLnBrk="0">
      <a:defRPr sz="1200">
        <a:latin typeface="+mj-lt"/>
        <a:ea typeface="+mj-ea"/>
        <a:cs typeface="+mj-cs"/>
        <a:sym typeface="Cantarell Regular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75558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5BCFBE-18F9-B772-4822-6404177690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BD9DFC6-BA02-877F-2464-F3122D9E580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FA3CD51-7BD3-2345-64AE-CEBCD4EBA1B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57588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201B92-5322-190B-9483-E46DB6F803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CC2C7F8-BDE2-A86C-69D7-2B6D7F6F0C2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ED3170B-7D31-9FCC-0C5C-955EB20C6D9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92927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568C93-1219-0730-3B72-A8CB03EF9C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1110695-FF32-9431-7974-941172FD91E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6CA1C51-C8B5-B064-F8BA-9B702819D99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86540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601899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F913B5-B2DD-64A3-FF67-5DBD6F1738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1A4A8C5-DEAA-3E88-99FB-376BB473B9E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347C904-C248-BA70-A6DA-A424CA716E5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426335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D7F380-0508-DCB3-C543-46880DB956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947E69C-6919-B795-EA65-127E96422E0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5123393-5215-B1A6-B671-8E03E449198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770097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C531B1-D632-33AC-7A92-3E1F93BCF9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6E6444C-C976-89A3-D3BC-916DA9FAAA1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E2E632F-EE06-6573-7A13-B66173F95A5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215837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501225-CA62-E965-7FBC-8930BE3B83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C5413E4-F149-6971-A088-B1A9FC1348D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11F2651-389F-3375-9278-F54C9FA3081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794038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87FC84-D63D-C8FF-E5E3-9CF544498A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6618428-4FDC-6B3E-DA8C-9BA04A94863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538E0D1-3E41-E988-78F9-D0E4FEB3C6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842290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C2ABB2-3D43-637C-352A-03496099B4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0193801-7C4C-17AE-E306-47E3A97FB81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52B67A0-AA1C-6955-1422-327035A4FC1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83550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just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780242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D77F4C-2093-23C9-93B6-2DB414171E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9BFD007-6AC0-761B-4B2C-1CF5826A0C5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7308BE8-4AFD-56B4-E1AE-CD7ED5E67AA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495334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803210-19FC-0231-2EA5-31C81CA652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CEEF42D-95D4-4D42-9521-1B9DA7B9A2C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2037B93-28F3-137B-47F8-B1367A9EA1B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855039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AE0E56-7899-31BD-33F9-A9DB21089C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C2A7B14-51B0-64ED-1A8D-6CA47495919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F1C3E9C-1B5B-F6F6-4C28-CB167395B45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668336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0EBD27-23DE-F16C-9104-431F30A484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863EA23-8D3C-0BDC-9344-22AF194A2B5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F190711-C47A-981F-23C5-890F2510143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379710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7E5338-9A8A-4C87-2FDA-13DC4033CA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7867080-4ADF-EE32-0420-DD1AC32B59C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06F8829-D1F0-A946-DA94-89DBCDB6225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724963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3A7BD2-EA8A-5152-DCEE-1258DDF7F7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9191C7A-99A8-6725-197B-EEEA4E84719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E54506A-78DF-783D-8E03-CA4F3BE91AD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142237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860486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421454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67698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01468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just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968947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A39BB4-ED90-748B-A68E-2F859B7923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0A4CB98-C4F4-F929-6A2F-6D0E41C06F6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DF45190-24CD-844A-F969-DE18AA34CCA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842326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607542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544642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3C52B2-FBB4-63AA-9668-457F798A12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75B432E-6A05-BA5D-2843-BDB4688411C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A2EB0E3-A5A8-5205-1492-70889390201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858482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864481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C82CC5-BA39-005C-CB84-445AC98435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45FFCC3-46C0-0A3A-6E18-02B658ACC46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3F9B15C-D465-22FF-2BC0-5609144B015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727164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040243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3999599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58E8D4-2210-8A54-05FF-5C0C64C528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E9214B5-5134-28B2-82A8-4BDDAD324EC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160CECC-E273-C25E-B4D6-7DB3F37FE34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758536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339716-37FA-F829-EFE8-B0A9F019DE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B92E31B-ABBF-9C3E-851D-C04417B9BCC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429F495-12E0-9030-F561-2F88E1EE752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33956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581339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439EA0-3999-5617-21D7-41FF7625C4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D64FE59-8834-45F7-D356-D845DFA600A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BEFF4C8-FE14-9AB9-5446-ED259A33330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8361743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C5FFC6-2AE6-5087-ED1E-3AA83D6903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DBEC8B7-3CEA-E12E-325B-D7B47AE9E9C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DF6E080-C8C0-FCBA-3E2B-75949310136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4570139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B1D3A7-54E6-FF9A-F023-425CF05287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A220AC8-9553-B61A-C9DE-7E389200885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0A813FA-0F12-A917-5A2C-A4FC655EE11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8863083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97B2A9-068D-2C08-452C-8D00995D30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8A4BD63-775D-6730-7D50-A27A4332AD1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8328649-20C2-1014-83D3-67AC89AAFB2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4686726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DA978B-551C-0E71-1A78-E973B1BC4A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2A02A82-DAED-F762-0BA2-A8DDE8A94D9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3A2C00C-4C22-A7FC-BC03-5521A4BFCBB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663188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A1BA2A-CBF7-DB06-4A08-722F21C8B7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A0EE4ED-9718-456D-C20D-3D8804573C7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A041892-124F-8E1F-B730-F32CDC774C2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8899901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66BF42-0098-FF36-56A7-2F738EA838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A53A3ED-F30F-74B5-AE5B-A882679A709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F7A418C-F68D-8C2F-AA58-6A902FDCD56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5727084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259394-C147-64AD-3C6D-8CED77C040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1AAFFE9-F2DB-082F-5582-5B16C5E9495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BBD5D44-A00C-EF93-B9AF-869C24BA732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5909018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39A8BC-AA67-8BC1-0E82-0B60F43C40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BEE7B77-8E3A-01D7-9A42-DBF69753998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2D81F89-761A-70BC-B585-5B6301C931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5979433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5F3932-2092-C929-03D6-D197467453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062BDE4-916E-E928-CD8F-4B64E44F431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F109481-493D-FD17-C70F-2A2C54CA9C1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87693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FE5EE7-37F2-D4AC-A57D-5C1A85218C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8A5D28F-6C92-02D3-B0FC-8341A1D65E8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154F134-4410-8FDA-A6B6-3D1B00B3D85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9597197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595258-1B07-680E-1FC7-DDE0EEC145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89852FE-5474-E3AD-4186-AB61C594BE8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1773098-24D9-3D8D-B8EE-4570DC3C3D5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0188614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99595F-0C1A-9D39-3FD1-45CABF8D60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23C4936-180A-7D84-C031-4A6872481BF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BC7FB4E-C135-0B6F-BDEA-3B33D39BD24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8013332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5AF1ED-5EE4-6C4A-C187-1FA96BC981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C2860DD-5D17-EA96-9FE4-1E904877DCC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395C21B-8D04-6FB8-4688-C5CE855EDB7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0192739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1E9F79-9B20-C145-3817-79F2CA233E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3ED05A5-0845-23AA-F285-01ED9E18154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68754A8-0D5A-078E-9F67-8C57D9C2561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0187700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342CBF-160E-29DE-7E63-D9D3CD76E2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6A556A1-4F0E-EDA5-F2F2-BDD84E8A37C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410D502-80E5-22AF-F42C-CA5CB2136A6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936887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3C8FCF-68F9-291B-38E0-1A434A965A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6266B42-B29B-8137-20B5-B2E7BDF343D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29560E5-4C1F-89CD-9389-081572ACD69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83383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30522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FB9650-3B54-F29D-0B7F-D98D996F40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6EB0B0C-09E2-F6E1-C4AB-27BC6DB77DF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E17DD38-D08B-9094-4B71-59373DA1341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93733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5393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olo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Text"/>
          <p:cNvSpPr txBox="1">
            <a:spLocks noGrp="1"/>
          </p:cNvSpPr>
          <p:nvPr>
            <p:ph type="title"/>
          </p:nvPr>
        </p:nvSpPr>
        <p:spPr>
          <a:xfrm>
            <a:off x="1371600" y="1755150"/>
            <a:ext cx="7200001" cy="1350000"/>
          </a:xfrm>
          <a:prstGeom prst="rect">
            <a:avLst/>
          </a:prstGeom>
        </p:spPr>
        <p:txBody>
          <a:bodyPr anchor="t"/>
          <a:lstStyle>
            <a:lvl1pPr algn="l">
              <a:defRPr>
                <a:solidFill>
                  <a:schemeClr val="accent5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600450"/>
            <a:ext cx="6480000" cy="74295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400"/>
              </a:spcBef>
              <a:buClrTx/>
              <a:buSzTx/>
              <a:buNone/>
              <a:defRPr sz="2000"/>
            </a:lvl1pPr>
            <a:lvl2pPr marL="0" indent="457200">
              <a:spcBef>
                <a:spcPts val="400"/>
              </a:spcBef>
              <a:buClrTx/>
              <a:buSzTx/>
              <a:buNone/>
            </a:lvl2pPr>
            <a:lvl3pPr marL="0" indent="914400">
              <a:spcBef>
                <a:spcPts val="400"/>
              </a:spcBef>
              <a:buClrTx/>
              <a:buSzTx/>
              <a:buNone/>
              <a:defRPr sz="2000"/>
            </a:lvl3pPr>
            <a:lvl4pPr marL="0" indent="1371600">
              <a:spcBef>
                <a:spcPts val="400"/>
              </a:spcBef>
              <a:buClrTx/>
              <a:buSzTx/>
              <a:buNone/>
              <a:defRPr sz="2000"/>
            </a:lvl4pPr>
            <a:lvl5pPr marL="0" indent="1828800">
              <a:spcBef>
                <a:spcPts val="400"/>
              </a:spcBef>
              <a:buClrTx/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686800" y="4854923"/>
            <a:ext cx="360000" cy="182341"/>
          </a:xfrm>
          <a:prstGeom prst="rect">
            <a:avLst/>
          </a:prstGeom>
          <a:ln w="9525">
            <a:solidFill>
              <a:srgbClr val="2BABAD"/>
            </a:solidFill>
            <a:round/>
          </a:ln>
        </p:spPr>
        <p:txBody>
          <a:bodyPr wrap="square"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19" name="Image 11" descr="Imag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60" cy="1270627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Espace réservé du texte 14"/>
          <p:cNvSpPr>
            <a:spLocks noGrp="1"/>
          </p:cNvSpPr>
          <p:nvPr>
            <p:ph type="body" sz="quarter" idx="21"/>
          </p:nvPr>
        </p:nvSpPr>
        <p:spPr>
          <a:xfrm>
            <a:off x="1371599" y="4424362"/>
            <a:ext cx="6480002" cy="261939"/>
          </a:xfrm>
          <a:prstGeom prst="rect">
            <a:avLst/>
          </a:prstGeom>
        </p:spPr>
        <p:txBody>
          <a:bodyPr/>
          <a:lstStyle/>
          <a:p>
            <a:pPr marL="342900" indent="-342900" algn="ctr">
              <a:spcBef>
                <a:spcPts val="300"/>
              </a:spcBef>
              <a:buClrTx/>
              <a:buSzTx/>
              <a:buNone/>
              <a:defRPr sz="1600">
                <a:solidFill>
                  <a:srgbClr val="0093BE"/>
                </a:solidFill>
              </a:defRPr>
            </a:pPr>
            <a:endParaRPr/>
          </a:p>
        </p:txBody>
      </p:sp>
      <p:grpSp>
        <p:nvGrpSpPr>
          <p:cNvPr id="23" name="Grouper 8"/>
          <p:cNvGrpSpPr/>
          <p:nvPr/>
        </p:nvGrpSpPr>
        <p:grpSpPr>
          <a:xfrm>
            <a:off x="457200" y="4552950"/>
            <a:ext cx="457200" cy="457200"/>
            <a:chOff x="0" y="0"/>
            <a:chExt cx="457200" cy="457200"/>
          </a:xfrm>
        </p:grpSpPr>
        <p:sp>
          <p:nvSpPr>
            <p:cNvPr id="21" name="Rectangle 9"/>
            <p:cNvSpPr/>
            <p:nvPr/>
          </p:nvSpPr>
          <p:spPr>
            <a:xfrm>
              <a:off x="0" y="0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2" name="ZoneTexte 10"/>
            <p:cNvSpPr txBox="1"/>
            <p:nvPr/>
          </p:nvSpPr>
          <p:spPr>
            <a:xfrm>
              <a:off x="38100" y="90100"/>
              <a:ext cx="381000" cy="250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algn="ctr">
                <a:defRPr sz="900"/>
              </a:pPr>
              <a:r>
                <a:t>logo</a:t>
              </a:r>
            </a:p>
            <a:p>
              <a:pPr algn="ctr">
                <a:defRPr sz="900"/>
              </a:pPr>
              <a:r>
                <a:t>area</a:t>
              </a:r>
            </a:p>
          </p:txBody>
        </p:sp>
      </p:grpSp>
      <p:pic>
        <p:nvPicPr>
          <p:cNvPr id="24" name="LOGO_DECLINAZIONE_CON_NOME_ESTESO.png" descr="LOGO_DECLINAZIONE_CON_NOME_ESTESO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136" y="4281090"/>
            <a:ext cx="999328" cy="74295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6F4ADE-5E03-5DDA-13E8-72C70FB50B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80F4175-FC91-5F6B-B4F0-AA113398565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3081BA1C-589E-478F-A9AB-9C96EB2DA51D}" type="datetimeFigureOut">
              <a:rPr lang="en-GB" smtClean="0"/>
              <a:t>17/03/2025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00C29FF-E40C-B54E-1694-B8F378D9ED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E0A641-5918-DE2D-70A1-B4E9D9AC5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91812E69-57B1-4CE3-ADB7-6083679B59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8925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AE471F-B9E6-7CC2-8E40-B6C0FF1479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3081BA1C-589E-478F-A9AB-9C96EB2DA51D}" type="datetimeFigureOut">
              <a:rPr lang="en-GB" smtClean="0"/>
              <a:t>17/03/2025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1E2DD6E-E36E-73AA-3EC1-2904AE3A01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587401-8070-5E02-B20A-550C1DCEA4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91812E69-57B1-4CE3-ADB7-6083679B59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21356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CB542A-2BAC-66A0-84DF-44615C46AC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7E9E43-F155-56CC-1CE3-D8A3FF0BE9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E671E8-8AB2-DD58-E8EC-64B5C5A2D9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D396F71-C206-99BB-CD41-8E3DB0EAE07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3081BA1C-589E-478F-A9AB-9C96EB2DA51D}" type="datetimeFigureOut">
              <a:rPr lang="en-GB" smtClean="0"/>
              <a:t>17/03/2025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685082-4792-CB8A-3EEF-F6472679C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9AE6C1-E47D-0157-7CAC-71532F2A78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91812E69-57B1-4CE3-ADB7-6083679B59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15350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1512FA-2024-C718-1138-293A3B84E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AE1FD52-82A7-9C58-D95E-FF9085A2A07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742EE05-2A30-20F4-9AA8-266A441CC7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B827A0-4236-8C71-924F-FD75B64537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3081BA1C-589E-478F-A9AB-9C96EB2DA51D}" type="datetimeFigureOut">
              <a:rPr lang="en-GB" smtClean="0"/>
              <a:t>17/03/2025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A3C7B6-E37D-F44C-8169-C2B7DAC0D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B7A4DB-CE3B-C200-9F19-B1BE270E12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91812E69-57B1-4CE3-ADB7-6083679B59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6009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87E313-DA69-62F0-E486-9566107913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24037C7-B8B1-3715-65C2-089258DB2D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FF01F5-516C-45BB-BF9D-C98DB8292D0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3081BA1C-589E-478F-A9AB-9C96EB2DA51D}" type="datetimeFigureOut">
              <a:rPr lang="en-GB" smtClean="0"/>
              <a:t>17/03/2025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4891BC-D0A6-4B64-61FA-6614ADA12F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E03E1B-1958-00B3-DF07-6699A0DE38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91812E69-57B1-4CE3-ADB7-6083679B59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2993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75CB322-6677-F916-9850-19D83C01F15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14BA38F-0F2C-9DC3-6697-E322819BE9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3E1E3E-5EDB-4CB0-4D38-4E14868F424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3081BA1C-589E-478F-A9AB-9C96EB2DA51D}" type="datetimeFigureOut">
              <a:rPr lang="en-GB" smtClean="0"/>
              <a:t>17/03/2025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68B3EB-136D-950D-4125-3EC257CDA8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EEF22B-16DB-78F0-B76A-40BA67BFBD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91812E69-57B1-4CE3-ADB7-6083679B59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2596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Norm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2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itazion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Text"/>
          <p:cNvSpPr txBox="1">
            <a:spLocks noGrp="1"/>
          </p:cNvSpPr>
          <p:nvPr>
            <p:ph type="title"/>
          </p:nvPr>
        </p:nvSpPr>
        <p:spPr>
          <a:xfrm>
            <a:off x="1351800" y="2031750"/>
            <a:ext cx="6440400" cy="1225800"/>
          </a:xfrm>
          <a:prstGeom prst="rect">
            <a:avLst/>
          </a:prstGeom>
        </p:spPr>
        <p:txBody>
          <a:bodyPr/>
          <a:lstStyle>
            <a:lvl1pPr>
              <a:defRPr i="1">
                <a:solidFill>
                  <a:srgbClr val="005F8C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4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4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51800" y="3714750"/>
            <a:ext cx="6440400" cy="914400"/>
          </a:xfrm>
          <a:prstGeom prst="rect">
            <a:avLst/>
          </a:prstGeom>
        </p:spPr>
        <p:txBody>
          <a:bodyPr anchor="b"/>
          <a:lstStyle>
            <a:lvl1pPr marL="342900" indent="-342900" algn="ctr">
              <a:spcBef>
                <a:spcPts val="200"/>
              </a:spcBef>
              <a:buClrTx/>
              <a:buSzTx/>
              <a:buNone/>
              <a:defRPr sz="1200">
                <a:solidFill>
                  <a:srgbClr val="005F8C"/>
                </a:solidFill>
              </a:defRPr>
            </a:lvl1pPr>
            <a:lvl2pPr marL="342900" indent="114300" algn="ctr">
              <a:spcBef>
                <a:spcPts val="200"/>
              </a:spcBef>
              <a:buClrTx/>
              <a:buSzTx/>
              <a:buNone/>
              <a:defRPr sz="1200">
                <a:solidFill>
                  <a:srgbClr val="005F8C"/>
                </a:solidFill>
              </a:defRPr>
            </a:lvl2pPr>
            <a:lvl3pPr marL="342900" indent="571500" algn="ctr">
              <a:spcBef>
                <a:spcPts val="200"/>
              </a:spcBef>
              <a:buClrTx/>
              <a:buSzTx/>
              <a:buNone/>
              <a:defRPr sz="1200">
                <a:solidFill>
                  <a:srgbClr val="005F8C"/>
                </a:solidFill>
              </a:defRPr>
            </a:lvl3pPr>
            <a:lvl4pPr marL="342900" indent="1028700" algn="ctr">
              <a:spcBef>
                <a:spcPts val="200"/>
              </a:spcBef>
              <a:buClrTx/>
              <a:buSzTx/>
              <a:buNone/>
              <a:defRPr sz="1200">
                <a:solidFill>
                  <a:srgbClr val="005F8C"/>
                </a:solidFill>
              </a:defRPr>
            </a:lvl4pPr>
            <a:lvl5pPr marL="342900" indent="1485900" algn="ctr">
              <a:spcBef>
                <a:spcPts val="200"/>
              </a:spcBef>
              <a:buClrTx/>
              <a:buSzTx/>
              <a:buNone/>
              <a:defRPr sz="1200">
                <a:solidFill>
                  <a:srgbClr val="005F8C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50" name="Image 6" descr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60" cy="1270627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53" name="Grouper 9"/>
          <p:cNvGrpSpPr/>
          <p:nvPr/>
        </p:nvGrpSpPr>
        <p:grpSpPr>
          <a:xfrm>
            <a:off x="457200" y="4552950"/>
            <a:ext cx="457200" cy="457200"/>
            <a:chOff x="0" y="0"/>
            <a:chExt cx="457200" cy="457200"/>
          </a:xfrm>
        </p:grpSpPr>
        <p:sp>
          <p:nvSpPr>
            <p:cNvPr id="51" name="Rectangle 10"/>
            <p:cNvSpPr/>
            <p:nvPr/>
          </p:nvSpPr>
          <p:spPr>
            <a:xfrm>
              <a:off x="0" y="0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2" name="ZoneTexte 11"/>
            <p:cNvSpPr txBox="1"/>
            <p:nvPr/>
          </p:nvSpPr>
          <p:spPr>
            <a:xfrm>
              <a:off x="38100" y="90100"/>
              <a:ext cx="381000" cy="250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algn="ctr">
                <a:defRPr sz="900"/>
              </a:pPr>
              <a:r>
                <a:t>logo</a:t>
              </a:r>
            </a:p>
            <a:p>
              <a:pPr algn="ctr">
                <a:defRPr sz="900"/>
              </a:pPr>
              <a:r>
                <a:t>area</a:t>
              </a:r>
            </a:p>
          </p:txBody>
        </p:sp>
      </p:grpSp>
      <p:pic>
        <p:nvPicPr>
          <p:cNvPr id="54" name="LOGO_DECLINAZIONE_SIGLA.png" descr="LOGO_DECLINAZIONE_SIGLA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9111" y="4552950"/>
            <a:ext cx="853378" cy="4572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6537F0-4C5C-CCA7-2295-87AE58808B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50FBA38-65C5-9DF4-F8DF-C957DC37F8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54BAAC-304D-2950-B6E7-C69684ED0F8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3081BA1C-589E-478F-A9AB-9C96EB2DA51D}" type="datetimeFigureOut">
              <a:rPr lang="en-GB" smtClean="0"/>
              <a:t>17/03/2025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CFC151-1555-BA2A-FDBE-DD85CB654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F78AB2-1AD2-404D-F95F-7F1D4025F4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91812E69-57B1-4CE3-ADB7-6083679B59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3575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E0013-8044-4C57-8722-82452B615D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82D23D-FE9C-05C3-38E5-44FF326974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BBEE67-EFE3-0CB0-2DE3-B23CF66CC9F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3081BA1C-589E-478F-A9AB-9C96EB2DA51D}" type="datetimeFigureOut">
              <a:rPr lang="en-GB" smtClean="0"/>
              <a:t>17/03/2025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AE3947-2EF0-2776-0485-D2572F2B7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5C6B03-DA51-C090-CABA-BECAD6CFE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91812E69-57B1-4CE3-ADB7-6083679B59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61397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2BC547-2042-B364-283D-D99CC13A99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EA8F1F-7BD0-A07D-47A6-B5140D995C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1752E6-3C9B-5265-25C8-879A3EB350D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3081BA1C-589E-478F-A9AB-9C96EB2DA51D}" type="datetimeFigureOut">
              <a:rPr lang="en-GB" smtClean="0"/>
              <a:t>17/03/2025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4F9C0B-DE0A-D537-925A-76ECB6EDB8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604EC0-CA9B-1D8E-5D3D-0BB58DDA34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91812E69-57B1-4CE3-ADB7-6083679B59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8411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F4AA4F-BB54-CFE1-DF58-BF229043B5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30D198-1DC4-BC39-106C-BA4793DE56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1461A54-E1F2-5D7C-6E0F-7013F496B0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CBC349-52AC-8FD4-6748-DBFE6A7FEF0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3081BA1C-589E-478F-A9AB-9C96EB2DA51D}" type="datetimeFigureOut">
              <a:rPr lang="en-GB" smtClean="0"/>
              <a:t>17/03/2025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2E40D4-E79A-1196-97F4-F163BFB445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7B7A2C-9DBA-50AB-ED6C-47458B56D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91812E69-57B1-4CE3-ADB7-6083679B59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6833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0BDF53-10D7-36A3-B196-5575438F58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6280D6-33B5-859D-8C72-F188EBC02B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CF741D-C4A0-98E8-3D37-7A4E8BCF4B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0C9024B-B1EE-55ED-3DB3-898E33CCB57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0198664-388B-022B-FED4-67753B7284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5A9E7B2-8460-874C-887D-5EE44DAB0B7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3081BA1C-589E-478F-A9AB-9C96EB2DA51D}" type="datetimeFigureOut">
              <a:rPr lang="en-GB" smtClean="0"/>
              <a:t>17/03/2025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20EC480-4D58-8734-AE14-C9515034B8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B788B79-8DAF-8345-9106-4C4832BC3D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91812E69-57B1-4CE3-ADB7-6083679B59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02577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611999" y="134999"/>
            <a:ext cx="7920002" cy="540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611999" y="914400"/>
            <a:ext cx="7920002" cy="36802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normAutofit/>
          </a:bodyPr>
          <a:lstStyle>
            <a:lvl2pPr marL="406400" indent="-203200">
              <a:defRPr sz="2000"/>
            </a:lvl2pPr>
            <a:lvl3pPr marL="609600" indent="-203200">
              <a:defRPr sz="1800"/>
            </a:lvl3pPr>
            <a:lvl4pPr marL="812800" indent="-203200">
              <a:defRPr sz="1800"/>
            </a:lvl4pPr>
            <a:lvl5pPr marL="1016000" indent="-203200">
              <a:defRPr sz="1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864584" y="4864448"/>
            <a:ext cx="182216" cy="172816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b">
            <a:spAutoFit/>
          </a:bodyPr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pSp>
        <p:nvGrpSpPr>
          <p:cNvPr id="7" name="Grouper 8"/>
          <p:cNvGrpSpPr/>
          <p:nvPr/>
        </p:nvGrpSpPr>
        <p:grpSpPr>
          <a:xfrm>
            <a:off x="1447800" y="4580063"/>
            <a:ext cx="457200" cy="457201"/>
            <a:chOff x="0" y="0"/>
            <a:chExt cx="457200" cy="457200"/>
          </a:xfrm>
        </p:grpSpPr>
        <p:sp>
          <p:nvSpPr>
            <p:cNvPr id="5" name="Rectangle 9"/>
            <p:cNvSpPr/>
            <p:nvPr/>
          </p:nvSpPr>
          <p:spPr>
            <a:xfrm>
              <a:off x="0" y="0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6" name="ZoneTexte 10"/>
            <p:cNvSpPr txBox="1"/>
            <p:nvPr/>
          </p:nvSpPr>
          <p:spPr>
            <a:xfrm>
              <a:off x="38100" y="90100"/>
              <a:ext cx="381000" cy="250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algn="ctr">
                <a:defRPr sz="900"/>
              </a:pPr>
              <a:r>
                <a:t>logo</a:t>
              </a:r>
            </a:p>
            <a:p>
              <a:pPr algn="ctr">
                <a:defRPr sz="900"/>
              </a:pPr>
              <a:r>
                <a:t>area</a:t>
              </a:r>
            </a:p>
          </p:txBody>
        </p:sp>
      </p:grpSp>
      <p:pic>
        <p:nvPicPr>
          <p:cNvPr id="8" name="LOGO_DECLINAZIONE_SIGLA.png" descr="LOGO_DECLINAZIONE_SIGLA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49711" y="4580062"/>
            <a:ext cx="853378" cy="457201"/>
          </a:xfrm>
          <a:prstGeom prst="rect">
            <a:avLst/>
          </a:prstGeom>
          <a:ln w="12700">
            <a:miter lim="400000"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ransition spd="med"/>
  <p:txStyles>
    <p:titleStyle>
      <a:lvl1pPr marL="0" marR="0" indent="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solidFill>
            <a:srgbClr val="0093BE"/>
          </a:solidFill>
          <a:uFillTx/>
          <a:latin typeface="Cantarell Bold"/>
          <a:ea typeface="Cantarell Bold"/>
          <a:cs typeface="Cantarell Bold"/>
          <a:sym typeface="Cantarell Bold"/>
        </a:defRPr>
      </a:lvl1pPr>
      <a:lvl2pPr marL="0" marR="0" indent="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solidFill>
            <a:srgbClr val="0093BE"/>
          </a:solidFill>
          <a:uFillTx/>
          <a:latin typeface="Cantarell Bold"/>
          <a:ea typeface="Cantarell Bold"/>
          <a:cs typeface="Cantarell Bold"/>
          <a:sym typeface="Cantarell Bold"/>
        </a:defRPr>
      </a:lvl2pPr>
      <a:lvl3pPr marL="0" marR="0" indent="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solidFill>
            <a:srgbClr val="0093BE"/>
          </a:solidFill>
          <a:uFillTx/>
          <a:latin typeface="Cantarell Bold"/>
          <a:ea typeface="Cantarell Bold"/>
          <a:cs typeface="Cantarell Bold"/>
          <a:sym typeface="Cantarell Bold"/>
        </a:defRPr>
      </a:lvl3pPr>
      <a:lvl4pPr marL="0" marR="0" indent="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solidFill>
            <a:srgbClr val="0093BE"/>
          </a:solidFill>
          <a:uFillTx/>
          <a:latin typeface="Cantarell Bold"/>
          <a:ea typeface="Cantarell Bold"/>
          <a:cs typeface="Cantarell Bold"/>
          <a:sym typeface="Cantarell Bold"/>
        </a:defRPr>
      </a:lvl4pPr>
      <a:lvl5pPr marL="0" marR="0" indent="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solidFill>
            <a:srgbClr val="0093BE"/>
          </a:solidFill>
          <a:uFillTx/>
          <a:latin typeface="Cantarell Bold"/>
          <a:ea typeface="Cantarell Bold"/>
          <a:cs typeface="Cantarell Bold"/>
          <a:sym typeface="Cantarell Bold"/>
        </a:defRPr>
      </a:lvl5pPr>
      <a:lvl6pPr marL="0" marR="0" indent="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solidFill>
            <a:srgbClr val="0093BE"/>
          </a:solidFill>
          <a:uFillTx/>
          <a:latin typeface="Cantarell Bold"/>
          <a:ea typeface="Cantarell Bold"/>
          <a:cs typeface="Cantarell Bold"/>
          <a:sym typeface="Cantarell Bold"/>
        </a:defRPr>
      </a:lvl6pPr>
      <a:lvl7pPr marL="0" marR="0" indent="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solidFill>
            <a:srgbClr val="0093BE"/>
          </a:solidFill>
          <a:uFillTx/>
          <a:latin typeface="Cantarell Bold"/>
          <a:ea typeface="Cantarell Bold"/>
          <a:cs typeface="Cantarell Bold"/>
          <a:sym typeface="Cantarell Bold"/>
        </a:defRPr>
      </a:lvl7pPr>
      <a:lvl8pPr marL="0" marR="0" indent="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solidFill>
            <a:srgbClr val="0093BE"/>
          </a:solidFill>
          <a:uFillTx/>
          <a:latin typeface="Cantarell Bold"/>
          <a:ea typeface="Cantarell Bold"/>
          <a:cs typeface="Cantarell Bold"/>
          <a:sym typeface="Cantarell Bold"/>
        </a:defRPr>
      </a:lvl8pPr>
      <a:lvl9pPr marL="0" marR="0" indent="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solidFill>
            <a:srgbClr val="0093BE"/>
          </a:solidFill>
          <a:uFillTx/>
          <a:latin typeface="Cantarell Bold"/>
          <a:ea typeface="Cantarell Bold"/>
          <a:cs typeface="Cantarell Bold"/>
          <a:sym typeface="Cantarell Bold"/>
        </a:defRPr>
      </a:lvl9pPr>
    </p:titleStyle>
    <p:bodyStyle>
      <a:lvl1pPr marL="254000" marR="0" indent="-254000" algn="l" defTabSz="457200" latinLnBrk="0">
        <a:lnSpc>
          <a:spcPct val="100000"/>
        </a:lnSpc>
        <a:spcBef>
          <a:spcPts val="0"/>
        </a:spcBef>
        <a:spcAft>
          <a:spcPts val="0"/>
        </a:spcAft>
        <a:buClr>
          <a:schemeClr val="accent6"/>
        </a:buClr>
        <a:buSzPct val="100000"/>
        <a:buFontTx/>
        <a:buChar char="▪"/>
        <a:tabLst/>
        <a:defRPr sz="2200" b="0" i="0" u="none" strike="noStrike" cap="none" spc="0" baseline="0">
          <a:solidFill>
            <a:schemeClr val="accent5"/>
          </a:solidFill>
          <a:uFillTx/>
          <a:latin typeface="+mj-lt"/>
          <a:ea typeface="+mj-ea"/>
          <a:cs typeface="+mj-cs"/>
          <a:sym typeface="Cantarell Regular"/>
        </a:defRPr>
      </a:lvl1pPr>
      <a:lvl2pPr marL="719137" marR="0" indent="-261937" algn="l" defTabSz="457200" latinLnBrk="0">
        <a:lnSpc>
          <a:spcPct val="100000"/>
        </a:lnSpc>
        <a:spcBef>
          <a:spcPts val="0"/>
        </a:spcBef>
        <a:spcAft>
          <a:spcPts val="0"/>
        </a:spcAft>
        <a:buClr>
          <a:schemeClr val="accent6"/>
        </a:buClr>
        <a:buSzPct val="100000"/>
        <a:buFontTx/>
        <a:buChar char="▪"/>
        <a:tabLst/>
        <a:defRPr sz="2200" b="0" i="0" u="none" strike="noStrike" cap="none" spc="0" baseline="0">
          <a:solidFill>
            <a:schemeClr val="accent5"/>
          </a:solidFill>
          <a:uFillTx/>
          <a:latin typeface="+mj-lt"/>
          <a:ea typeface="+mj-ea"/>
          <a:cs typeface="+mj-cs"/>
          <a:sym typeface="Cantarell Regular"/>
        </a:defRPr>
      </a:lvl2pPr>
      <a:lvl3pPr marL="1165860" marR="0" indent="-251460" algn="l" defTabSz="457200" latinLnBrk="0">
        <a:lnSpc>
          <a:spcPct val="100000"/>
        </a:lnSpc>
        <a:spcBef>
          <a:spcPts val="0"/>
        </a:spcBef>
        <a:spcAft>
          <a:spcPts val="0"/>
        </a:spcAft>
        <a:buClr>
          <a:schemeClr val="accent6"/>
        </a:buClr>
        <a:buSzPct val="100000"/>
        <a:buFontTx/>
        <a:buChar char="▪"/>
        <a:tabLst/>
        <a:defRPr sz="2200" b="0" i="0" u="none" strike="noStrike" cap="none" spc="0" baseline="0">
          <a:solidFill>
            <a:schemeClr val="accent5"/>
          </a:solidFill>
          <a:uFillTx/>
          <a:latin typeface="+mj-lt"/>
          <a:ea typeface="+mj-ea"/>
          <a:cs typeface="+mj-cs"/>
          <a:sym typeface="Cantarell Regular"/>
        </a:defRPr>
      </a:lvl3pPr>
      <a:lvl4pPr marL="1651000" marR="0" indent="-279400" algn="l" defTabSz="457200" latinLnBrk="0">
        <a:lnSpc>
          <a:spcPct val="100000"/>
        </a:lnSpc>
        <a:spcBef>
          <a:spcPts val="0"/>
        </a:spcBef>
        <a:spcAft>
          <a:spcPts val="0"/>
        </a:spcAft>
        <a:buClr>
          <a:schemeClr val="accent6"/>
        </a:buClr>
        <a:buSzPct val="100000"/>
        <a:buFontTx/>
        <a:buChar char="▪"/>
        <a:tabLst/>
        <a:defRPr sz="2200" b="0" i="0" u="none" strike="noStrike" cap="none" spc="0" baseline="0">
          <a:solidFill>
            <a:schemeClr val="accent5"/>
          </a:solidFill>
          <a:uFillTx/>
          <a:latin typeface="+mj-lt"/>
          <a:ea typeface="+mj-ea"/>
          <a:cs typeface="+mj-cs"/>
          <a:sym typeface="Cantarell Regular"/>
        </a:defRPr>
      </a:lvl4pPr>
      <a:lvl5pPr marL="2143125" marR="0" indent="-314325" algn="l" defTabSz="457200" latinLnBrk="0">
        <a:lnSpc>
          <a:spcPct val="100000"/>
        </a:lnSpc>
        <a:spcBef>
          <a:spcPts val="0"/>
        </a:spcBef>
        <a:spcAft>
          <a:spcPts val="0"/>
        </a:spcAft>
        <a:buClr>
          <a:schemeClr val="accent6"/>
        </a:buClr>
        <a:buSzPct val="100000"/>
        <a:buFontTx/>
        <a:buChar char="▪"/>
        <a:tabLst/>
        <a:defRPr sz="2200" b="0" i="0" u="none" strike="noStrike" cap="none" spc="0" baseline="0">
          <a:solidFill>
            <a:schemeClr val="accent5"/>
          </a:solidFill>
          <a:uFillTx/>
          <a:latin typeface="+mj-lt"/>
          <a:ea typeface="+mj-ea"/>
          <a:cs typeface="+mj-cs"/>
          <a:sym typeface="Cantarell Regular"/>
        </a:defRPr>
      </a:lvl5pPr>
      <a:lvl6pPr marL="2537460" marR="0" indent="-251460" algn="l" defTabSz="457200" latinLnBrk="0">
        <a:lnSpc>
          <a:spcPct val="100000"/>
        </a:lnSpc>
        <a:spcBef>
          <a:spcPts val="0"/>
        </a:spcBef>
        <a:spcAft>
          <a:spcPts val="0"/>
        </a:spcAft>
        <a:buClr>
          <a:schemeClr val="accent6"/>
        </a:buClr>
        <a:buSzPct val="100000"/>
        <a:buFontTx/>
        <a:buChar char="•"/>
        <a:tabLst/>
        <a:defRPr sz="2200" b="0" i="0" u="none" strike="noStrike" cap="none" spc="0" baseline="0">
          <a:solidFill>
            <a:schemeClr val="accent5"/>
          </a:solidFill>
          <a:uFillTx/>
          <a:latin typeface="+mj-lt"/>
          <a:ea typeface="+mj-ea"/>
          <a:cs typeface="+mj-cs"/>
          <a:sym typeface="Cantarell Regular"/>
        </a:defRPr>
      </a:lvl6pPr>
      <a:lvl7pPr marL="2994660" marR="0" indent="-251460" algn="l" defTabSz="457200" latinLnBrk="0">
        <a:lnSpc>
          <a:spcPct val="100000"/>
        </a:lnSpc>
        <a:spcBef>
          <a:spcPts val="0"/>
        </a:spcBef>
        <a:spcAft>
          <a:spcPts val="0"/>
        </a:spcAft>
        <a:buClr>
          <a:schemeClr val="accent6"/>
        </a:buClr>
        <a:buSzPct val="100000"/>
        <a:buFontTx/>
        <a:buChar char="•"/>
        <a:tabLst/>
        <a:defRPr sz="2200" b="0" i="0" u="none" strike="noStrike" cap="none" spc="0" baseline="0">
          <a:solidFill>
            <a:schemeClr val="accent5"/>
          </a:solidFill>
          <a:uFillTx/>
          <a:latin typeface="+mj-lt"/>
          <a:ea typeface="+mj-ea"/>
          <a:cs typeface="+mj-cs"/>
          <a:sym typeface="Cantarell Regular"/>
        </a:defRPr>
      </a:lvl7pPr>
      <a:lvl8pPr marL="3451859" marR="0" indent="-251459" algn="l" defTabSz="457200" latinLnBrk="0">
        <a:lnSpc>
          <a:spcPct val="100000"/>
        </a:lnSpc>
        <a:spcBef>
          <a:spcPts val="0"/>
        </a:spcBef>
        <a:spcAft>
          <a:spcPts val="0"/>
        </a:spcAft>
        <a:buClr>
          <a:schemeClr val="accent6"/>
        </a:buClr>
        <a:buSzPct val="100000"/>
        <a:buFontTx/>
        <a:buChar char="•"/>
        <a:tabLst/>
        <a:defRPr sz="2200" b="0" i="0" u="none" strike="noStrike" cap="none" spc="0" baseline="0">
          <a:solidFill>
            <a:schemeClr val="accent5"/>
          </a:solidFill>
          <a:uFillTx/>
          <a:latin typeface="+mj-lt"/>
          <a:ea typeface="+mj-ea"/>
          <a:cs typeface="+mj-cs"/>
          <a:sym typeface="Cantarell Regular"/>
        </a:defRPr>
      </a:lvl8pPr>
      <a:lvl9pPr marL="3909059" marR="0" indent="-251459" algn="l" defTabSz="457200" latinLnBrk="0">
        <a:lnSpc>
          <a:spcPct val="100000"/>
        </a:lnSpc>
        <a:spcBef>
          <a:spcPts val="0"/>
        </a:spcBef>
        <a:spcAft>
          <a:spcPts val="0"/>
        </a:spcAft>
        <a:buClr>
          <a:schemeClr val="accent6"/>
        </a:buClr>
        <a:buSzPct val="100000"/>
        <a:buFontTx/>
        <a:buChar char="•"/>
        <a:tabLst/>
        <a:defRPr sz="2200" b="0" i="0" u="none" strike="noStrike" cap="none" spc="0" baseline="0">
          <a:solidFill>
            <a:schemeClr val="accent5"/>
          </a:solidFill>
          <a:uFillTx/>
          <a:latin typeface="+mj-lt"/>
          <a:ea typeface="+mj-ea"/>
          <a:cs typeface="+mj-cs"/>
          <a:sym typeface="Cantarell Regular"/>
        </a:defRPr>
      </a:lvl9pPr>
    </p:bodyStyle>
    <p:otherStyle>
      <a:lvl1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113B3F5-7BC8-EC0D-9FB0-1AC257192C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>
            <a:alphaModFix/>
          </a:blip>
          <a:srcRect t="27600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2E1473DB-4075-923A-1F94-CC63E868098F}"/>
              </a:ext>
            </a:extLst>
          </p:cNvPr>
          <p:cNvSpPr/>
          <p:nvPr userDrawn="1"/>
        </p:nvSpPr>
        <p:spPr>
          <a:xfrm>
            <a:off x="0" y="3505200"/>
            <a:ext cx="9144000" cy="163830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9" name="Image 6" descr="Image 6">
            <a:extLst>
              <a:ext uri="{FF2B5EF4-FFF2-40B4-BE49-F238E27FC236}">
                <a16:creationId xmlns:a16="http://schemas.microsoft.com/office/drawing/2014/main" id="{36897F70-DC95-8177-D21E-A315982C3354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36870" y="4379256"/>
            <a:ext cx="1776253" cy="720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1" name="Picture 10" descr="A blue and black logo&#10;&#10;Description automatically generated">
            <a:extLst>
              <a:ext uri="{FF2B5EF4-FFF2-40B4-BE49-F238E27FC236}">
                <a16:creationId xmlns:a16="http://schemas.microsoft.com/office/drawing/2014/main" id="{9E2F483E-2B2E-5866-3110-1DC9EED89098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3130" y="4379256"/>
            <a:ext cx="1344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9236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24.png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24.png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270.png"/><Relationship Id="rId4" Type="http://schemas.openxmlformats.org/officeDocument/2006/relationships/image" Target="../media/image26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28.png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28.png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270.png"/><Relationship Id="rId4" Type="http://schemas.openxmlformats.org/officeDocument/2006/relationships/image" Target="../media/image26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35.png"/><Relationship Id="rId4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35.png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39.png"/><Relationship Id="rId4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39.png"/><Relationship Id="rId4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0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1.png"/><Relationship Id="rId5" Type="http://schemas.openxmlformats.org/officeDocument/2006/relationships/image" Target="../media/image141.png"/><Relationship Id="rId4" Type="http://schemas.openxmlformats.org/officeDocument/2006/relationships/image" Target="../media/image13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1.pn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1.png"/><Relationship Id="rId5" Type="http://schemas.openxmlformats.org/officeDocument/2006/relationships/image" Target="../media/image141.png"/><Relationship Id="rId4" Type="http://schemas.openxmlformats.org/officeDocument/2006/relationships/image" Target="../media/image13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1.png"/><Relationship Id="rId5" Type="http://schemas.openxmlformats.org/officeDocument/2006/relationships/image" Target="../media/image141.png"/><Relationship Id="rId4" Type="http://schemas.openxmlformats.org/officeDocument/2006/relationships/image" Target="../media/image13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60.png"/><Relationship Id="rId7" Type="http://schemas.openxmlformats.org/officeDocument/2006/relationships/image" Target="../media/image120.png"/><Relationship Id="rId12" Type="http://schemas.openxmlformats.org/officeDocument/2006/relationships/image" Target="../media/image150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9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0.png"/><Relationship Id="rId11" Type="http://schemas.openxmlformats.org/officeDocument/2006/relationships/image" Target="../media/image140.png"/><Relationship Id="rId5" Type="http://schemas.openxmlformats.org/officeDocument/2006/relationships/image" Target="../media/image100.png"/><Relationship Id="rId15" Type="http://schemas.openxmlformats.org/officeDocument/2006/relationships/image" Target="../media/image180.png"/><Relationship Id="rId10" Type="http://schemas.openxmlformats.org/officeDocument/2006/relationships/image" Target="../media/image130.png"/><Relationship Id="rId9" Type="http://schemas.openxmlformats.org/officeDocument/2006/relationships/image" Target="../media/image90.png"/><Relationship Id="rId14" Type="http://schemas.openxmlformats.org/officeDocument/2006/relationships/image" Target="../media/image170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1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1.png"/><Relationship Id="rId5" Type="http://schemas.openxmlformats.org/officeDocument/2006/relationships/image" Target="../media/image141.png"/><Relationship Id="rId4" Type="http://schemas.openxmlformats.org/officeDocument/2006/relationships/image" Target="../media/image13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1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0.png"/><Relationship Id="rId5" Type="http://schemas.openxmlformats.org/officeDocument/2006/relationships/image" Target="../media/image230.png"/><Relationship Id="rId4" Type="http://schemas.openxmlformats.org/officeDocument/2006/relationships/image" Target="../media/image22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1.pn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0.png"/><Relationship Id="rId5" Type="http://schemas.openxmlformats.org/officeDocument/2006/relationships/image" Target="../media/image230.png"/><Relationship Id="rId4" Type="http://schemas.openxmlformats.org/officeDocument/2006/relationships/image" Target="../media/image22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0.png"/><Relationship Id="rId5" Type="http://schemas.openxmlformats.org/officeDocument/2006/relationships/image" Target="../media/image230.png"/><Relationship Id="rId4" Type="http://schemas.openxmlformats.org/officeDocument/2006/relationships/image" Target="../media/image22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1.png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0.png"/><Relationship Id="rId5" Type="http://schemas.openxmlformats.org/officeDocument/2006/relationships/image" Target="../media/image230.png"/><Relationship Id="rId4" Type="http://schemas.openxmlformats.org/officeDocument/2006/relationships/image" Target="../media/image220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1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0.png"/><Relationship Id="rId5" Type="http://schemas.openxmlformats.org/officeDocument/2006/relationships/image" Target="../media/image230.png"/><Relationship Id="rId4" Type="http://schemas.openxmlformats.org/officeDocument/2006/relationships/image" Target="../media/image320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1.png"/><Relationship Id="rId7" Type="http://schemas.openxmlformats.org/officeDocument/2006/relationships/image" Target="../media/image46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0.png"/><Relationship Id="rId5" Type="http://schemas.openxmlformats.org/officeDocument/2006/relationships/image" Target="../media/image230.png"/><Relationship Id="rId4" Type="http://schemas.openxmlformats.org/officeDocument/2006/relationships/image" Target="../media/image320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1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0.png"/><Relationship Id="rId5" Type="http://schemas.openxmlformats.org/officeDocument/2006/relationships/image" Target="../media/image230.png"/><Relationship Id="rId4" Type="http://schemas.openxmlformats.org/officeDocument/2006/relationships/image" Target="../media/image32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7" Type="http://schemas.openxmlformats.org/officeDocument/2006/relationships/image" Target="../media/image120.png"/><Relationship Id="rId12" Type="http://schemas.openxmlformats.org/officeDocument/2006/relationships/image" Target="../media/image37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0.png"/><Relationship Id="rId11" Type="http://schemas.openxmlformats.org/officeDocument/2006/relationships/image" Target="../media/image360.png"/><Relationship Id="rId5" Type="http://schemas.openxmlformats.org/officeDocument/2006/relationships/image" Target="../media/image100.png"/><Relationship Id="rId10" Type="http://schemas.openxmlformats.org/officeDocument/2006/relationships/image" Target="../media/image350.png"/><Relationship Id="rId9" Type="http://schemas.openxmlformats.org/officeDocument/2006/relationships/image" Target="../media/image340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1.png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0.png"/><Relationship Id="rId5" Type="http://schemas.openxmlformats.org/officeDocument/2006/relationships/image" Target="../media/image230.png"/><Relationship Id="rId4" Type="http://schemas.openxmlformats.org/officeDocument/2006/relationships/image" Target="../media/image320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0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270.png"/><Relationship Id="rId4" Type="http://schemas.openxmlformats.org/officeDocument/2006/relationships/image" Target="../media/image260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1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0.png"/><Relationship Id="rId5" Type="http://schemas.openxmlformats.org/officeDocument/2006/relationships/image" Target="../media/image230.png"/><Relationship Id="rId4" Type="http://schemas.openxmlformats.org/officeDocument/2006/relationships/image" Target="../media/image380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1.png"/><Relationship Id="rId7" Type="http://schemas.openxmlformats.org/officeDocument/2006/relationships/image" Target="../media/image48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0.png"/><Relationship Id="rId5" Type="http://schemas.openxmlformats.org/officeDocument/2006/relationships/image" Target="../media/image230.png"/><Relationship Id="rId4" Type="http://schemas.openxmlformats.org/officeDocument/2006/relationships/image" Target="../media/image380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1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0.png"/><Relationship Id="rId5" Type="http://schemas.openxmlformats.org/officeDocument/2006/relationships/image" Target="../media/image230.png"/><Relationship Id="rId4" Type="http://schemas.openxmlformats.org/officeDocument/2006/relationships/image" Target="../media/image380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1.png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0.png"/><Relationship Id="rId5" Type="http://schemas.openxmlformats.org/officeDocument/2006/relationships/image" Target="../media/image230.png"/><Relationship Id="rId4" Type="http://schemas.openxmlformats.org/officeDocument/2006/relationships/image" Target="../media/image380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0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270.png"/><Relationship Id="rId4" Type="http://schemas.openxmlformats.org/officeDocument/2006/relationships/image" Target="../media/image260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1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0.png"/><Relationship Id="rId5" Type="http://schemas.openxmlformats.org/officeDocument/2006/relationships/image" Target="../media/image230.png"/><Relationship Id="rId4" Type="http://schemas.openxmlformats.org/officeDocument/2006/relationships/image" Target="../media/image440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1.png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0.png"/><Relationship Id="rId5" Type="http://schemas.openxmlformats.org/officeDocument/2006/relationships/image" Target="../media/image230.png"/><Relationship Id="rId4" Type="http://schemas.openxmlformats.org/officeDocument/2006/relationships/image" Target="../media/image440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1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0.png"/><Relationship Id="rId5" Type="http://schemas.openxmlformats.org/officeDocument/2006/relationships/image" Target="../media/image230.png"/><Relationship Id="rId4" Type="http://schemas.openxmlformats.org/officeDocument/2006/relationships/image" Target="../media/image44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1.png"/><Relationship Id="rId7" Type="http://schemas.openxmlformats.org/officeDocument/2006/relationships/image" Target="../media/image51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0.png"/><Relationship Id="rId5" Type="http://schemas.openxmlformats.org/officeDocument/2006/relationships/image" Target="../media/image230.png"/><Relationship Id="rId4" Type="http://schemas.openxmlformats.org/officeDocument/2006/relationships/image" Target="../media/image440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1.pn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0.png"/><Relationship Id="rId5" Type="http://schemas.openxmlformats.org/officeDocument/2006/relationships/image" Target="../media/image230.png"/><Relationship Id="rId4" Type="http://schemas.openxmlformats.org/officeDocument/2006/relationships/image" Target="../media/image500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1.png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0.png"/><Relationship Id="rId5" Type="http://schemas.openxmlformats.org/officeDocument/2006/relationships/image" Target="../media/image230.png"/><Relationship Id="rId4" Type="http://schemas.openxmlformats.org/officeDocument/2006/relationships/image" Target="../media/image500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1.pn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0.png"/><Relationship Id="rId5" Type="http://schemas.openxmlformats.org/officeDocument/2006/relationships/image" Target="../media/image230.png"/><Relationship Id="rId4" Type="http://schemas.openxmlformats.org/officeDocument/2006/relationships/image" Target="../media/image500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1.png"/><Relationship Id="rId7" Type="http://schemas.openxmlformats.org/officeDocument/2006/relationships/image" Target="../media/image53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0.png"/><Relationship Id="rId5" Type="http://schemas.openxmlformats.org/officeDocument/2006/relationships/image" Target="../media/image230.png"/><Relationship Id="rId4" Type="http://schemas.openxmlformats.org/officeDocument/2006/relationships/image" Target="../media/image50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 1"/>
          <p:cNvSpPr txBox="1">
            <a:spLocks noGrp="1"/>
          </p:cNvSpPr>
          <p:nvPr>
            <p:ph type="title"/>
          </p:nvPr>
        </p:nvSpPr>
        <p:spPr>
          <a:xfrm>
            <a:off x="2412000" y="2140863"/>
            <a:ext cx="4320000" cy="430887"/>
          </a:xfrm>
          <a:prstGeom prst="rect">
            <a:avLst/>
          </a:prstGeom>
        </p:spPr>
        <p:txBody>
          <a:bodyPr anchor="t">
            <a:spAutoFit/>
          </a:bodyPr>
          <a:lstStyle>
            <a:lvl1pPr algn="l"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  <a:tab pos="5283200" algn="l"/>
              </a:tabLst>
              <a:defRPr b="1" i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algn="ctr"/>
            <a:r>
              <a:rPr lang="en-US" dirty="0">
                <a:latin typeface="+mj-lt"/>
              </a:rPr>
              <a:t>MBRD field quality</a:t>
            </a:r>
          </a:p>
        </p:txBody>
      </p:sp>
      <p:sp>
        <p:nvSpPr>
          <p:cNvPr id="66" name="Rectangle 2"/>
          <p:cNvSpPr txBox="1">
            <a:spLocks noGrp="1"/>
          </p:cNvSpPr>
          <p:nvPr>
            <p:ph type="body" sz="quarter" idx="1"/>
          </p:nvPr>
        </p:nvSpPr>
        <p:spPr>
          <a:xfrm>
            <a:off x="1158643" y="3283778"/>
            <a:ext cx="6826713" cy="456535"/>
          </a:xfrm>
          <a:prstGeom prst="rect">
            <a:avLst/>
          </a:prstGeom>
        </p:spPr>
        <p:txBody>
          <a:bodyPr anchor="t">
            <a:spAutoFit/>
          </a:bodyPr>
          <a:lstStyle/>
          <a:p>
            <a:pPr marL="0" indent="0" algn="l"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</a:tabLst>
              <a:defRPr>
                <a:solidFill>
                  <a:schemeClr val="accent5"/>
                </a:solidFill>
              </a:defRPr>
            </a:pPr>
            <a:r>
              <a:rPr lang="it-IT" sz="1400" u="sng" dirty="0"/>
              <a:t>A. Pampaloni, B. Caiffi</a:t>
            </a:r>
            <a:endParaRPr lang="it-IT" sz="1400" dirty="0"/>
          </a:p>
          <a:p>
            <a:pPr marL="0" indent="0" algn="l"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</a:tabLst>
              <a:defRPr>
                <a:solidFill>
                  <a:schemeClr val="accent5"/>
                </a:solidFill>
              </a:defRPr>
            </a:pPr>
            <a:r>
              <a:rPr lang="it-IT" sz="1400" dirty="0"/>
              <a:t>S. Farinon, A. Bersani - INFN Genova</a:t>
            </a:r>
            <a:endParaRPr sz="1400" dirty="0"/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82CB0D-8442-BF60-C482-80841621BB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 Box 2">
            <a:extLst>
              <a:ext uri="{FF2B5EF4-FFF2-40B4-BE49-F238E27FC236}">
                <a16:creationId xmlns:a16="http://schemas.microsoft.com/office/drawing/2014/main" id="{49E2CD74-A3ED-990C-53F9-1C7200EBC029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8919799" y="4864448"/>
            <a:ext cx="127001" cy="17281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10</a:t>
            </a:fld>
            <a:endParaRPr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C41F3F8-D1B6-1480-F40C-2739B092BC4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11999" y="-2161"/>
            <a:ext cx="8100000" cy="540001"/>
          </a:xfrm>
          <a:prstGeom prst="rect">
            <a:avLst/>
          </a:prstGeom>
        </p:spPr>
        <p:txBody>
          <a:bodyPr>
            <a:noAutofit/>
          </a:bodyPr>
          <a:lstStyle>
            <a:lvl1pPr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  <a:tab pos="5283200" algn="l"/>
                <a:tab pos="5600700" algn="l"/>
                <a:tab pos="5905500" algn="l"/>
              </a:tabLst>
            </a:lvl1pPr>
          </a:lstStyle>
          <a:p>
            <a:r>
              <a:rPr lang="en-US" dirty="0"/>
              <a:t>Expected Field Quality of MBRD2 @ Nominal Operation</a:t>
            </a:r>
          </a:p>
        </p:txBody>
      </p: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5B24A489-D5EE-AD41-2035-CA53A26506F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3164766"/>
              </p:ext>
            </p:extLst>
          </p:nvPr>
        </p:nvGraphicFramePr>
        <p:xfrm>
          <a:off x="365026" y="1094949"/>
          <a:ext cx="4319999" cy="1340766"/>
        </p:xfrm>
        <a:graphic>
          <a:graphicData uri="http://schemas.openxmlformats.org/drawingml/2006/table">
            <a:tbl>
              <a:tblPr/>
              <a:tblGrid>
                <a:gridCol w="303385">
                  <a:extLst>
                    <a:ext uri="{9D8B030D-6E8A-4147-A177-3AD203B41FA5}">
                      <a16:colId xmlns:a16="http://schemas.microsoft.com/office/drawing/2014/main" val="1473097881"/>
                    </a:ext>
                  </a:extLst>
                </a:gridCol>
                <a:gridCol w="445192">
                  <a:extLst>
                    <a:ext uri="{9D8B030D-6E8A-4147-A177-3AD203B41FA5}">
                      <a16:colId xmlns:a16="http://schemas.microsoft.com/office/drawing/2014/main" val="28101846"/>
                    </a:ext>
                  </a:extLst>
                </a:gridCol>
                <a:gridCol w="821134">
                  <a:extLst>
                    <a:ext uri="{9D8B030D-6E8A-4147-A177-3AD203B41FA5}">
                      <a16:colId xmlns:a16="http://schemas.microsoft.com/office/drawing/2014/main" val="1356415355"/>
                    </a:ext>
                  </a:extLst>
                </a:gridCol>
                <a:gridCol w="741981">
                  <a:extLst>
                    <a:ext uri="{9D8B030D-6E8A-4147-A177-3AD203B41FA5}">
                      <a16:colId xmlns:a16="http://schemas.microsoft.com/office/drawing/2014/main" val="3970557733"/>
                    </a:ext>
                  </a:extLst>
                </a:gridCol>
                <a:gridCol w="445192">
                  <a:extLst>
                    <a:ext uri="{9D8B030D-6E8A-4147-A177-3AD203B41FA5}">
                      <a16:colId xmlns:a16="http://schemas.microsoft.com/office/drawing/2014/main" val="912781270"/>
                    </a:ext>
                  </a:extLst>
                </a:gridCol>
                <a:gridCol w="821134">
                  <a:extLst>
                    <a:ext uri="{9D8B030D-6E8A-4147-A177-3AD203B41FA5}">
                      <a16:colId xmlns:a16="http://schemas.microsoft.com/office/drawing/2014/main" val="2482473015"/>
                    </a:ext>
                  </a:extLst>
                </a:gridCol>
                <a:gridCol w="741981">
                  <a:extLst>
                    <a:ext uri="{9D8B030D-6E8A-4147-A177-3AD203B41FA5}">
                      <a16:colId xmlns:a16="http://schemas.microsoft.com/office/drawing/2014/main" val="2744044521"/>
                    </a:ext>
                  </a:extLst>
                </a:gridCol>
              </a:tblGrid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INTEGRATED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8945677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AP04 @ -94 mm (AP1)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AP03 @ +94 mm (AP2)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1930031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SIMU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PROTO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SERIE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SIMU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PROTO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SERIE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8343219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-3.30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-4.26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-4.52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3.30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4.52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9012608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-14.16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-0.20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-14.16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-0.20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2801379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-2.30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3.18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-2.30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3.18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9718838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3.20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-1.09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-0.89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-3.20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0485937"/>
                  </a:ext>
                </a:extLst>
              </a:tr>
            </a:tbl>
          </a:graphicData>
        </a:graphic>
      </p:graphicFrame>
      <p:pic>
        <p:nvPicPr>
          <p:cNvPr id="24" name="Picture 23">
            <a:extLst>
              <a:ext uri="{FF2B5EF4-FFF2-40B4-BE49-F238E27FC236}">
                <a16:creationId xmlns:a16="http://schemas.microsoft.com/office/drawing/2014/main" id="{A8446778-5677-CED6-B390-B50DF7EC5DB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69075" y="610347"/>
            <a:ext cx="3679200" cy="4374257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765493C4-B883-43E8-69F2-167EE14B4961}"/>
              </a:ext>
            </a:extLst>
          </p:cNvPr>
          <p:cNvGrpSpPr/>
          <p:nvPr/>
        </p:nvGrpSpPr>
        <p:grpSpPr>
          <a:xfrm>
            <a:off x="1153915" y="2825770"/>
            <a:ext cx="2742225" cy="540001"/>
            <a:chOff x="2389286" y="4577394"/>
            <a:chExt cx="2742225" cy="540001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" name="TextBox 4">
                  <a:extLst>
                    <a:ext uri="{FF2B5EF4-FFF2-40B4-BE49-F238E27FC236}">
                      <a16:creationId xmlns:a16="http://schemas.microsoft.com/office/drawing/2014/main" id="{824F3BDF-65BD-7EE4-D213-1D14837AC475}"/>
                    </a:ext>
                  </a:extLst>
                </p:cNvPr>
                <p:cNvSpPr txBox="1"/>
                <p:nvPr/>
              </p:nvSpPr>
              <p:spPr>
                <a:xfrm>
                  <a:off x="2525028" y="4577394"/>
                  <a:ext cx="2470741" cy="265457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0" tIns="0" rIns="0" bIns="0" numCol="1" spcCol="38100" rtlCol="0" anchor="t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</m:ctrlPr>
                          </m:sSubPr>
                          <m:e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∆</m:t>
                            </m:r>
                          </m:e>
                          <m:sub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1</m:t>
                            </m:r>
                          </m:sub>
                        </m:sSub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sym typeface="Arial"/>
                          </a:rPr>
                          <m:t>=</m:t>
                        </m:r>
                        <m:sSubSup>
                          <m:sSubSupPr>
                            <m:ctrlP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</m:ctrlPr>
                          </m:sSubSupPr>
                          <m:e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𝑀𝑒𝑎𝑠</m:t>
                            </m:r>
                          </m:e>
                          <m:sub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𝑃𝑅𝑂𝑇𝑂</m:t>
                            </m:r>
                          </m:sub>
                          <m:sup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@ </m:t>
                            </m:r>
                            <m:sSub>
                              <m:sSubPr>
                                <m:ctrlP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sym typeface="Arial"/>
                                  </a:rPr>
                                </m:ctrlPr>
                              </m:sSubPr>
                              <m:e>
                                <m: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sym typeface="Arial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sym typeface="Arial"/>
                                  </a:rPr>
                                  <m:t>𝑛𝑜𝑚</m:t>
                                </m:r>
                              </m:sub>
                            </m:sSub>
                          </m:sup>
                        </m:sSubSup>
                        <m:r>
                          <a:rPr lang="it-IT" sz="1400" i="1">
                            <a:latin typeface="Cambria Math" panose="02040503050406030204" pitchFamily="18" charset="0"/>
                          </a:rPr>
                          <m:t>−</m:t>
                        </m:r>
                        <m:sSubSup>
                          <m:sSubSupPr>
                            <m:ctrlPr>
                              <a:rPr lang="it-IT" sz="14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it-IT" sz="1400" i="1">
                                <a:latin typeface="Cambria Math" panose="02040503050406030204" pitchFamily="18" charset="0"/>
                              </a:rPr>
                              <m:t>𝑆𝑖𝑚</m:t>
                            </m:r>
                            <m:r>
                              <a:rPr lang="it-IT" sz="1400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it-IT" sz="1400" i="1">
                                <a:latin typeface="Cambria Math" panose="02040503050406030204" pitchFamily="18" charset="0"/>
                              </a:rPr>
                              <m:t>𝑃𝑅𝑂𝑇𝑂</m:t>
                            </m:r>
                          </m:sub>
                          <m:sup>
                            <m:r>
                              <a:rPr lang="it-IT" sz="1400" i="1">
                                <a:latin typeface="Cambria Math" panose="02040503050406030204" pitchFamily="18" charset="0"/>
                              </a:rPr>
                              <m:t>@ </m:t>
                            </m:r>
                            <m:sSub>
                              <m:sSubPr>
                                <m:ctrlPr>
                                  <a:rPr lang="it-IT" sz="1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sz="1400" b="0" i="1" smtClean="0">
                                    <a:latin typeface="Cambria Math" panose="02040503050406030204" pitchFamily="18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lang="it-IT" sz="1400" b="0" i="1" smtClean="0">
                                    <a:latin typeface="Cambria Math" panose="02040503050406030204" pitchFamily="18" charset="0"/>
                                  </a:rPr>
                                  <m:t>𝑛𝑜𝑚</m:t>
                                </m:r>
                              </m:sub>
                            </m:sSub>
                          </m:sup>
                        </m:sSubSup>
                      </m:oMath>
                    </m:oMathPara>
                  </a14:m>
                  <a:endParaRPr kumimoji="0" lang="en-GB" sz="14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sym typeface="Arial"/>
                  </a:endParaRPr>
                </a:p>
              </p:txBody>
            </p:sp>
          </mc:Choice>
          <mc:Fallback>
            <p:sp>
              <p:nvSpPr>
                <p:cNvPr id="5" name="TextBox 4">
                  <a:extLst>
                    <a:ext uri="{FF2B5EF4-FFF2-40B4-BE49-F238E27FC236}">
                      <a16:creationId xmlns:a16="http://schemas.microsoft.com/office/drawing/2014/main" id="{824F3BDF-65BD-7EE4-D213-1D14837AC47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25028" y="4577394"/>
                  <a:ext cx="2470741" cy="265457"/>
                </a:xfrm>
                <a:prstGeom prst="rect">
                  <a:avLst/>
                </a:prstGeom>
                <a:blipFill>
                  <a:blip r:embed="rId4"/>
                  <a:stretch>
                    <a:fillRect t="-2326" b="-18605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97502669-FF4D-7A66-E1A3-F842204786EF}"/>
                    </a:ext>
                  </a:extLst>
                </p:cNvPr>
                <p:cNvSpPr txBox="1"/>
                <p:nvPr/>
              </p:nvSpPr>
              <p:spPr>
                <a:xfrm>
                  <a:off x="2404610" y="4824693"/>
                  <a:ext cx="2623475" cy="27296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0" tIns="0" rIns="0" bIns="0" numCol="1" spcCol="38100" rtlCol="0" anchor="t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𝐸𝑋𝑃𝐸</m:t>
                        </m:r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 </m:t>
                        </m:r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𝑃𝑅𝑂𝑇𝑂</m:t>
                        </m:r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=</m:t>
                        </m:r>
                        <m:sSubSup>
                          <m:sSubSupPr>
                            <m:ctrlP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</m:ctrlPr>
                          </m:sSubSupPr>
                          <m:e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𝑆𝑖𝑚𝑢</m:t>
                            </m:r>
                          </m:e>
                          <m:sub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𝑀𝐵𝑅𝐷</m:t>
                            </m:r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2</m:t>
                            </m:r>
                          </m:sub>
                          <m:sup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@ </m:t>
                            </m:r>
                            <m:sSub>
                              <m:sSubPr>
                                <m:ctrlP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Arial"/>
                                  </a:rPr>
                                </m:ctrlPr>
                              </m:sSubPr>
                              <m:e>
                                <m: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Arial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Arial"/>
                                  </a:rPr>
                                  <m:t>𝑛𝑜𝑚</m:t>
                                </m:r>
                              </m:sub>
                            </m:sSub>
                          </m:sup>
                        </m:sSubSup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+</m:t>
                        </m:r>
                        <m:sSub>
                          <m:sSubPr>
                            <m:ctrlP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</m:ctrlPr>
                          </m:sSubPr>
                          <m:e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∆</m:t>
                            </m:r>
                          </m:e>
                          <m:sub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kumimoji="0" lang="en-GB" sz="14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sym typeface="Arial"/>
                  </a:endParaRPr>
                </a:p>
              </p:txBody>
            </p:sp>
          </mc:Choice>
          <mc:Fallback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97502669-FF4D-7A66-E1A3-F842204786E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04610" y="4824693"/>
                  <a:ext cx="2623475" cy="272960"/>
                </a:xfrm>
                <a:prstGeom prst="rect">
                  <a:avLst/>
                </a:prstGeom>
                <a:blipFill>
                  <a:blip r:embed="rId5"/>
                  <a:stretch>
                    <a:fillRect l="-1163" b="-11111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68543D3-0E1A-2DCD-C836-06E28704BACA}"/>
                </a:ext>
              </a:extLst>
            </p:cNvPr>
            <p:cNvSpPr/>
            <p:nvPr/>
          </p:nvSpPr>
          <p:spPr>
            <a:xfrm>
              <a:off x="2389286" y="4577394"/>
              <a:ext cx="2742225" cy="540001"/>
            </a:xfrm>
            <a:prstGeom prst="rect">
              <a:avLst/>
            </a:prstGeom>
            <a:noFill/>
            <a:ln w="25400" cap="flat">
              <a:solidFill>
                <a:srgbClr val="0093BE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spc="0" normalizeH="0" baseline="0">
                <a:ln>
                  <a:noFill/>
                </a:ln>
                <a:effectLst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7EB99F8-034F-F7FC-CC57-EB8C1EE84A82}"/>
              </a:ext>
            </a:extLst>
          </p:cNvPr>
          <p:cNvGrpSpPr/>
          <p:nvPr/>
        </p:nvGrpSpPr>
        <p:grpSpPr>
          <a:xfrm>
            <a:off x="1153914" y="3593328"/>
            <a:ext cx="2742225" cy="542960"/>
            <a:chOff x="5513445" y="4577394"/>
            <a:chExt cx="2742225" cy="542960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FBDD6D69-3866-3FF3-7D98-4C4749DF1ECA}"/>
                    </a:ext>
                  </a:extLst>
                </p:cNvPr>
                <p:cNvSpPr txBox="1"/>
                <p:nvPr/>
              </p:nvSpPr>
              <p:spPr>
                <a:xfrm>
                  <a:off x="5513445" y="4583730"/>
                  <a:ext cx="2742225" cy="23891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0" tIns="0" rIns="0" bIns="0" numCol="1" spcCol="38100" rtlCol="0" anchor="t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</m:ctrlPr>
                          </m:sSubPr>
                          <m:e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∆</m:t>
                            </m:r>
                          </m:e>
                          <m:sub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2</m:t>
                            </m:r>
                          </m:sub>
                        </m:sSub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sym typeface="Arial"/>
                          </a:rPr>
                          <m:t>=</m:t>
                        </m:r>
                        <m:sSubSup>
                          <m:sSubSupPr>
                            <m:ctrlP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</m:ctrlPr>
                          </m:sSubSupPr>
                          <m:e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𝑀𝑒𝑎𝑠</m:t>
                            </m:r>
                          </m:e>
                          <m:sub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𝑀𝐵𝑅𝐷</m:t>
                            </m:r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2</m:t>
                            </m:r>
                          </m:sub>
                          <m:sup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𝑖𝑟𝑜𝑛</m:t>
                            </m:r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 @ </m:t>
                            </m:r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𝑅𝑇</m:t>
                            </m:r>
                          </m:sup>
                        </m:sSubSup>
                        <m:r>
                          <a:rPr lang="it-IT" sz="1400" i="1">
                            <a:latin typeface="Cambria Math" panose="02040503050406030204" pitchFamily="18" charset="0"/>
                          </a:rPr>
                          <m:t>−</m:t>
                        </m:r>
                        <m:sSubSup>
                          <m:sSubSupPr>
                            <m:ctrlPr>
                              <a:rPr lang="it-IT" sz="14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it-IT" sz="1400" i="1">
                                <a:latin typeface="Cambria Math" panose="02040503050406030204" pitchFamily="18" charset="0"/>
                              </a:rPr>
                              <m:t>𝑆𝑖𝑚</m:t>
                            </m:r>
                            <m:r>
                              <a:rPr lang="it-IT" sz="1400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it-IT" sz="1400" b="0" i="1" smtClean="0">
                                <a:latin typeface="Cambria Math" panose="02040503050406030204" pitchFamily="18" charset="0"/>
                              </a:rPr>
                              <m:t>𝑀𝐵𝑅𝐷</m:t>
                            </m:r>
                            <m:r>
                              <a:rPr lang="it-IT" sz="1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it-IT" sz="1400" b="0" i="1" smtClean="0">
                                <a:latin typeface="Cambria Math" panose="02040503050406030204" pitchFamily="18" charset="0"/>
                              </a:rPr>
                              <m:t>𝑖𝑟𝑜𝑛</m:t>
                            </m:r>
                            <m:r>
                              <a:rPr lang="it-IT" sz="1400" b="0" i="1" smtClean="0">
                                <a:latin typeface="Cambria Math" panose="02040503050406030204" pitchFamily="18" charset="0"/>
                              </a:rPr>
                              <m:t> @ </m:t>
                            </m:r>
                            <m:r>
                              <a:rPr lang="it-IT" sz="1400" b="0" i="1" smtClean="0">
                                <a:latin typeface="Cambria Math" panose="02040503050406030204" pitchFamily="18" charset="0"/>
                              </a:rPr>
                              <m:t>𝑅𝑇</m:t>
                            </m:r>
                          </m:sup>
                        </m:sSubSup>
                      </m:oMath>
                    </m:oMathPara>
                  </a14:m>
                  <a:endParaRPr kumimoji="0" lang="en-GB" sz="14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sym typeface="Arial"/>
                  </a:endParaRPr>
                </a:p>
              </p:txBody>
            </p:sp>
          </mc:Choice>
          <mc:Fallback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FBDD6D69-3866-3FF3-7D98-4C4749DF1EC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13445" y="4583730"/>
                  <a:ext cx="2742225" cy="238912"/>
                </a:xfrm>
                <a:prstGeom prst="rect">
                  <a:avLst/>
                </a:prstGeom>
                <a:blipFill>
                  <a:blip r:embed="rId6"/>
                  <a:stretch>
                    <a:fillRect l="-889" b="-15000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C71372A4-6DE2-293D-C3CA-E5D0650D27A9}"/>
                    </a:ext>
                  </a:extLst>
                </p:cNvPr>
                <p:cNvSpPr txBox="1"/>
                <p:nvPr/>
              </p:nvSpPr>
              <p:spPr>
                <a:xfrm>
                  <a:off x="5562978" y="4847394"/>
                  <a:ext cx="2554930" cy="27296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0" tIns="0" rIns="0" bIns="0" numCol="1" spcCol="38100" rtlCol="0" anchor="t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𝐸𝑋𝑃𝐸</m:t>
                        </m:r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 </m:t>
                        </m:r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𝑆𝐸𝑅𝐼𝐸</m:t>
                        </m:r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=</m:t>
                        </m:r>
                        <m:sSubSup>
                          <m:sSubSupPr>
                            <m:ctrlP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</m:ctrlPr>
                          </m:sSubSupPr>
                          <m:e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𝑆𝑖𝑚𝑢</m:t>
                            </m:r>
                          </m:e>
                          <m:sub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𝑀𝐵𝑅𝐷</m:t>
                            </m:r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2</m:t>
                            </m:r>
                          </m:sub>
                          <m:sup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@ </m:t>
                            </m:r>
                            <m:sSub>
                              <m:sSubPr>
                                <m:ctrlP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Arial"/>
                                  </a:rPr>
                                </m:ctrlPr>
                              </m:sSubPr>
                              <m:e>
                                <m: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Arial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Arial"/>
                                  </a:rPr>
                                  <m:t>𝑛𝑜𝑚</m:t>
                                </m:r>
                              </m:sub>
                            </m:sSub>
                          </m:sup>
                        </m:sSubSup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+</m:t>
                        </m:r>
                        <m:sSub>
                          <m:sSubPr>
                            <m:ctrlP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</m:ctrlPr>
                          </m:sSubPr>
                          <m:e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∆</m:t>
                            </m:r>
                          </m:e>
                          <m:sub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kumimoji="0" lang="en-GB" sz="14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sym typeface="Arial"/>
                  </a:endParaRPr>
                </a:p>
              </p:txBody>
            </p:sp>
          </mc:Choice>
          <mc:Fallback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C71372A4-6DE2-293D-C3CA-E5D0650D27A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62978" y="4847394"/>
                  <a:ext cx="2554930" cy="272960"/>
                </a:xfrm>
                <a:prstGeom prst="rect">
                  <a:avLst/>
                </a:prstGeom>
                <a:blipFill>
                  <a:blip r:embed="rId7"/>
                  <a:stretch>
                    <a:fillRect l="-1190" t="-2222" b="-11111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FCE3BBB9-B2B2-EF4E-FADB-44BF1F3BCACF}"/>
                </a:ext>
              </a:extLst>
            </p:cNvPr>
            <p:cNvSpPr/>
            <p:nvPr/>
          </p:nvSpPr>
          <p:spPr>
            <a:xfrm>
              <a:off x="5513445" y="4577394"/>
              <a:ext cx="2742225" cy="540001"/>
            </a:xfrm>
            <a:prstGeom prst="rect">
              <a:avLst/>
            </a:prstGeom>
            <a:noFill/>
            <a:ln w="25400" cap="flat">
              <a:solidFill>
                <a:srgbClr val="0093BE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spc="0" normalizeH="0" baseline="0">
                <a:ln>
                  <a:noFill/>
                </a:ln>
                <a:effectLst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02574204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7820E8-EF26-4275-3ACA-A6AB7875B9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 Box 2">
            <a:extLst>
              <a:ext uri="{FF2B5EF4-FFF2-40B4-BE49-F238E27FC236}">
                <a16:creationId xmlns:a16="http://schemas.microsoft.com/office/drawing/2014/main" id="{29F49E90-02C4-9E20-776C-649439A6A5BC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8919799" y="4864448"/>
            <a:ext cx="127001" cy="17281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11</a:t>
            </a:fld>
            <a:endParaRPr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6A89E1F-019E-476D-E00D-EC137B0F4AE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11999" y="-2161"/>
            <a:ext cx="7920002" cy="540001"/>
          </a:xfrm>
          <a:prstGeom prst="rect">
            <a:avLst/>
          </a:prstGeom>
        </p:spPr>
        <p:txBody>
          <a:bodyPr>
            <a:noAutofit/>
          </a:bodyPr>
          <a:lstStyle>
            <a:lvl1pPr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  <a:tab pos="5283200" algn="l"/>
                <a:tab pos="5600700" algn="l"/>
                <a:tab pos="5905500" algn="l"/>
              </a:tabLst>
            </a:lvl1pPr>
          </a:lstStyle>
          <a:p>
            <a:r>
              <a:rPr lang="en-US" dirty="0"/>
              <a:t>MBRD3</a:t>
            </a:r>
          </a:p>
        </p:txBody>
      </p:sp>
      <p:sp>
        <p:nvSpPr>
          <p:cNvPr id="3" name="Text Box 2">
            <a:extLst>
              <a:ext uri="{FF2B5EF4-FFF2-40B4-BE49-F238E27FC236}">
                <a16:creationId xmlns:a16="http://schemas.microsoft.com/office/drawing/2014/main" id="{BD7B476A-FD6F-9A68-5356-96E905F7A120}"/>
              </a:ext>
            </a:extLst>
          </p:cNvPr>
          <p:cNvSpPr txBox="1">
            <a:spLocks/>
          </p:cNvSpPr>
          <p:nvPr/>
        </p:nvSpPr>
        <p:spPr>
          <a:xfrm>
            <a:off x="8919799" y="4864448"/>
            <a:ext cx="127001" cy="1728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b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2286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743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3200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3657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86CB4B4D-7CA3-9044-876B-883B54F8677D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6" name="CERN/INFN Agreements…">
            <a:extLst>
              <a:ext uri="{FF2B5EF4-FFF2-40B4-BE49-F238E27FC236}">
                <a16:creationId xmlns:a16="http://schemas.microsoft.com/office/drawing/2014/main" id="{66A3FF4C-1EC0-E440-C104-CC08C53791FC}"/>
              </a:ext>
            </a:extLst>
          </p:cNvPr>
          <p:cNvSpPr txBox="1">
            <a:spLocks/>
          </p:cNvSpPr>
          <p:nvPr/>
        </p:nvSpPr>
        <p:spPr>
          <a:xfrm>
            <a:off x="2461888" y="835454"/>
            <a:ext cx="1080000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marL="254000" marR="0" indent="-2540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1pPr>
            <a:lvl2pPr marL="4064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0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2pPr>
            <a:lvl3pPr marL="6096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3pPr>
            <a:lvl4pPr marL="8128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4pPr>
            <a:lvl5pPr marL="10160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5pPr>
            <a:lvl6pPr marL="25374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6pPr>
            <a:lvl7pPr marL="29946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7pPr>
            <a:lvl8pPr marL="34518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8pPr>
            <a:lvl9pPr marL="39090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9pPr>
          </a:lstStyle>
          <a:p>
            <a:pPr marL="0" lvl="1" indent="0" algn="ctr" hangingPunct="1">
              <a:buClr>
                <a:srgbClr val="C00000"/>
              </a:buClr>
              <a:buSzPct val="140000"/>
              <a:buNone/>
            </a:pPr>
            <a:r>
              <a:rPr lang="en-US" sz="1800" b="1" dirty="0">
                <a:solidFill>
                  <a:srgbClr val="0093BE"/>
                </a:solidFill>
              </a:rPr>
              <a:t>Shimming2</a:t>
            </a:r>
          </a:p>
        </p:txBody>
      </p:sp>
      <p:sp>
        <p:nvSpPr>
          <p:cNvPr id="7" name="CERN/INFN Agreements…">
            <a:extLst>
              <a:ext uri="{FF2B5EF4-FFF2-40B4-BE49-F238E27FC236}">
                <a16:creationId xmlns:a16="http://schemas.microsoft.com/office/drawing/2014/main" id="{8E75A765-546C-063B-B1C0-4031F423BCBF}"/>
              </a:ext>
            </a:extLst>
          </p:cNvPr>
          <p:cNvSpPr txBox="1">
            <a:spLocks/>
          </p:cNvSpPr>
          <p:nvPr/>
        </p:nvSpPr>
        <p:spPr>
          <a:xfrm>
            <a:off x="5454472" y="835454"/>
            <a:ext cx="1080000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marL="254000" marR="0" indent="-2540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1pPr>
            <a:lvl2pPr marL="4064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0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2pPr>
            <a:lvl3pPr marL="6096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3pPr>
            <a:lvl4pPr marL="8128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4pPr>
            <a:lvl5pPr marL="10160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5pPr>
            <a:lvl6pPr marL="25374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6pPr>
            <a:lvl7pPr marL="29946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7pPr>
            <a:lvl8pPr marL="34518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8pPr>
            <a:lvl9pPr marL="39090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9pPr>
          </a:lstStyle>
          <a:p>
            <a:pPr marL="0" lvl="1" indent="0" algn="ctr" hangingPunct="1">
              <a:buClr>
                <a:srgbClr val="C00000"/>
              </a:buClr>
              <a:buSzPct val="140000"/>
              <a:buNone/>
            </a:pPr>
            <a:r>
              <a:rPr lang="en-US" sz="1800" b="1" dirty="0">
                <a:solidFill>
                  <a:srgbClr val="0093BE"/>
                </a:solidFill>
              </a:rPr>
              <a:t>Shimming3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43E95275-6FE9-0D9C-561E-6D5221C5FD98}"/>
              </a:ext>
            </a:extLst>
          </p:cNvPr>
          <p:cNvGrpSpPr/>
          <p:nvPr/>
        </p:nvGrpSpPr>
        <p:grpSpPr>
          <a:xfrm>
            <a:off x="4220226" y="4495707"/>
            <a:ext cx="1383649" cy="276999"/>
            <a:chOff x="2428298" y="4495707"/>
            <a:chExt cx="1383649" cy="276999"/>
          </a:xfrm>
        </p:grpSpPr>
        <p:cxnSp>
          <p:nvCxnSpPr>
            <p:cNvPr id="11" name="Connettore diritto 16">
              <a:extLst>
                <a:ext uri="{FF2B5EF4-FFF2-40B4-BE49-F238E27FC236}">
                  <a16:creationId xmlns:a16="http://schemas.microsoft.com/office/drawing/2014/main" id="{83CBBECD-66B6-6BCE-6C5E-27AE3302730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428298" y="4634206"/>
              <a:ext cx="504000" cy="0"/>
            </a:xfrm>
            <a:prstGeom prst="line">
              <a:avLst/>
            </a:prstGeom>
            <a:ln w="38100">
              <a:solidFill>
                <a:srgbClr val="92D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73954473-69A0-2671-4EB7-F74092DDA6EF}"/>
                    </a:ext>
                  </a:extLst>
                </p:cNvPr>
                <p:cNvSpPr txBox="1"/>
                <p:nvPr/>
              </p:nvSpPr>
              <p:spPr>
                <a:xfrm>
                  <a:off x="2939144" y="4495707"/>
                  <a:ext cx="872803" cy="276999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0" tIns="0" rIns="0" bIns="0" numCol="1" spcCol="38100" rtlCol="0" anchor="t">
                  <a:spAutoFit/>
                </a:bodyPr>
                <a:lstStyle/>
                <a:p>
                  <a:pPr marL="0" marR="0" indent="0" algn="l" defTabSz="4572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50.8 </m:t>
                        </m:r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𝜇</m:t>
                        </m:r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𝑚</m:t>
                        </m:r>
                      </m:oMath>
                    </m:oMathPara>
                  </a14:m>
                  <a:endParaRPr kumimoji="0" lang="en-GB" sz="18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mc:Choice>
          <mc:Fallback xmlns="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73954473-69A0-2671-4EB7-F74092DDA6E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39144" y="4495707"/>
                  <a:ext cx="872803" cy="276999"/>
                </a:xfrm>
                <a:prstGeom prst="rect">
                  <a:avLst/>
                </a:prstGeom>
                <a:blipFill>
                  <a:blip r:embed="rId3"/>
                  <a:stretch>
                    <a:fillRect l="-5594" r="-6294" b="-23913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06DD81A-E325-87F0-EE1D-E1AB27872DA3}"/>
              </a:ext>
            </a:extLst>
          </p:cNvPr>
          <p:cNvGrpSpPr/>
          <p:nvPr/>
        </p:nvGrpSpPr>
        <p:grpSpPr>
          <a:xfrm>
            <a:off x="5701212" y="4493518"/>
            <a:ext cx="1383649" cy="276999"/>
            <a:chOff x="2428298" y="4495707"/>
            <a:chExt cx="1383649" cy="276999"/>
          </a:xfrm>
        </p:grpSpPr>
        <p:cxnSp>
          <p:nvCxnSpPr>
            <p:cNvPr id="14" name="Connettore diritto 16">
              <a:extLst>
                <a:ext uri="{FF2B5EF4-FFF2-40B4-BE49-F238E27FC236}">
                  <a16:creationId xmlns:a16="http://schemas.microsoft.com/office/drawing/2014/main" id="{485EB98F-DBD6-894D-E30C-E57BF4A06C4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428298" y="4634206"/>
              <a:ext cx="504000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1C3EA6C0-9BA5-36B2-0702-BF1B2E10465D}"/>
                    </a:ext>
                  </a:extLst>
                </p:cNvPr>
                <p:cNvSpPr txBox="1"/>
                <p:nvPr/>
              </p:nvSpPr>
              <p:spPr>
                <a:xfrm>
                  <a:off x="2939144" y="4495707"/>
                  <a:ext cx="872803" cy="276999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0" tIns="0" rIns="0" bIns="0" numCol="1" spcCol="38100" rtlCol="0" anchor="t">
                  <a:spAutoFit/>
                </a:bodyPr>
                <a:lstStyle/>
                <a:p>
                  <a:pPr marL="0" marR="0" indent="0" algn="l" defTabSz="4572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7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6</m:t>
                        </m:r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.2 </m:t>
                        </m:r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𝜇</m:t>
                        </m:r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𝑚</m:t>
                        </m:r>
                      </m:oMath>
                    </m:oMathPara>
                  </a14:m>
                  <a:endParaRPr kumimoji="0" lang="en-GB" sz="18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mc:Choice>
          <mc:Fallback xmlns="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1C3EA6C0-9BA5-36B2-0702-BF1B2E10465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39144" y="4495707"/>
                  <a:ext cx="872803" cy="276999"/>
                </a:xfrm>
                <a:prstGeom prst="rect">
                  <a:avLst/>
                </a:prstGeom>
                <a:blipFill>
                  <a:blip r:embed="rId4"/>
                  <a:stretch>
                    <a:fillRect l="-4895" r="-6294" b="-23913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BED7EF3-192D-B62C-B597-7154B5C575FF}"/>
              </a:ext>
            </a:extLst>
          </p:cNvPr>
          <p:cNvGrpSpPr/>
          <p:nvPr/>
        </p:nvGrpSpPr>
        <p:grpSpPr>
          <a:xfrm>
            <a:off x="7182198" y="4500893"/>
            <a:ext cx="1335559" cy="276999"/>
            <a:chOff x="2428298" y="4495707"/>
            <a:chExt cx="1335559" cy="276999"/>
          </a:xfrm>
        </p:grpSpPr>
        <p:cxnSp>
          <p:nvCxnSpPr>
            <p:cNvPr id="17" name="Connettore diritto 16">
              <a:extLst>
                <a:ext uri="{FF2B5EF4-FFF2-40B4-BE49-F238E27FC236}">
                  <a16:creationId xmlns:a16="http://schemas.microsoft.com/office/drawing/2014/main" id="{EA3D10BF-32B1-24B9-BA0E-C3182CA3675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428298" y="4634206"/>
              <a:ext cx="504000" cy="0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CE340428-C03E-2A36-248C-839223F5688C}"/>
                    </a:ext>
                  </a:extLst>
                </p:cNvPr>
                <p:cNvSpPr txBox="1"/>
                <p:nvPr/>
              </p:nvSpPr>
              <p:spPr>
                <a:xfrm>
                  <a:off x="2939144" y="4495707"/>
                  <a:ext cx="824713" cy="276999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0" tIns="0" rIns="0" bIns="0" numCol="1" spcCol="38100" rtlCol="0" anchor="t">
                  <a:spAutoFit/>
                </a:bodyPr>
                <a:lstStyle/>
                <a:p>
                  <a:pPr marL="0" marR="0" indent="0" algn="l" defTabSz="4572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27</m:t>
                        </m:r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 </m:t>
                        </m:r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𝜇</m:t>
                        </m:r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𝑚</m:t>
                        </m:r>
                      </m:oMath>
                    </m:oMathPara>
                  </a14:m>
                  <a:endParaRPr kumimoji="0" lang="en-GB" sz="18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mc:Choice>
          <mc:Fallback xmlns="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CE340428-C03E-2A36-248C-839223F5688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39144" y="4495707"/>
                  <a:ext cx="824713" cy="276999"/>
                </a:xfrm>
                <a:prstGeom prst="rect">
                  <a:avLst/>
                </a:prstGeom>
                <a:blipFill>
                  <a:blip r:embed="rId5"/>
                  <a:stretch>
                    <a:fillRect l="-5926" r="-5926" b="-23913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ADF4075C-6004-79ED-4278-831760C16713}"/>
              </a:ext>
            </a:extLst>
          </p:cNvPr>
          <p:cNvGrpSpPr/>
          <p:nvPr/>
        </p:nvGrpSpPr>
        <p:grpSpPr>
          <a:xfrm>
            <a:off x="1579416" y="1229858"/>
            <a:ext cx="2844945" cy="2816221"/>
            <a:chOff x="1579416" y="1229858"/>
            <a:chExt cx="2844945" cy="2816221"/>
          </a:xfrm>
        </p:grpSpPr>
        <p:pic>
          <p:nvPicPr>
            <p:cNvPr id="68" name="Immagine 29">
              <a:extLst>
                <a:ext uri="{FF2B5EF4-FFF2-40B4-BE49-F238E27FC236}">
                  <a16:creationId xmlns:a16="http://schemas.microsoft.com/office/drawing/2014/main" id="{9C5F7347-BA04-F518-3470-B2A5756CE32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79416" y="1274079"/>
              <a:ext cx="2844945" cy="2772000"/>
            </a:xfrm>
            <a:prstGeom prst="rect">
              <a:avLst/>
            </a:prstGeom>
            <a:effectLst>
              <a:outerShdw blurRad="254000" dist="127000" dir="2700000" algn="ctr" rotWithShape="0">
                <a:srgbClr val="000000">
                  <a:alpha val="40000"/>
                </a:srgbClr>
              </a:outerShdw>
            </a:effectLst>
          </p:spPr>
        </p:pic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7E41EBD5-AC67-C7A4-91AE-BFD1EF7869CB}"/>
                </a:ext>
              </a:extLst>
            </p:cNvPr>
            <p:cNvGrpSpPr/>
            <p:nvPr/>
          </p:nvGrpSpPr>
          <p:grpSpPr>
            <a:xfrm>
              <a:off x="3122531" y="1229858"/>
              <a:ext cx="129773" cy="365071"/>
              <a:chOff x="1699200" y="1263600"/>
              <a:chExt cx="129773" cy="365071"/>
            </a:xfrm>
          </p:grpSpPr>
          <p:cxnSp>
            <p:nvCxnSpPr>
              <p:cNvPr id="78" name="Connettore diritto 16">
                <a:extLst>
                  <a:ext uri="{FF2B5EF4-FFF2-40B4-BE49-F238E27FC236}">
                    <a16:creationId xmlns:a16="http://schemas.microsoft.com/office/drawing/2014/main" id="{DFFD61E1-38A0-FA2C-1C23-5B631C807CD9}"/>
                  </a:ext>
                </a:extLst>
              </p:cNvPr>
              <p:cNvCxnSpPr>
                <a:cxnSpLocks/>
              </p:cNvCxnSpPr>
              <p:nvPr/>
            </p:nvCxnSpPr>
            <p:spPr>
              <a:xfrm rot="-4380000" flipH="1">
                <a:off x="1666973" y="1466671"/>
                <a:ext cx="324000" cy="0"/>
              </a:xfrm>
              <a:prstGeom prst="line">
                <a:avLst/>
              </a:prstGeom>
              <a:ln w="38100">
                <a:solidFill>
                  <a:srgbClr val="0070C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9" name="Connettore diritto 16">
                <a:extLst>
                  <a:ext uri="{FF2B5EF4-FFF2-40B4-BE49-F238E27FC236}">
                    <a16:creationId xmlns:a16="http://schemas.microsoft.com/office/drawing/2014/main" id="{6130F0DE-A1E1-5E9A-836C-45572844A4AC}"/>
                  </a:ext>
                </a:extLst>
              </p:cNvPr>
              <p:cNvCxnSpPr>
                <a:cxnSpLocks/>
              </p:cNvCxnSpPr>
              <p:nvPr/>
            </p:nvCxnSpPr>
            <p:spPr>
              <a:xfrm rot="-4380000" flipH="1">
                <a:off x="1623600" y="1454400"/>
                <a:ext cx="324000" cy="0"/>
              </a:xfrm>
              <a:prstGeom prst="line">
                <a:avLst/>
              </a:prstGeom>
              <a:ln w="38100">
                <a:solidFill>
                  <a:srgbClr val="0070C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0" name="Connettore diritto 16">
                <a:extLst>
                  <a:ext uri="{FF2B5EF4-FFF2-40B4-BE49-F238E27FC236}">
                    <a16:creationId xmlns:a16="http://schemas.microsoft.com/office/drawing/2014/main" id="{5747A9B9-C866-1103-C10F-E8FF145C0D46}"/>
                  </a:ext>
                </a:extLst>
              </p:cNvPr>
              <p:cNvCxnSpPr>
                <a:cxnSpLocks/>
              </p:cNvCxnSpPr>
              <p:nvPr/>
            </p:nvCxnSpPr>
            <p:spPr>
              <a:xfrm rot="-4380000" flipH="1">
                <a:off x="1582336" y="1439315"/>
                <a:ext cx="324000" cy="0"/>
              </a:xfrm>
              <a:prstGeom prst="line">
                <a:avLst/>
              </a:prstGeom>
              <a:ln w="38100">
                <a:solidFill>
                  <a:srgbClr val="0070C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1" name="Connettore diritto 16">
                <a:extLst>
                  <a:ext uri="{FF2B5EF4-FFF2-40B4-BE49-F238E27FC236}">
                    <a16:creationId xmlns:a16="http://schemas.microsoft.com/office/drawing/2014/main" id="{E489A4CF-6F1F-80A8-EEF6-A56B9634D743}"/>
                  </a:ext>
                </a:extLst>
              </p:cNvPr>
              <p:cNvCxnSpPr>
                <a:cxnSpLocks/>
              </p:cNvCxnSpPr>
              <p:nvPr/>
            </p:nvCxnSpPr>
            <p:spPr>
              <a:xfrm rot="-4380000" flipH="1">
                <a:off x="1537200" y="1425600"/>
                <a:ext cx="324000" cy="0"/>
              </a:xfrm>
              <a:prstGeom prst="line">
                <a:avLst/>
              </a:prstGeom>
              <a:ln w="38100">
                <a:solidFill>
                  <a:srgbClr val="FFC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70" name="Connettore diritto 16">
              <a:extLst>
                <a:ext uri="{FF2B5EF4-FFF2-40B4-BE49-F238E27FC236}">
                  <a16:creationId xmlns:a16="http://schemas.microsoft.com/office/drawing/2014/main" id="{B04FE4B3-7714-3613-F067-89148486592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085641" y="2655481"/>
              <a:ext cx="324000" cy="0"/>
            </a:xfrm>
            <a:prstGeom prst="line">
              <a:avLst/>
            </a:prstGeom>
            <a:ln w="38100">
              <a:solidFill>
                <a:srgbClr val="92D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8" name="CERN/INFN Agreements…">
              <a:extLst>
                <a:ext uri="{FF2B5EF4-FFF2-40B4-BE49-F238E27FC236}">
                  <a16:creationId xmlns:a16="http://schemas.microsoft.com/office/drawing/2014/main" id="{AE9671AE-A6E2-DC9D-8521-8E138448CDCF}"/>
                </a:ext>
              </a:extLst>
            </p:cNvPr>
            <p:cNvSpPr txBox="1">
              <a:spLocks/>
            </p:cNvSpPr>
            <p:nvPr/>
          </p:nvSpPr>
          <p:spPr>
            <a:xfrm>
              <a:off x="2731888" y="2521580"/>
              <a:ext cx="540000" cy="27699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  </a:ext>
            </a:extLst>
          </p:spPr>
          <p:txBody>
            <a:bodyPr wrap="square" lIns="0" tIns="0" rIns="0" bIns="0">
              <a:spAutoFit/>
            </a:bodyPr>
            <a:lstStyle>
              <a:lvl1pPr marL="254000" marR="0" indent="-2540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1pPr>
              <a:lvl2pPr marL="4064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0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2pPr>
              <a:lvl3pPr marL="6096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3pPr>
              <a:lvl4pPr marL="8128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4pPr>
              <a:lvl5pPr marL="10160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5pPr>
              <a:lvl6pPr marL="25374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6pPr>
              <a:lvl7pPr marL="29946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7pPr>
              <a:lvl8pPr marL="34518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8pPr>
              <a:lvl9pPr marL="39090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9pPr>
            </a:lstStyle>
            <a:p>
              <a:pPr marL="0" lvl="1" indent="0" algn="ctr" hangingPunct="1">
                <a:buClr>
                  <a:srgbClr val="C00000"/>
                </a:buClr>
                <a:buSzPct val="140000"/>
                <a:buNone/>
              </a:pPr>
              <a:r>
                <a:rPr lang="en-US" sz="1800" b="1" dirty="0">
                  <a:solidFill>
                    <a:srgbClr val="0093BE"/>
                  </a:solidFill>
                </a:rPr>
                <a:t>AP05</a:t>
              </a:r>
            </a:p>
          </p:txBody>
        </p:sp>
        <p:sp>
          <p:nvSpPr>
            <p:cNvPr id="100" name="CERN/INFN Agreements…">
              <a:extLst>
                <a:ext uri="{FF2B5EF4-FFF2-40B4-BE49-F238E27FC236}">
                  <a16:creationId xmlns:a16="http://schemas.microsoft.com/office/drawing/2014/main" id="{524B7D43-0501-5546-C7D6-6DA737927623}"/>
                </a:ext>
              </a:extLst>
            </p:cNvPr>
            <p:cNvSpPr txBox="1">
              <a:spLocks/>
            </p:cNvSpPr>
            <p:nvPr/>
          </p:nvSpPr>
          <p:spPr>
            <a:xfrm>
              <a:off x="2731888" y="1803650"/>
              <a:ext cx="540000" cy="21544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  </a:ext>
            </a:extLst>
          </p:spPr>
          <p:txBody>
            <a:bodyPr wrap="square" lIns="0" tIns="0" rIns="0" bIns="0">
              <a:spAutoFit/>
            </a:bodyPr>
            <a:lstStyle>
              <a:lvl1pPr marL="254000" marR="0" indent="-2540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1pPr>
              <a:lvl2pPr marL="4064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0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2pPr>
              <a:lvl3pPr marL="6096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3pPr>
              <a:lvl4pPr marL="8128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4pPr>
              <a:lvl5pPr marL="10160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5pPr>
              <a:lvl6pPr marL="25374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6pPr>
              <a:lvl7pPr marL="29946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7pPr>
              <a:lvl8pPr marL="34518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8pPr>
              <a:lvl9pPr marL="39090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9pPr>
            </a:lstStyle>
            <a:p>
              <a:pPr marL="0" lvl="1" indent="0" algn="ctr" hangingPunct="1">
                <a:buClr>
                  <a:srgbClr val="C00000"/>
                </a:buClr>
                <a:buSzPct val="140000"/>
                <a:buNone/>
              </a:pPr>
              <a:r>
                <a:rPr lang="en-US" sz="1400" b="1" dirty="0"/>
                <a:t>BS07</a:t>
              </a:r>
            </a:p>
          </p:txBody>
        </p:sp>
        <p:sp>
          <p:nvSpPr>
            <p:cNvPr id="101" name="CERN/INFN Agreements…">
              <a:extLst>
                <a:ext uri="{FF2B5EF4-FFF2-40B4-BE49-F238E27FC236}">
                  <a16:creationId xmlns:a16="http://schemas.microsoft.com/office/drawing/2014/main" id="{BB65F124-48B9-DDFA-3F86-653C641BF987}"/>
                </a:ext>
              </a:extLst>
            </p:cNvPr>
            <p:cNvSpPr txBox="1">
              <a:spLocks/>
            </p:cNvSpPr>
            <p:nvPr/>
          </p:nvSpPr>
          <p:spPr>
            <a:xfrm>
              <a:off x="2731888" y="3301065"/>
              <a:ext cx="540000" cy="21544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  </a:ext>
            </a:extLst>
          </p:spPr>
          <p:txBody>
            <a:bodyPr wrap="square" lIns="0" tIns="0" rIns="0" bIns="0">
              <a:spAutoFit/>
            </a:bodyPr>
            <a:lstStyle>
              <a:lvl1pPr marL="254000" marR="0" indent="-2540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1pPr>
              <a:lvl2pPr marL="4064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0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2pPr>
              <a:lvl3pPr marL="6096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3pPr>
              <a:lvl4pPr marL="8128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4pPr>
              <a:lvl5pPr marL="10160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5pPr>
              <a:lvl6pPr marL="25374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6pPr>
              <a:lvl7pPr marL="29946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7pPr>
              <a:lvl8pPr marL="34518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8pPr>
              <a:lvl9pPr marL="39090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9pPr>
            </a:lstStyle>
            <a:p>
              <a:pPr marL="0" lvl="1" indent="0" algn="ctr" hangingPunct="1">
                <a:buClr>
                  <a:srgbClr val="C00000"/>
                </a:buClr>
                <a:buSzPct val="140000"/>
                <a:buNone/>
              </a:pPr>
              <a:r>
                <a:rPr lang="en-US" sz="1400" b="1" dirty="0"/>
                <a:t>AS05</a:t>
              </a:r>
            </a:p>
          </p:txBody>
        </p:sp>
      </p:grpSp>
      <p:sp>
        <p:nvSpPr>
          <p:cNvPr id="104" name="CERN/INFN Agreements…">
            <a:extLst>
              <a:ext uri="{FF2B5EF4-FFF2-40B4-BE49-F238E27FC236}">
                <a16:creationId xmlns:a16="http://schemas.microsoft.com/office/drawing/2014/main" id="{01634076-280E-3B12-342F-4E26E4B53F29}"/>
              </a:ext>
            </a:extLst>
          </p:cNvPr>
          <p:cNvSpPr txBox="1">
            <a:spLocks/>
          </p:cNvSpPr>
          <p:nvPr/>
        </p:nvSpPr>
        <p:spPr>
          <a:xfrm>
            <a:off x="4191098" y="866231"/>
            <a:ext cx="614164" cy="2154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marL="254000" marR="0" indent="-2540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1pPr>
            <a:lvl2pPr marL="4064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0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2pPr>
            <a:lvl3pPr marL="6096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3pPr>
            <a:lvl4pPr marL="8128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4pPr>
            <a:lvl5pPr marL="10160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5pPr>
            <a:lvl6pPr marL="25374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6pPr>
            <a:lvl7pPr marL="29946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7pPr>
            <a:lvl8pPr marL="34518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8pPr>
            <a:lvl9pPr marL="39090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9pPr>
          </a:lstStyle>
          <a:p>
            <a:pPr marL="0" lvl="1" indent="0" algn="ctr" hangingPunct="1">
              <a:buClr>
                <a:srgbClr val="C00000"/>
              </a:buClr>
              <a:buSzPct val="140000"/>
              <a:buNone/>
            </a:pPr>
            <a:r>
              <a:rPr lang="en-US" sz="1400" b="1" dirty="0"/>
              <a:t>CS view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E14C188-DDF6-E0C1-5F12-FBFC9FF717B5}"/>
              </a:ext>
            </a:extLst>
          </p:cNvPr>
          <p:cNvGrpSpPr/>
          <p:nvPr/>
        </p:nvGrpSpPr>
        <p:grpSpPr>
          <a:xfrm>
            <a:off x="4572000" y="1207243"/>
            <a:ext cx="2844945" cy="2838836"/>
            <a:chOff x="4572000" y="1207243"/>
            <a:chExt cx="2844945" cy="2838836"/>
          </a:xfrm>
        </p:grpSpPr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70BB4D2E-17D9-7711-9477-47367003F5D1}"/>
                </a:ext>
              </a:extLst>
            </p:cNvPr>
            <p:cNvGrpSpPr/>
            <p:nvPr/>
          </p:nvGrpSpPr>
          <p:grpSpPr>
            <a:xfrm>
              <a:off x="4572000" y="1222676"/>
              <a:ext cx="2844945" cy="2823403"/>
              <a:chOff x="4572000" y="1222676"/>
              <a:chExt cx="2844945" cy="2823403"/>
            </a:xfrm>
          </p:grpSpPr>
          <p:pic>
            <p:nvPicPr>
              <p:cNvPr id="23" name="Immagine 29">
                <a:extLst>
                  <a:ext uri="{FF2B5EF4-FFF2-40B4-BE49-F238E27FC236}">
                    <a16:creationId xmlns:a16="http://schemas.microsoft.com/office/drawing/2014/main" id="{E1F7C85B-F8A5-30D4-1BDA-3E5109A4018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72000" y="1274079"/>
                <a:ext cx="2844945" cy="2772000"/>
              </a:xfrm>
              <a:prstGeom prst="rect">
                <a:avLst/>
              </a:prstGeom>
              <a:effectLst>
                <a:outerShdw blurRad="254000" dist="127000" dir="2700000" algn="ctr" rotWithShape="0">
                  <a:srgbClr val="000000">
                    <a:alpha val="40000"/>
                  </a:srgbClr>
                </a:outerShdw>
              </a:effectLst>
            </p:spPr>
          </p:pic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BA7D22DA-F864-6450-9E4C-2D098EBF0C74}"/>
                  </a:ext>
                </a:extLst>
              </p:cNvPr>
              <p:cNvGrpSpPr/>
              <p:nvPr/>
            </p:nvGrpSpPr>
            <p:grpSpPr>
              <a:xfrm>
                <a:off x="6118499" y="1222676"/>
                <a:ext cx="129773" cy="365071"/>
                <a:chOff x="1699200" y="1263600"/>
                <a:chExt cx="129773" cy="365071"/>
              </a:xfrm>
            </p:grpSpPr>
            <p:cxnSp>
              <p:nvCxnSpPr>
                <p:cNvPr id="64" name="Connettore diritto 16">
                  <a:extLst>
                    <a:ext uri="{FF2B5EF4-FFF2-40B4-BE49-F238E27FC236}">
                      <a16:creationId xmlns:a16="http://schemas.microsoft.com/office/drawing/2014/main" id="{A6CF9162-B7C0-3E87-7198-315F8F7E835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4380000" flipH="1">
                  <a:off x="1666973" y="1466671"/>
                  <a:ext cx="324000" cy="0"/>
                </a:xfrm>
                <a:prstGeom prst="line">
                  <a:avLst/>
                </a:prstGeom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Connettore diritto 16">
                  <a:extLst>
                    <a:ext uri="{FF2B5EF4-FFF2-40B4-BE49-F238E27FC236}">
                      <a16:creationId xmlns:a16="http://schemas.microsoft.com/office/drawing/2014/main" id="{994610CA-A163-E358-FD6A-E09133FF079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4380000" flipH="1">
                  <a:off x="1623600" y="1454400"/>
                  <a:ext cx="324000" cy="0"/>
                </a:xfrm>
                <a:prstGeom prst="line">
                  <a:avLst/>
                </a:prstGeom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Connettore diritto 16">
                  <a:extLst>
                    <a:ext uri="{FF2B5EF4-FFF2-40B4-BE49-F238E27FC236}">
                      <a16:creationId xmlns:a16="http://schemas.microsoft.com/office/drawing/2014/main" id="{E369AD0C-ED3C-8FD9-43A4-F6A75D0D59A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4380000" flipH="1">
                  <a:off x="1582336" y="1439315"/>
                  <a:ext cx="324000" cy="0"/>
                </a:xfrm>
                <a:prstGeom prst="line">
                  <a:avLst/>
                </a:prstGeom>
                <a:ln w="38100">
                  <a:solidFill>
                    <a:srgbClr val="FFC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67" name="Connettore diritto 16">
                  <a:extLst>
                    <a:ext uri="{FF2B5EF4-FFF2-40B4-BE49-F238E27FC236}">
                      <a16:creationId xmlns:a16="http://schemas.microsoft.com/office/drawing/2014/main" id="{3A29560C-4B26-E389-51E4-EDA8FDF87CE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4380000" flipH="1">
                  <a:off x="1537200" y="1425600"/>
                  <a:ext cx="324000" cy="0"/>
                </a:xfrm>
                <a:prstGeom prst="line">
                  <a:avLst/>
                </a:prstGeom>
                <a:ln w="38100">
                  <a:solidFill>
                    <a:srgbClr val="FFC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5" name="Connettore diritto 16">
                <a:extLst>
                  <a:ext uri="{FF2B5EF4-FFF2-40B4-BE49-F238E27FC236}">
                    <a16:creationId xmlns:a16="http://schemas.microsoft.com/office/drawing/2014/main" id="{495B8B9A-0DF6-300D-CD13-A914A548F52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081015" y="2654951"/>
                <a:ext cx="324000" cy="0"/>
              </a:xfrm>
              <a:prstGeom prst="line">
                <a:avLst/>
              </a:prstGeom>
              <a:ln w="38100">
                <a:solidFill>
                  <a:srgbClr val="92D05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99" name="CERN/INFN Agreements…">
                <a:extLst>
                  <a:ext uri="{FF2B5EF4-FFF2-40B4-BE49-F238E27FC236}">
                    <a16:creationId xmlns:a16="http://schemas.microsoft.com/office/drawing/2014/main" id="{10960586-3E76-A352-DD02-13AAAEFC55D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724472" y="2521580"/>
                <a:ext cx="540000" cy="276999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wrap="square" lIns="0" tIns="0" rIns="0" bIns="0">
                <a:spAutoFit/>
              </a:bodyPr>
              <a:lstStyle>
                <a:lvl1pPr marL="254000" marR="0" indent="-2540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1pPr>
                <a:lvl2pPr marL="4064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20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2pPr>
                <a:lvl3pPr marL="6096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3pPr>
                <a:lvl4pPr marL="8128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4pPr>
                <a:lvl5pPr marL="10160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5pPr>
                <a:lvl6pPr marL="2537460" marR="0" indent="-25146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6pPr>
                <a:lvl7pPr marL="2994660" marR="0" indent="-25146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7pPr>
                <a:lvl8pPr marL="3451859" marR="0" indent="-251459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8pPr>
                <a:lvl9pPr marL="3909059" marR="0" indent="-251459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9pPr>
              </a:lstStyle>
              <a:p>
                <a:pPr marL="0" lvl="1" indent="0" algn="ctr" hangingPunct="1">
                  <a:buClr>
                    <a:srgbClr val="C00000"/>
                  </a:buClr>
                  <a:buSzPct val="140000"/>
                  <a:buNone/>
                </a:pPr>
                <a:r>
                  <a:rPr lang="en-US" sz="1800" b="1" dirty="0">
                    <a:solidFill>
                      <a:srgbClr val="0093BE"/>
                    </a:solidFill>
                  </a:rPr>
                  <a:t>AP06</a:t>
                </a:r>
              </a:p>
            </p:txBody>
          </p:sp>
          <p:sp>
            <p:nvSpPr>
              <p:cNvPr id="102" name="CERN/INFN Agreements…">
                <a:extLst>
                  <a:ext uri="{FF2B5EF4-FFF2-40B4-BE49-F238E27FC236}">
                    <a16:creationId xmlns:a16="http://schemas.microsoft.com/office/drawing/2014/main" id="{98E074DD-F14B-4BD1-F497-BE7752AE868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724472" y="1807635"/>
                <a:ext cx="540000" cy="215444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wrap="square" lIns="0" tIns="0" rIns="0" bIns="0">
                <a:spAutoFit/>
              </a:bodyPr>
              <a:lstStyle>
                <a:lvl1pPr marL="254000" marR="0" indent="-2540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1pPr>
                <a:lvl2pPr marL="4064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20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2pPr>
                <a:lvl3pPr marL="6096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3pPr>
                <a:lvl4pPr marL="8128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4pPr>
                <a:lvl5pPr marL="10160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5pPr>
                <a:lvl6pPr marL="2537460" marR="0" indent="-25146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6pPr>
                <a:lvl7pPr marL="2994660" marR="0" indent="-25146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7pPr>
                <a:lvl8pPr marL="3451859" marR="0" indent="-251459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8pPr>
                <a:lvl9pPr marL="3909059" marR="0" indent="-251459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9pPr>
              </a:lstStyle>
              <a:p>
                <a:pPr marL="0" lvl="1" indent="0" algn="ctr" hangingPunct="1">
                  <a:buClr>
                    <a:srgbClr val="C00000"/>
                  </a:buClr>
                  <a:buSzPct val="140000"/>
                  <a:buNone/>
                </a:pPr>
                <a:r>
                  <a:rPr lang="en-US" sz="1400" b="1" dirty="0"/>
                  <a:t>AS07</a:t>
                </a:r>
              </a:p>
            </p:txBody>
          </p:sp>
          <p:sp>
            <p:nvSpPr>
              <p:cNvPr id="103" name="CERN/INFN Agreements…">
                <a:extLst>
                  <a:ext uri="{FF2B5EF4-FFF2-40B4-BE49-F238E27FC236}">
                    <a16:creationId xmlns:a16="http://schemas.microsoft.com/office/drawing/2014/main" id="{3AA99A15-F1EF-2419-7B6C-9ABA9E9CC93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724472" y="3297080"/>
                <a:ext cx="540000" cy="215444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wrap="square" lIns="0" tIns="0" rIns="0" bIns="0">
                <a:spAutoFit/>
              </a:bodyPr>
              <a:lstStyle>
                <a:lvl1pPr marL="254000" marR="0" indent="-2540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1pPr>
                <a:lvl2pPr marL="4064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20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2pPr>
                <a:lvl3pPr marL="6096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3pPr>
                <a:lvl4pPr marL="8128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4pPr>
                <a:lvl5pPr marL="10160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5pPr>
                <a:lvl6pPr marL="2537460" marR="0" indent="-25146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6pPr>
                <a:lvl7pPr marL="2994660" marR="0" indent="-25146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7pPr>
                <a:lvl8pPr marL="3451859" marR="0" indent="-251459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8pPr>
                <a:lvl9pPr marL="3909059" marR="0" indent="-251459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9pPr>
              </a:lstStyle>
              <a:p>
                <a:pPr marL="0" lvl="1" indent="0" algn="ctr" hangingPunct="1">
                  <a:buClr>
                    <a:srgbClr val="C00000"/>
                  </a:buClr>
                  <a:buSzPct val="140000"/>
                  <a:buNone/>
                </a:pPr>
                <a:r>
                  <a:rPr lang="en-US" sz="1400" b="1" dirty="0"/>
                  <a:t>BS08</a:t>
                </a:r>
              </a:p>
            </p:txBody>
          </p:sp>
        </p:grpSp>
        <p:cxnSp>
          <p:nvCxnSpPr>
            <p:cNvPr id="4" name="Connettore diritto 16">
              <a:extLst>
                <a:ext uri="{FF2B5EF4-FFF2-40B4-BE49-F238E27FC236}">
                  <a16:creationId xmlns:a16="http://schemas.microsoft.com/office/drawing/2014/main" id="{7AE96B21-ADB6-3DE0-C2E8-EF8E5F42B2F2}"/>
                </a:ext>
              </a:extLst>
            </p:cNvPr>
            <p:cNvCxnSpPr>
              <a:cxnSpLocks/>
            </p:cNvCxnSpPr>
            <p:nvPr/>
          </p:nvCxnSpPr>
          <p:spPr>
            <a:xfrm rot="17220000" flipH="1">
              <a:off x="5913127" y="1369243"/>
              <a:ext cx="324000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74163109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F181C2-CA30-6ECF-8BD9-2E4F56B9F7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 Box 2">
            <a:extLst>
              <a:ext uri="{FF2B5EF4-FFF2-40B4-BE49-F238E27FC236}">
                <a16:creationId xmlns:a16="http://schemas.microsoft.com/office/drawing/2014/main" id="{F2827A3B-BACD-D7FE-19CC-676AA3DF05F3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8919799" y="4864448"/>
            <a:ext cx="127001" cy="17281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12</a:t>
            </a:fld>
            <a:endParaRPr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5297D84-B9C2-D2F2-C6E7-784194BF9AB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11999" y="-2161"/>
            <a:ext cx="8100000" cy="540001"/>
          </a:xfrm>
          <a:prstGeom prst="rect">
            <a:avLst/>
          </a:prstGeom>
        </p:spPr>
        <p:txBody>
          <a:bodyPr>
            <a:noAutofit/>
          </a:bodyPr>
          <a:lstStyle>
            <a:lvl1pPr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  <a:tab pos="5283200" algn="l"/>
                <a:tab pos="5600700" algn="l"/>
                <a:tab pos="5905500" algn="l"/>
              </a:tabLst>
            </a:lvl1pPr>
          </a:lstStyle>
          <a:p>
            <a:r>
              <a:rPr lang="en-US" dirty="0"/>
              <a:t>Expected Field Quality of MBRD3 @ Nominal Operation</a:t>
            </a:r>
          </a:p>
        </p:txBody>
      </p:sp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2E62FD31-A97F-0CE1-A186-D07D3AAF31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62262"/>
              </p:ext>
            </p:extLst>
          </p:nvPr>
        </p:nvGraphicFramePr>
        <p:xfrm>
          <a:off x="365026" y="1094949"/>
          <a:ext cx="4319999" cy="1340766"/>
        </p:xfrm>
        <a:graphic>
          <a:graphicData uri="http://schemas.openxmlformats.org/drawingml/2006/table">
            <a:tbl>
              <a:tblPr/>
              <a:tblGrid>
                <a:gridCol w="303385">
                  <a:extLst>
                    <a:ext uri="{9D8B030D-6E8A-4147-A177-3AD203B41FA5}">
                      <a16:colId xmlns:a16="http://schemas.microsoft.com/office/drawing/2014/main" val="582101182"/>
                    </a:ext>
                  </a:extLst>
                </a:gridCol>
                <a:gridCol w="445192">
                  <a:extLst>
                    <a:ext uri="{9D8B030D-6E8A-4147-A177-3AD203B41FA5}">
                      <a16:colId xmlns:a16="http://schemas.microsoft.com/office/drawing/2014/main" val="4090181745"/>
                    </a:ext>
                  </a:extLst>
                </a:gridCol>
                <a:gridCol w="821134">
                  <a:extLst>
                    <a:ext uri="{9D8B030D-6E8A-4147-A177-3AD203B41FA5}">
                      <a16:colId xmlns:a16="http://schemas.microsoft.com/office/drawing/2014/main" val="2612867434"/>
                    </a:ext>
                  </a:extLst>
                </a:gridCol>
                <a:gridCol w="741981">
                  <a:extLst>
                    <a:ext uri="{9D8B030D-6E8A-4147-A177-3AD203B41FA5}">
                      <a16:colId xmlns:a16="http://schemas.microsoft.com/office/drawing/2014/main" val="3299406508"/>
                    </a:ext>
                  </a:extLst>
                </a:gridCol>
                <a:gridCol w="445192">
                  <a:extLst>
                    <a:ext uri="{9D8B030D-6E8A-4147-A177-3AD203B41FA5}">
                      <a16:colId xmlns:a16="http://schemas.microsoft.com/office/drawing/2014/main" val="1975815575"/>
                    </a:ext>
                  </a:extLst>
                </a:gridCol>
                <a:gridCol w="821134">
                  <a:extLst>
                    <a:ext uri="{9D8B030D-6E8A-4147-A177-3AD203B41FA5}">
                      <a16:colId xmlns:a16="http://schemas.microsoft.com/office/drawing/2014/main" val="2613968211"/>
                    </a:ext>
                  </a:extLst>
                </a:gridCol>
                <a:gridCol w="741981">
                  <a:extLst>
                    <a:ext uri="{9D8B030D-6E8A-4147-A177-3AD203B41FA5}">
                      <a16:colId xmlns:a16="http://schemas.microsoft.com/office/drawing/2014/main" val="2855328882"/>
                    </a:ext>
                  </a:extLst>
                </a:gridCol>
              </a:tblGrid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CENTER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8666081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AP05 @ -94 mm (AP1)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AP06 @ +94 mm (AP2)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7308129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SIMU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PROTO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SERIE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SIMU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PROTO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SERIE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070084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5.65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4.81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-5.72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-4.88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-2.23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6059647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-14.49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-13.32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0061954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-1.02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4.41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-1.13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3.54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5917370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3.47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-1.56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-3.47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1377727"/>
                  </a:ext>
                </a:extLst>
              </a:tr>
            </a:tbl>
          </a:graphicData>
        </a:graphic>
      </p:graphicFrame>
      <p:pic>
        <p:nvPicPr>
          <p:cNvPr id="28" name="Picture 27">
            <a:extLst>
              <a:ext uri="{FF2B5EF4-FFF2-40B4-BE49-F238E27FC236}">
                <a16:creationId xmlns:a16="http://schemas.microsoft.com/office/drawing/2014/main" id="{4AA11A8E-D473-171B-4C5F-E75702F18A2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71626" y="496563"/>
            <a:ext cx="3679200" cy="4599001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E0CD120A-9B69-15A7-8A18-7296877FDAD4}"/>
              </a:ext>
            </a:extLst>
          </p:cNvPr>
          <p:cNvGrpSpPr/>
          <p:nvPr/>
        </p:nvGrpSpPr>
        <p:grpSpPr>
          <a:xfrm>
            <a:off x="1153915" y="2825770"/>
            <a:ext cx="2742225" cy="540001"/>
            <a:chOff x="2389286" y="4577394"/>
            <a:chExt cx="2742225" cy="540001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" name="TextBox 4">
                  <a:extLst>
                    <a:ext uri="{FF2B5EF4-FFF2-40B4-BE49-F238E27FC236}">
                      <a16:creationId xmlns:a16="http://schemas.microsoft.com/office/drawing/2014/main" id="{9DFF88E2-9BD5-3808-C42E-9FB3B976CDB5}"/>
                    </a:ext>
                  </a:extLst>
                </p:cNvPr>
                <p:cNvSpPr txBox="1"/>
                <p:nvPr/>
              </p:nvSpPr>
              <p:spPr>
                <a:xfrm>
                  <a:off x="2525028" y="4577394"/>
                  <a:ext cx="2470741" cy="265457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0" tIns="0" rIns="0" bIns="0" numCol="1" spcCol="38100" rtlCol="0" anchor="t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</m:ctrlPr>
                          </m:sSubPr>
                          <m:e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∆</m:t>
                            </m:r>
                          </m:e>
                          <m:sub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1</m:t>
                            </m:r>
                          </m:sub>
                        </m:sSub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sym typeface="Arial"/>
                          </a:rPr>
                          <m:t>=</m:t>
                        </m:r>
                        <m:sSubSup>
                          <m:sSubSupPr>
                            <m:ctrlP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</m:ctrlPr>
                          </m:sSubSupPr>
                          <m:e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𝑀𝑒𝑎𝑠</m:t>
                            </m:r>
                          </m:e>
                          <m:sub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𝑃𝑅𝑂𝑇𝑂</m:t>
                            </m:r>
                          </m:sub>
                          <m:sup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@ </m:t>
                            </m:r>
                            <m:sSub>
                              <m:sSubPr>
                                <m:ctrlP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sym typeface="Arial"/>
                                  </a:rPr>
                                </m:ctrlPr>
                              </m:sSubPr>
                              <m:e>
                                <m: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sym typeface="Arial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sym typeface="Arial"/>
                                  </a:rPr>
                                  <m:t>𝑛𝑜𝑚</m:t>
                                </m:r>
                              </m:sub>
                            </m:sSub>
                          </m:sup>
                        </m:sSubSup>
                        <m:r>
                          <a:rPr lang="it-IT" sz="1400" i="1">
                            <a:latin typeface="Cambria Math" panose="02040503050406030204" pitchFamily="18" charset="0"/>
                          </a:rPr>
                          <m:t>−</m:t>
                        </m:r>
                        <m:sSubSup>
                          <m:sSubSupPr>
                            <m:ctrlPr>
                              <a:rPr lang="it-IT" sz="14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it-IT" sz="1400" i="1">
                                <a:latin typeface="Cambria Math" panose="02040503050406030204" pitchFamily="18" charset="0"/>
                              </a:rPr>
                              <m:t>𝑆𝑖𝑚</m:t>
                            </m:r>
                            <m:r>
                              <a:rPr lang="it-IT" sz="1400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it-IT" sz="1400" i="1">
                                <a:latin typeface="Cambria Math" panose="02040503050406030204" pitchFamily="18" charset="0"/>
                              </a:rPr>
                              <m:t>𝑃𝑅𝑂𝑇𝑂</m:t>
                            </m:r>
                          </m:sub>
                          <m:sup>
                            <m:r>
                              <a:rPr lang="it-IT" sz="1400" i="1">
                                <a:latin typeface="Cambria Math" panose="02040503050406030204" pitchFamily="18" charset="0"/>
                              </a:rPr>
                              <m:t>@ </m:t>
                            </m:r>
                            <m:sSub>
                              <m:sSubPr>
                                <m:ctrlPr>
                                  <a:rPr lang="it-IT" sz="1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sz="1400" b="0" i="1" smtClean="0">
                                    <a:latin typeface="Cambria Math" panose="02040503050406030204" pitchFamily="18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lang="it-IT" sz="1400" b="0" i="1" smtClean="0">
                                    <a:latin typeface="Cambria Math" panose="02040503050406030204" pitchFamily="18" charset="0"/>
                                  </a:rPr>
                                  <m:t>𝑛𝑜𝑚</m:t>
                                </m:r>
                              </m:sub>
                            </m:sSub>
                          </m:sup>
                        </m:sSubSup>
                      </m:oMath>
                    </m:oMathPara>
                  </a14:m>
                  <a:endParaRPr kumimoji="0" lang="en-GB" sz="14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sym typeface="Arial"/>
                  </a:endParaRPr>
                </a:p>
              </p:txBody>
            </p:sp>
          </mc:Choice>
          <mc:Fallback>
            <p:sp>
              <p:nvSpPr>
                <p:cNvPr id="5" name="TextBox 4">
                  <a:extLst>
                    <a:ext uri="{FF2B5EF4-FFF2-40B4-BE49-F238E27FC236}">
                      <a16:creationId xmlns:a16="http://schemas.microsoft.com/office/drawing/2014/main" id="{9DFF88E2-9BD5-3808-C42E-9FB3B976CDB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25028" y="4577394"/>
                  <a:ext cx="2470741" cy="265457"/>
                </a:xfrm>
                <a:prstGeom prst="rect">
                  <a:avLst/>
                </a:prstGeom>
                <a:blipFill>
                  <a:blip r:embed="rId4"/>
                  <a:stretch>
                    <a:fillRect t="-2326" b="-18605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784C43FD-9EFF-BA3D-4115-4565CCB36551}"/>
                    </a:ext>
                  </a:extLst>
                </p:cNvPr>
                <p:cNvSpPr txBox="1"/>
                <p:nvPr/>
              </p:nvSpPr>
              <p:spPr>
                <a:xfrm>
                  <a:off x="2404610" y="4824693"/>
                  <a:ext cx="2623475" cy="27296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0" tIns="0" rIns="0" bIns="0" numCol="1" spcCol="38100" rtlCol="0" anchor="t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𝐸𝑋𝑃𝐸</m:t>
                        </m:r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 </m:t>
                        </m:r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𝑃𝑅𝑂𝑇𝑂</m:t>
                        </m:r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=</m:t>
                        </m:r>
                        <m:sSubSup>
                          <m:sSubSupPr>
                            <m:ctrlP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</m:ctrlPr>
                          </m:sSubSupPr>
                          <m:e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𝑆𝑖𝑚𝑢</m:t>
                            </m:r>
                          </m:e>
                          <m:sub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𝑀𝐵𝑅𝐷</m:t>
                            </m:r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3</m:t>
                            </m:r>
                          </m:sub>
                          <m:sup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@ </m:t>
                            </m:r>
                            <m:sSub>
                              <m:sSubPr>
                                <m:ctrlP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Arial"/>
                                  </a:rPr>
                                </m:ctrlPr>
                              </m:sSubPr>
                              <m:e>
                                <m: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Arial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Arial"/>
                                  </a:rPr>
                                  <m:t>𝑛𝑜𝑚</m:t>
                                </m:r>
                              </m:sub>
                            </m:sSub>
                          </m:sup>
                        </m:sSubSup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+</m:t>
                        </m:r>
                        <m:sSub>
                          <m:sSubPr>
                            <m:ctrlP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</m:ctrlPr>
                          </m:sSubPr>
                          <m:e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∆</m:t>
                            </m:r>
                          </m:e>
                          <m:sub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kumimoji="0" lang="en-GB" sz="14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sym typeface="Arial"/>
                  </a:endParaRPr>
                </a:p>
              </p:txBody>
            </p:sp>
          </mc:Choice>
          <mc:Fallback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784C43FD-9EFF-BA3D-4115-4565CCB3655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04610" y="4824693"/>
                  <a:ext cx="2623475" cy="272960"/>
                </a:xfrm>
                <a:prstGeom prst="rect">
                  <a:avLst/>
                </a:prstGeom>
                <a:blipFill>
                  <a:blip r:embed="rId5"/>
                  <a:stretch>
                    <a:fillRect l="-1163" b="-11111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98B23AAF-110E-4BD7-D807-74D87F6939DB}"/>
                </a:ext>
              </a:extLst>
            </p:cNvPr>
            <p:cNvSpPr/>
            <p:nvPr/>
          </p:nvSpPr>
          <p:spPr>
            <a:xfrm>
              <a:off x="2389286" y="4577394"/>
              <a:ext cx="2742225" cy="540001"/>
            </a:xfrm>
            <a:prstGeom prst="rect">
              <a:avLst/>
            </a:prstGeom>
            <a:noFill/>
            <a:ln w="25400" cap="flat">
              <a:solidFill>
                <a:srgbClr val="0093BE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spc="0" normalizeH="0" baseline="0">
                <a:ln>
                  <a:noFill/>
                </a:ln>
                <a:effectLst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3997F493-9E88-A10F-8B5C-716489BF4807}"/>
              </a:ext>
            </a:extLst>
          </p:cNvPr>
          <p:cNvGrpSpPr/>
          <p:nvPr/>
        </p:nvGrpSpPr>
        <p:grpSpPr>
          <a:xfrm>
            <a:off x="1153914" y="3593328"/>
            <a:ext cx="2742225" cy="542960"/>
            <a:chOff x="5513445" y="4577394"/>
            <a:chExt cx="2742225" cy="542960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B8BA0552-A722-C335-6548-54A555853BB8}"/>
                    </a:ext>
                  </a:extLst>
                </p:cNvPr>
                <p:cNvSpPr txBox="1"/>
                <p:nvPr/>
              </p:nvSpPr>
              <p:spPr>
                <a:xfrm>
                  <a:off x="5513445" y="4583730"/>
                  <a:ext cx="2742225" cy="23891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0" tIns="0" rIns="0" bIns="0" numCol="1" spcCol="38100" rtlCol="0" anchor="t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</m:ctrlPr>
                          </m:sSubPr>
                          <m:e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∆</m:t>
                            </m:r>
                          </m:e>
                          <m:sub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2</m:t>
                            </m:r>
                          </m:sub>
                        </m:sSub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sym typeface="Arial"/>
                          </a:rPr>
                          <m:t>=</m:t>
                        </m:r>
                        <m:sSubSup>
                          <m:sSubSupPr>
                            <m:ctrlP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</m:ctrlPr>
                          </m:sSubSupPr>
                          <m:e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𝑀𝑒𝑎𝑠</m:t>
                            </m:r>
                          </m:e>
                          <m:sub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𝑀𝐵𝑅𝐷</m:t>
                            </m:r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2</m:t>
                            </m:r>
                          </m:sub>
                          <m:sup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𝑖𝑟𝑜𝑛</m:t>
                            </m:r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 @ </m:t>
                            </m:r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𝑅𝑇</m:t>
                            </m:r>
                          </m:sup>
                        </m:sSubSup>
                        <m:r>
                          <a:rPr lang="it-IT" sz="1400" i="1">
                            <a:latin typeface="Cambria Math" panose="02040503050406030204" pitchFamily="18" charset="0"/>
                          </a:rPr>
                          <m:t>−</m:t>
                        </m:r>
                        <m:sSubSup>
                          <m:sSubSupPr>
                            <m:ctrlPr>
                              <a:rPr lang="it-IT" sz="14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it-IT" sz="1400" i="1">
                                <a:latin typeface="Cambria Math" panose="02040503050406030204" pitchFamily="18" charset="0"/>
                              </a:rPr>
                              <m:t>𝑆𝑖𝑚</m:t>
                            </m:r>
                            <m:r>
                              <a:rPr lang="it-IT" sz="1400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it-IT" sz="1400" b="0" i="1" smtClean="0">
                                <a:latin typeface="Cambria Math" panose="02040503050406030204" pitchFamily="18" charset="0"/>
                              </a:rPr>
                              <m:t>𝑀𝐵𝑅𝐷</m:t>
                            </m:r>
                            <m:r>
                              <a:rPr lang="it-IT" sz="1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it-IT" sz="1400" b="0" i="1" smtClean="0">
                                <a:latin typeface="Cambria Math" panose="02040503050406030204" pitchFamily="18" charset="0"/>
                              </a:rPr>
                              <m:t>𝑖𝑟𝑜𝑛</m:t>
                            </m:r>
                            <m:r>
                              <a:rPr lang="it-IT" sz="1400" b="0" i="1" smtClean="0">
                                <a:latin typeface="Cambria Math" panose="02040503050406030204" pitchFamily="18" charset="0"/>
                              </a:rPr>
                              <m:t> @ </m:t>
                            </m:r>
                            <m:r>
                              <a:rPr lang="it-IT" sz="1400" b="0" i="1" smtClean="0">
                                <a:latin typeface="Cambria Math" panose="02040503050406030204" pitchFamily="18" charset="0"/>
                              </a:rPr>
                              <m:t>𝑅𝑇</m:t>
                            </m:r>
                          </m:sup>
                        </m:sSubSup>
                      </m:oMath>
                    </m:oMathPara>
                  </a14:m>
                  <a:endParaRPr kumimoji="0" lang="en-GB" sz="14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sym typeface="Arial"/>
                  </a:endParaRPr>
                </a:p>
              </p:txBody>
            </p:sp>
          </mc:Choice>
          <mc:Fallback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B8BA0552-A722-C335-6548-54A555853BB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13445" y="4583730"/>
                  <a:ext cx="2742225" cy="238912"/>
                </a:xfrm>
                <a:prstGeom prst="rect">
                  <a:avLst/>
                </a:prstGeom>
                <a:blipFill>
                  <a:blip r:embed="rId6"/>
                  <a:stretch>
                    <a:fillRect l="-889" b="-15000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241D10D7-4800-89E6-B8B2-D6AEBD7699CC}"/>
                    </a:ext>
                  </a:extLst>
                </p:cNvPr>
                <p:cNvSpPr txBox="1"/>
                <p:nvPr/>
              </p:nvSpPr>
              <p:spPr>
                <a:xfrm>
                  <a:off x="5562978" y="4847394"/>
                  <a:ext cx="2554930" cy="27296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0" tIns="0" rIns="0" bIns="0" numCol="1" spcCol="38100" rtlCol="0" anchor="t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𝐸𝑋𝑃𝐸</m:t>
                        </m:r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 </m:t>
                        </m:r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𝑆𝐸𝑅𝐼𝐸</m:t>
                        </m:r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=</m:t>
                        </m:r>
                        <m:sSubSup>
                          <m:sSubSupPr>
                            <m:ctrlP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</m:ctrlPr>
                          </m:sSubSupPr>
                          <m:e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𝑆𝑖𝑚𝑢</m:t>
                            </m:r>
                          </m:e>
                          <m:sub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𝑀𝐵𝑅𝐷</m:t>
                            </m:r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3</m:t>
                            </m:r>
                          </m:sub>
                          <m:sup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@ </m:t>
                            </m:r>
                            <m:sSub>
                              <m:sSubPr>
                                <m:ctrlP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Arial"/>
                                  </a:rPr>
                                </m:ctrlPr>
                              </m:sSubPr>
                              <m:e>
                                <m: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Arial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Arial"/>
                                  </a:rPr>
                                  <m:t>𝑛𝑜𝑚</m:t>
                                </m:r>
                              </m:sub>
                            </m:sSub>
                          </m:sup>
                        </m:sSubSup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+</m:t>
                        </m:r>
                        <m:sSub>
                          <m:sSubPr>
                            <m:ctrlP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</m:ctrlPr>
                          </m:sSubPr>
                          <m:e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∆</m:t>
                            </m:r>
                          </m:e>
                          <m:sub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kumimoji="0" lang="en-GB" sz="14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sym typeface="Arial"/>
                  </a:endParaRPr>
                </a:p>
              </p:txBody>
            </p:sp>
          </mc:Choice>
          <mc:Fallback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241D10D7-4800-89E6-B8B2-D6AEBD7699C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62978" y="4847394"/>
                  <a:ext cx="2554930" cy="272960"/>
                </a:xfrm>
                <a:prstGeom prst="rect">
                  <a:avLst/>
                </a:prstGeom>
                <a:blipFill>
                  <a:blip r:embed="rId7"/>
                  <a:stretch>
                    <a:fillRect l="-1190" t="-2222" b="-11111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0027996-E212-5167-158B-9853BFD04DD5}"/>
                </a:ext>
              </a:extLst>
            </p:cNvPr>
            <p:cNvSpPr/>
            <p:nvPr/>
          </p:nvSpPr>
          <p:spPr>
            <a:xfrm>
              <a:off x="5513445" y="4577394"/>
              <a:ext cx="2742225" cy="540001"/>
            </a:xfrm>
            <a:prstGeom prst="rect">
              <a:avLst/>
            </a:prstGeom>
            <a:noFill/>
            <a:ln w="25400" cap="flat">
              <a:solidFill>
                <a:srgbClr val="0093BE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spc="0" normalizeH="0" baseline="0">
                <a:ln>
                  <a:noFill/>
                </a:ln>
                <a:effectLst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88871010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4DD523-A1C9-F797-22AA-7C6D2FB9A3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 Box 2">
            <a:extLst>
              <a:ext uri="{FF2B5EF4-FFF2-40B4-BE49-F238E27FC236}">
                <a16:creationId xmlns:a16="http://schemas.microsoft.com/office/drawing/2014/main" id="{1C7F2725-78C0-5C84-DA84-F46C5B0E699A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8919799" y="4864448"/>
            <a:ext cx="127001" cy="17281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13</a:t>
            </a:fld>
            <a:endParaRPr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1696647-DC19-559B-F650-AA6EE720D7D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11999" y="-2161"/>
            <a:ext cx="8100000" cy="540001"/>
          </a:xfrm>
          <a:prstGeom prst="rect">
            <a:avLst/>
          </a:prstGeom>
        </p:spPr>
        <p:txBody>
          <a:bodyPr>
            <a:noAutofit/>
          </a:bodyPr>
          <a:lstStyle>
            <a:lvl1pPr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  <a:tab pos="5283200" algn="l"/>
                <a:tab pos="5600700" algn="l"/>
                <a:tab pos="5905500" algn="l"/>
              </a:tabLst>
            </a:lvl1pPr>
          </a:lstStyle>
          <a:p>
            <a:r>
              <a:rPr lang="en-US" dirty="0"/>
              <a:t>Expected Field Quality of MBRD3 @ Nominal Operation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A3D7B67D-7FCB-B02C-85CF-AA4735F9DC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9423460"/>
              </p:ext>
            </p:extLst>
          </p:nvPr>
        </p:nvGraphicFramePr>
        <p:xfrm>
          <a:off x="365025" y="1101285"/>
          <a:ext cx="4319999" cy="1340766"/>
        </p:xfrm>
        <a:graphic>
          <a:graphicData uri="http://schemas.openxmlformats.org/drawingml/2006/table">
            <a:tbl>
              <a:tblPr/>
              <a:tblGrid>
                <a:gridCol w="303385">
                  <a:extLst>
                    <a:ext uri="{9D8B030D-6E8A-4147-A177-3AD203B41FA5}">
                      <a16:colId xmlns:a16="http://schemas.microsoft.com/office/drawing/2014/main" val="3929421695"/>
                    </a:ext>
                  </a:extLst>
                </a:gridCol>
                <a:gridCol w="445192">
                  <a:extLst>
                    <a:ext uri="{9D8B030D-6E8A-4147-A177-3AD203B41FA5}">
                      <a16:colId xmlns:a16="http://schemas.microsoft.com/office/drawing/2014/main" val="3461723416"/>
                    </a:ext>
                  </a:extLst>
                </a:gridCol>
                <a:gridCol w="821134">
                  <a:extLst>
                    <a:ext uri="{9D8B030D-6E8A-4147-A177-3AD203B41FA5}">
                      <a16:colId xmlns:a16="http://schemas.microsoft.com/office/drawing/2014/main" val="4084614650"/>
                    </a:ext>
                  </a:extLst>
                </a:gridCol>
                <a:gridCol w="741981">
                  <a:extLst>
                    <a:ext uri="{9D8B030D-6E8A-4147-A177-3AD203B41FA5}">
                      <a16:colId xmlns:a16="http://schemas.microsoft.com/office/drawing/2014/main" val="1529234920"/>
                    </a:ext>
                  </a:extLst>
                </a:gridCol>
                <a:gridCol w="445192">
                  <a:extLst>
                    <a:ext uri="{9D8B030D-6E8A-4147-A177-3AD203B41FA5}">
                      <a16:colId xmlns:a16="http://schemas.microsoft.com/office/drawing/2014/main" val="2518520441"/>
                    </a:ext>
                  </a:extLst>
                </a:gridCol>
                <a:gridCol w="821134">
                  <a:extLst>
                    <a:ext uri="{9D8B030D-6E8A-4147-A177-3AD203B41FA5}">
                      <a16:colId xmlns:a16="http://schemas.microsoft.com/office/drawing/2014/main" val="1563763631"/>
                    </a:ext>
                  </a:extLst>
                </a:gridCol>
                <a:gridCol w="741981">
                  <a:extLst>
                    <a:ext uri="{9D8B030D-6E8A-4147-A177-3AD203B41FA5}">
                      <a16:colId xmlns:a16="http://schemas.microsoft.com/office/drawing/2014/main" val="1906934694"/>
                    </a:ext>
                  </a:extLst>
                </a:gridCol>
              </a:tblGrid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INTEGRATED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5027911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AP05 @ -94 mm (AP1)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AP06 @ +94 mm (AP2)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9056378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SIMU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PROTO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SERIE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SIMU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PROTO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SERIE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5575369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-3.41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-4.37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-4.63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3.34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4.30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4.56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4884709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-14.19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-0.23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-13.02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4703001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-2.30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3.18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-2.41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2.35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3.07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2329805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3.20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-1.09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-0.89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-3.20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794880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F75E7F05-235F-6CB7-CD57-6E337BF76E5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67054" y="595530"/>
            <a:ext cx="3679200" cy="4403890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70B97DF7-1DBD-8F47-480F-4249DC9442E7}"/>
              </a:ext>
            </a:extLst>
          </p:cNvPr>
          <p:cNvGrpSpPr/>
          <p:nvPr/>
        </p:nvGrpSpPr>
        <p:grpSpPr>
          <a:xfrm>
            <a:off x="1153915" y="2825770"/>
            <a:ext cx="2742225" cy="540001"/>
            <a:chOff x="2389286" y="4577394"/>
            <a:chExt cx="2742225" cy="540001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05CB87D6-5979-5D72-E317-730509BC0042}"/>
                    </a:ext>
                  </a:extLst>
                </p:cNvPr>
                <p:cNvSpPr txBox="1"/>
                <p:nvPr/>
              </p:nvSpPr>
              <p:spPr>
                <a:xfrm>
                  <a:off x="2525028" y="4577394"/>
                  <a:ext cx="2470741" cy="265457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0" tIns="0" rIns="0" bIns="0" numCol="1" spcCol="38100" rtlCol="0" anchor="t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</m:ctrlPr>
                          </m:sSubPr>
                          <m:e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∆</m:t>
                            </m:r>
                          </m:e>
                          <m:sub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1</m:t>
                            </m:r>
                          </m:sub>
                        </m:sSub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sym typeface="Arial"/>
                          </a:rPr>
                          <m:t>=</m:t>
                        </m:r>
                        <m:sSubSup>
                          <m:sSubSupPr>
                            <m:ctrlP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</m:ctrlPr>
                          </m:sSubSupPr>
                          <m:e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𝑀𝑒𝑎𝑠</m:t>
                            </m:r>
                          </m:e>
                          <m:sub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𝑃𝑅𝑂𝑇𝑂</m:t>
                            </m:r>
                          </m:sub>
                          <m:sup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@ </m:t>
                            </m:r>
                            <m:sSub>
                              <m:sSubPr>
                                <m:ctrlP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sym typeface="Arial"/>
                                  </a:rPr>
                                </m:ctrlPr>
                              </m:sSubPr>
                              <m:e>
                                <m: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sym typeface="Arial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sym typeface="Arial"/>
                                  </a:rPr>
                                  <m:t>𝑛𝑜𝑚</m:t>
                                </m:r>
                              </m:sub>
                            </m:sSub>
                          </m:sup>
                        </m:sSubSup>
                        <m:r>
                          <a:rPr lang="it-IT" sz="1400" i="1">
                            <a:latin typeface="Cambria Math" panose="02040503050406030204" pitchFamily="18" charset="0"/>
                          </a:rPr>
                          <m:t>−</m:t>
                        </m:r>
                        <m:sSubSup>
                          <m:sSubSupPr>
                            <m:ctrlPr>
                              <a:rPr lang="it-IT" sz="14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it-IT" sz="1400" i="1">
                                <a:latin typeface="Cambria Math" panose="02040503050406030204" pitchFamily="18" charset="0"/>
                              </a:rPr>
                              <m:t>𝑆𝑖𝑚</m:t>
                            </m:r>
                            <m:r>
                              <a:rPr lang="it-IT" sz="1400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it-IT" sz="1400" i="1">
                                <a:latin typeface="Cambria Math" panose="02040503050406030204" pitchFamily="18" charset="0"/>
                              </a:rPr>
                              <m:t>𝑃𝑅𝑂𝑇𝑂</m:t>
                            </m:r>
                          </m:sub>
                          <m:sup>
                            <m:r>
                              <a:rPr lang="it-IT" sz="1400" i="1">
                                <a:latin typeface="Cambria Math" panose="02040503050406030204" pitchFamily="18" charset="0"/>
                              </a:rPr>
                              <m:t>@ </m:t>
                            </m:r>
                            <m:sSub>
                              <m:sSubPr>
                                <m:ctrlPr>
                                  <a:rPr lang="it-IT" sz="1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sz="1400" b="0" i="1" smtClean="0">
                                    <a:latin typeface="Cambria Math" panose="02040503050406030204" pitchFamily="18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lang="it-IT" sz="1400" b="0" i="1" smtClean="0">
                                    <a:latin typeface="Cambria Math" panose="02040503050406030204" pitchFamily="18" charset="0"/>
                                  </a:rPr>
                                  <m:t>𝑛𝑜𝑚</m:t>
                                </m:r>
                              </m:sub>
                            </m:sSub>
                          </m:sup>
                        </m:sSubSup>
                      </m:oMath>
                    </m:oMathPara>
                  </a14:m>
                  <a:endParaRPr kumimoji="0" lang="en-GB" sz="14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sym typeface="Arial"/>
                  </a:endParaRPr>
                </a:p>
              </p:txBody>
            </p:sp>
          </mc:Choice>
          <mc:Fallback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05CB87D6-5979-5D72-E317-730509BC004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25028" y="4577394"/>
                  <a:ext cx="2470741" cy="265457"/>
                </a:xfrm>
                <a:prstGeom prst="rect">
                  <a:avLst/>
                </a:prstGeom>
                <a:blipFill>
                  <a:blip r:embed="rId4"/>
                  <a:stretch>
                    <a:fillRect t="-2326" b="-18605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83D1A755-8FB6-7FF8-1268-BE0B6292D419}"/>
                    </a:ext>
                  </a:extLst>
                </p:cNvPr>
                <p:cNvSpPr txBox="1"/>
                <p:nvPr/>
              </p:nvSpPr>
              <p:spPr>
                <a:xfrm>
                  <a:off x="2404610" y="4824693"/>
                  <a:ext cx="2623475" cy="27296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0" tIns="0" rIns="0" bIns="0" numCol="1" spcCol="38100" rtlCol="0" anchor="t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𝐸𝑋𝑃𝐸</m:t>
                        </m:r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 </m:t>
                        </m:r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𝑃𝑅𝑂𝑇𝑂</m:t>
                        </m:r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=</m:t>
                        </m:r>
                        <m:sSubSup>
                          <m:sSubSupPr>
                            <m:ctrlP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</m:ctrlPr>
                          </m:sSubSupPr>
                          <m:e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𝑆𝑖𝑚𝑢</m:t>
                            </m:r>
                          </m:e>
                          <m:sub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𝑀𝐵𝑅𝐷</m:t>
                            </m:r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3</m:t>
                            </m:r>
                          </m:sub>
                          <m:sup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@ </m:t>
                            </m:r>
                            <m:sSub>
                              <m:sSubPr>
                                <m:ctrlP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Arial"/>
                                  </a:rPr>
                                </m:ctrlPr>
                              </m:sSubPr>
                              <m:e>
                                <m: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Arial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Arial"/>
                                  </a:rPr>
                                  <m:t>𝑛𝑜𝑚</m:t>
                                </m:r>
                              </m:sub>
                            </m:sSub>
                          </m:sup>
                        </m:sSubSup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+</m:t>
                        </m:r>
                        <m:sSub>
                          <m:sSubPr>
                            <m:ctrlP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</m:ctrlPr>
                          </m:sSubPr>
                          <m:e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∆</m:t>
                            </m:r>
                          </m:e>
                          <m:sub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kumimoji="0" lang="en-GB" sz="14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sym typeface="Arial"/>
                  </a:endParaRPr>
                </a:p>
              </p:txBody>
            </p:sp>
          </mc:Choice>
          <mc:Fallback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83D1A755-8FB6-7FF8-1268-BE0B6292D41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04610" y="4824693"/>
                  <a:ext cx="2623475" cy="272960"/>
                </a:xfrm>
                <a:prstGeom prst="rect">
                  <a:avLst/>
                </a:prstGeom>
                <a:blipFill>
                  <a:blip r:embed="rId5"/>
                  <a:stretch>
                    <a:fillRect l="-1163" b="-11111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3D7F0FC0-B0FE-880E-67C9-399FDEB420FD}"/>
                </a:ext>
              </a:extLst>
            </p:cNvPr>
            <p:cNvSpPr/>
            <p:nvPr/>
          </p:nvSpPr>
          <p:spPr>
            <a:xfrm>
              <a:off x="2389286" y="4577394"/>
              <a:ext cx="2742225" cy="540001"/>
            </a:xfrm>
            <a:prstGeom prst="rect">
              <a:avLst/>
            </a:prstGeom>
            <a:noFill/>
            <a:ln w="25400" cap="flat">
              <a:solidFill>
                <a:srgbClr val="0093BE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spc="0" normalizeH="0" baseline="0">
                <a:ln>
                  <a:noFill/>
                </a:ln>
                <a:effectLst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F699B8E-DC35-4BB0-8DA0-B27B778474BE}"/>
              </a:ext>
            </a:extLst>
          </p:cNvPr>
          <p:cNvGrpSpPr/>
          <p:nvPr/>
        </p:nvGrpSpPr>
        <p:grpSpPr>
          <a:xfrm>
            <a:off x="1153914" y="3593328"/>
            <a:ext cx="2742225" cy="542960"/>
            <a:chOff x="5513445" y="4577394"/>
            <a:chExt cx="2742225" cy="542960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FEB2E098-0ACD-F692-E4FF-B28414E24D16}"/>
                    </a:ext>
                  </a:extLst>
                </p:cNvPr>
                <p:cNvSpPr txBox="1"/>
                <p:nvPr/>
              </p:nvSpPr>
              <p:spPr>
                <a:xfrm>
                  <a:off x="5513445" y="4583730"/>
                  <a:ext cx="2742225" cy="23891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0" tIns="0" rIns="0" bIns="0" numCol="1" spcCol="38100" rtlCol="0" anchor="t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</m:ctrlPr>
                          </m:sSubPr>
                          <m:e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∆</m:t>
                            </m:r>
                          </m:e>
                          <m:sub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2</m:t>
                            </m:r>
                          </m:sub>
                        </m:sSub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sym typeface="Arial"/>
                          </a:rPr>
                          <m:t>=</m:t>
                        </m:r>
                        <m:sSubSup>
                          <m:sSubSupPr>
                            <m:ctrlP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</m:ctrlPr>
                          </m:sSubSupPr>
                          <m:e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𝑀𝑒𝑎𝑠</m:t>
                            </m:r>
                          </m:e>
                          <m:sub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𝑀𝐵𝑅𝐷</m:t>
                            </m:r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2</m:t>
                            </m:r>
                          </m:sub>
                          <m:sup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𝑖𝑟𝑜𝑛</m:t>
                            </m:r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 @ </m:t>
                            </m:r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𝑅𝑇</m:t>
                            </m:r>
                          </m:sup>
                        </m:sSubSup>
                        <m:r>
                          <a:rPr lang="it-IT" sz="1400" i="1">
                            <a:latin typeface="Cambria Math" panose="02040503050406030204" pitchFamily="18" charset="0"/>
                          </a:rPr>
                          <m:t>−</m:t>
                        </m:r>
                        <m:sSubSup>
                          <m:sSubSupPr>
                            <m:ctrlPr>
                              <a:rPr lang="it-IT" sz="14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it-IT" sz="1400" i="1">
                                <a:latin typeface="Cambria Math" panose="02040503050406030204" pitchFamily="18" charset="0"/>
                              </a:rPr>
                              <m:t>𝑆𝑖𝑚</m:t>
                            </m:r>
                            <m:r>
                              <a:rPr lang="it-IT" sz="1400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it-IT" sz="1400" b="0" i="1" smtClean="0">
                                <a:latin typeface="Cambria Math" panose="02040503050406030204" pitchFamily="18" charset="0"/>
                              </a:rPr>
                              <m:t>𝑀𝐵𝑅𝐷</m:t>
                            </m:r>
                            <m:r>
                              <a:rPr lang="it-IT" sz="1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it-IT" sz="1400" b="0" i="1" smtClean="0">
                                <a:latin typeface="Cambria Math" panose="02040503050406030204" pitchFamily="18" charset="0"/>
                              </a:rPr>
                              <m:t>𝑖𝑟𝑜𝑛</m:t>
                            </m:r>
                            <m:r>
                              <a:rPr lang="it-IT" sz="1400" b="0" i="1" smtClean="0">
                                <a:latin typeface="Cambria Math" panose="02040503050406030204" pitchFamily="18" charset="0"/>
                              </a:rPr>
                              <m:t> @ </m:t>
                            </m:r>
                            <m:r>
                              <a:rPr lang="it-IT" sz="1400" b="0" i="1" smtClean="0">
                                <a:latin typeface="Cambria Math" panose="02040503050406030204" pitchFamily="18" charset="0"/>
                              </a:rPr>
                              <m:t>𝑅𝑇</m:t>
                            </m:r>
                          </m:sup>
                        </m:sSubSup>
                      </m:oMath>
                    </m:oMathPara>
                  </a14:m>
                  <a:endParaRPr kumimoji="0" lang="en-GB" sz="14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sym typeface="Arial"/>
                  </a:endParaRPr>
                </a:p>
              </p:txBody>
            </p:sp>
          </mc:Choice>
          <mc:Fallback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FEB2E098-0ACD-F692-E4FF-B28414E24D1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13445" y="4583730"/>
                  <a:ext cx="2742225" cy="238912"/>
                </a:xfrm>
                <a:prstGeom prst="rect">
                  <a:avLst/>
                </a:prstGeom>
                <a:blipFill>
                  <a:blip r:embed="rId6"/>
                  <a:stretch>
                    <a:fillRect l="-889" b="-15000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0C1349A7-A0A7-3EB4-67A3-77427729DF59}"/>
                    </a:ext>
                  </a:extLst>
                </p:cNvPr>
                <p:cNvSpPr txBox="1"/>
                <p:nvPr/>
              </p:nvSpPr>
              <p:spPr>
                <a:xfrm>
                  <a:off x="5562978" y="4847394"/>
                  <a:ext cx="2554930" cy="27296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0" tIns="0" rIns="0" bIns="0" numCol="1" spcCol="38100" rtlCol="0" anchor="t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𝐸𝑋𝑃𝐸</m:t>
                        </m:r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 </m:t>
                        </m:r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𝑆𝐸𝑅𝐼𝐸</m:t>
                        </m:r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=</m:t>
                        </m:r>
                        <m:sSubSup>
                          <m:sSubSupPr>
                            <m:ctrlP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</m:ctrlPr>
                          </m:sSubSupPr>
                          <m:e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𝑆𝑖𝑚𝑢</m:t>
                            </m:r>
                          </m:e>
                          <m:sub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𝑀𝐵𝑅𝐷</m:t>
                            </m:r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3</m:t>
                            </m:r>
                          </m:sub>
                          <m:sup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@ </m:t>
                            </m:r>
                            <m:sSub>
                              <m:sSubPr>
                                <m:ctrlP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Arial"/>
                                  </a:rPr>
                                </m:ctrlPr>
                              </m:sSubPr>
                              <m:e>
                                <m: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Arial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Arial"/>
                                  </a:rPr>
                                  <m:t>𝑛𝑜𝑚</m:t>
                                </m:r>
                              </m:sub>
                            </m:sSub>
                          </m:sup>
                        </m:sSubSup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+</m:t>
                        </m:r>
                        <m:sSub>
                          <m:sSubPr>
                            <m:ctrlP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</m:ctrlPr>
                          </m:sSubPr>
                          <m:e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∆</m:t>
                            </m:r>
                          </m:e>
                          <m:sub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kumimoji="0" lang="en-GB" sz="14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sym typeface="Arial"/>
                  </a:endParaRPr>
                </a:p>
              </p:txBody>
            </p:sp>
          </mc:Choice>
          <mc:Fallback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0C1349A7-A0A7-3EB4-67A3-77427729DF5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62978" y="4847394"/>
                  <a:ext cx="2554930" cy="272960"/>
                </a:xfrm>
                <a:prstGeom prst="rect">
                  <a:avLst/>
                </a:prstGeom>
                <a:blipFill>
                  <a:blip r:embed="rId7"/>
                  <a:stretch>
                    <a:fillRect l="-1190" t="-2222" b="-11111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6B767396-F9EA-E2CB-C229-0DE51E9CA715}"/>
                </a:ext>
              </a:extLst>
            </p:cNvPr>
            <p:cNvSpPr/>
            <p:nvPr/>
          </p:nvSpPr>
          <p:spPr>
            <a:xfrm>
              <a:off x="5513445" y="4577394"/>
              <a:ext cx="2742225" cy="540001"/>
            </a:xfrm>
            <a:prstGeom prst="rect">
              <a:avLst/>
            </a:prstGeom>
            <a:noFill/>
            <a:ln w="25400" cap="flat">
              <a:solidFill>
                <a:srgbClr val="0093BE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spc="0" normalizeH="0" baseline="0">
                <a:ln>
                  <a:noFill/>
                </a:ln>
                <a:effectLst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79657592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602048-FE37-D115-4932-171E87791D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 Box 2">
            <a:extLst>
              <a:ext uri="{FF2B5EF4-FFF2-40B4-BE49-F238E27FC236}">
                <a16:creationId xmlns:a16="http://schemas.microsoft.com/office/drawing/2014/main" id="{3BAD2EB4-9D15-4F5B-A8C3-CAD37291A6C4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8919799" y="4864448"/>
            <a:ext cx="127001" cy="172816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14</a:t>
            </a:fld>
            <a:endParaRPr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46A11F7-4A81-0F9E-1570-DD2D6620BE1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11999" y="-2161"/>
            <a:ext cx="7920002" cy="540001"/>
          </a:xfrm>
          <a:prstGeom prst="rect">
            <a:avLst/>
          </a:prstGeom>
        </p:spPr>
        <p:txBody>
          <a:bodyPr>
            <a:noAutofit/>
          </a:bodyPr>
          <a:lstStyle>
            <a:lvl1pPr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  <a:tab pos="5283200" algn="l"/>
                <a:tab pos="5600700" algn="l"/>
                <a:tab pos="5905500" algn="l"/>
              </a:tabLst>
            </a:lvl1pPr>
          </a:lstStyle>
          <a:p>
            <a:r>
              <a:rPr lang="en-US" dirty="0"/>
              <a:t>MBRD4</a:t>
            </a:r>
          </a:p>
        </p:txBody>
      </p:sp>
      <p:sp>
        <p:nvSpPr>
          <p:cNvPr id="3" name="Text Box 2">
            <a:extLst>
              <a:ext uri="{FF2B5EF4-FFF2-40B4-BE49-F238E27FC236}">
                <a16:creationId xmlns:a16="http://schemas.microsoft.com/office/drawing/2014/main" id="{21D27E3D-74AE-6EF7-07FB-DD2AF9CBCAE9}"/>
              </a:ext>
            </a:extLst>
          </p:cNvPr>
          <p:cNvSpPr txBox="1">
            <a:spLocks/>
          </p:cNvSpPr>
          <p:nvPr/>
        </p:nvSpPr>
        <p:spPr>
          <a:xfrm>
            <a:off x="8919799" y="4864448"/>
            <a:ext cx="127001" cy="1728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b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2286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743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3200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3657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86CB4B4D-7CA3-9044-876B-883B54F8677D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6" name="CERN/INFN Agreements…">
            <a:extLst>
              <a:ext uri="{FF2B5EF4-FFF2-40B4-BE49-F238E27FC236}">
                <a16:creationId xmlns:a16="http://schemas.microsoft.com/office/drawing/2014/main" id="{46F375EA-66BB-5E72-30E6-DDBA9A3EC74C}"/>
              </a:ext>
            </a:extLst>
          </p:cNvPr>
          <p:cNvSpPr txBox="1">
            <a:spLocks/>
          </p:cNvSpPr>
          <p:nvPr/>
        </p:nvSpPr>
        <p:spPr>
          <a:xfrm>
            <a:off x="2515017" y="835454"/>
            <a:ext cx="1080000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m="http://schemas.openxmlformats.org/officeDocument/2006/math" xmlns="" xmlns:a14="http://schemas.microsoft.com/office/drawing/2010/main" xmlns:mc="http://schemas.openxmlformats.org/markup-compatibility/2006" val="1"/>
            </a:ext>
          </a:extLst>
        </p:spPr>
        <p:txBody>
          <a:bodyPr wrap="square" lIns="0" tIns="0" rIns="0" bIns="0">
            <a:spAutoFit/>
          </a:bodyPr>
          <a:lstStyle>
            <a:lvl1pPr marL="254000" marR="0" indent="-2540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1pPr>
            <a:lvl2pPr marL="4064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0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2pPr>
            <a:lvl3pPr marL="6096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3pPr>
            <a:lvl4pPr marL="8128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4pPr>
            <a:lvl5pPr marL="10160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5pPr>
            <a:lvl6pPr marL="25374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6pPr>
            <a:lvl7pPr marL="29946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7pPr>
            <a:lvl8pPr marL="34518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8pPr>
            <a:lvl9pPr marL="39090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9pPr>
          </a:lstStyle>
          <a:p>
            <a:pPr marL="0" lvl="1" indent="0" algn="ctr" hangingPunct="1">
              <a:buClr>
                <a:srgbClr val="C00000"/>
              </a:buClr>
              <a:buSzPct val="140000"/>
              <a:buNone/>
            </a:pPr>
            <a:r>
              <a:rPr lang="en-US" sz="1800" b="1" dirty="0">
                <a:solidFill>
                  <a:srgbClr val="0093BE"/>
                </a:solidFill>
              </a:rPr>
              <a:t>Shimming1</a:t>
            </a:r>
          </a:p>
        </p:txBody>
      </p:sp>
      <p:sp>
        <p:nvSpPr>
          <p:cNvPr id="7" name="CERN/INFN Agreements…">
            <a:extLst>
              <a:ext uri="{FF2B5EF4-FFF2-40B4-BE49-F238E27FC236}">
                <a16:creationId xmlns:a16="http://schemas.microsoft.com/office/drawing/2014/main" id="{2D1AD4BE-EDAD-5B65-B530-859CE3EE42BD}"/>
              </a:ext>
            </a:extLst>
          </p:cNvPr>
          <p:cNvSpPr txBox="1">
            <a:spLocks/>
          </p:cNvSpPr>
          <p:nvPr/>
        </p:nvSpPr>
        <p:spPr>
          <a:xfrm>
            <a:off x="5558047" y="835454"/>
            <a:ext cx="1080000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m="http://schemas.openxmlformats.org/officeDocument/2006/math" xmlns="" xmlns:a14="http://schemas.microsoft.com/office/drawing/2010/main" xmlns:mc="http://schemas.openxmlformats.org/markup-compatibility/2006" val="1"/>
            </a:ext>
          </a:extLst>
        </p:spPr>
        <p:txBody>
          <a:bodyPr wrap="square" lIns="0" tIns="0" rIns="0" bIns="0">
            <a:spAutoFit/>
          </a:bodyPr>
          <a:lstStyle>
            <a:lvl1pPr marL="254000" marR="0" indent="-2540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1pPr>
            <a:lvl2pPr marL="4064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0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2pPr>
            <a:lvl3pPr marL="6096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3pPr>
            <a:lvl4pPr marL="8128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4pPr>
            <a:lvl5pPr marL="10160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5pPr>
            <a:lvl6pPr marL="25374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6pPr>
            <a:lvl7pPr marL="29946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7pPr>
            <a:lvl8pPr marL="34518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8pPr>
            <a:lvl9pPr marL="39090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9pPr>
          </a:lstStyle>
          <a:p>
            <a:pPr marL="0" lvl="1" indent="0" algn="ctr" hangingPunct="1">
              <a:buClr>
                <a:srgbClr val="C00000"/>
              </a:buClr>
              <a:buSzPct val="140000"/>
              <a:buNone/>
            </a:pPr>
            <a:r>
              <a:rPr lang="en-US" sz="1800" b="1" dirty="0">
                <a:solidFill>
                  <a:srgbClr val="0093BE"/>
                </a:solidFill>
              </a:rPr>
              <a:t>Shimming1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F877905-D3BA-AA1C-4A59-15719C33E7DD}"/>
              </a:ext>
            </a:extLst>
          </p:cNvPr>
          <p:cNvGrpSpPr/>
          <p:nvPr/>
        </p:nvGrpSpPr>
        <p:grpSpPr>
          <a:xfrm>
            <a:off x="4220226" y="4495707"/>
            <a:ext cx="1383649" cy="276999"/>
            <a:chOff x="2428298" y="4495707"/>
            <a:chExt cx="1383649" cy="276999"/>
          </a:xfrm>
        </p:grpSpPr>
        <p:cxnSp>
          <p:nvCxnSpPr>
            <p:cNvPr id="11" name="Connettore diritto 16">
              <a:extLst>
                <a:ext uri="{FF2B5EF4-FFF2-40B4-BE49-F238E27FC236}">
                  <a16:creationId xmlns:a16="http://schemas.microsoft.com/office/drawing/2014/main" id="{E914F9A6-C344-20CE-B3F7-596DA160861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428298" y="4634206"/>
              <a:ext cx="504000" cy="0"/>
            </a:xfrm>
            <a:prstGeom prst="line">
              <a:avLst/>
            </a:prstGeom>
            <a:ln w="38100">
              <a:solidFill>
                <a:srgbClr val="92D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06641E47-4CB9-64CA-24CD-C1E011CE2CEF}"/>
                    </a:ext>
                  </a:extLst>
                </p:cNvPr>
                <p:cNvSpPr txBox="1"/>
                <p:nvPr/>
              </p:nvSpPr>
              <p:spPr>
                <a:xfrm>
                  <a:off x="2939144" y="4495707"/>
                  <a:ext cx="872803" cy="276999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0" tIns="0" rIns="0" bIns="0" numCol="1" spcCol="38100" rtlCol="0" anchor="t">
                  <a:spAutoFit/>
                </a:bodyPr>
                <a:lstStyle/>
                <a:p>
                  <a:pPr marL="0" marR="0" indent="0" algn="l" defTabSz="4572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50.8 </m:t>
                        </m:r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𝜇</m:t>
                        </m:r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𝑚</m:t>
                        </m:r>
                      </m:oMath>
                    </m:oMathPara>
                  </a14:m>
                  <a:endParaRPr kumimoji="0" lang="en-GB" sz="18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mc:Choice>
          <mc:Fallback xmlns="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06641E47-4CB9-64CA-24CD-C1E011CE2CE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39144" y="4495707"/>
                  <a:ext cx="872803" cy="276999"/>
                </a:xfrm>
                <a:prstGeom prst="rect">
                  <a:avLst/>
                </a:prstGeom>
                <a:blipFill>
                  <a:blip r:embed="rId3"/>
                  <a:stretch>
                    <a:fillRect l="-5594" r="-6294" b="-23913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35444600-4762-DEEE-EF97-3704F8ABD0CE}"/>
              </a:ext>
            </a:extLst>
          </p:cNvPr>
          <p:cNvGrpSpPr/>
          <p:nvPr/>
        </p:nvGrpSpPr>
        <p:grpSpPr>
          <a:xfrm>
            <a:off x="5701212" y="4493518"/>
            <a:ext cx="1383649" cy="276999"/>
            <a:chOff x="2428298" y="4495707"/>
            <a:chExt cx="1383649" cy="276999"/>
          </a:xfrm>
        </p:grpSpPr>
        <p:cxnSp>
          <p:nvCxnSpPr>
            <p:cNvPr id="14" name="Connettore diritto 16">
              <a:extLst>
                <a:ext uri="{FF2B5EF4-FFF2-40B4-BE49-F238E27FC236}">
                  <a16:creationId xmlns:a16="http://schemas.microsoft.com/office/drawing/2014/main" id="{C2374BF3-464F-616C-A6B8-A90FF518ABA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428298" y="4634206"/>
              <a:ext cx="504000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B4B842A9-20D4-58B4-A6CC-AB4C6D4A8D38}"/>
                    </a:ext>
                  </a:extLst>
                </p:cNvPr>
                <p:cNvSpPr txBox="1"/>
                <p:nvPr/>
              </p:nvSpPr>
              <p:spPr>
                <a:xfrm>
                  <a:off x="2939144" y="4495707"/>
                  <a:ext cx="872803" cy="276999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0" tIns="0" rIns="0" bIns="0" numCol="1" spcCol="38100" rtlCol="0" anchor="t">
                  <a:spAutoFit/>
                </a:bodyPr>
                <a:lstStyle/>
                <a:p>
                  <a:pPr marL="0" marR="0" indent="0" algn="l" defTabSz="4572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7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6</m:t>
                        </m:r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.2 </m:t>
                        </m:r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𝜇</m:t>
                        </m:r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𝑚</m:t>
                        </m:r>
                      </m:oMath>
                    </m:oMathPara>
                  </a14:m>
                  <a:endParaRPr kumimoji="0" lang="en-GB" sz="18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mc:Choice>
          <mc:Fallback xmlns="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B4B842A9-20D4-58B4-A6CC-AB4C6D4A8D3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39144" y="4495707"/>
                  <a:ext cx="872803" cy="276999"/>
                </a:xfrm>
                <a:prstGeom prst="rect">
                  <a:avLst/>
                </a:prstGeom>
                <a:blipFill>
                  <a:blip r:embed="rId4"/>
                  <a:stretch>
                    <a:fillRect l="-4895" r="-6294" b="-23913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36C9FED-5E46-6388-B8AB-7F9ABCC45A4D}"/>
              </a:ext>
            </a:extLst>
          </p:cNvPr>
          <p:cNvGrpSpPr/>
          <p:nvPr/>
        </p:nvGrpSpPr>
        <p:grpSpPr>
          <a:xfrm>
            <a:off x="7182198" y="4500893"/>
            <a:ext cx="1335559" cy="276999"/>
            <a:chOff x="2428298" y="4495707"/>
            <a:chExt cx="1335559" cy="276999"/>
          </a:xfrm>
        </p:grpSpPr>
        <p:cxnSp>
          <p:nvCxnSpPr>
            <p:cNvPr id="17" name="Connettore diritto 16">
              <a:extLst>
                <a:ext uri="{FF2B5EF4-FFF2-40B4-BE49-F238E27FC236}">
                  <a16:creationId xmlns:a16="http://schemas.microsoft.com/office/drawing/2014/main" id="{F7661CFE-398A-A8FA-B07E-E18BCF8513A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428298" y="4634206"/>
              <a:ext cx="504000" cy="0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ECC94B43-D1D3-4225-A1F7-03A3A053CE72}"/>
                    </a:ext>
                  </a:extLst>
                </p:cNvPr>
                <p:cNvSpPr txBox="1"/>
                <p:nvPr/>
              </p:nvSpPr>
              <p:spPr>
                <a:xfrm>
                  <a:off x="2939144" y="4495707"/>
                  <a:ext cx="824713" cy="276999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0" tIns="0" rIns="0" bIns="0" numCol="1" spcCol="38100" rtlCol="0" anchor="t">
                  <a:spAutoFit/>
                </a:bodyPr>
                <a:lstStyle/>
                <a:p>
                  <a:pPr marL="0" marR="0" indent="0" algn="l" defTabSz="4572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27</m:t>
                        </m:r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 </m:t>
                        </m:r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𝜇</m:t>
                        </m:r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𝑚</m:t>
                        </m:r>
                      </m:oMath>
                    </m:oMathPara>
                  </a14:m>
                  <a:endParaRPr kumimoji="0" lang="en-GB" sz="18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mc:Choice>
          <mc:Fallback xmlns="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ECC94B43-D1D3-4225-A1F7-03A3A053CE7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39144" y="4495707"/>
                  <a:ext cx="824713" cy="276999"/>
                </a:xfrm>
                <a:prstGeom prst="rect">
                  <a:avLst/>
                </a:prstGeom>
                <a:blipFill>
                  <a:blip r:embed="rId5"/>
                  <a:stretch>
                    <a:fillRect l="-5926" r="-5926" b="-23913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04" name="CERN/INFN Agreements…">
            <a:extLst>
              <a:ext uri="{FF2B5EF4-FFF2-40B4-BE49-F238E27FC236}">
                <a16:creationId xmlns:a16="http://schemas.microsoft.com/office/drawing/2014/main" id="{6940A009-763E-7363-16C8-7735C793EFB5}"/>
              </a:ext>
            </a:extLst>
          </p:cNvPr>
          <p:cNvSpPr txBox="1">
            <a:spLocks/>
          </p:cNvSpPr>
          <p:nvPr/>
        </p:nvSpPr>
        <p:spPr>
          <a:xfrm>
            <a:off x="4191098" y="866231"/>
            <a:ext cx="614164" cy="2154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m="http://schemas.openxmlformats.org/officeDocument/2006/math" xmlns="" xmlns:a14="http://schemas.microsoft.com/office/drawing/2010/main" xmlns:mc="http://schemas.openxmlformats.org/markup-compatibility/2006" val="1"/>
            </a:ext>
          </a:extLst>
        </p:spPr>
        <p:txBody>
          <a:bodyPr wrap="square" lIns="0" tIns="0" rIns="0" bIns="0">
            <a:spAutoFit/>
          </a:bodyPr>
          <a:lstStyle>
            <a:lvl1pPr marL="254000" marR="0" indent="-2540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1pPr>
            <a:lvl2pPr marL="4064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0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2pPr>
            <a:lvl3pPr marL="6096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3pPr>
            <a:lvl4pPr marL="8128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4pPr>
            <a:lvl5pPr marL="10160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5pPr>
            <a:lvl6pPr marL="25374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6pPr>
            <a:lvl7pPr marL="29946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7pPr>
            <a:lvl8pPr marL="34518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8pPr>
            <a:lvl9pPr marL="39090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9pPr>
          </a:lstStyle>
          <a:p>
            <a:pPr marL="0" lvl="1" indent="0" algn="ctr" hangingPunct="1">
              <a:buClr>
                <a:srgbClr val="C00000"/>
              </a:buClr>
              <a:buSzPct val="140000"/>
              <a:buNone/>
            </a:pPr>
            <a:r>
              <a:rPr lang="en-US" sz="1400" b="1" dirty="0"/>
              <a:t>CS view</a:t>
            </a:r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id="{F1D50F6A-88BD-7EAA-003F-9FE57F352FCA}"/>
              </a:ext>
            </a:extLst>
          </p:cNvPr>
          <p:cNvGrpSpPr/>
          <p:nvPr/>
        </p:nvGrpSpPr>
        <p:grpSpPr>
          <a:xfrm>
            <a:off x="4675575" y="1218746"/>
            <a:ext cx="2844945" cy="2831307"/>
            <a:chOff x="4675575" y="1218746"/>
            <a:chExt cx="2844945" cy="2831307"/>
          </a:xfrm>
        </p:grpSpPr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F46D2F1A-26AE-23D3-EDB2-6D4F21F1BF7A}"/>
                </a:ext>
              </a:extLst>
            </p:cNvPr>
            <p:cNvGrpSpPr/>
            <p:nvPr/>
          </p:nvGrpSpPr>
          <p:grpSpPr>
            <a:xfrm>
              <a:off x="4675575" y="1218746"/>
              <a:ext cx="2844945" cy="2831307"/>
              <a:chOff x="4675575" y="1218746"/>
              <a:chExt cx="2844945" cy="2831307"/>
            </a:xfrm>
          </p:grpSpPr>
          <p:pic>
            <p:nvPicPr>
              <p:cNvPr id="29" name="Immagine 29">
                <a:extLst>
                  <a:ext uri="{FF2B5EF4-FFF2-40B4-BE49-F238E27FC236}">
                    <a16:creationId xmlns:a16="http://schemas.microsoft.com/office/drawing/2014/main" id="{77BD9F32-71C3-7E47-3A5B-9529A544541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675575" y="1278053"/>
                <a:ext cx="2844945" cy="2772000"/>
              </a:xfrm>
              <a:prstGeom prst="rect">
                <a:avLst/>
              </a:prstGeom>
              <a:effectLst>
                <a:outerShdw blurRad="254000" dist="127000" dir="2700000" algn="ctr" rotWithShape="0">
                  <a:srgbClr val="000000">
                    <a:alpha val="40000"/>
                  </a:srgbClr>
                </a:outerShdw>
              </a:effectLst>
            </p:spPr>
          </p:pic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6BAC6AF0-FA47-F28D-BD88-559439113588}"/>
                  </a:ext>
                </a:extLst>
              </p:cNvPr>
              <p:cNvGrpSpPr/>
              <p:nvPr/>
            </p:nvGrpSpPr>
            <p:grpSpPr>
              <a:xfrm>
                <a:off x="6175490" y="1218746"/>
                <a:ext cx="172973" cy="380157"/>
                <a:chOff x="1656000" y="1248514"/>
                <a:chExt cx="172973" cy="380157"/>
              </a:xfrm>
            </p:grpSpPr>
            <p:cxnSp>
              <p:nvCxnSpPr>
                <p:cNvPr id="31" name="Connettore diritto 16">
                  <a:extLst>
                    <a:ext uri="{FF2B5EF4-FFF2-40B4-BE49-F238E27FC236}">
                      <a16:creationId xmlns:a16="http://schemas.microsoft.com/office/drawing/2014/main" id="{B1217099-FD1A-7ADD-3C65-522CFE6FDCC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4380000" flipH="1">
                  <a:off x="1666973" y="1466671"/>
                  <a:ext cx="324000" cy="0"/>
                </a:xfrm>
                <a:prstGeom prst="line">
                  <a:avLst/>
                </a:prstGeom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Connettore diritto 16">
                  <a:extLst>
                    <a:ext uri="{FF2B5EF4-FFF2-40B4-BE49-F238E27FC236}">
                      <a16:creationId xmlns:a16="http://schemas.microsoft.com/office/drawing/2014/main" id="{8F3835B4-D055-84C7-3943-FD45DC943CD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4380000" flipH="1">
                  <a:off x="1623600" y="1454400"/>
                  <a:ext cx="324000" cy="0"/>
                </a:xfrm>
                <a:prstGeom prst="line">
                  <a:avLst/>
                </a:prstGeom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Connettore diritto 16">
                  <a:extLst>
                    <a:ext uri="{FF2B5EF4-FFF2-40B4-BE49-F238E27FC236}">
                      <a16:creationId xmlns:a16="http://schemas.microsoft.com/office/drawing/2014/main" id="{5EA8E6F2-338D-BBE3-500C-2509D456D9F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4380000" flipH="1">
                  <a:off x="1582336" y="1439315"/>
                  <a:ext cx="324000" cy="0"/>
                </a:xfrm>
                <a:prstGeom prst="line">
                  <a:avLst/>
                </a:prstGeom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Connettore diritto 16">
                  <a:extLst>
                    <a:ext uri="{FF2B5EF4-FFF2-40B4-BE49-F238E27FC236}">
                      <a16:creationId xmlns:a16="http://schemas.microsoft.com/office/drawing/2014/main" id="{4F0457D3-DB5C-D779-11F6-2A951FE24BE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4380000" flipH="1">
                  <a:off x="1537200" y="1425600"/>
                  <a:ext cx="324000" cy="0"/>
                </a:xfrm>
                <a:prstGeom prst="line">
                  <a:avLst/>
                </a:prstGeom>
                <a:ln w="38100">
                  <a:solidFill>
                    <a:srgbClr val="FFC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Connettore diritto 16">
                  <a:extLst>
                    <a:ext uri="{FF2B5EF4-FFF2-40B4-BE49-F238E27FC236}">
                      <a16:creationId xmlns:a16="http://schemas.microsoft.com/office/drawing/2014/main" id="{58A24D3F-C4CF-A5DF-D6E3-3DB4C4C2195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4380000" flipH="1">
                  <a:off x="1494000" y="1410514"/>
                  <a:ext cx="324000" cy="0"/>
                </a:xfrm>
                <a:prstGeom prst="line">
                  <a:avLst/>
                </a:prstGeom>
                <a:ln w="38100">
                  <a:solidFill>
                    <a:srgbClr val="FFC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76" name="Connettore diritto 16">
                <a:extLst>
                  <a:ext uri="{FF2B5EF4-FFF2-40B4-BE49-F238E27FC236}">
                    <a16:creationId xmlns:a16="http://schemas.microsoft.com/office/drawing/2014/main" id="{185CFD80-47EF-6937-2961-92F89781054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181800" y="2659455"/>
                <a:ext cx="324000" cy="0"/>
              </a:xfrm>
              <a:prstGeom prst="line">
                <a:avLst/>
              </a:prstGeom>
              <a:ln w="38100">
                <a:solidFill>
                  <a:srgbClr val="92D05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99" name="CERN/INFN Agreements…">
              <a:extLst>
                <a:ext uri="{FF2B5EF4-FFF2-40B4-BE49-F238E27FC236}">
                  <a16:creationId xmlns:a16="http://schemas.microsoft.com/office/drawing/2014/main" id="{C0EC6643-20C0-8AD9-7416-7C02D6904188}"/>
                </a:ext>
              </a:extLst>
            </p:cNvPr>
            <p:cNvSpPr txBox="1">
              <a:spLocks/>
            </p:cNvSpPr>
            <p:nvPr/>
          </p:nvSpPr>
          <p:spPr>
            <a:xfrm>
              <a:off x="5828047" y="2521580"/>
              <a:ext cx="540000" cy="27699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m="http://schemas.openxmlformats.org/officeDocument/2006/math" xmlns="" xmlns:a14="http://schemas.microsoft.com/office/drawing/2010/main" xmlns:mc="http://schemas.openxmlformats.org/markup-compatibility/2006" val="1"/>
              </a:ext>
            </a:extLst>
          </p:spPr>
          <p:txBody>
            <a:bodyPr wrap="square" lIns="0" tIns="0" rIns="0" bIns="0">
              <a:spAutoFit/>
            </a:bodyPr>
            <a:lstStyle>
              <a:lvl1pPr marL="254000" marR="0" indent="-2540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1pPr>
              <a:lvl2pPr marL="4064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0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2pPr>
              <a:lvl3pPr marL="6096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3pPr>
              <a:lvl4pPr marL="8128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4pPr>
              <a:lvl5pPr marL="10160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5pPr>
              <a:lvl6pPr marL="25374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6pPr>
              <a:lvl7pPr marL="29946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7pPr>
              <a:lvl8pPr marL="34518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8pPr>
              <a:lvl9pPr marL="39090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9pPr>
            </a:lstStyle>
            <a:p>
              <a:pPr marL="0" lvl="1" indent="0" algn="ctr" hangingPunct="1">
                <a:buClr>
                  <a:srgbClr val="C00000"/>
                </a:buClr>
                <a:buSzPct val="140000"/>
                <a:buNone/>
              </a:pPr>
              <a:r>
                <a:rPr lang="en-US" sz="1800" b="1" dirty="0">
                  <a:solidFill>
                    <a:srgbClr val="0093BE"/>
                  </a:solidFill>
                </a:rPr>
                <a:t>AP08</a:t>
              </a:r>
            </a:p>
          </p:txBody>
        </p:sp>
        <p:sp>
          <p:nvSpPr>
            <p:cNvPr id="102" name="CERN/INFN Agreements…">
              <a:extLst>
                <a:ext uri="{FF2B5EF4-FFF2-40B4-BE49-F238E27FC236}">
                  <a16:creationId xmlns:a16="http://schemas.microsoft.com/office/drawing/2014/main" id="{7D6DF6DF-0D60-DA8D-01D7-843141ADD6F5}"/>
                </a:ext>
              </a:extLst>
            </p:cNvPr>
            <p:cNvSpPr txBox="1">
              <a:spLocks/>
            </p:cNvSpPr>
            <p:nvPr/>
          </p:nvSpPr>
          <p:spPr>
            <a:xfrm>
              <a:off x="5828047" y="1807635"/>
              <a:ext cx="540000" cy="21544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m="http://schemas.openxmlformats.org/officeDocument/2006/math" xmlns="" xmlns:a14="http://schemas.microsoft.com/office/drawing/2010/main" xmlns:mc="http://schemas.openxmlformats.org/markup-compatibility/2006" val="1"/>
              </a:ext>
            </a:extLst>
          </p:spPr>
          <p:txBody>
            <a:bodyPr wrap="square" lIns="0" tIns="0" rIns="0" bIns="0">
              <a:spAutoFit/>
            </a:bodyPr>
            <a:lstStyle>
              <a:lvl1pPr marL="254000" marR="0" indent="-2540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1pPr>
              <a:lvl2pPr marL="4064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0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2pPr>
              <a:lvl3pPr marL="6096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3pPr>
              <a:lvl4pPr marL="8128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4pPr>
              <a:lvl5pPr marL="10160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5pPr>
              <a:lvl6pPr marL="25374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6pPr>
              <a:lvl7pPr marL="29946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7pPr>
              <a:lvl8pPr marL="34518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8pPr>
              <a:lvl9pPr marL="39090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9pPr>
            </a:lstStyle>
            <a:p>
              <a:pPr marL="0" lvl="1" indent="0" algn="ctr" hangingPunct="1">
                <a:buClr>
                  <a:srgbClr val="C00000"/>
                </a:buClr>
                <a:buSzPct val="140000"/>
                <a:buNone/>
              </a:pPr>
              <a:r>
                <a:rPr lang="en-US" sz="1400" b="1" dirty="0"/>
                <a:t>AS08</a:t>
              </a:r>
            </a:p>
          </p:txBody>
        </p:sp>
        <p:sp>
          <p:nvSpPr>
            <p:cNvPr id="103" name="CERN/INFN Agreements…">
              <a:extLst>
                <a:ext uri="{FF2B5EF4-FFF2-40B4-BE49-F238E27FC236}">
                  <a16:creationId xmlns:a16="http://schemas.microsoft.com/office/drawing/2014/main" id="{FAF0784E-1EC0-5469-7ADE-2B78A5BDE8B2}"/>
                </a:ext>
              </a:extLst>
            </p:cNvPr>
            <p:cNvSpPr txBox="1">
              <a:spLocks/>
            </p:cNvSpPr>
            <p:nvPr/>
          </p:nvSpPr>
          <p:spPr>
            <a:xfrm>
              <a:off x="5828047" y="3297080"/>
              <a:ext cx="540000" cy="21544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m="http://schemas.openxmlformats.org/officeDocument/2006/math" xmlns="" xmlns:a14="http://schemas.microsoft.com/office/drawing/2010/main" xmlns:mc="http://schemas.openxmlformats.org/markup-compatibility/2006" val="1"/>
              </a:ext>
            </a:extLst>
          </p:spPr>
          <p:txBody>
            <a:bodyPr wrap="square" lIns="0" tIns="0" rIns="0" bIns="0">
              <a:spAutoFit/>
            </a:bodyPr>
            <a:lstStyle>
              <a:lvl1pPr marL="254000" marR="0" indent="-2540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1pPr>
              <a:lvl2pPr marL="4064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0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2pPr>
              <a:lvl3pPr marL="6096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3pPr>
              <a:lvl4pPr marL="8128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4pPr>
              <a:lvl5pPr marL="10160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5pPr>
              <a:lvl6pPr marL="25374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6pPr>
              <a:lvl7pPr marL="29946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7pPr>
              <a:lvl8pPr marL="34518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8pPr>
              <a:lvl9pPr marL="39090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9pPr>
            </a:lstStyle>
            <a:p>
              <a:pPr marL="0" lvl="1" indent="0" algn="ctr" hangingPunct="1">
                <a:buClr>
                  <a:srgbClr val="C00000"/>
                </a:buClr>
                <a:buSzPct val="140000"/>
                <a:buNone/>
              </a:pPr>
              <a:r>
                <a:rPr lang="en-US" sz="1400" b="1" dirty="0"/>
                <a:t>BS10</a:t>
              </a: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8041727B-A45C-22DC-7C28-64EE27D8F27B}"/>
              </a:ext>
            </a:extLst>
          </p:cNvPr>
          <p:cNvGrpSpPr/>
          <p:nvPr/>
        </p:nvGrpSpPr>
        <p:grpSpPr>
          <a:xfrm>
            <a:off x="1632545" y="1209644"/>
            <a:ext cx="2844945" cy="2831307"/>
            <a:chOff x="1632545" y="1209644"/>
            <a:chExt cx="2844945" cy="2831307"/>
          </a:xfrm>
        </p:grpSpPr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A72CB299-257A-8D76-C216-073BCC974D5B}"/>
                </a:ext>
              </a:extLst>
            </p:cNvPr>
            <p:cNvGrpSpPr/>
            <p:nvPr/>
          </p:nvGrpSpPr>
          <p:grpSpPr>
            <a:xfrm>
              <a:off x="1632545" y="1209644"/>
              <a:ext cx="2844945" cy="2831307"/>
              <a:chOff x="1632545" y="1209644"/>
              <a:chExt cx="2844945" cy="2831307"/>
            </a:xfrm>
          </p:grpSpPr>
          <p:pic>
            <p:nvPicPr>
              <p:cNvPr id="8" name="Immagine 29">
                <a:extLst>
                  <a:ext uri="{FF2B5EF4-FFF2-40B4-BE49-F238E27FC236}">
                    <a16:creationId xmlns:a16="http://schemas.microsoft.com/office/drawing/2014/main" id="{49F9AF16-90C5-DAB8-0C67-9C6BF084B1E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32545" y="1268951"/>
                <a:ext cx="2844945" cy="2772000"/>
              </a:xfrm>
              <a:prstGeom prst="rect">
                <a:avLst/>
              </a:prstGeom>
              <a:effectLst>
                <a:outerShdw blurRad="254000" dist="127000" dir="2700000" algn="ctr" rotWithShape="0">
                  <a:srgbClr val="000000">
                    <a:alpha val="40000"/>
                  </a:srgbClr>
                </a:outerShdw>
              </a:effectLst>
            </p:spPr>
          </p:pic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785AC92E-D796-EFF7-DDFC-03F9F02DA4A8}"/>
                  </a:ext>
                </a:extLst>
              </p:cNvPr>
              <p:cNvGrpSpPr/>
              <p:nvPr/>
            </p:nvGrpSpPr>
            <p:grpSpPr>
              <a:xfrm>
                <a:off x="3132460" y="1209644"/>
                <a:ext cx="172973" cy="380157"/>
                <a:chOff x="1656000" y="1248514"/>
                <a:chExt cx="172973" cy="380157"/>
              </a:xfrm>
            </p:grpSpPr>
            <p:cxnSp>
              <p:nvCxnSpPr>
                <p:cNvPr id="19" name="Connettore diritto 16">
                  <a:extLst>
                    <a:ext uri="{FF2B5EF4-FFF2-40B4-BE49-F238E27FC236}">
                      <a16:creationId xmlns:a16="http://schemas.microsoft.com/office/drawing/2014/main" id="{648A5549-F206-4939-73BC-F9C70C74122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4380000" flipH="1">
                  <a:off x="1666973" y="1466671"/>
                  <a:ext cx="324000" cy="0"/>
                </a:xfrm>
                <a:prstGeom prst="line">
                  <a:avLst/>
                </a:prstGeom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Connettore diritto 16">
                  <a:extLst>
                    <a:ext uri="{FF2B5EF4-FFF2-40B4-BE49-F238E27FC236}">
                      <a16:creationId xmlns:a16="http://schemas.microsoft.com/office/drawing/2014/main" id="{DF1E2599-83C3-F80D-7482-7C70307D71E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4380000" flipH="1">
                  <a:off x="1623600" y="1454400"/>
                  <a:ext cx="324000" cy="0"/>
                </a:xfrm>
                <a:prstGeom prst="line">
                  <a:avLst/>
                </a:prstGeom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Connettore diritto 16">
                  <a:extLst>
                    <a:ext uri="{FF2B5EF4-FFF2-40B4-BE49-F238E27FC236}">
                      <a16:creationId xmlns:a16="http://schemas.microsoft.com/office/drawing/2014/main" id="{00DF239E-5290-9664-5513-4B7E63280C7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4380000" flipH="1">
                  <a:off x="1582336" y="1439315"/>
                  <a:ext cx="324000" cy="0"/>
                </a:xfrm>
                <a:prstGeom prst="line">
                  <a:avLst/>
                </a:prstGeom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Connettore diritto 16">
                  <a:extLst>
                    <a:ext uri="{FF2B5EF4-FFF2-40B4-BE49-F238E27FC236}">
                      <a16:creationId xmlns:a16="http://schemas.microsoft.com/office/drawing/2014/main" id="{35CD9CC9-D2CA-918E-3E48-1AE34EF28FF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4380000" flipH="1">
                  <a:off x="1537200" y="1425600"/>
                  <a:ext cx="324000" cy="0"/>
                </a:xfrm>
                <a:prstGeom prst="line">
                  <a:avLst/>
                </a:prstGeom>
                <a:ln w="38100">
                  <a:solidFill>
                    <a:srgbClr val="FFC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Connettore diritto 16">
                  <a:extLst>
                    <a:ext uri="{FF2B5EF4-FFF2-40B4-BE49-F238E27FC236}">
                      <a16:creationId xmlns:a16="http://schemas.microsoft.com/office/drawing/2014/main" id="{92C6430B-741C-8B03-66FC-383D153A088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4380000" flipH="1">
                  <a:off x="1494000" y="1410514"/>
                  <a:ext cx="324000" cy="0"/>
                </a:xfrm>
                <a:prstGeom prst="line">
                  <a:avLst/>
                </a:prstGeom>
                <a:ln w="38100">
                  <a:solidFill>
                    <a:srgbClr val="FFC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7" name="Connettore diritto 16">
                <a:extLst>
                  <a:ext uri="{FF2B5EF4-FFF2-40B4-BE49-F238E27FC236}">
                    <a16:creationId xmlns:a16="http://schemas.microsoft.com/office/drawing/2014/main" id="{BC2B60A6-41AD-0FA3-A182-7264E8647D7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138770" y="2650353"/>
                <a:ext cx="324000" cy="0"/>
              </a:xfrm>
              <a:prstGeom prst="line">
                <a:avLst/>
              </a:prstGeom>
              <a:ln w="38100">
                <a:solidFill>
                  <a:srgbClr val="92D05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98" name="CERN/INFN Agreements…">
              <a:extLst>
                <a:ext uri="{FF2B5EF4-FFF2-40B4-BE49-F238E27FC236}">
                  <a16:creationId xmlns:a16="http://schemas.microsoft.com/office/drawing/2014/main" id="{CE37F3BA-9B1A-B395-F9B6-83B8C08C74D9}"/>
                </a:ext>
              </a:extLst>
            </p:cNvPr>
            <p:cNvSpPr txBox="1">
              <a:spLocks/>
            </p:cNvSpPr>
            <p:nvPr/>
          </p:nvSpPr>
          <p:spPr>
            <a:xfrm>
              <a:off x="2785017" y="2521580"/>
              <a:ext cx="540000" cy="27699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m="http://schemas.openxmlformats.org/officeDocument/2006/math" xmlns="" xmlns:a14="http://schemas.microsoft.com/office/drawing/2010/main" xmlns:mc="http://schemas.openxmlformats.org/markup-compatibility/2006" val="1"/>
              </a:ext>
            </a:extLst>
          </p:spPr>
          <p:txBody>
            <a:bodyPr wrap="square" lIns="0" tIns="0" rIns="0" bIns="0">
              <a:spAutoFit/>
            </a:bodyPr>
            <a:lstStyle>
              <a:lvl1pPr marL="254000" marR="0" indent="-2540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1pPr>
              <a:lvl2pPr marL="4064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0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2pPr>
              <a:lvl3pPr marL="6096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3pPr>
              <a:lvl4pPr marL="8128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4pPr>
              <a:lvl5pPr marL="10160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5pPr>
              <a:lvl6pPr marL="25374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6pPr>
              <a:lvl7pPr marL="29946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7pPr>
              <a:lvl8pPr marL="34518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8pPr>
              <a:lvl9pPr marL="39090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9pPr>
            </a:lstStyle>
            <a:p>
              <a:pPr marL="0" lvl="1" indent="0" algn="ctr" hangingPunct="1">
                <a:buClr>
                  <a:srgbClr val="C00000"/>
                </a:buClr>
                <a:buSzPct val="140000"/>
                <a:buNone/>
              </a:pPr>
              <a:r>
                <a:rPr lang="en-US" sz="1800" b="1" dirty="0">
                  <a:solidFill>
                    <a:srgbClr val="0093BE"/>
                  </a:solidFill>
                </a:rPr>
                <a:t>AP07</a:t>
              </a:r>
            </a:p>
          </p:txBody>
        </p:sp>
        <p:sp>
          <p:nvSpPr>
            <p:cNvPr id="100" name="CERN/INFN Agreements…">
              <a:extLst>
                <a:ext uri="{FF2B5EF4-FFF2-40B4-BE49-F238E27FC236}">
                  <a16:creationId xmlns:a16="http://schemas.microsoft.com/office/drawing/2014/main" id="{378FBA5D-69C6-1766-6643-9D18A19B8DBB}"/>
                </a:ext>
              </a:extLst>
            </p:cNvPr>
            <p:cNvSpPr txBox="1">
              <a:spLocks/>
            </p:cNvSpPr>
            <p:nvPr/>
          </p:nvSpPr>
          <p:spPr>
            <a:xfrm>
              <a:off x="2785017" y="1803650"/>
              <a:ext cx="540000" cy="21544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m="http://schemas.openxmlformats.org/officeDocument/2006/math" xmlns="" xmlns:a14="http://schemas.microsoft.com/office/drawing/2010/main" xmlns:mc="http://schemas.openxmlformats.org/markup-compatibility/2006" val="1"/>
              </a:ext>
            </a:extLst>
          </p:spPr>
          <p:txBody>
            <a:bodyPr wrap="square" lIns="0" tIns="0" rIns="0" bIns="0">
              <a:spAutoFit/>
            </a:bodyPr>
            <a:lstStyle>
              <a:lvl1pPr marL="254000" marR="0" indent="-2540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1pPr>
              <a:lvl2pPr marL="4064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0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2pPr>
              <a:lvl3pPr marL="6096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3pPr>
              <a:lvl4pPr marL="8128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4pPr>
              <a:lvl5pPr marL="10160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5pPr>
              <a:lvl6pPr marL="25374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6pPr>
              <a:lvl7pPr marL="29946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7pPr>
              <a:lvl8pPr marL="34518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8pPr>
              <a:lvl9pPr marL="39090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9pPr>
            </a:lstStyle>
            <a:p>
              <a:pPr marL="0" lvl="1" indent="0" algn="ctr" hangingPunct="1">
                <a:buClr>
                  <a:srgbClr val="C00000"/>
                </a:buClr>
                <a:buSzPct val="140000"/>
                <a:buNone/>
              </a:pPr>
              <a:r>
                <a:rPr lang="en-US" sz="1400" b="1" dirty="0"/>
                <a:t>BS11</a:t>
              </a:r>
            </a:p>
          </p:txBody>
        </p:sp>
        <p:sp>
          <p:nvSpPr>
            <p:cNvPr id="101" name="CERN/INFN Agreements…">
              <a:extLst>
                <a:ext uri="{FF2B5EF4-FFF2-40B4-BE49-F238E27FC236}">
                  <a16:creationId xmlns:a16="http://schemas.microsoft.com/office/drawing/2014/main" id="{89AA8CCC-FBCB-FF07-5AFC-BF9B8A2B2AD2}"/>
                </a:ext>
              </a:extLst>
            </p:cNvPr>
            <p:cNvSpPr txBox="1">
              <a:spLocks/>
            </p:cNvSpPr>
            <p:nvPr/>
          </p:nvSpPr>
          <p:spPr>
            <a:xfrm>
              <a:off x="2785017" y="3301065"/>
              <a:ext cx="540000" cy="21544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m="http://schemas.openxmlformats.org/officeDocument/2006/math" xmlns="" xmlns:a14="http://schemas.microsoft.com/office/drawing/2010/main" xmlns:mc="http://schemas.openxmlformats.org/markup-compatibility/2006" val="1"/>
              </a:ext>
            </a:extLst>
          </p:spPr>
          <p:txBody>
            <a:bodyPr wrap="square" lIns="0" tIns="0" rIns="0" bIns="0">
              <a:spAutoFit/>
            </a:bodyPr>
            <a:lstStyle>
              <a:lvl1pPr marL="254000" marR="0" indent="-2540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1pPr>
              <a:lvl2pPr marL="4064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0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2pPr>
              <a:lvl3pPr marL="6096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3pPr>
              <a:lvl4pPr marL="8128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4pPr>
              <a:lvl5pPr marL="10160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5pPr>
              <a:lvl6pPr marL="25374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6pPr>
              <a:lvl7pPr marL="29946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7pPr>
              <a:lvl8pPr marL="34518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8pPr>
              <a:lvl9pPr marL="39090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9pPr>
            </a:lstStyle>
            <a:p>
              <a:pPr marL="0" lvl="1" indent="0" algn="ctr" hangingPunct="1">
                <a:buClr>
                  <a:srgbClr val="C00000"/>
                </a:buClr>
                <a:buSzPct val="140000"/>
                <a:buNone/>
              </a:pPr>
              <a:r>
                <a:rPr lang="en-US" sz="1400" b="1" dirty="0"/>
                <a:t>AS09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59978129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F62D78-09A4-6C90-53CF-52D8DCE7EA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 Box 2">
            <a:extLst>
              <a:ext uri="{FF2B5EF4-FFF2-40B4-BE49-F238E27FC236}">
                <a16:creationId xmlns:a16="http://schemas.microsoft.com/office/drawing/2014/main" id="{A3E163A0-9EE7-0690-FD65-8D157BEF43EB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8919799" y="4864448"/>
            <a:ext cx="127001" cy="172816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15</a:t>
            </a:fld>
            <a:endParaRPr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3F1AE6B-28C8-A5B0-EED5-6CF236A7AA8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11999" y="-2161"/>
            <a:ext cx="8100000" cy="540001"/>
          </a:xfrm>
          <a:prstGeom prst="rect">
            <a:avLst/>
          </a:prstGeom>
        </p:spPr>
        <p:txBody>
          <a:bodyPr>
            <a:noAutofit/>
          </a:bodyPr>
          <a:lstStyle>
            <a:lvl1pPr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  <a:tab pos="5283200" algn="l"/>
                <a:tab pos="5600700" algn="l"/>
                <a:tab pos="5905500" algn="l"/>
              </a:tabLst>
            </a:lvl1pPr>
          </a:lstStyle>
          <a:p>
            <a:r>
              <a:rPr lang="en-US" dirty="0"/>
              <a:t>Expected Field Quality of MBRD4 @ Nominal Operation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134D8816-3F41-DD04-7CD2-FA3B899BD2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4746437"/>
              </p:ext>
            </p:extLst>
          </p:nvPr>
        </p:nvGraphicFramePr>
        <p:xfrm>
          <a:off x="365024" y="1101285"/>
          <a:ext cx="4319999" cy="1340766"/>
        </p:xfrm>
        <a:graphic>
          <a:graphicData uri="http://schemas.openxmlformats.org/drawingml/2006/table">
            <a:tbl>
              <a:tblPr/>
              <a:tblGrid>
                <a:gridCol w="303385">
                  <a:extLst>
                    <a:ext uri="{9D8B030D-6E8A-4147-A177-3AD203B41FA5}">
                      <a16:colId xmlns:a16="http://schemas.microsoft.com/office/drawing/2014/main" val="106939101"/>
                    </a:ext>
                  </a:extLst>
                </a:gridCol>
                <a:gridCol w="445192">
                  <a:extLst>
                    <a:ext uri="{9D8B030D-6E8A-4147-A177-3AD203B41FA5}">
                      <a16:colId xmlns:a16="http://schemas.microsoft.com/office/drawing/2014/main" val="2183722962"/>
                    </a:ext>
                  </a:extLst>
                </a:gridCol>
                <a:gridCol w="821134">
                  <a:extLst>
                    <a:ext uri="{9D8B030D-6E8A-4147-A177-3AD203B41FA5}">
                      <a16:colId xmlns:a16="http://schemas.microsoft.com/office/drawing/2014/main" val="2424213071"/>
                    </a:ext>
                  </a:extLst>
                </a:gridCol>
                <a:gridCol w="741981">
                  <a:extLst>
                    <a:ext uri="{9D8B030D-6E8A-4147-A177-3AD203B41FA5}">
                      <a16:colId xmlns:a16="http://schemas.microsoft.com/office/drawing/2014/main" val="1080497441"/>
                    </a:ext>
                  </a:extLst>
                </a:gridCol>
                <a:gridCol w="445192">
                  <a:extLst>
                    <a:ext uri="{9D8B030D-6E8A-4147-A177-3AD203B41FA5}">
                      <a16:colId xmlns:a16="http://schemas.microsoft.com/office/drawing/2014/main" val="3840751585"/>
                    </a:ext>
                  </a:extLst>
                </a:gridCol>
                <a:gridCol w="821134">
                  <a:extLst>
                    <a:ext uri="{9D8B030D-6E8A-4147-A177-3AD203B41FA5}">
                      <a16:colId xmlns:a16="http://schemas.microsoft.com/office/drawing/2014/main" val="3187267549"/>
                    </a:ext>
                  </a:extLst>
                </a:gridCol>
                <a:gridCol w="741981">
                  <a:extLst>
                    <a:ext uri="{9D8B030D-6E8A-4147-A177-3AD203B41FA5}">
                      <a16:colId xmlns:a16="http://schemas.microsoft.com/office/drawing/2014/main" val="692355476"/>
                    </a:ext>
                  </a:extLst>
                </a:gridCol>
              </a:tblGrid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CENTER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3799175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AP07 @ -94 mm (AP1)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AP08 @ +94 mm (AP2)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9215934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SIMU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PROTO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SERIE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SIMU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PROTO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SERIE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8788550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5.54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4.70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-5.54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-4.70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-2.05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3545489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-11.09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4.37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-11.09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4.37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6646454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-1.38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3.30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4.05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-1.38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3.30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4.05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290323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3.47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-1.56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-3.47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9471618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90B9A6E0-26D6-E3D9-D2B8-5D1BEFA0A57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71626" y="502600"/>
            <a:ext cx="3679200" cy="4586925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F897DF22-13A3-FF2E-2AFC-4D20EBCAAE07}"/>
              </a:ext>
            </a:extLst>
          </p:cNvPr>
          <p:cNvGrpSpPr/>
          <p:nvPr/>
        </p:nvGrpSpPr>
        <p:grpSpPr>
          <a:xfrm>
            <a:off x="1153915" y="2825770"/>
            <a:ext cx="2742225" cy="540001"/>
            <a:chOff x="2389286" y="4577394"/>
            <a:chExt cx="2742225" cy="540001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55F91BAB-FF78-6149-A731-EC926DC772B3}"/>
                    </a:ext>
                  </a:extLst>
                </p:cNvPr>
                <p:cNvSpPr txBox="1"/>
                <p:nvPr/>
              </p:nvSpPr>
              <p:spPr>
                <a:xfrm>
                  <a:off x="2525028" y="4577394"/>
                  <a:ext cx="2470741" cy="265457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0" tIns="0" rIns="0" bIns="0" numCol="1" spcCol="38100" rtlCol="0" anchor="t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</m:ctrlPr>
                          </m:sSubPr>
                          <m:e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∆</m:t>
                            </m:r>
                          </m:e>
                          <m:sub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1</m:t>
                            </m:r>
                          </m:sub>
                        </m:sSub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sym typeface="Arial"/>
                          </a:rPr>
                          <m:t>=</m:t>
                        </m:r>
                        <m:sSubSup>
                          <m:sSubSupPr>
                            <m:ctrlP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</m:ctrlPr>
                          </m:sSubSupPr>
                          <m:e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𝑀𝑒𝑎𝑠</m:t>
                            </m:r>
                          </m:e>
                          <m:sub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𝑃𝑅𝑂𝑇𝑂</m:t>
                            </m:r>
                          </m:sub>
                          <m:sup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@ </m:t>
                            </m:r>
                            <m:sSub>
                              <m:sSubPr>
                                <m:ctrlP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sym typeface="Arial"/>
                                  </a:rPr>
                                </m:ctrlPr>
                              </m:sSubPr>
                              <m:e>
                                <m: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sym typeface="Arial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sym typeface="Arial"/>
                                  </a:rPr>
                                  <m:t>𝑛𝑜𝑚</m:t>
                                </m:r>
                              </m:sub>
                            </m:sSub>
                          </m:sup>
                        </m:sSubSup>
                        <m:r>
                          <a:rPr lang="it-IT" sz="1400" i="1">
                            <a:latin typeface="Cambria Math" panose="02040503050406030204" pitchFamily="18" charset="0"/>
                          </a:rPr>
                          <m:t>−</m:t>
                        </m:r>
                        <m:sSubSup>
                          <m:sSubSupPr>
                            <m:ctrlPr>
                              <a:rPr lang="it-IT" sz="14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it-IT" sz="1400" i="1">
                                <a:latin typeface="Cambria Math" panose="02040503050406030204" pitchFamily="18" charset="0"/>
                              </a:rPr>
                              <m:t>𝑆𝑖𝑚</m:t>
                            </m:r>
                            <m:r>
                              <a:rPr lang="it-IT" sz="1400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it-IT" sz="1400" i="1">
                                <a:latin typeface="Cambria Math" panose="02040503050406030204" pitchFamily="18" charset="0"/>
                              </a:rPr>
                              <m:t>𝑃𝑅𝑂𝑇𝑂</m:t>
                            </m:r>
                          </m:sub>
                          <m:sup>
                            <m:r>
                              <a:rPr lang="it-IT" sz="1400" i="1">
                                <a:latin typeface="Cambria Math" panose="02040503050406030204" pitchFamily="18" charset="0"/>
                              </a:rPr>
                              <m:t>@ </m:t>
                            </m:r>
                            <m:sSub>
                              <m:sSubPr>
                                <m:ctrlPr>
                                  <a:rPr lang="it-IT" sz="1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sz="1400" b="0" i="1" smtClean="0">
                                    <a:latin typeface="Cambria Math" panose="02040503050406030204" pitchFamily="18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lang="it-IT" sz="1400" b="0" i="1" smtClean="0">
                                    <a:latin typeface="Cambria Math" panose="02040503050406030204" pitchFamily="18" charset="0"/>
                                  </a:rPr>
                                  <m:t>𝑛𝑜𝑚</m:t>
                                </m:r>
                              </m:sub>
                            </m:sSub>
                          </m:sup>
                        </m:sSubSup>
                      </m:oMath>
                    </m:oMathPara>
                  </a14:m>
                  <a:endParaRPr kumimoji="0" lang="en-GB" sz="14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sym typeface="Arial"/>
                  </a:endParaRPr>
                </a:p>
              </p:txBody>
            </p:sp>
          </mc:Choice>
          <mc:Fallback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55F91BAB-FF78-6149-A731-EC926DC772B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25028" y="4577394"/>
                  <a:ext cx="2470741" cy="265457"/>
                </a:xfrm>
                <a:prstGeom prst="rect">
                  <a:avLst/>
                </a:prstGeom>
                <a:blipFill>
                  <a:blip r:embed="rId4"/>
                  <a:stretch>
                    <a:fillRect t="-2326" b="-18605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E3F11D47-B398-3E7A-A064-76711BA7DEA6}"/>
                    </a:ext>
                  </a:extLst>
                </p:cNvPr>
                <p:cNvSpPr txBox="1"/>
                <p:nvPr/>
              </p:nvSpPr>
              <p:spPr>
                <a:xfrm>
                  <a:off x="2404610" y="4824693"/>
                  <a:ext cx="2623475" cy="27296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0" tIns="0" rIns="0" bIns="0" numCol="1" spcCol="38100" rtlCol="0" anchor="t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𝐸𝑋𝑃𝐸</m:t>
                        </m:r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 </m:t>
                        </m:r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𝑃𝑅𝑂𝑇𝑂</m:t>
                        </m:r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=</m:t>
                        </m:r>
                        <m:sSubSup>
                          <m:sSubSupPr>
                            <m:ctrlP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</m:ctrlPr>
                          </m:sSubSupPr>
                          <m:e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𝑆𝑖𝑚𝑢</m:t>
                            </m:r>
                          </m:e>
                          <m:sub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𝑀𝐵𝑅𝐷</m:t>
                            </m:r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4</m:t>
                            </m:r>
                          </m:sub>
                          <m:sup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@ </m:t>
                            </m:r>
                            <m:sSub>
                              <m:sSubPr>
                                <m:ctrlP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Arial"/>
                                  </a:rPr>
                                </m:ctrlPr>
                              </m:sSubPr>
                              <m:e>
                                <m: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Arial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Arial"/>
                                  </a:rPr>
                                  <m:t>𝑛𝑜𝑚</m:t>
                                </m:r>
                              </m:sub>
                            </m:sSub>
                          </m:sup>
                        </m:sSubSup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+</m:t>
                        </m:r>
                        <m:sSub>
                          <m:sSubPr>
                            <m:ctrlP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</m:ctrlPr>
                          </m:sSubPr>
                          <m:e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∆</m:t>
                            </m:r>
                          </m:e>
                          <m:sub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kumimoji="0" lang="en-GB" sz="14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sym typeface="Arial"/>
                  </a:endParaRPr>
                </a:p>
              </p:txBody>
            </p:sp>
          </mc:Choice>
          <mc:Fallback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E3F11D47-B398-3E7A-A064-76711BA7DEA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04610" y="4824693"/>
                  <a:ext cx="2623475" cy="272960"/>
                </a:xfrm>
                <a:prstGeom prst="rect">
                  <a:avLst/>
                </a:prstGeom>
                <a:blipFill>
                  <a:blip r:embed="rId5"/>
                  <a:stretch>
                    <a:fillRect l="-1163" b="-11111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F5ADF75-657E-536E-830F-E1CDB0E98F5A}"/>
                </a:ext>
              </a:extLst>
            </p:cNvPr>
            <p:cNvSpPr/>
            <p:nvPr/>
          </p:nvSpPr>
          <p:spPr>
            <a:xfrm>
              <a:off x="2389286" y="4577394"/>
              <a:ext cx="2742225" cy="540001"/>
            </a:xfrm>
            <a:prstGeom prst="rect">
              <a:avLst/>
            </a:prstGeom>
            <a:noFill/>
            <a:ln w="25400" cap="flat">
              <a:solidFill>
                <a:srgbClr val="0093BE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spc="0" normalizeH="0" baseline="0">
                <a:ln>
                  <a:noFill/>
                </a:ln>
                <a:effectLst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8663167-47C2-0F89-3CEE-BCFCC022E2F5}"/>
              </a:ext>
            </a:extLst>
          </p:cNvPr>
          <p:cNvGrpSpPr/>
          <p:nvPr/>
        </p:nvGrpSpPr>
        <p:grpSpPr>
          <a:xfrm>
            <a:off x="1153914" y="3593328"/>
            <a:ext cx="2742225" cy="542960"/>
            <a:chOff x="5513445" y="4577394"/>
            <a:chExt cx="2742225" cy="542960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A1860F41-9A90-9A6F-4140-A8A6A58F3C0B}"/>
                    </a:ext>
                  </a:extLst>
                </p:cNvPr>
                <p:cNvSpPr txBox="1"/>
                <p:nvPr/>
              </p:nvSpPr>
              <p:spPr>
                <a:xfrm>
                  <a:off x="5513445" y="4583730"/>
                  <a:ext cx="2742225" cy="23891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0" tIns="0" rIns="0" bIns="0" numCol="1" spcCol="38100" rtlCol="0" anchor="t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</m:ctrlPr>
                          </m:sSubPr>
                          <m:e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∆</m:t>
                            </m:r>
                          </m:e>
                          <m:sub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2</m:t>
                            </m:r>
                          </m:sub>
                        </m:sSub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sym typeface="Arial"/>
                          </a:rPr>
                          <m:t>=</m:t>
                        </m:r>
                        <m:sSubSup>
                          <m:sSubSupPr>
                            <m:ctrlP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</m:ctrlPr>
                          </m:sSubSupPr>
                          <m:e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𝑀𝑒𝑎𝑠</m:t>
                            </m:r>
                          </m:e>
                          <m:sub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𝑀𝐵𝑅𝐷</m:t>
                            </m:r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2</m:t>
                            </m:r>
                          </m:sub>
                          <m:sup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𝑖𝑟𝑜𝑛</m:t>
                            </m:r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 @ </m:t>
                            </m:r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𝑅𝑇</m:t>
                            </m:r>
                          </m:sup>
                        </m:sSubSup>
                        <m:r>
                          <a:rPr lang="it-IT" sz="1400" i="1">
                            <a:latin typeface="Cambria Math" panose="02040503050406030204" pitchFamily="18" charset="0"/>
                          </a:rPr>
                          <m:t>−</m:t>
                        </m:r>
                        <m:sSubSup>
                          <m:sSubSupPr>
                            <m:ctrlPr>
                              <a:rPr lang="it-IT" sz="14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it-IT" sz="1400" i="1">
                                <a:latin typeface="Cambria Math" panose="02040503050406030204" pitchFamily="18" charset="0"/>
                              </a:rPr>
                              <m:t>𝑆𝑖𝑚</m:t>
                            </m:r>
                            <m:r>
                              <a:rPr lang="it-IT" sz="1400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it-IT" sz="1400" b="0" i="1" smtClean="0">
                                <a:latin typeface="Cambria Math" panose="02040503050406030204" pitchFamily="18" charset="0"/>
                              </a:rPr>
                              <m:t>𝑀𝐵𝑅𝐷</m:t>
                            </m:r>
                            <m:r>
                              <a:rPr lang="it-IT" sz="1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it-IT" sz="1400" b="0" i="1" smtClean="0">
                                <a:latin typeface="Cambria Math" panose="02040503050406030204" pitchFamily="18" charset="0"/>
                              </a:rPr>
                              <m:t>𝑖𝑟𝑜𝑛</m:t>
                            </m:r>
                            <m:r>
                              <a:rPr lang="it-IT" sz="1400" b="0" i="1" smtClean="0">
                                <a:latin typeface="Cambria Math" panose="02040503050406030204" pitchFamily="18" charset="0"/>
                              </a:rPr>
                              <m:t> @ </m:t>
                            </m:r>
                            <m:r>
                              <a:rPr lang="it-IT" sz="1400" b="0" i="1" smtClean="0">
                                <a:latin typeface="Cambria Math" panose="02040503050406030204" pitchFamily="18" charset="0"/>
                              </a:rPr>
                              <m:t>𝑅𝑇</m:t>
                            </m:r>
                          </m:sup>
                        </m:sSubSup>
                      </m:oMath>
                    </m:oMathPara>
                  </a14:m>
                  <a:endParaRPr kumimoji="0" lang="en-GB" sz="14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sym typeface="Arial"/>
                  </a:endParaRPr>
                </a:p>
              </p:txBody>
            </p:sp>
          </mc:Choice>
          <mc:Fallback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A1860F41-9A90-9A6F-4140-A8A6A58F3C0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13445" y="4583730"/>
                  <a:ext cx="2742225" cy="238912"/>
                </a:xfrm>
                <a:prstGeom prst="rect">
                  <a:avLst/>
                </a:prstGeom>
                <a:blipFill>
                  <a:blip r:embed="rId6"/>
                  <a:stretch>
                    <a:fillRect l="-889" b="-15000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1106F629-818B-AAA7-47AA-CE8C2DB6D839}"/>
                    </a:ext>
                  </a:extLst>
                </p:cNvPr>
                <p:cNvSpPr txBox="1"/>
                <p:nvPr/>
              </p:nvSpPr>
              <p:spPr>
                <a:xfrm>
                  <a:off x="5562978" y="4847394"/>
                  <a:ext cx="2554930" cy="27296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0" tIns="0" rIns="0" bIns="0" numCol="1" spcCol="38100" rtlCol="0" anchor="t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𝐸𝑋𝑃𝐸</m:t>
                        </m:r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 </m:t>
                        </m:r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𝑆𝐸𝑅𝐼𝐸</m:t>
                        </m:r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=</m:t>
                        </m:r>
                        <m:sSubSup>
                          <m:sSubSupPr>
                            <m:ctrlP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</m:ctrlPr>
                          </m:sSubSupPr>
                          <m:e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𝑆𝑖𝑚𝑢</m:t>
                            </m:r>
                          </m:e>
                          <m:sub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𝑀𝐵𝑅𝐷</m:t>
                            </m:r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4</m:t>
                            </m:r>
                          </m:sub>
                          <m:sup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@ </m:t>
                            </m:r>
                            <m:sSub>
                              <m:sSubPr>
                                <m:ctrlP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Arial"/>
                                  </a:rPr>
                                </m:ctrlPr>
                              </m:sSubPr>
                              <m:e>
                                <m: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Arial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Arial"/>
                                  </a:rPr>
                                  <m:t>𝑛𝑜𝑚</m:t>
                                </m:r>
                              </m:sub>
                            </m:sSub>
                          </m:sup>
                        </m:sSubSup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+</m:t>
                        </m:r>
                        <m:sSub>
                          <m:sSubPr>
                            <m:ctrlP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</m:ctrlPr>
                          </m:sSubPr>
                          <m:e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∆</m:t>
                            </m:r>
                          </m:e>
                          <m:sub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kumimoji="0" lang="en-GB" sz="14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sym typeface="Arial"/>
                  </a:endParaRPr>
                </a:p>
              </p:txBody>
            </p:sp>
          </mc:Choice>
          <mc:Fallback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1106F629-818B-AAA7-47AA-CE8C2DB6D83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62978" y="4847394"/>
                  <a:ext cx="2554930" cy="272960"/>
                </a:xfrm>
                <a:prstGeom prst="rect">
                  <a:avLst/>
                </a:prstGeom>
                <a:blipFill>
                  <a:blip r:embed="rId7"/>
                  <a:stretch>
                    <a:fillRect l="-1190" t="-2222" b="-11111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DFD519C-68A9-ED15-9DFE-BF598AFD8FAE}"/>
                </a:ext>
              </a:extLst>
            </p:cNvPr>
            <p:cNvSpPr/>
            <p:nvPr/>
          </p:nvSpPr>
          <p:spPr>
            <a:xfrm>
              <a:off x="5513445" y="4577394"/>
              <a:ext cx="2742225" cy="540001"/>
            </a:xfrm>
            <a:prstGeom prst="rect">
              <a:avLst/>
            </a:prstGeom>
            <a:noFill/>
            <a:ln w="25400" cap="flat">
              <a:solidFill>
                <a:srgbClr val="0093BE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spc="0" normalizeH="0" baseline="0">
                <a:ln>
                  <a:noFill/>
                </a:ln>
                <a:effectLst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56498039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EADAFE-06C0-AC45-ED5A-03E8D44037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 Box 2">
            <a:extLst>
              <a:ext uri="{FF2B5EF4-FFF2-40B4-BE49-F238E27FC236}">
                <a16:creationId xmlns:a16="http://schemas.microsoft.com/office/drawing/2014/main" id="{72C83A6F-5393-3FCE-6A54-6F5636ACAB98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8919799" y="4864448"/>
            <a:ext cx="127001" cy="172816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16</a:t>
            </a:fld>
            <a:endParaRPr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593783C-D82B-44CF-2D32-ED5902C4EFC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11999" y="-2161"/>
            <a:ext cx="8100000" cy="540001"/>
          </a:xfrm>
          <a:prstGeom prst="rect">
            <a:avLst/>
          </a:prstGeom>
        </p:spPr>
        <p:txBody>
          <a:bodyPr>
            <a:noAutofit/>
          </a:bodyPr>
          <a:lstStyle>
            <a:lvl1pPr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  <a:tab pos="5283200" algn="l"/>
                <a:tab pos="5600700" algn="l"/>
                <a:tab pos="5905500" algn="l"/>
              </a:tabLst>
            </a:lvl1pPr>
          </a:lstStyle>
          <a:p>
            <a:r>
              <a:rPr lang="en-US" dirty="0"/>
              <a:t>Expected Field Quality of MBRD4 @ Nominal Operation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6D3C653D-945A-4639-36E3-B25EABD91F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6027586"/>
              </p:ext>
            </p:extLst>
          </p:nvPr>
        </p:nvGraphicFramePr>
        <p:xfrm>
          <a:off x="367403" y="1101285"/>
          <a:ext cx="4319999" cy="1340766"/>
        </p:xfrm>
        <a:graphic>
          <a:graphicData uri="http://schemas.openxmlformats.org/drawingml/2006/table">
            <a:tbl>
              <a:tblPr/>
              <a:tblGrid>
                <a:gridCol w="303385">
                  <a:extLst>
                    <a:ext uri="{9D8B030D-6E8A-4147-A177-3AD203B41FA5}">
                      <a16:colId xmlns:a16="http://schemas.microsoft.com/office/drawing/2014/main" val="269906430"/>
                    </a:ext>
                  </a:extLst>
                </a:gridCol>
                <a:gridCol w="445192">
                  <a:extLst>
                    <a:ext uri="{9D8B030D-6E8A-4147-A177-3AD203B41FA5}">
                      <a16:colId xmlns:a16="http://schemas.microsoft.com/office/drawing/2014/main" val="2474669314"/>
                    </a:ext>
                  </a:extLst>
                </a:gridCol>
                <a:gridCol w="821134">
                  <a:extLst>
                    <a:ext uri="{9D8B030D-6E8A-4147-A177-3AD203B41FA5}">
                      <a16:colId xmlns:a16="http://schemas.microsoft.com/office/drawing/2014/main" val="4193349120"/>
                    </a:ext>
                  </a:extLst>
                </a:gridCol>
                <a:gridCol w="741981">
                  <a:extLst>
                    <a:ext uri="{9D8B030D-6E8A-4147-A177-3AD203B41FA5}">
                      <a16:colId xmlns:a16="http://schemas.microsoft.com/office/drawing/2014/main" val="2349038468"/>
                    </a:ext>
                  </a:extLst>
                </a:gridCol>
                <a:gridCol w="445192">
                  <a:extLst>
                    <a:ext uri="{9D8B030D-6E8A-4147-A177-3AD203B41FA5}">
                      <a16:colId xmlns:a16="http://schemas.microsoft.com/office/drawing/2014/main" val="2486311763"/>
                    </a:ext>
                  </a:extLst>
                </a:gridCol>
                <a:gridCol w="821134">
                  <a:extLst>
                    <a:ext uri="{9D8B030D-6E8A-4147-A177-3AD203B41FA5}">
                      <a16:colId xmlns:a16="http://schemas.microsoft.com/office/drawing/2014/main" val="3600116781"/>
                    </a:ext>
                  </a:extLst>
                </a:gridCol>
                <a:gridCol w="741981">
                  <a:extLst>
                    <a:ext uri="{9D8B030D-6E8A-4147-A177-3AD203B41FA5}">
                      <a16:colId xmlns:a16="http://schemas.microsoft.com/office/drawing/2014/main" val="2867280315"/>
                    </a:ext>
                  </a:extLst>
                </a:gridCol>
              </a:tblGrid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INTEGRATED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0083049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AP07 @ -94 mm (AP1)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AP08 @ +94 mm (AP2)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9833364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SIMU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PROTO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SERIE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SIMU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PROTO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SERIE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1492673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-3.52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-4.48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-4.74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3.52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4.48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4.74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7790358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-10.80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4.70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3.15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-10.80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4.70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3.15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9706340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-2.64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-2.64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1191636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3.20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-1.09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-0.90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-3.20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6563849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3A422A75-6496-5083-DD90-5A8681DE4DF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67054" y="595530"/>
            <a:ext cx="3679200" cy="4411338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62328843-8381-B5BC-7B59-2C627CA94DDA}"/>
              </a:ext>
            </a:extLst>
          </p:cNvPr>
          <p:cNvGrpSpPr/>
          <p:nvPr/>
        </p:nvGrpSpPr>
        <p:grpSpPr>
          <a:xfrm>
            <a:off x="1153915" y="2825770"/>
            <a:ext cx="2742225" cy="540001"/>
            <a:chOff x="2389286" y="4577394"/>
            <a:chExt cx="2742225" cy="540001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F528E2D2-6D33-8992-6977-AF0968220FD9}"/>
                    </a:ext>
                  </a:extLst>
                </p:cNvPr>
                <p:cNvSpPr txBox="1"/>
                <p:nvPr/>
              </p:nvSpPr>
              <p:spPr>
                <a:xfrm>
                  <a:off x="2525028" y="4577394"/>
                  <a:ext cx="2470741" cy="265457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0" tIns="0" rIns="0" bIns="0" numCol="1" spcCol="38100" rtlCol="0" anchor="t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</m:ctrlPr>
                          </m:sSubPr>
                          <m:e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∆</m:t>
                            </m:r>
                          </m:e>
                          <m:sub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1</m:t>
                            </m:r>
                          </m:sub>
                        </m:sSub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sym typeface="Arial"/>
                          </a:rPr>
                          <m:t>=</m:t>
                        </m:r>
                        <m:sSubSup>
                          <m:sSubSupPr>
                            <m:ctrlP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</m:ctrlPr>
                          </m:sSubSupPr>
                          <m:e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𝑀𝑒𝑎𝑠</m:t>
                            </m:r>
                          </m:e>
                          <m:sub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𝑃𝑅𝑂𝑇𝑂</m:t>
                            </m:r>
                          </m:sub>
                          <m:sup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@ </m:t>
                            </m:r>
                            <m:sSub>
                              <m:sSubPr>
                                <m:ctrlP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sym typeface="Arial"/>
                                  </a:rPr>
                                </m:ctrlPr>
                              </m:sSubPr>
                              <m:e>
                                <m: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sym typeface="Arial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sym typeface="Arial"/>
                                  </a:rPr>
                                  <m:t>𝑛𝑜𝑚</m:t>
                                </m:r>
                              </m:sub>
                            </m:sSub>
                          </m:sup>
                        </m:sSubSup>
                        <m:r>
                          <a:rPr lang="it-IT" sz="1400" i="1">
                            <a:latin typeface="Cambria Math" panose="02040503050406030204" pitchFamily="18" charset="0"/>
                          </a:rPr>
                          <m:t>−</m:t>
                        </m:r>
                        <m:sSubSup>
                          <m:sSubSupPr>
                            <m:ctrlPr>
                              <a:rPr lang="it-IT" sz="14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it-IT" sz="1400" i="1">
                                <a:latin typeface="Cambria Math" panose="02040503050406030204" pitchFamily="18" charset="0"/>
                              </a:rPr>
                              <m:t>𝑆𝑖𝑚</m:t>
                            </m:r>
                            <m:r>
                              <a:rPr lang="it-IT" sz="1400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it-IT" sz="1400" i="1">
                                <a:latin typeface="Cambria Math" panose="02040503050406030204" pitchFamily="18" charset="0"/>
                              </a:rPr>
                              <m:t>𝑃𝑅𝑂𝑇𝑂</m:t>
                            </m:r>
                          </m:sub>
                          <m:sup>
                            <m:r>
                              <a:rPr lang="it-IT" sz="1400" i="1">
                                <a:latin typeface="Cambria Math" panose="02040503050406030204" pitchFamily="18" charset="0"/>
                              </a:rPr>
                              <m:t>@ </m:t>
                            </m:r>
                            <m:sSub>
                              <m:sSubPr>
                                <m:ctrlPr>
                                  <a:rPr lang="it-IT" sz="1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sz="1400" b="0" i="1" smtClean="0">
                                    <a:latin typeface="Cambria Math" panose="02040503050406030204" pitchFamily="18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lang="it-IT" sz="1400" b="0" i="1" smtClean="0">
                                    <a:latin typeface="Cambria Math" panose="02040503050406030204" pitchFamily="18" charset="0"/>
                                  </a:rPr>
                                  <m:t>𝑛𝑜𝑚</m:t>
                                </m:r>
                              </m:sub>
                            </m:sSub>
                          </m:sup>
                        </m:sSubSup>
                      </m:oMath>
                    </m:oMathPara>
                  </a14:m>
                  <a:endParaRPr kumimoji="0" lang="en-GB" sz="14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sym typeface="Arial"/>
                  </a:endParaRPr>
                </a:p>
              </p:txBody>
            </p:sp>
          </mc:Choice>
          <mc:Fallback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F528E2D2-6D33-8992-6977-AF0968220FD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25028" y="4577394"/>
                  <a:ext cx="2470741" cy="265457"/>
                </a:xfrm>
                <a:prstGeom prst="rect">
                  <a:avLst/>
                </a:prstGeom>
                <a:blipFill>
                  <a:blip r:embed="rId4"/>
                  <a:stretch>
                    <a:fillRect t="-2326" b="-18605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CFFA7CDD-969B-3151-8C67-E9AEB4ED2C98}"/>
                    </a:ext>
                  </a:extLst>
                </p:cNvPr>
                <p:cNvSpPr txBox="1"/>
                <p:nvPr/>
              </p:nvSpPr>
              <p:spPr>
                <a:xfrm>
                  <a:off x="2404610" y="4824693"/>
                  <a:ext cx="2623475" cy="27296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0" tIns="0" rIns="0" bIns="0" numCol="1" spcCol="38100" rtlCol="0" anchor="t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𝐸𝑋𝑃𝐸</m:t>
                        </m:r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 </m:t>
                        </m:r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𝑃𝑅𝑂𝑇𝑂</m:t>
                        </m:r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=</m:t>
                        </m:r>
                        <m:sSubSup>
                          <m:sSubSupPr>
                            <m:ctrlP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</m:ctrlPr>
                          </m:sSubSupPr>
                          <m:e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𝑆𝑖𝑚𝑢</m:t>
                            </m:r>
                          </m:e>
                          <m:sub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𝑀𝐵𝑅𝐷</m:t>
                            </m:r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4</m:t>
                            </m:r>
                          </m:sub>
                          <m:sup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@ </m:t>
                            </m:r>
                            <m:sSub>
                              <m:sSubPr>
                                <m:ctrlP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Arial"/>
                                  </a:rPr>
                                </m:ctrlPr>
                              </m:sSubPr>
                              <m:e>
                                <m: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Arial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Arial"/>
                                  </a:rPr>
                                  <m:t>𝑛𝑜𝑚</m:t>
                                </m:r>
                              </m:sub>
                            </m:sSub>
                          </m:sup>
                        </m:sSubSup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+</m:t>
                        </m:r>
                        <m:sSub>
                          <m:sSubPr>
                            <m:ctrlP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</m:ctrlPr>
                          </m:sSubPr>
                          <m:e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∆</m:t>
                            </m:r>
                          </m:e>
                          <m:sub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kumimoji="0" lang="en-GB" sz="14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sym typeface="Arial"/>
                  </a:endParaRPr>
                </a:p>
              </p:txBody>
            </p:sp>
          </mc:Choice>
          <mc:Fallback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CFFA7CDD-969B-3151-8C67-E9AEB4ED2C9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04610" y="4824693"/>
                  <a:ext cx="2623475" cy="272960"/>
                </a:xfrm>
                <a:prstGeom prst="rect">
                  <a:avLst/>
                </a:prstGeom>
                <a:blipFill>
                  <a:blip r:embed="rId5"/>
                  <a:stretch>
                    <a:fillRect l="-1163" b="-11111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646B76C-3B18-4889-5A99-E1F6C3B7A56B}"/>
                </a:ext>
              </a:extLst>
            </p:cNvPr>
            <p:cNvSpPr/>
            <p:nvPr/>
          </p:nvSpPr>
          <p:spPr>
            <a:xfrm>
              <a:off x="2389286" y="4577394"/>
              <a:ext cx="2742225" cy="540001"/>
            </a:xfrm>
            <a:prstGeom prst="rect">
              <a:avLst/>
            </a:prstGeom>
            <a:noFill/>
            <a:ln w="25400" cap="flat">
              <a:solidFill>
                <a:srgbClr val="0093BE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spc="0" normalizeH="0" baseline="0">
                <a:ln>
                  <a:noFill/>
                </a:ln>
                <a:effectLst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44F9AA7-BEAC-50B1-26A4-ECDBEB2AB668}"/>
              </a:ext>
            </a:extLst>
          </p:cNvPr>
          <p:cNvGrpSpPr/>
          <p:nvPr/>
        </p:nvGrpSpPr>
        <p:grpSpPr>
          <a:xfrm>
            <a:off x="1153914" y="3593328"/>
            <a:ext cx="2742225" cy="542960"/>
            <a:chOff x="5513445" y="4577394"/>
            <a:chExt cx="2742225" cy="542960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1F845422-0907-3BC4-05BC-301A097C730A}"/>
                    </a:ext>
                  </a:extLst>
                </p:cNvPr>
                <p:cNvSpPr txBox="1"/>
                <p:nvPr/>
              </p:nvSpPr>
              <p:spPr>
                <a:xfrm>
                  <a:off x="5513445" y="4583730"/>
                  <a:ext cx="2742225" cy="23891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0" tIns="0" rIns="0" bIns="0" numCol="1" spcCol="38100" rtlCol="0" anchor="t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</m:ctrlPr>
                          </m:sSubPr>
                          <m:e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∆</m:t>
                            </m:r>
                          </m:e>
                          <m:sub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2</m:t>
                            </m:r>
                          </m:sub>
                        </m:sSub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sym typeface="Arial"/>
                          </a:rPr>
                          <m:t>=</m:t>
                        </m:r>
                        <m:sSubSup>
                          <m:sSubSupPr>
                            <m:ctrlP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</m:ctrlPr>
                          </m:sSubSupPr>
                          <m:e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𝑀𝑒𝑎𝑠</m:t>
                            </m:r>
                          </m:e>
                          <m:sub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𝑀𝐵𝑅𝐷</m:t>
                            </m:r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2</m:t>
                            </m:r>
                          </m:sub>
                          <m:sup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𝑖𝑟𝑜𝑛</m:t>
                            </m:r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 @ </m:t>
                            </m:r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𝑅𝑇</m:t>
                            </m:r>
                          </m:sup>
                        </m:sSubSup>
                        <m:r>
                          <a:rPr lang="it-IT" sz="1400" i="1">
                            <a:latin typeface="Cambria Math" panose="02040503050406030204" pitchFamily="18" charset="0"/>
                          </a:rPr>
                          <m:t>−</m:t>
                        </m:r>
                        <m:sSubSup>
                          <m:sSubSupPr>
                            <m:ctrlPr>
                              <a:rPr lang="it-IT" sz="14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it-IT" sz="1400" i="1">
                                <a:latin typeface="Cambria Math" panose="02040503050406030204" pitchFamily="18" charset="0"/>
                              </a:rPr>
                              <m:t>𝑆𝑖𝑚</m:t>
                            </m:r>
                            <m:r>
                              <a:rPr lang="it-IT" sz="1400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it-IT" sz="1400" b="0" i="1" smtClean="0">
                                <a:latin typeface="Cambria Math" panose="02040503050406030204" pitchFamily="18" charset="0"/>
                              </a:rPr>
                              <m:t>𝑀𝐵𝑅𝐷</m:t>
                            </m:r>
                            <m:r>
                              <a:rPr lang="it-IT" sz="1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it-IT" sz="1400" b="0" i="1" smtClean="0">
                                <a:latin typeface="Cambria Math" panose="02040503050406030204" pitchFamily="18" charset="0"/>
                              </a:rPr>
                              <m:t>𝑖𝑟𝑜𝑛</m:t>
                            </m:r>
                            <m:r>
                              <a:rPr lang="it-IT" sz="1400" b="0" i="1" smtClean="0">
                                <a:latin typeface="Cambria Math" panose="02040503050406030204" pitchFamily="18" charset="0"/>
                              </a:rPr>
                              <m:t> @ </m:t>
                            </m:r>
                            <m:r>
                              <a:rPr lang="it-IT" sz="1400" b="0" i="1" smtClean="0">
                                <a:latin typeface="Cambria Math" panose="02040503050406030204" pitchFamily="18" charset="0"/>
                              </a:rPr>
                              <m:t>𝑅𝑇</m:t>
                            </m:r>
                          </m:sup>
                        </m:sSubSup>
                      </m:oMath>
                    </m:oMathPara>
                  </a14:m>
                  <a:endParaRPr kumimoji="0" lang="en-GB" sz="14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sym typeface="Arial"/>
                  </a:endParaRPr>
                </a:p>
              </p:txBody>
            </p:sp>
          </mc:Choice>
          <mc:Fallback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1F845422-0907-3BC4-05BC-301A097C730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13445" y="4583730"/>
                  <a:ext cx="2742225" cy="238912"/>
                </a:xfrm>
                <a:prstGeom prst="rect">
                  <a:avLst/>
                </a:prstGeom>
                <a:blipFill>
                  <a:blip r:embed="rId6"/>
                  <a:stretch>
                    <a:fillRect l="-889" b="-15000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59E461AF-38D1-BF3C-EC58-5373A690F6F5}"/>
                    </a:ext>
                  </a:extLst>
                </p:cNvPr>
                <p:cNvSpPr txBox="1"/>
                <p:nvPr/>
              </p:nvSpPr>
              <p:spPr>
                <a:xfrm>
                  <a:off x="5562978" y="4847394"/>
                  <a:ext cx="2554930" cy="27296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0" tIns="0" rIns="0" bIns="0" numCol="1" spcCol="38100" rtlCol="0" anchor="t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𝐸𝑋𝑃𝐸</m:t>
                        </m:r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 </m:t>
                        </m:r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𝑆𝐸𝑅𝐼𝐸</m:t>
                        </m:r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=</m:t>
                        </m:r>
                        <m:sSubSup>
                          <m:sSubSupPr>
                            <m:ctrlP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</m:ctrlPr>
                          </m:sSubSupPr>
                          <m:e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𝑆𝑖𝑚𝑢</m:t>
                            </m:r>
                          </m:e>
                          <m:sub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𝑀𝐵𝑅𝐷</m:t>
                            </m:r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4</m:t>
                            </m:r>
                          </m:sub>
                          <m:sup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@ </m:t>
                            </m:r>
                            <m:sSub>
                              <m:sSubPr>
                                <m:ctrlP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Arial"/>
                                  </a:rPr>
                                </m:ctrlPr>
                              </m:sSubPr>
                              <m:e>
                                <m: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Arial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Arial"/>
                                  </a:rPr>
                                  <m:t>𝑛𝑜𝑚</m:t>
                                </m:r>
                              </m:sub>
                            </m:sSub>
                          </m:sup>
                        </m:sSubSup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+</m:t>
                        </m:r>
                        <m:sSub>
                          <m:sSubPr>
                            <m:ctrlP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</m:ctrlPr>
                          </m:sSubPr>
                          <m:e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∆</m:t>
                            </m:r>
                          </m:e>
                          <m:sub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kumimoji="0" lang="en-GB" sz="14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sym typeface="Arial"/>
                  </a:endParaRPr>
                </a:p>
              </p:txBody>
            </p:sp>
          </mc:Choice>
          <mc:Fallback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59E461AF-38D1-BF3C-EC58-5373A690F6F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62978" y="4847394"/>
                  <a:ext cx="2554930" cy="272960"/>
                </a:xfrm>
                <a:prstGeom prst="rect">
                  <a:avLst/>
                </a:prstGeom>
                <a:blipFill>
                  <a:blip r:embed="rId7"/>
                  <a:stretch>
                    <a:fillRect l="-1190" t="-2222" b="-11111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F70F64D-4C7D-AFEB-DFC9-18B6E2F0D461}"/>
                </a:ext>
              </a:extLst>
            </p:cNvPr>
            <p:cNvSpPr/>
            <p:nvPr/>
          </p:nvSpPr>
          <p:spPr>
            <a:xfrm>
              <a:off x="5513445" y="4577394"/>
              <a:ext cx="2742225" cy="540001"/>
            </a:xfrm>
            <a:prstGeom prst="rect">
              <a:avLst/>
            </a:prstGeom>
            <a:noFill/>
            <a:ln w="25400" cap="flat">
              <a:solidFill>
                <a:srgbClr val="0093BE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spc="0" normalizeH="0" baseline="0">
                <a:ln>
                  <a:noFill/>
                </a:ln>
                <a:effectLst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66941411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4C268F-A1D1-6BBA-4D05-FB7861762D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 Box 2">
            <a:extLst>
              <a:ext uri="{FF2B5EF4-FFF2-40B4-BE49-F238E27FC236}">
                <a16:creationId xmlns:a16="http://schemas.microsoft.com/office/drawing/2014/main" id="{458B578B-7E34-6E10-E942-47A069058D4A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8919799" y="4864448"/>
            <a:ext cx="127001" cy="172816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17</a:t>
            </a:fld>
            <a:endParaRPr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5B19DD0-EE72-D9FF-02C0-480F786019D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11999" y="-2161"/>
            <a:ext cx="7920002" cy="540001"/>
          </a:xfrm>
          <a:prstGeom prst="rect">
            <a:avLst/>
          </a:prstGeom>
        </p:spPr>
        <p:txBody>
          <a:bodyPr>
            <a:noAutofit/>
          </a:bodyPr>
          <a:lstStyle>
            <a:lvl1pPr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  <a:tab pos="5283200" algn="l"/>
                <a:tab pos="5600700" algn="l"/>
                <a:tab pos="5905500" algn="l"/>
              </a:tabLst>
            </a:lvl1pPr>
          </a:lstStyle>
          <a:p>
            <a:r>
              <a:rPr lang="en-US" dirty="0"/>
              <a:t>MBRD5</a:t>
            </a:r>
          </a:p>
        </p:txBody>
      </p:sp>
      <p:sp>
        <p:nvSpPr>
          <p:cNvPr id="3" name="Text Box 2">
            <a:extLst>
              <a:ext uri="{FF2B5EF4-FFF2-40B4-BE49-F238E27FC236}">
                <a16:creationId xmlns:a16="http://schemas.microsoft.com/office/drawing/2014/main" id="{F9C9090B-C93E-0803-6B0F-056D8A060DDA}"/>
              </a:ext>
            </a:extLst>
          </p:cNvPr>
          <p:cNvSpPr txBox="1">
            <a:spLocks/>
          </p:cNvSpPr>
          <p:nvPr/>
        </p:nvSpPr>
        <p:spPr>
          <a:xfrm>
            <a:off x="8919799" y="4864448"/>
            <a:ext cx="127001" cy="1728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b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2286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743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3200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3657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86CB4B4D-7CA3-9044-876B-883B54F8677D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6" name="CERN/INFN Agreements…">
            <a:extLst>
              <a:ext uri="{FF2B5EF4-FFF2-40B4-BE49-F238E27FC236}">
                <a16:creationId xmlns:a16="http://schemas.microsoft.com/office/drawing/2014/main" id="{050D64AA-3296-8097-D54B-D0525C3ADB16}"/>
              </a:ext>
            </a:extLst>
          </p:cNvPr>
          <p:cNvSpPr txBox="1">
            <a:spLocks/>
          </p:cNvSpPr>
          <p:nvPr/>
        </p:nvSpPr>
        <p:spPr>
          <a:xfrm>
            <a:off x="2515017" y="835454"/>
            <a:ext cx="1080000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m="http://schemas.openxmlformats.org/officeDocument/2006/math" xmlns="" xmlns:a14="http://schemas.microsoft.com/office/drawing/2010/main" xmlns:mc="http://schemas.openxmlformats.org/markup-compatibility/2006" val="1"/>
            </a:ext>
          </a:extLst>
        </p:spPr>
        <p:txBody>
          <a:bodyPr wrap="square" lIns="0" tIns="0" rIns="0" bIns="0">
            <a:spAutoFit/>
          </a:bodyPr>
          <a:lstStyle>
            <a:lvl1pPr marL="254000" marR="0" indent="-2540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1pPr>
            <a:lvl2pPr marL="4064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0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2pPr>
            <a:lvl3pPr marL="6096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3pPr>
            <a:lvl4pPr marL="8128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4pPr>
            <a:lvl5pPr marL="10160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5pPr>
            <a:lvl6pPr marL="25374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6pPr>
            <a:lvl7pPr marL="29946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7pPr>
            <a:lvl8pPr marL="34518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8pPr>
            <a:lvl9pPr marL="39090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9pPr>
          </a:lstStyle>
          <a:p>
            <a:pPr marL="0" lvl="1" indent="0" algn="ctr" hangingPunct="1">
              <a:buClr>
                <a:srgbClr val="C00000"/>
              </a:buClr>
              <a:buSzPct val="140000"/>
              <a:buNone/>
            </a:pPr>
            <a:r>
              <a:rPr lang="en-US" sz="1800" b="1" dirty="0">
                <a:solidFill>
                  <a:srgbClr val="0093BE"/>
                </a:solidFill>
              </a:rPr>
              <a:t>Shimming1</a:t>
            </a:r>
          </a:p>
        </p:txBody>
      </p:sp>
      <p:sp>
        <p:nvSpPr>
          <p:cNvPr id="7" name="CERN/INFN Agreements…">
            <a:extLst>
              <a:ext uri="{FF2B5EF4-FFF2-40B4-BE49-F238E27FC236}">
                <a16:creationId xmlns:a16="http://schemas.microsoft.com/office/drawing/2014/main" id="{4F0F2C48-B8A5-D687-FF6A-C21F502210FC}"/>
              </a:ext>
            </a:extLst>
          </p:cNvPr>
          <p:cNvSpPr txBox="1">
            <a:spLocks/>
          </p:cNvSpPr>
          <p:nvPr/>
        </p:nvSpPr>
        <p:spPr>
          <a:xfrm>
            <a:off x="5558047" y="835454"/>
            <a:ext cx="1080000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m="http://schemas.openxmlformats.org/officeDocument/2006/math" xmlns="" xmlns:a14="http://schemas.microsoft.com/office/drawing/2010/main" xmlns:mc="http://schemas.openxmlformats.org/markup-compatibility/2006" val="1"/>
            </a:ext>
          </a:extLst>
        </p:spPr>
        <p:txBody>
          <a:bodyPr wrap="square" lIns="0" tIns="0" rIns="0" bIns="0">
            <a:spAutoFit/>
          </a:bodyPr>
          <a:lstStyle>
            <a:lvl1pPr marL="254000" marR="0" indent="-2540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1pPr>
            <a:lvl2pPr marL="4064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0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2pPr>
            <a:lvl3pPr marL="6096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3pPr>
            <a:lvl4pPr marL="8128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4pPr>
            <a:lvl5pPr marL="10160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5pPr>
            <a:lvl6pPr marL="25374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6pPr>
            <a:lvl7pPr marL="29946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7pPr>
            <a:lvl8pPr marL="34518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8pPr>
            <a:lvl9pPr marL="39090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9pPr>
          </a:lstStyle>
          <a:p>
            <a:pPr marL="0" lvl="1" indent="0" algn="ctr" hangingPunct="1">
              <a:buClr>
                <a:srgbClr val="C00000"/>
              </a:buClr>
              <a:buSzPct val="140000"/>
              <a:buNone/>
            </a:pPr>
            <a:r>
              <a:rPr lang="en-US" sz="1800" b="1" dirty="0">
                <a:solidFill>
                  <a:srgbClr val="0093BE"/>
                </a:solidFill>
              </a:rPr>
              <a:t>Shimming4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06129A4F-3B95-07AD-C397-864374D671F2}"/>
              </a:ext>
            </a:extLst>
          </p:cNvPr>
          <p:cNvGrpSpPr/>
          <p:nvPr/>
        </p:nvGrpSpPr>
        <p:grpSpPr>
          <a:xfrm>
            <a:off x="4220226" y="4495707"/>
            <a:ext cx="1383649" cy="276999"/>
            <a:chOff x="2428298" y="4495707"/>
            <a:chExt cx="1383649" cy="276999"/>
          </a:xfrm>
        </p:grpSpPr>
        <p:cxnSp>
          <p:nvCxnSpPr>
            <p:cNvPr id="11" name="Connettore diritto 16">
              <a:extLst>
                <a:ext uri="{FF2B5EF4-FFF2-40B4-BE49-F238E27FC236}">
                  <a16:creationId xmlns:a16="http://schemas.microsoft.com/office/drawing/2014/main" id="{EE4A1954-8B58-92AC-838E-2C479CB863A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428298" y="4634206"/>
              <a:ext cx="504000" cy="0"/>
            </a:xfrm>
            <a:prstGeom prst="line">
              <a:avLst/>
            </a:prstGeom>
            <a:ln w="38100">
              <a:solidFill>
                <a:srgbClr val="92D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F6BFD395-92B7-AF43-8F6B-237A2BFB55CB}"/>
                    </a:ext>
                  </a:extLst>
                </p:cNvPr>
                <p:cNvSpPr txBox="1"/>
                <p:nvPr/>
              </p:nvSpPr>
              <p:spPr>
                <a:xfrm>
                  <a:off x="2939144" y="4495707"/>
                  <a:ext cx="872803" cy="276999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0" tIns="0" rIns="0" bIns="0" numCol="1" spcCol="38100" rtlCol="0" anchor="t">
                  <a:spAutoFit/>
                </a:bodyPr>
                <a:lstStyle/>
                <a:p>
                  <a:pPr marL="0" marR="0" indent="0" algn="l" defTabSz="4572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50.8 </m:t>
                        </m:r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𝜇</m:t>
                        </m:r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𝑚</m:t>
                        </m:r>
                      </m:oMath>
                    </m:oMathPara>
                  </a14:m>
                  <a:endParaRPr kumimoji="0" lang="en-GB" sz="18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mc:Choice>
          <mc:Fallback xmlns="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06641E47-4CB9-64CA-24CD-C1E011CE2CE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39144" y="4495707"/>
                  <a:ext cx="872803" cy="276999"/>
                </a:xfrm>
                <a:prstGeom prst="rect">
                  <a:avLst/>
                </a:prstGeom>
                <a:blipFill>
                  <a:blip r:embed="rId3"/>
                  <a:stretch>
                    <a:fillRect l="-5594" r="-6294" b="-23913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18F8DF7-78EB-909B-EA8F-9A5883C0E3E2}"/>
              </a:ext>
            </a:extLst>
          </p:cNvPr>
          <p:cNvGrpSpPr/>
          <p:nvPr/>
        </p:nvGrpSpPr>
        <p:grpSpPr>
          <a:xfrm>
            <a:off x="5701212" y="4493518"/>
            <a:ext cx="1383649" cy="276999"/>
            <a:chOff x="2428298" y="4495707"/>
            <a:chExt cx="1383649" cy="276999"/>
          </a:xfrm>
        </p:grpSpPr>
        <p:cxnSp>
          <p:nvCxnSpPr>
            <p:cNvPr id="14" name="Connettore diritto 16">
              <a:extLst>
                <a:ext uri="{FF2B5EF4-FFF2-40B4-BE49-F238E27FC236}">
                  <a16:creationId xmlns:a16="http://schemas.microsoft.com/office/drawing/2014/main" id="{9E1F389A-EDB7-3ABE-7AC8-C24B792BC42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428298" y="4634206"/>
              <a:ext cx="504000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921BF77F-283B-54A0-8EF3-7F83094FB348}"/>
                    </a:ext>
                  </a:extLst>
                </p:cNvPr>
                <p:cNvSpPr txBox="1"/>
                <p:nvPr/>
              </p:nvSpPr>
              <p:spPr>
                <a:xfrm>
                  <a:off x="2939144" y="4495707"/>
                  <a:ext cx="872803" cy="276999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0" tIns="0" rIns="0" bIns="0" numCol="1" spcCol="38100" rtlCol="0" anchor="t">
                  <a:spAutoFit/>
                </a:bodyPr>
                <a:lstStyle/>
                <a:p>
                  <a:pPr marL="0" marR="0" indent="0" algn="l" defTabSz="4572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7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6</m:t>
                        </m:r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.2 </m:t>
                        </m:r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𝜇</m:t>
                        </m:r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𝑚</m:t>
                        </m:r>
                      </m:oMath>
                    </m:oMathPara>
                  </a14:m>
                  <a:endParaRPr kumimoji="0" lang="en-GB" sz="18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mc:Choice>
          <mc:Fallback xmlns="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B4B842A9-20D4-58B4-A6CC-AB4C6D4A8D3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39144" y="4495707"/>
                  <a:ext cx="872803" cy="276999"/>
                </a:xfrm>
                <a:prstGeom prst="rect">
                  <a:avLst/>
                </a:prstGeom>
                <a:blipFill>
                  <a:blip r:embed="rId4"/>
                  <a:stretch>
                    <a:fillRect l="-4895" r="-6294" b="-23913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6BD0444-CEB6-0CBC-4126-408EA9CE4633}"/>
              </a:ext>
            </a:extLst>
          </p:cNvPr>
          <p:cNvGrpSpPr/>
          <p:nvPr/>
        </p:nvGrpSpPr>
        <p:grpSpPr>
          <a:xfrm>
            <a:off x="7182198" y="4500893"/>
            <a:ext cx="1335559" cy="276999"/>
            <a:chOff x="2428298" y="4495707"/>
            <a:chExt cx="1335559" cy="276999"/>
          </a:xfrm>
        </p:grpSpPr>
        <p:cxnSp>
          <p:nvCxnSpPr>
            <p:cNvPr id="17" name="Connettore diritto 16">
              <a:extLst>
                <a:ext uri="{FF2B5EF4-FFF2-40B4-BE49-F238E27FC236}">
                  <a16:creationId xmlns:a16="http://schemas.microsoft.com/office/drawing/2014/main" id="{33B2D225-014A-48AD-F655-EC1C5CB2CD1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428298" y="4634206"/>
              <a:ext cx="504000" cy="0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399A6CB9-70CC-1996-7131-9F8B0513894B}"/>
                    </a:ext>
                  </a:extLst>
                </p:cNvPr>
                <p:cNvSpPr txBox="1"/>
                <p:nvPr/>
              </p:nvSpPr>
              <p:spPr>
                <a:xfrm>
                  <a:off x="2939144" y="4495707"/>
                  <a:ext cx="824713" cy="276999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0" tIns="0" rIns="0" bIns="0" numCol="1" spcCol="38100" rtlCol="0" anchor="t">
                  <a:spAutoFit/>
                </a:bodyPr>
                <a:lstStyle/>
                <a:p>
                  <a:pPr marL="0" marR="0" indent="0" algn="l" defTabSz="4572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27</m:t>
                        </m:r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 </m:t>
                        </m:r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𝜇</m:t>
                        </m:r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𝑚</m:t>
                        </m:r>
                      </m:oMath>
                    </m:oMathPara>
                  </a14:m>
                  <a:endParaRPr kumimoji="0" lang="en-GB" sz="18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mc:Choice>
          <mc:Fallback xmlns="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ECC94B43-D1D3-4225-A1F7-03A3A053CE7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39144" y="4495707"/>
                  <a:ext cx="824713" cy="276999"/>
                </a:xfrm>
                <a:prstGeom prst="rect">
                  <a:avLst/>
                </a:prstGeom>
                <a:blipFill>
                  <a:blip r:embed="rId5"/>
                  <a:stretch>
                    <a:fillRect l="-5926" r="-5926" b="-23913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04" name="CERN/INFN Agreements…">
            <a:extLst>
              <a:ext uri="{FF2B5EF4-FFF2-40B4-BE49-F238E27FC236}">
                <a16:creationId xmlns:a16="http://schemas.microsoft.com/office/drawing/2014/main" id="{3AFCBD9A-965C-F3AB-97EC-17583B6A4D4F}"/>
              </a:ext>
            </a:extLst>
          </p:cNvPr>
          <p:cNvSpPr txBox="1">
            <a:spLocks/>
          </p:cNvSpPr>
          <p:nvPr/>
        </p:nvSpPr>
        <p:spPr>
          <a:xfrm>
            <a:off x="4191098" y="866231"/>
            <a:ext cx="614164" cy="2154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m="http://schemas.openxmlformats.org/officeDocument/2006/math" xmlns="" xmlns:a14="http://schemas.microsoft.com/office/drawing/2010/main" xmlns:mc="http://schemas.openxmlformats.org/markup-compatibility/2006" val="1"/>
            </a:ext>
          </a:extLst>
        </p:spPr>
        <p:txBody>
          <a:bodyPr wrap="square" lIns="0" tIns="0" rIns="0" bIns="0">
            <a:spAutoFit/>
          </a:bodyPr>
          <a:lstStyle>
            <a:lvl1pPr marL="254000" marR="0" indent="-2540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1pPr>
            <a:lvl2pPr marL="4064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0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2pPr>
            <a:lvl3pPr marL="6096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3pPr>
            <a:lvl4pPr marL="8128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4pPr>
            <a:lvl5pPr marL="10160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5pPr>
            <a:lvl6pPr marL="25374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6pPr>
            <a:lvl7pPr marL="29946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7pPr>
            <a:lvl8pPr marL="34518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8pPr>
            <a:lvl9pPr marL="39090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9pPr>
          </a:lstStyle>
          <a:p>
            <a:pPr marL="0" lvl="1" indent="0" algn="ctr" hangingPunct="1">
              <a:buClr>
                <a:srgbClr val="C00000"/>
              </a:buClr>
              <a:buSzPct val="140000"/>
              <a:buNone/>
            </a:pPr>
            <a:r>
              <a:rPr lang="en-US" sz="1400" b="1" dirty="0"/>
              <a:t>CS view</a:t>
            </a:r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id="{E1597369-9CF6-A76E-35F4-DE14489D6A6F}"/>
              </a:ext>
            </a:extLst>
          </p:cNvPr>
          <p:cNvGrpSpPr/>
          <p:nvPr/>
        </p:nvGrpSpPr>
        <p:grpSpPr>
          <a:xfrm>
            <a:off x="4675575" y="1233832"/>
            <a:ext cx="2844945" cy="2816221"/>
            <a:chOff x="4675575" y="1233832"/>
            <a:chExt cx="2844945" cy="2816221"/>
          </a:xfrm>
        </p:grpSpPr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1F96CCC0-B168-9EE0-B3BA-BC129D371784}"/>
                </a:ext>
              </a:extLst>
            </p:cNvPr>
            <p:cNvGrpSpPr/>
            <p:nvPr/>
          </p:nvGrpSpPr>
          <p:grpSpPr>
            <a:xfrm>
              <a:off x="4675575" y="1233832"/>
              <a:ext cx="2844945" cy="2816221"/>
              <a:chOff x="4675575" y="1233832"/>
              <a:chExt cx="2844945" cy="2816221"/>
            </a:xfrm>
          </p:grpSpPr>
          <p:pic>
            <p:nvPicPr>
              <p:cNvPr id="29" name="Immagine 29">
                <a:extLst>
                  <a:ext uri="{FF2B5EF4-FFF2-40B4-BE49-F238E27FC236}">
                    <a16:creationId xmlns:a16="http://schemas.microsoft.com/office/drawing/2014/main" id="{EEC51C67-1964-0E53-19A0-753E38503FF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675575" y="1278053"/>
                <a:ext cx="2844945" cy="2772000"/>
              </a:xfrm>
              <a:prstGeom prst="rect">
                <a:avLst/>
              </a:prstGeom>
              <a:effectLst>
                <a:outerShdw blurRad="254000" dist="127000" dir="2700000" algn="ctr" rotWithShape="0">
                  <a:srgbClr val="000000">
                    <a:alpha val="40000"/>
                  </a:srgbClr>
                </a:outerShdw>
              </a:effectLst>
            </p:spPr>
          </p:pic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BC589E12-9CF4-67B5-6D06-0F965043800F}"/>
                  </a:ext>
                </a:extLst>
              </p:cNvPr>
              <p:cNvGrpSpPr/>
              <p:nvPr/>
            </p:nvGrpSpPr>
            <p:grpSpPr>
              <a:xfrm>
                <a:off x="6218690" y="1233832"/>
                <a:ext cx="129773" cy="365071"/>
                <a:chOff x="1699200" y="1263600"/>
                <a:chExt cx="129773" cy="365071"/>
              </a:xfrm>
            </p:grpSpPr>
            <p:cxnSp>
              <p:nvCxnSpPr>
                <p:cNvPr id="31" name="Connettore diritto 16">
                  <a:extLst>
                    <a:ext uri="{FF2B5EF4-FFF2-40B4-BE49-F238E27FC236}">
                      <a16:creationId xmlns:a16="http://schemas.microsoft.com/office/drawing/2014/main" id="{23BE228E-28C2-08D4-7806-C9EBD7C32CC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4380000" flipH="1">
                  <a:off x="1666973" y="1466671"/>
                  <a:ext cx="324000" cy="0"/>
                </a:xfrm>
                <a:prstGeom prst="line">
                  <a:avLst/>
                </a:prstGeom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Connettore diritto 16">
                  <a:extLst>
                    <a:ext uri="{FF2B5EF4-FFF2-40B4-BE49-F238E27FC236}">
                      <a16:creationId xmlns:a16="http://schemas.microsoft.com/office/drawing/2014/main" id="{5C6F3636-254E-3F8F-FDD3-19B1C3AA5B8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4380000" flipH="1">
                  <a:off x="1623600" y="1454400"/>
                  <a:ext cx="324000" cy="0"/>
                </a:xfrm>
                <a:prstGeom prst="line">
                  <a:avLst/>
                </a:prstGeom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Connettore diritto 16">
                  <a:extLst>
                    <a:ext uri="{FF2B5EF4-FFF2-40B4-BE49-F238E27FC236}">
                      <a16:creationId xmlns:a16="http://schemas.microsoft.com/office/drawing/2014/main" id="{A666352E-FAAB-1CD6-D1BF-1C2A605D246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4380000" flipH="1">
                  <a:off x="1582336" y="1439315"/>
                  <a:ext cx="324000" cy="0"/>
                </a:xfrm>
                <a:prstGeom prst="line">
                  <a:avLst/>
                </a:prstGeom>
                <a:ln w="38100">
                  <a:solidFill>
                    <a:srgbClr val="FFC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Connettore diritto 16">
                  <a:extLst>
                    <a:ext uri="{FF2B5EF4-FFF2-40B4-BE49-F238E27FC236}">
                      <a16:creationId xmlns:a16="http://schemas.microsoft.com/office/drawing/2014/main" id="{B92C9A7C-2A8B-3E98-ACB9-AD3A70F1668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4380000" flipH="1">
                  <a:off x="1537200" y="1425600"/>
                  <a:ext cx="324000" cy="0"/>
                </a:xfrm>
                <a:prstGeom prst="line">
                  <a:avLst/>
                </a:prstGeom>
                <a:ln w="38100">
                  <a:solidFill>
                    <a:srgbClr val="FFC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76" name="Connettore diritto 16">
                <a:extLst>
                  <a:ext uri="{FF2B5EF4-FFF2-40B4-BE49-F238E27FC236}">
                    <a16:creationId xmlns:a16="http://schemas.microsoft.com/office/drawing/2014/main" id="{EFA46AEC-6A53-CB02-2E1D-B1E727A7357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181800" y="2659455"/>
                <a:ext cx="324000" cy="0"/>
              </a:xfrm>
              <a:prstGeom prst="line">
                <a:avLst/>
              </a:prstGeom>
              <a:ln w="38100">
                <a:solidFill>
                  <a:srgbClr val="92D05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99" name="CERN/INFN Agreements…">
              <a:extLst>
                <a:ext uri="{FF2B5EF4-FFF2-40B4-BE49-F238E27FC236}">
                  <a16:creationId xmlns:a16="http://schemas.microsoft.com/office/drawing/2014/main" id="{C0F5AAE6-D374-2001-CDDE-0C9A7185E402}"/>
                </a:ext>
              </a:extLst>
            </p:cNvPr>
            <p:cNvSpPr txBox="1">
              <a:spLocks/>
            </p:cNvSpPr>
            <p:nvPr/>
          </p:nvSpPr>
          <p:spPr>
            <a:xfrm>
              <a:off x="5828047" y="2521580"/>
              <a:ext cx="540000" cy="27699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m="http://schemas.openxmlformats.org/officeDocument/2006/math" xmlns="" xmlns:a14="http://schemas.microsoft.com/office/drawing/2010/main" xmlns:mc="http://schemas.openxmlformats.org/markup-compatibility/2006" val="1"/>
              </a:ext>
            </a:extLst>
          </p:spPr>
          <p:txBody>
            <a:bodyPr wrap="square" lIns="0" tIns="0" rIns="0" bIns="0">
              <a:spAutoFit/>
            </a:bodyPr>
            <a:lstStyle>
              <a:lvl1pPr marL="254000" marR="0" indent="-2540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1pPr>
              <a:lvl2pPr marL="4064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0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2pPr>
              <a:lvl3pPr marL="6096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3pPr>
              <a:lvl4pPr marL="8128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4pPr>
              <a:lvl5pPr marL="10160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5pPr>
              <a:lvl6pPr marL="25374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6pPr>
              <a:lvl7pPr marL="29946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7pPr>
              <a:lvl8pPr marL="34518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8pPr>
              <a:lvl9pPr marL="39090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9pPr>
            </a:lstStyle>
            <a:p>
              <a:pPr marL="0" lvl="1" indent="0" algn="ctr" hangingPunct="1">
                <a:buClr>
                  <a:srgbClr val="C00000"/>
                </a:buClr>
                <a:buSzPct val="140000"/>
                <a:buNone/>
              </a:pPr>
              <a:r>
                <a:rPr lang="en-US" sz="1800" b="1" dirty="0">
                  <a:solidFill>
                    <a:srgbClr val="0093BE"/>
                  </a:solidFill>
                </a:rPr>
                <a:t>AP10</a:t>
              </a:r>
            </a:p>
          </p:txBody>
        </p:sp>
        <p:sp>
          <p:nvSpPr>
            <p:cNvPr id="102" name="CERN/INFN Agreements…">
              <a:extLst>
                <a:ext uri="{FF2B5EF4-FFF2-40B4-BE49-F238E27FC236}">
                  <a16:creationId xmlns:a16="http://schemas.microsoft.com/office/drawing/2014/main" id="{38696A66-7D52-48DB-446A-D8851F642CF4}"/>
                </a:ext>
              </a:extLst>
            </p:cNvPr>
            <p:cNvSpPr txBox="1">
              <a:spLocks/>
            </p:cNvSpPr>
            <p:nvPr/>
          </p:nvSpPr>
          <p:spPr>
            <a:xfrm>
              <a:off x="5828047" y="1807635"/>
              <a:ext cx="540000" cy="21544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m="http://schemas.openxmlformats.org/officeDocument/2006/math" xmlns="" xmlns:a14="http://schemas.microsoft.com/office/drawing/2010/main" xmlns:mc="http://schemas.openxmlformats.org/markup-compatibility/2006" val="1"/>
              </a:ext>
            </a:extLst>
          </p:spPr>
          <p:txBody>
            <a:bodyPr wrap="square" lIns="0" tIns="0" rIns="0" bIns="0">
              <a:spAutoFit/>
            </a:bodyPr>
            <a:lstStyle>
              <a:lvl1pPr marL="254000" marR="0" indent="-2540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1pPr>
              <a:lvl2pPr marL="4064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0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2pPr>
              <a:lvl3pPr marL="6096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3pPr>
              <a:lvl4pPr marL="8128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4pPr>
              <a:lvl5pPr marL="10160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5pPr>
              <a:lvl6pPr marL="25374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6pPr>
              <a:lvl7pPr marL="29946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7pPr>
              <a:lvl8pPr marL="34518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8pPr>
              <a:lvl9pPr marL="39090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9pPr>
            </a:lstStyle>
            <a:p>
              <a:pPr marL="0" lvl="1" indent="0" algn="ctr" hangingPunct="1">
                <a:buClr>
                  <a:srgbClr val="C00000"/>
                </a:buClr>
                <a:buSzPct val="140000"/>
                <a:buNone/>
              </a:pPr>
              <a:r>
                <a:rPr lang="en-US" sz="1400" b="1" dirty="0"/>
                <a:t>AS11</a:t>
              </a:r>
            </a:p>
          </p:txBody>
        </p:sp>
        <p:sp>
          <p:nvSpPr>
            <p:cNvPr id="103" name="CERN/INFN Agreements…">
              <a:extLst>
                <a:ext uri="{FF2B5EF4-FFF2-40B4-BE49-F238E27FC236}">
                  <a16:creationId xmlns:a16="http://schemas.microsoft.com/office/drawing/2014/main" id="{84FBFEE4-36C6-9F22-A0E8-FE397D6BC087}"/>
                </a:ext>
              </a:extLst>
            </p:cNvPr>
            <p:cNvSpPr txBox="1">
              <a:spLocks/>
            </p:cNvSpPr>
            <p:nvPr/>
          </p:nvSpPr>
          <p:spPr>
            <a:xfrm>
              <a:off x="5828047" y="3297080"/>
              <a:ext cx="540000" cy="21544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m="http://schemas.openxmlformats.org/officeDocument/2006/math" xmlns="" xmlns:a14="http://schemas.microsoft.com/office/drawing/2010/main" xmlns:mc="http://schemas.openxmlformats.org/markup-compatibility/2006" val="1"/>
              </a:ext>
            </a:extLst>
          </p:spPr>
          <p:txBody>
            <a:bodyPr wrap="square" lIns="0" tIns="0" rIns="0" bIns="0">
              <a:spAutoFit/>
            </a:bodyPr>
            <a:lstStyle>
              <a:lvl1pPr marL="254000" marR="0" indent="-2540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1pPr>
              <a:lvl2pPr marL="4064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0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2pPr>
              <a:lvl3pPr marL="6096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3pPr>
              <a:lvl4pPr marL="8128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4pPr>
              <a:lvl5pPr marL="10160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5pPr>
              <a:lvl6pPr marL="25374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6pPr>
              <a:lvl7pPr marL="29946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7pPr>
              <a:lvl8pPr marL="34518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8pPr>
              <a:lvl9pPr marL="39090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9pPr>
            </a:lstStyle>
            <a:p>
              <a:pPr marL="0" lvl="1" indent="0" algn="ctr" hangingPunct="1">
                <a:buClr>
                  <a:srgbClr val="C00000"/>
                </a:buClr>
                <a:buSzPct val="140000"/>
                <a:buNone/>
              </a:pPr>
              <a:r>
                <a:rPr lang="en-US" sz="1400" b="1" dirty="0"/>
                <a:t>BS05</a:t>
              </a: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20C472A7-00B3-ADE2-329C-682B01CD3822}"/>
              </a:ext>
            </a:extLst>
          </p:cNvPr>
          <p:cNvGrpSpPr/>
          <p:nvPr/>
        </p:nvGrpSpPr>
        <p:grpSpPr>
          <a:xfrm>
            <a:off x="1632545" y="1209644"/>
            <a:ext cx="2844945" cy="2831307"/>
            <a:chOff x="1632545" y="1209644"/>
            <a:chExt cx="2844945" cy="2831307"/>
          </a:xfrm>
        </p:grpSpPr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AD0DCF98-1751-5E8E-657B-D50DD996B124}"/>
                </a:ext>
              </a:extLst>
            </p:cNvPr>
            <p:cNvGrpSpPr/>
            <p:nvPr/>
          </p:nvGrpSpPr>
          <p:grpSpPr>
            <a:xfrm>
              <a:off x="1632545" y="1209644"/>
              <a:ext cx="2844945" cy="2831307"/>
              <a:chOff x="1632545" y="1209644"/>
              <a:chExt cx="2844945" cy="2831307"/>
            </a:xfrm>
          </p:grpSpPr>
          <p:pic>
            <p:nvPicPr>
              <p:cNvPr id="8" name="Immagine 29">
                <a:extLst>
                  <a:ext uri="{FF2B5EF4-FFF2-40B4-BE49-F238E27FC236}">
                    <a16:creationId xmlns:a16="http://schemas.microsoft.com/office/drawing/2014/main" id="{C54BD3D8-0BBC-0635-8522-6BBBB6226EE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32545" y="1268951"/>
                <a:ext cx="2844945" cy="2772000"/>
              </a:xfrm>
              <a:prstGeom prst="rect">
                <a:avLst/>
              </a:prstGeom>
              <a:effectLst>
                <a:outerShdw blurRad="254000" dist="127000" dir="2700000" algn="ctr" rotWithShape="0">
                  <a:srgbClr val="000000">
                    <a:alpha val="40000"/>
                  </a:srgbClr>
                </a:outerShdw>
              </a:effectLst>
            </p:spPr>
          </p:pic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8C7D9D84-36EE-0FA7-DB9E-8E95982900FE}"/>
                  </a:ext>
                </a:extLst>
              </p:cNvPr>
              <p:cNvGrpSpPr/>
              <p:nvPr/>
            </p:nvGrpSpPr>
            <p:grpSpPr>
              <a:xfrm>
                <a:off x="3132460" y="1209644"/>
                <a:ext cx="172973" cy="380157"/>
                <a:chOff x="1656000" y="1248514"/>
                <a:chExt cx="172973" cy="380157"/>
              </a:xfrm>
            </p:grpSpPr>
            <p:cxnSp>
              <p:nvCxnSpPr>
                <p:cNvPr id="19" name="Connettore diritto 16">
                  <a:extLst>
                    <a:ext uri="{FF2B5EF4-FFF2-40B4-BE49-F238E27FC236}">
                      <a16:creationId xmlns:a16="http://schemas.microsoft.com/office/drawing/2014/main" id="{C0FD8038-30FC-B974-FAFB-D44A263914C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4380000" flipH="1">
                  <a:off x="1666973" y="1466671"/>
                  <a:ext cx="324000" cy="0"/>
                </a:xfrm>
                <a:prstGeom prst="line">
                  <a:avLst/>
                </a:prstGeom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Connettore diritto 16">
                  <a:extLst>
                    <a:ext uri="{FF2B5EF4-FFF2-40B4-BE49-F238E27FC236}">
                      <a16:creationId xmlns:a16="http://schemas.microsoft.com/office/drawing/2014/main" id="{2733C46D-6C2B-D82B-41CC-9D468E82FB8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4380000" flipH="1">
                  <a:off x="1623600" y="1454400"/>
                  <a:ext cx="324000" cy="0"/>
                </a:xfrm>
                <a:prstGeom prst="line">
                  <a:avLst/>
                </a:prstGeom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Connettore diritto 16">
                  <a:extLst>
                    <a:ext uri="{FF2B5EF4-FFF2-40B4-BE49-F238E27FC236}">
                      <a16:creationId xmlns:a16="http://schemas.microsoft.com/office/drawing/2014/main" id="{A8726285-561E-D5B3-B008-109D4ADC0F4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4380000" flipH="1">
                  <a:off x="1582336" y="1439315"/>
                  <a:ext cx="324000" cy="0"/>
                </a:xfrm>
                <a:prstGeom prst="line">
                  <a:avLst/>
                </a:prstGeom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Connettore diritto 16">
                  <a:extLst>
                    <a:ext uri="{FF2B5EF4-FFF2-40B4-BE49-F238E27FC236}">
                      <a16:creationId xmlns:a16="http://schemas.microsoft.com/office/drawing/2014/main" id="{7E24B68C-941D-0C8F-436A-E3C4D254EEC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4380000" flipH="1">
                  <a:off x="1537200" y="1425600"/>
                  <a:ext cx="324000" cy="0"/>
                </a:xfrm>
                <a:prstGeom prst="line">
                  <a:avLst/>
                </a:prstGeom>
                <a:ln w="38100">
                  <a:solidFill>
                    <a:srgbClr val="FFC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Connettore diritto 16">
                  <a:extLst>
                    <a:ext uri="{FF2B5EF4-FFF2-40B4-BE49-F238E27FC236}">
                      <a16:creationId xmlns:a16="http://schemas.microsoft.com/office/drawing/2014/main" id="{684D3AC5-FB50-7223-3F01-070204C4B18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4380000" flipH="1">
                  <a:off x="1494000" y="1410514"/>
                  <a:ext cx="324000" cy="0"/>
                </a:xfrm>
                <a:prstGeom prst="line">
                  <a:avLst/>
                </a:prstGeom>
                <a:ln w="38100">
                  <a:solidFill>
                    <a:srgbClr val="FFC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7" name="Connettore diritto 16">
                <a:extLst>
                  <a:ext uri="{FF2B5EF4-FFF2-40B4-BE49-F238E27FC236}">
                    <a16:creationId xmlns:a16="http://schemas.microsoft.com/office/drawing/2014/main" id="{5DD96444-2E2A-DA17-9C11-4E692875F11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138770" y="2650353"/>
                <a:ext cx="324000" cy="0"/>
              </a:xfrm>
              <a:prstGeom prst="line">
                <a:avLst/>
              </a:prstGeom>
              <a:ln w="38100">
                <a:solidFill>
                  <a:srgbClr val="92D05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98" name="CERN/INFN Agreements…">
              <a:extLst>
                <a:ext uri="{FF2B5EF4-FFF2-40B4-BE49-F238E27FC236}">
                  <a16:creationId xmlns:a16="http://schemas.microsoft.com/office/drawing/2014/main" id="{8DB88427-3E02-7A98-0EA4-69406B03BC91}"/>
                </a:ext>
              </a:extLst>
            </p:cNvPr>
            <p:cNvSpPr txBox="1">
              <a:spLocks/>
            </p:cNvSpPr>
            <p:nvPr/>
          </p:nvSpPr>
          <p:spPr>
            <a:xfrm>
              <a:off x="2785017" y="2521580"/>
              <a:ext cx="540000" cy="27699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m="http://schemas.openxmlformats.org/officeDocument/2006/math" xmlns="" xmlns:a14="http://schemas.microsoft.com/office/drawing/2010/main" xmlns:mc="http://schemas.openxmlformats.org/markup-compatibility/2006" val="1"/>
              </a:ext>
            </a:extLst>
          </p:spPr>
          <p:txBody>
            <a:bodyPr wrap="square" lIns="0" tIns="0" rIns="0" bIns="0">
              <a:spAutoFit/>
            </a:bodyPr>
            <a:lstStyle>
              <a:lvl1pPr marL="254000" marR="0" indent="-2540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1pPr>
              <a:lvl2pPr marL="4064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0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2pPr>
              <a:lvl3pPr marL="6096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3pPr>
              <a:lvl4pPr marL="8128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4pPr>
              <a:lvl5pPr marL="10160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5pPr>
              <a:lvl6pPr marL="25374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6pPr>
              <a:lvl7pPr marL="29946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7pPr>
              <a:lvl8pPr marL="34518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8pPr>
              <a:lvl9pPr marL="39090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9pPr>
            </a:lstStyle>
            <a:p>
              <a:pPr marL="0" lvl="1" indent="0" algn="ctr" hangingPunct="1">
                <a:buClr>
                  <a:srgbClr val="C00000"/>
                </a:buClr>
                <a:buSzPct val="140000"/>
                <a:buNone/>
              </a:pPr>
              <a:r>
                <a:rPr lang="en-US" sz="1800" b="1" dirty="0">
                  <a:solidFill>
                    <a:srgbClr val="0093BE"/>
                  </a:solidFill>
                </a:rPr>
                <a:t>AP09</a:t>
              </a:r>
            </a:p>
          </p:txBody>
        </p:sp>
        <p:sp>
          <p:nvSpPr>
            <p:cNvPr id="100" name="CERN/INFN Agreements…">
              <a:extLst>
                <a:ext uri="{FF2B5EF4-FFF2-40B4-BE49-F238E27FC236}">
                  <a16:creationId xmlns:a16="http://schemas.microsoft.com/office/drawing/2014/main" id="{3CF432B9-ACC3-02D4-105E-72DDE4289228}"/>
                </a:ext>
              </a:extLst>
            </p:cNvPr>
            <p:cNvSpPr txBox="1">
              <a:spLocks/>
            </p:cNvSpPr>
            <p:nvPr/>
          </p:nvSpPr>
          <p:spPr>
            <a:xfrm>
              <a:off x="2785017" y="1803650"/>
              <a:ext cx="540000" cy="21544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m="http://schemas.openxmlformats.org/officeDocument/2006/math" xmlns="" xmlns:a14="http://schemas.microsoft.com/office/drawing/2010/main" xmlns:mc="http://schemas.openxmlformats.org/markup-compatibility/2006" val="1"/>
              </a:ext>
            </a:extLst>
          </p:spPr>
          <p:txBody>
            <a:bodyPr wrap="square" lIns="0" tIns="0" rIns="0" bIns="0">
              <a:spAutoFit/>
            </a:bodyPr>
            <a:lstStyle>
              <a:lvl1pPr marL="254000" marR="0" indent="-2540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1pPr>
              <a:lvl2pPr marL="4064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0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2pPr>
              <a:lvl3pPr marL="6096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3pPr>
              <a:lvl4pPr marL="8128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4pPr>
              <a:lvl5pPr marL="10160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5pPr>
              <a:lvl6pPr marL="25374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6pPr>
              <a:lvl7pPr marL="29946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7pPr>
              <a:lvl8pPr marL="34518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8pPr>
              <a:lvl9pPr marL="39090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9pPr>
            </a:lstStyle>
            <a:p>
              <a:pPr marL="0" lvl="1" indent="0" algn="ctr" hangingPunct="1">
                <a:buClr>
                  <a:srgbClr val="C00000"/>
                </a:buClr>
                <a:buSzPct val="140000"/>
                <a:buNone/>
              </a:pPr>
              <a:r>
                <a:rPr lang="en-US" sz="1400" b="1" dirty="0"/>
                <a:t>BS12</a:t>
              </a:r>
            </a:p>
          </p:txBody>
        </p:sp>
        <p:sp>
          <p:nvSpPr>
            <p:cNvPr id="101" name="CERN/INFN Agreements…">
              <a:extLst>
                <a:ext uri="{FF2B5EF4-FFF2-40B4-BE49-F238E27FC236}">
                  <a16:creationId xmlns:a16="http://schemas.microsoft.com/office/drawing/2014/main" id="{655751B3-07AE-0B90-C38C-E9643D82659A}"/>
                </a:ext>
              </a:extLst>
            </p:cNvPr>
            <p:cNvSpPr txBox="1">
              <a:spLocks/>
            </p:cNvSpPr>
            <p:nvPr/>
          </p:nvSpPr>
          <p:spPr>
            <a:xfrm>
              <a:off x="2785017" y="3301065"/>
              <a:ext cx="540000" cy="21544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m="http://schemas.openxmlformats.org/officeDocument/2006/math" xmlns="" xmlns:a14="http://schemas.microsoft.com/office/drawing/2010/main" xmlns:mc="http://schemas.openxmlformats.org/markup-compatibility/2006" val="1"/>
              </a:ext>
            </a:extLst>
          </p:spPr>
          <p:txBody>
            <a:bodyPr wrap="square" lIns="0" tIns="0" rIns="0" bIns="0">
              <a:spAutoFit/>
            </a:bodyPr>
            <a:lstStyle>
              <a:lvl1pPr marL="254000" marR="0" indent="-2540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1pPr>
              <a:lvl2pPr marL="4064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0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2pPr>
              <a:lvl3pPr marL="6096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3pPr>
              <a:lvl4pPr marL="8128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4pPr>
              <a:lvl5pPr marL="10160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5pPr>
              <a:lvl6pPr marL="25374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6pPr>
              <a:lvl7pPr marL="29946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7pPr>
              <a:lvl8pPr marL="34518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8pPr>
              <a:lvl9pPr marL="39090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9pPr>
            </a:lstStyle>
            <a:p>
              <a:pPr marL="0" lvl="1" indent="0" algn="ctr" hangingPunct="1">
                <a:buClr>
                  <a:srgbClr val="C00000"/>
                </a:buClr>
                <a:buSzPct val="140000"/>
                <a:buNone/>
              </a:pPr>
              <a:r>
                <a:rPr lang="en-US" sz="1400" b="1" dirty="0"/>
                <a:t>AS10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59312277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847915-C597-C284-BC21-C0CD6BF0F9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 Box 2">
            <a:extLst>
              <a:ext uri="{FF2B5EF4-FFF2-40B4-BE49-F238E27FC236}">
                <a16:creationId xmlns:a16="http://schemas.microsoft.com/office/drawing/2014/main" id="{6B9E751C-466E-3F0C-1E31-A57AAFF12466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8919799" y="4864448"/>
            <a:ext cx="127001" cy="17281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18</a:t>
            </a:fld>
            <a:endParaRPr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F743257-46D7-201D-43D8-AC5B9A07AB6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11999" y="-2161"/>
            <a:ext cx="8100000" cy="540001"/>
          </a:xfrm>
          <a:prstGeom prst="rect">
            <a:avLst/>
          </a:prstGeom>
        </p:spPr>
        <p:txBody>
          <a:bodyPr>
            <a:noAutofit/>
          </a:bodyPr>
          <a:lstStyle>
            <a:lvl1pPr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  <a:tab pos="5283200" algn="l"/>
                <a:tab pos="5600700" algn="l"/>
                <a:tab pos="5905500" algn="l"/>
              </a:tabLst>
            </a:lvl1pPr>
          </a:lstStyle>
          <a:p>
            <a:r>
              <a:rPr lang="en-US" dirty="0"/>
              <a:t>Expected Field Quality of MBRD5 @ Nominal Operation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DAF5D3A-CA35-0D16-CFF5-4C6EC9AB63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1758127"/>
              </p:ext>
            </p:extLst>
          </p:nvPr>
        </p:nvGraphicFramePr>
        <p:xfrm>
          <a:off x="367403" y="1101285"/>
          <a:ext cx="4319999" cy="1340766"/>
        </p:xfrm>
        <a:graphic>
          <a:graphicData uri="http://schemas.openxmlformats.org/drawingml/2006/table">
            <a:tbl>
              <a:tblPr/>
              <a:tblGrid>
                <a:gridCol w="303385">
                  <a:extLst>
                    <a:ext uri="{9D8B030D-6E8A-4147-A177-3AD203B41FA5}">
                      <a16:colId xmlns:a16="http://schemas.microsoft.com/office/drawing/2014/main" val="634433111"/>
                    </a:ext>
                  </a:extLst>
                </a:gridCol>
                <a:gridCol w="445192">
                  <a:extLst>
                    <a:ext uri="{9D8B030D-6E8A-4147-A177-3AD203B41FA5}">
                      <a16:colId xmlns:a16="http://schemas.microsoft.com/office/drawing/2014/main" val="953964796"/>
                    </a:ext>
                  </a:extLst>
                </a:gridCol>
                <a:gridCol w="821134">
                  <a:extLst>
                    <a:ext uri="{9D8B030D-6E8A-4147-A177-3AD203B41FA5}">
                      <a16:colId xmlns:a16="http://schemas.microsoft.com/office/drawing/2014/main" val="91730859"/>
                    </a:ext>
                  </a:extLst>
                </a:gridCol>
                <a:gridCol w="741981">
                  <a:extLst>
                    <a:ext uri="{9D8B030D-6E8A-4147-A177-3AD203B41FA5}">
                      <a16:colId xmlns:a16="http://schemas.microsoft.com/office/drawing/2014/main" val="3466736680"/>
                    </a:ext>
                  </a:extLst>
                </a:gridCol>
                <a:gridCol w="445192">
                  <a:extLst>
                    <a:ext uri="{9D8B030D-6E8A-4147-A177-3AD203B41FA5}">
                      <a16:colId xmlns:a16="http://schemas.microsoft.com/office/drawing/2014/main" val="2423805022"/>
                    </a:ext>
                  </a:extLst>
                </a:gridCol>
                <a:gridCol w="821134">
                  <a:extLst>
                    <a:ext uri="{9D8B030D-6E8A-4147-A177-3AD203B41FA5}">
                      <a16:colId xmlns:a16="http://schemas.microsoft.com/office/drawing/2014/main" val="305364065"/>
                    </a:ext>
                  </a:extLst>
                </a:gridCol>
                <a:gridCol w="741981">
                  <a:extLst>
                    <a:ext uri="{9D8B030D-6E8A-4147-A177-3AD203B41FA5}">
                      <a16:colId xmlns:a16="http://schemas.microsoft.com/office/drawing/2014/main" val="1337768172"/>
                    </a:ext>
                  </a:extLst>
                </a:gridCol>
              </a:tblGrid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CENTER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5176120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AP09 @ -94 mm (AP1)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AP10 @ +94 mm (AP2)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8817345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SIMU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PROTO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SERIE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SIMU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PROTO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SERIE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761957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6.09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5.26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2.60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-5.73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-4.89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-2.24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1245722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-10.93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4.44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4.53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-16.80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-1.43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-1.34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5335517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-1.37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3.31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4.06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-0.79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3.89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4.64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9762390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3.47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-1.56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-3.47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1691337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85B7CA24-112A-147E-75A8-210982FCB4E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62134" y="482034"/>
            <a:ext cx="3679200" cy="4628055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F9809847-15B2-C07D-5FE7-88635FED590E}"/>
              </a:ext>
            </a:extLst>
          </p:cNvPr>
          <p:cNvGrpSpPr/>
          <p:nvPr/>
        </p:nvGrpSpPr>
        <p:grpSpPr>
          <a:xfrm>
            <a:off x="1153915" y="2825770"/>
            <a:ext cx="2742225" cy="540001"/>
            <a:chOff x="2389286" y="4577394"/>
            <a:chExt cx="2742225" cy="540001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4CA347AB-B541-8410-C5EE-86D245D210F0}"/>
                    </a:ext>
                  </a:extLst>
                </p:cNvPr>
                <p:cNvSpPr txBox="1"/>
                <p:nvPr/>
              </p:nvSpPr>
              <p:spPr>
                <a:xfrm>
                  <a:off x="2525028" y="4577394"/>
                  <a:ext cx="2470741" cy="265457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0" tIns="0" rIns="0" bIns="0" numCol="1" spcCol="38100" rtlCol="0" anchor="t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</m:ctrlPr>
                          </m:sSubPr>
                          <m:e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∆</m:t>
                            </m:r>
                          </m:e>
                          <m:sub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1</m:t>
                            </m:r>
                          </m:sub>
                        </m:sSub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sym typeface="Arial"/>
                          </a:rPr>
                          <m:t>=</m:t>
                        </m:r>
                        <m:sSubSup>
                          <m:sSubSupPr>
                            <m:ctrlP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</m:ctrlPr>
                          </m:sSubSupPr>
                          <m:e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𝑀𝑒𝑎𝑠</m:t>
                            </m:r>
                          </m:e>
                          <m:sub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𝑃𝑅𝑂𝑇𝑂</m:t>
                            </m:r>
                          </m:sub>
                          <m:sup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@ </m:t>
                            </m:r>
                            <m:sSub>
                              <m:sSubPr>
                                <m:ctrlP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sym typeface="Arial"/>
                                  </a:rPr>
                                </m:ctrlPr>
                              </m:sSubPr>
                              <m:e>
                                <m: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sym typeface="Arial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sym typeface="Arial"/>
                                  </a:rPr>
                                  <m:t>𝑛𝑜𝑚</m:t>
                                </m:r>
                              </m:sub>
                            </m:sSub>
                          </m:sup>
                        </m:sSubSup>
                        <m:r>
                          <a:rPr lang="it-IT" sz="1400" i="1">
                            <a:latin typeface="Cambria Math" panose="02040503050406030204" pitchFamily="18" charset="0"/>
                          </a:rPr>
                          <m:t>−</m:t>
                        </m:r>
                        <m:sSubSup>
                          <m:sSubSupPr>
                            <m:ctrlPr>
                              <a:rPr lang="it-IT" sz="14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it-IT" sz="1400" i="1">
                                <a:latin typeface="Cambria Math" panose="02040503050406030204" pitchFamily="18" charset="0"/>
                              </a:rPr>
                              <m:t>𝑆𝑖𝑚</m:t>
                            </m:r>
                            <m:r>
                              <a:rPr lang="it-IT" sz="1400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it-IT" sz="1400" i="1">
                                <a:latin typeface="Cambria Math" panose="02040503050406030204" pitchFamily="18" charset="0"/>
                              </a:rPr>
                              <m:t>𝑃𝑅𝑂𝑇𝑂</m:t>
                            </m:r>
                          </m:sub>
                          <m:sup>
                            <m:r>
                              <a:rPr lang="it-IT" sz="1400" i="1">
                                <a:latin typeface="Cambria Math" panose="02040503050406030204" pitchFamily="18" charset="0"/>
                              </a:rPr>
                              <m:t>@ </m:t>
                            </m:r>
                            <m:sSub>
                              <m:sSubPr>
                                <m:ctrlPr>
                                  <a:rPr lang="it-IT" sz="1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sz="1400" b="0" i="1" smtClean="0">
                                    <a:latin typeface="Cambria Math" panose="02040503050406030204" pitchFamily="18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lang="it-IT" sz="1400" b="0" i="1" smtClean="0">
                                    <a:latin typeface="Cambria Math" panose="02040503050406030204" pitchFamily="18" charset="0"/>
                                  </a:rPr>
                                  <m:t>𝑛𝑜𝑚</m:t>
                                </m:r>
                              </m:sub>
                            </m:sSub>
                          </m:sup>
                        </m:sSubSup>
                      </m:oMath>
                    </m:oMathPara>
                  </a14:m>
                  <a:endParaRPr kumimoji="0" lang="en-GB" sz="14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sym typeface="Arial"/>
                  </a:endParaRPr>
                </a:p>
              </p:txBody>
            </p:sp>
          </mc:Choice>
          <mc:Fallback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4CA347AB-B541-8410-C5EE-86D245D210F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25028" y="4577394"/>
                  <a:ext cx="2470741" cy="265457"/>
                </a:xfrm>
                <a:prstGeom prst="rect">
                  <a:avLst/>
                </a:prstGeom>
                <a:blipFill>
                  <a:blip r:embed="rId4"/>
                  <a:stretch>
                    <a:fillRect t="-2326" b="-18605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7B626C12-E067-1237-6380-1ABDB7F7FE7E}"/>
                    </a:ext>
                  </a:extLst>
                </p:cNvPr>
                <p:cNvSpPr txBox="1"/>
                <p:nvPr/>
              </p:nvSpPr>
              <p:spPr>
                <a:xfrm>
                  <a:off x="2404610" y="4824693"/>
                  <a:ext cx="2623475" cy="27296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0" tIns="0" rIns="0" bIns="0" numCol="1" spcCol="38100" rtlCol="0" anchor="t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𝐸𝑋𝑃𝐸</m:t>
                        </m:r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 </m:t>
                        </m:r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𝑃𝑅𝑂𝑇𝑂</m:t>
                        </m:r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=</m:t>
                        </m:r>
                        <m:sSubSup>
                          <m:sSubSupPr>
                            <m:ctrlP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</m:ctrlPr>
                          </m:sSubSupPr>
                          <m:e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𝑆𝑖𝑚𝑢</m:t>
                            </m:r>
                          </m:e>
                          <m:sub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𝑀𝐵𝑅𝐷</m:t>
                            </m:r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5</m:t>
                            </m:r>
                          </m:sub>
                          <m:sup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@ </m:t>
                            </m:r>
                            <m:sSub>
                              <m:sSubPr>
                                <m:ctrlP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Arial"/>
                                  </a:rPr>
                                </m:ctrlPr>
                              </m:sSubPr>
                              <m:e>
                                <m: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Arial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Arial"/>
                                  </a:rPr>
                                  <m:t>𝑛𝑜𝑚</m:t>
                                </m:r>
                              </m:sub>
                            </m:sSub>
                          </m:sup>
                        </m:sSubSup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+</m:t>
                        </m:r>
                        <m:sSub>
                          <m:sSubPr>
                            <m:ctrlP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</m:ctrlPr>
                          </m:sSubPr>
                          <m:e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∆</m:t>
                            </m:r>
                          </m:e>
                          <m:sub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kumimoji="0" lang="en-GB" sz="14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sym typeface="Arial"/>
                  </a:endParaRPr>
                </a:p>
              </p:txBody>
            </p:sp>
          </mc:Choice>
          <mc:Fallback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7B626C12-E067-1237-6380-1ABDB7F7FE7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04610" y="4824693"/>
                  <a:ext cx="2623475" cy="272960"/>
                </a:xfrm>
                <a:prstGeom prst="rect">
                  <a:avLst/>
                </a:prstGeom>
                <a:blipFill>
                  <a:blip r:embed="rId5"/>
                  <a:stretch>
                    <a:fillRect l="-1163" b="-15556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1ACE9433-D79E-883E-3197-41659F4E3D7C}"/>
                </a:ext>
              </a:extLst>
            </p:cNvPr>
            <p:cNvSpPr/>
            <p:nvPr/>
          </p:nvSpPr>
          <p:spPr>
            <a:xfrm>
              <a:off x="2389286" y="4577394"/>
              <a:ext cx="2742225" cy="540001"/>
            </a:xfrm>
            <a:prstGeom prst="rect">
              <a:avLst/>
            </a:prstGeom>
            <a:noFill/>
            <a:ln w="25400" cap="flat">
              <a:solidFill>
                <a:srgbClr val="0093BE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spc="0" normalizeH="0" baseline="0">
                <a:ln>
                  <a:noFill/>
                </a:ln>
                <a:effectLst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E91E400-1D9F-BAD7-80EA-939840C9E704}"/>
              </a:ext>
            </a:extLst>
          </p:cNvPr>
          <p:cNvGrpSpPr/>
          <p:nvPr/>
        </p:nvGrpSpPr>
        <p:grpSpPr>
          <a:xfrm>
            <a:off x="1153914" y="3593328"/>
            <a:ext cx="2742225" cy="542960"/>
            <a:chOff x="5513445" y="4577394"/>
            <a:chExt cx="2742225" cy="542960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5DE85A65-E8BF-706B-C3DE-EE46F124C06C}"/>
                    </a:ext>
                  </a:extLst>
                </p:cNvPr>
                <p:cNvSpPr txBox="1"/>
                <p:nvPr/>
              </p:nvSpPr>
              <p:spPr>
                <a:xfrm>
                  <a:off x="5513445" y="4583730"/>
                  <a:ext cx="2742225" cy="24173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0" tIns="0" rIns="0" bIns="0" numCol="1" spcCol="38100" rtlCol="0" anchor="t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</m:ctrlPr>
                          </m:sSubPr>
                          <m:e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∆</m:t>
                            </m:r>
                          </m:e>
                          <m:sub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2</m:t>
                            </m:r>
                          </m:sub>
                        </m:sSub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sym typeface="Arial"/>
                          </a:rPr>
                          <m:t>=</m:t>
                        </m:r>
                        <m:sSubSup>
                          <m:sSubSupPr>
                            <m:ctrlP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</m:ctrlPr>
                          </m:sSubSupPr>
                          <m:e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𝑀𝑒𝑎𝑠</m:t>
                            </m:r>
                          </m:e>
                          <m:sub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𝑀𝐵𝑅𝐷</m:t>
                            </m:r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2</m:t>
                            </m:r>
                          </m:sub>
                          <m:sup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𝑖𝑟𝑜𝑛</m:t>
                            </m:r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 @ </m:t>
                            </m:r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𝑅𝑇</m:t>
                            </m:r>
                          </m:sup>
                        </m:sSubSup>
                        <m:r>
                          <a:rPr lang="it-IT" sz="1400" i="1">
                            <a:latin typeface="Cambria Math" panose="02040503050406030204" pitchFamily="18" charset="0"/>
                          </a:rPr>
                          <m:t>−</m:t>
                        </m:r>
                        <m:sSubSup>
                          <m:sSubSupPr>
                            <m:ctrlPr>
                              <a:rPr lang="it-IT" sz="14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it-IT" sz="1400" i="1">
                                <a:latin typeface="Cambria Math" panose="02040503050406030204" pitchFamily="18" charset="0"/>
                              </a:rPr>
                              <m:t>𝑆𝑖𝑚</m:t>
                            </m:r>
                            <m:r>
                              <a:rPr lang="it-IT" sz="1400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it-IT" sz="1400" b="0" i="1" smtClean="0">
                                <a:latin typeface="Cambria Math" panose="02040503050406030204" pitchFamily="18" charset="0"/>
                              </a:rPr>
                              <m:t>𝑀𝐵𝑅𝐷</m:t>
                            </m:r>
                            <m:r>
                              <a:rPr lang="it-IT" sz="1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it-IT" sz="1400" b="0" i="1" smtClean="0">
                                <a:latin typeface="Cambria Math" panose="02040503050406030204" pitchFamily="18" charset="0"/>
                              </a:rPr>
                              <m:t>𝑖𝑟𝑜𝑛</m:t>
                            </m:r>
                            <m:r>
                              <a:rPr lang="it-IT" sz="1400" b="0" i="1" smtClean="0">
                                <a:latin typeface="Cambria Math" panose="02040503050406030204" pitchFamily="18" charset="0"/>
                              </a:rPr>
                              <m:t> @ </m:t>
                            </m:r>
                            <m:r>
                              <a:rPr lang="it-IT" sz="1400" b="0" i="1" smtClean="0">
                                <a:latin typeface="Cambria Math" panose="02040503050406030204" pitchFamily="18" charset="0"/>
                              </a:rPr>
                              <m:t>𝑅𝑇</m:t>
                            </m:r>
                          </m:sup>
                        </m:sSubSup>
                      </m:oMath>
                    </m:oMathPara>
                  </a14:m>
                  <a:endParaRPr kumimoji="0" lang="en-GB" sz="14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sym typeface="Arial"/>
                  </a:endParaRPr>
                </a:p>
              </p:txBody>
            </p:sp>
          </mc:Choice>
          <mc:Fallback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5DE85A65-E8BF-706B-C3DE-EE46F124C06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13445" y="4583730"/>
                  <a:ext cx="2742225" cy="241733"/>
                </a:xfrm>
                <a:prstGeom prst="rect">
                  <a:avLst/>
                </a:prstGeom>
                <a:blipFill>
                  <a:blip r:embed="rId6"/>
                  <a:stretch>
                    <a:fillRect l="-889" b="-15000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A4FA1D75-AD6A-F7D2-389F-8E8B7DD4D01D}"/>
                    </a:ext>
                  </a:extLst>
                </p:cNvPr>
                <p:cNvSpPr txBox="1"/>
                <p:nvPr/>
              </p:nvSpPr>
              <p:spPr>
                <a:xfrm>
                  <a:off x="5562978" y="4847394"/>
                  <a:ext cx="2554930" cy="27296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0" tIns="0" rIns="0" bIns="0" numCol="1" spcCol="38100" rtlCol="0" anchor="t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𝐸𝑋𝑃𝐸</m:t>
                        </m:r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 </m:t>
                        </m:r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𝑆𝐸𝑅𝐼𝐸</m:t>
                        </m:r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=</m:t>
                        </m:r>
                        <m:sSubSup>
                          <m:sSubSupPr>
                            <m:ctrlP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</m:ctrlPr>
                          </m:sSubSupPr>
                          <m:e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𝑆𝑖𝑚𝑢</m:t>
                            </m:r>
                          </m:e>
                          <m:sub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𝑀𝐵𝑅𝐷</m:t>
                            </m:r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5</m:t>
                            </m:r>
                          </m:sub>
                          <m:sup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@ </m:t>
                            </m:r>
                            <m:sSub>
                              <m:sSubPr>
                                <m:ctrlP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Arial"/>
                                  </a:rPr>
                                </m:ctrlPr>
                              </m:sSubPr>
                              <m:e>
                                <m: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Arial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Arial"/>
                                  </a:rPr>
                                  <m:t>𝑛𝑜𝑚</m:t>
                                </m:r>
                              </m:sub>
                            </m:sSub>
                          </m:sup>
                        </m:sSubSup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+</m:t>
                        </m:r>
                        <m:sSub>
                          <m:sSubPr>
                            <m:ctrlP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</m:ctrlPr>
                          </m:sSubPr>
                          <m:e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∆</m:t>
                            </m:r>
                          </m:e>
                          <m:sub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kumimoji="0" lang="en-GB" sz="14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sym typeface="Arial"/>
                  </a:endParaRPr>
                </a:p>
              </p:txBody>
            </p:sp>
          </mc:Choice>
          <mc:Fallback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A4FA1D75-AD6A-F7D2-389F-8E8B7DD4D01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62978" y="4847394"/>
                  <a:ext cx="2554930" cy="272960"/>
                </a:xfrm>
                <a:prstGeom prst="rect">
                  <a:avLst/>
                </a:prstGeom>
                <a:blipFill>
                  <a:blip r:embed="rId7"/>
                  <a:stretch>
                    <a:fillRect l="-1190" t="-2222" b="-13333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745164C9-1A41-E50E-C905-A70224864785}"/>
                </a:ext>
              </a:extLst>
            </p:cNvPr>
            <p:cNvSpPr/>
            <p:nvPr/>
          </p:nvSpPr>
          <p:spPr>
            <a:xfrm>
              <a:off x="5513445" y="4577394"/>
              <a:ext cx="2742225" cy="540001"/>
            </a:xfrm>
            <a:prstGeom prst="rect">
              <a:avLst/>
            </a:prstGeom>
            <a:noFill/>
            <a:ln w="25400" cap="flat">
              <a:solidFill>
                <a:srgbClr val="0093BE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spc="0" normalizeH="0" baseline="0">
                <a:ln>
                  <a:noFill/>
                </a:ln>
                <a:effectLst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45968800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874637-EBE6-CB19-1892-0AE5D37818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 Box 2">
            <a:extLst>
              <a:ext uri="{FF2B5EF4-FFF2-40B4-BE49-F238E27FC236}">
                <a16:creationId xmlns:a16="http://schemas.microsoft.com/office/drawing/2014/main" id="{78B15198-3996-8088-1A2C-5C0C3E1E33F2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8919799" y="4864448"/>
            <a:ext cx="127001" cy="17281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19</a:t>
            </a:fld>
            <a:endParaRPr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697604D-E5D1-5627-1DF5-93EB2F2AF1E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11999" y="-2161"/>
            <a:ext cx="8100000" cy="540001"/>
          </a:xfrm>
          <a:prstGeom prst="rect">
            <a:avLst/>
          </a:prstGeom>
        </p:spPr>
        <p:txBody>
          <a:bodyPr>
            <a:noAutofit/>
          </a:bodyPr>
          <a:lstStyle>
            <a:lvl1pPr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  <a:tab pos="5283200" algn="l"/>
                <a:tab pos="5600700" algn="l"/>
                <a:tab pos="5905500" algn="l"/>
              </a:tabLst>
            </a:lvl1pPr>
          </a:lstStyle>
          <a:p>
            <a:r>
              <a:rPr lang="en-US" dirty="0"/>
              <a:t>Expected Field Quality of MBRD5 @ Nominal Operation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8A96AA6-FFE1-8E2D-69D8-977B6B594B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0307332"/>
              </p:ext>
            </p:extLst>
          </p:nvPr>
        </p:nvGraphicFramePr>
        <p:xfrm>
          <a:off x="367403" y="1098326"/>
          <a:ext cx="4319999" cy="1340766"/>
        </p:xfrm>
        <a:graphic>
          <a:graphicData uri="http://schemas.openxmlformats.org/drawingml/2006/table">
            <a:tbl>
              <a:tblPr/>
              <a:tblGrid>
                <a:gridCol w="303385">
                  <a:extLst>
                    <a:ext uri="{9D8B030D-6E8A-4147-A177-3AD203B41FA5}">
                      <a16:colId xmlns:a16="http://schemas.microsoft.com/office/drawing/2014/main" val="126921055"/>
                    </a:ext>
                  </a:extLst>
                </a:gridCol>
                <a:gridCol w="445192">
                  <a:extLst>
                    <a:ext uri="{9D8B030D-6E8A-4147-A177-3AD203B41FA5}">
                      <a16:colId xmlns:a16="http://schemas.microsoft.com/office/drawing/2014/main" val="1661621952"/>
                    </a:ext>
                  </a:extLst>
                </a:gridCol>
                <a:gridCol w="821134">
                  <a:extLst>
                    <a:ext uri="{9D8B030D-6E8A-4147-A177-3AD203B41FA5}">
                      <a16:colId xmlns:a16="http://schemas.microsoft.com/office/drawing/2014/main" val="4055741280"/>
                    </a:ext>
                  </a:extLst>
                </a:gridCol>
                <a:gridCol w="741981">
                  <a:extLst>
                    <a:ext uri="{9D8B030D-6E8A-4147-A177-3AD203B41FA5}">
                      <a16:colId xmlns:a16="http://schemas.microsoft.com/office/drawing/2014/main" val="2659235378"/>
                    </a:ext>
                  </a:extLst>
                </a:gridCol>
                <a:gridCol w="445192">
                  <a:extLst>
                    <a:ext uri="{9D8B030D-6E8A-4147-A177-3AD203B41FA5}">
                      <a16:colId xmlns:a16="http://schemas.microsoft.com/office/drawing/2014/main" val="1685224176"/>
                    </a:ext>
                  </a:extLst>
                </a:gridCol>
                <a:gridCol w="821134">
                  <a:extLst>
                    <a:ext uri="{9D8B030D-6E8A-4147-A177-3AD203B41FA5}">
                      <a16:colId xmlns:a16="http://schemas.microsoft.com/office/drawing/2014/main" val="2231501418"/>
                    </a:ext>
                  </a:extLst>
                </a:gridCol>
                <a:gridCol w="741981">
                  <a:extLst>
                    <a:ext uri="{9D8B030D-6E8A-4147-A177-3AD203B41FA5}">
                      <a16:colId xmlns:a16="http://schemas.microsoft.com/office/drawing/2014/main" val="2020134463"/>
                    </a:ext>
                  </a:extLst>
                </a:gridCol>
              </a:tblGrid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INTEGRATED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014379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AP09 @ -94 mm (AP1)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AP10 @ +94 mm (AP2)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0142238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SIMU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PROTO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SERIE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SIMU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PROTO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SERIE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392566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-2.97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-3.93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-4.19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3.34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4.30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4.56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101034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-10.65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4.85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3.31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-16.49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-0.99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-2.54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8210807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-2.63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-2.08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2.69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3.40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7813426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3.20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-1.09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-0.89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-3.20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6000464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1AF2B0CC-A2AC-E19E-BD8F-4412CE7DCB4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65033" y="592284"/>
            <a:ext cx="3679200" cy="4417829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A750FDAC-6985-E34F-A1C0-E8ADE993D2CA}"/>
              </a:ext>
            </a:extLst>
          </p:cNvPr>
          <p:cNvGrpSpPr/>
          <p:nvPr/>
        </p:nvGrpSpPr>
        <p:grpSpPr>
          <a:xfrm>
            <a:off x="1153915" y="2825770"/>
            <a:ext cx="2742225" cy="540001"/>
            <a:chOff x="2389286" y="4577394"/>
            <a:chExt cx="2742225" cy="540001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6571860D-1B62-9AC4-D6A3-10F523102A14}"/>
                    </a:ext>
                  </a:extLst>
                </p:cNvPr>
                <p:cNvSpPr txBox="1"/>
                <p:nvPr/>
              </p:nvSpPr>
              <p:spPr>
                <a:xfrm>
                  <a:off x="2525028" y="4577394"/>
                  <a:ext cx="2470741" cy="265457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0" tIns="0" rIns="0" bIns="0" numCol="1" spcCol="38100" rtlCol="0" anchor="t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</m:ctrlPr>
                          </m:sSubPr>
                          <m:e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∆</m:t>
                            </m:r>
                          </m:e>
                          <m:sub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1</m:t>
                            </m:r>
                          </m:sub>
                        </m:sSub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sym typeface="Arial"/>
                          </a:rPr>
                          <m:t>=</m:t>
                        </m:r>
                        <m:sSubSup>
                          <m:sSubSupPr>
                            <m:ctrlP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</m:ctrlPr>
                          </m:sSubSupPr>
                          <m:e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𝑀𝑒𝑎𝑠</m:t>
                            </m:r>
                          </m:e>
                          <m:sub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𝑃𝑅𝑂𝑇𝑂</m:t>
                            </m:r>
                          </m:sub>
                          <m:sup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@ </m:t>
                            </m:r>
                            <m:sSub>
                              <m:sSubPr>
                                <m:ctrlP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sym typeface="Arial"/>
                                  </a:rPr>
                                </m:ctrlPr>
                              </m:sSubPr>
                              <m:e>
                                <m: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sym typeface="Arial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sym typeface="Arial"/>
                                  </a:rPr>
                                  <m:t>𝑛𝑜𝑚</m:t>
                                </m:r>
                              </m:sub>
                            </m:sSub>
                          </m:sup>
                        </m:sSubSup>
                        <m:r>
                          <a:rPr lang="it-IT" sz="1400" i="1">
                            <a:latin typeface="Cambria Math" panose="02040503050406030204" pitchFamily="18" charset="0"/>
                          </a:rPr>
                          <m:t>−</m:t>
                        </m:r>
                        <m:sSubSup>
                          <m:sSubSupPr>
                            <m:ctrlPr>
                              <a:rPr lang="it-IT" sz="14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it-IT" sz="1400" i="1">
                                <a:latin typeface="Cambria Math" panose="02040503050406030204" pitchFamily="18" charset="0"/>
                              </a:rPr>
                              <m:t>𝑆𝑖𝑚</m:t>
                            </m:r>
                            <m:r>
                              <a:rPr lang="it-IT" sz="1400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it-IT" sz="1400" i="1">
                                <a:latin typeface="Cambria Math" panose="02040503050406030204" pitchFamily="18" charset="0"/>
                              </a:rPr>
                              <m:t>𝑃𝑅𝑂𝑇𝑂</m:t>
                            </m:r>
                          </m:sub>
                          <m:sup>
                            <m:r>
                              <a:rPr lang="it-IT" sz="1400" i="1">
                                <a:latin typeface="Cambria Math" panose="02040503050406030204" pitchFamily="18" charset="0"/>
                              </a:rPr>
                              <m:t>@ </m:t>
                            </m:r>
                            <m:sSub>
                              <m:sSubPr>
                                <m:ctrlPr>
                                  <a:rPr lang="it-IT" sz="1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sz="1400" b="0" i="1" smtClean="0">
                                    <a:latin typeface="Cambria Math" panose="02040503050406030204" pitchFamily="18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lang="it-IT" sz="1400" b="0" i="1" smtClean="0">
                                    <a:latin typeface="Cambria Math" panose="02040503050406030204" pitchFamily="18" charset="0"/>
                                  </a:rPr>
                                  <m:t>𝑛𝑜𝑚</m:t>
                                </m:r>
                              </m:sub>
                            </m:sSub>
                          </m:sup>
                        </m:sSubSup>
                      </m:oMath>
                    </m:oMathPara>
                  </a14:m>
                  <a:endParaRPr kumimoji="0" lang="en-GB" sz="14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sym typeface="Arial"/>
                  </a:endParaRPr>
                </a:p>
              </p:txBody>
            </p:sp>
          </mc:Choice>
          <mc:Fallback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6571860D-1B62-9AC4-D6A3-10F523102A1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25028" y="4577394"/>
                  <a:ext cx="2470741" cy="265457"/>
                </a:xfrm>
                <a:prstGeom prst="rect">
                  <a:avLst/>
                </a:prstGeom>
                <a:blipFill>
                  <a:blip r:embed="rId4"/>
                  <a:stretch>
                    <a:fillRect t="-2326" b="-18605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FBE64742-73A1-9633-1D47-06A07E152D1B}"/>
                    </a:ext>
                  </a:extLst>
                </p:cNvPr>
                <p:cNvSpPr txBox="1"/>
                <p:nvPr/>
              </p:nvSpPr>
              <p:spPr>
                <a:xfrm>
                  <a:off x="2404610" y="4824693"/>
                  <a:ext cx="2623475" cy="27296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0" tIns="0" rIns="0" bIns="0" numCol="1" spcCol="38100" rtlCol="0" anchor="t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𝐸𝑋𝑃𝐸</m:t>
                        </m:r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 </m:t>
                        </m:r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𝑃𝑅𝑂𝑇𝑂</m:t>
                        </m:r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=</m:t>
                        </m:r>
                        <m:sSubSup>
                          <m:sSubSupPr>
                            <m:ctrlP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</m:ctrlPr>
                          </m:sSubSupPr>
                          <m:e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𝑆𝑖𝑚𝑢</m:t>
                            </m:r>
                          </m:e>
                          <m:sub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𝑀𝐵𝑅𝐷</m:t>
                            </m:r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5</m:t>
                            </m:r>
                          </m:sub>
                          <m:sup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@ </m:t>
                            </m:r>
                            <m:sSub>
                              <m:sSubPr>
                                <m:ctrlP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Arial"/>
                                  </a:rPr>
                                </m:ctrlPr>
                              </m:sSubPr>
                              <m:e>
                                <m: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Arial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Arial"/>
                                  </a:rPr>
                                  <m:t>𝑛𝑜𝑚</m:t>
                                </m:r>
                              </m:sub>
                            </m:sSub>
                          </m:sup>
                        </m:sSubSup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+</m:t>
                        </m:r>
                        <m:sSub>
                          <m:sSubPr>
                            <m:ctrlP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</m:ctrlPr>
                          </m:sSubPr>
                          <m:e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∆</m:t>
                            </m:r>
                          </m:e>
                          <m:sub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kumimoji="0" lang="en-GB" sz="14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sym typeface="Arial"/>
                  </a:endParaRPr>
                </a:p>
              </p:txBody>
            </p:sp>
          </mc:Choice>
          <mc:Fallback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FBE64742-73A1-9633-1D47-06A07E152D1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04610" y="4824693"/>
                  <a:ext cx="2623475" cy="272960"/>
                </a:xfrm>
                <a:prstGeom prst="rect">
                  <a:avLst/>
                </a:prstGeom>
                <a:blipFill>
                  <a:blip r:embed="rId5"/>
                  <a:stretch>
                    <a:fillRect l="-1163" b="-15556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F3AFD9F-8E6B-2442-FC91-D3414D248818}"/>
                </a:ext>
              </a:extLst>
            </p:cNvPr>
            <p:cNvSpPr/>
            <p:nvPr/>
          </p:nvSpPr>
          <p:spPr>
            <a:xfrm>
              <a:off x="2389286" y="4577394"/>
              <a:ext cx="2742225" cy="540001"/>
            </a:xfrm>
            <a:prstGeom prst="rect">
              <a:avLst/>
            </a:prstGeom>
            <a:noFill/>
            <a:ln w="25400" cap="flat">
              <a:solidFill>
                <a:srgbClr val="0093BE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spc="0" normalizeH="0" baseline="0">
                <a:ln>
                  <a:noFill/>
                </a:ln>
                <a:effectLst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A86F7CF-F529-2137-05C0-F0508680B6EC}"/>
              </a:ext>
            </a:extLst>
          </p:cNvPr>
          <p:cNvGrpSpPr/>
          <p:nvPr/>
        </p:nvGrpSpPr>
        <p:grpSpPr>
          <a:xfrm>
            <a:off x="1153914" y="3593328"/>
            <a:ext cx="2742225" cy="542960"/>
            <a:chOff x="5513445" y="4577394"/>
            <a:chExt cx="2742225" cy="542960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8AB1794C-4277-7F7A-E16E-F5890ED2CBE0}"/>
                    </a:ext>
                  </a:extLst>
                </p:cNvPr>
                <p:cNvSpPr txBox="1"/>
                <p:nvPr/>
              </p:nvSpPr>
              <p:spPr>
                <a:xfrm>
                  <a:off x="5513445" y="4583730"/>
                  <a:ext cx="2742225" cy="24173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0" tIns="0" rIns="0" bIns="0" numCol="1" spcCol="38100" rtlCol="0" anchor="t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</m:ctrlPr>
                          </m:sSubPr>
                          <m:e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∆</m:t>
                            </m:r>
                          </m:e>
                          <m:sub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2</m:t>
                            </m:r>
                          </m:sub>
                        </m:sSub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sym typeface="Arial"/>
                          </a:rPr>
                          <m:t>=</m:t>
                        </m:r>
                        <m:sSubSup>
                          <m:sSubSupPr>
                            <m:ctrlP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</m:ctrlPr>
                          </m:sSubSupPr>
                          <m:e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𝑀𝑒𝑎𝑠</m:t>
                            </m:r>
                          </m:e>
                          <m:sub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𝑀𝐵𝑅𝐷</m:t>
                            </m:r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2</m:t>
                            </m:r>
                          </m:sub>
                          <m:sup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𝑖𝑟𝑜𝑛</m:t>
                            </m:r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 @ </m:t>
                            </m:r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𝑅𝑇</m:t>
                            </m:r>
                          </m:sup>
                        </m:sSubSup>
                        <m:r>
                          <a:rPr lang="it-IT" sz="1400" i="1">
                            <a:latin typeface="Cambria Math" panose="02040503050406030204" pitchFamily="18" charset="0"/>
                          </a:rPr>
                          <m:t>−</m:t>
                        </m:r>
                        <m:sSubSup>
                          <m:sSubSupPr>
                            <m:ctrlPr>
                              <a:rPr lang="it-IT" sz="14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it-IT" sz="1400" i="1">
                                <a:latin typeface="Cambria Math" panose="02040503050406030204" pitchFamily="18" charset="0"/>
                              </a:rPr>
                              <m:t>𝑆𝑖𝑚</m:t>
                            </m:r>
                            <m:r>
                              <a:rPr lang="it-IT" sz="1400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it-IT" sz="1400" b="0" i="1" smtClean="0">
                                <a:latin typeface="Cambria Math" panose="02040503050406030204" pitchFamily="18" charset="0"/>
                              </a:rPr>
                              <m:t>𝑀𝐵𝑅𝐷</m:t>
                            </m:r>
                            <m:r>
                              <a:rPr lang="it-IT" sz="1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it-IT" sz="1400" b="0" i="1" smtClean="0">
                                <a:latin typeface="Cambria Math" panose="02040503050406030204" pitchFamily="18" charset="0"/>
                              </a:rPr>
                              <m:t>𝑖𝑟𝑜𝑛</m:t>
                            </m:r>
                            <m:r>
                              <a:rPr lang="it-IT" sz="1400" b="0" i="1" smtClean="0">
                                <a:latin typeface="Cambria Math" panose="02040503050406030204" pitchFamily="18" charset="0"/>
                              </a:rPr>
                              <m:t> @ </m:t>
                            </m:r>
                            <m:r>
                              <a:rPr lang="it-IT" sz="1400" b="0" i="1" smtClean="0">
                                <a:latin typeface="Cambria Math" panose="02040503050406030204" pitchFamily="18" charset="0"/>
                              </a:rPr>
                              <m:t>𝑅𝑇</m:t>
                            </m:r>
                          </m:sup>
                        </m:sSubSup>
                      </m:oMath>
                    </m:oMathPara>
                  </a14:m>
                  <a:endParaRPr kumimoji="0" lang="en-GB" sz="14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sym typeface="Arial"/>
                  </a:endParaRPr>
                </a:p>
              </p:txBody>
            </p:sp>
          </mc:Choice>
          <mc:Fallback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8AB1794C-4277-7F7A-E16E-F5890ED2CBE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13445" y="4583730"/>
                  <a:ext cx="2742225" cy="241733"/>
                </a:xfrm>
                <a:prstGeom prst="rect">
                  <a:avLst/>
                </a:prstGeom>
                <a:blipFill>
                  <a:blip r:embed="rId6"/>
                  <a:stretch>
                    <a:fillRect l="-889" b="-15000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1923F1BB-6922-C4ED-0B0F-0B195C960FF5}"/>
                    </a:ext>
                  </a:extLst>
                </p:cNvPr>
                <p:cNvSpPr txBox="1"/>
                <p:nvPr/>
              </p:nvSpPr>
              <p:spPr>
                <a:xfrm>
                  <a:off x="5562978" y="4847394"/>
                  <a:ext cx="2554930" cy="27296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0" tIns="0" rIns="0" bIns="0" numCol="1" spcCol="38100" rtlCol="0" anchor="t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𝐸𝑋𝑃𝐸</m:t>
                        </m:r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 </m:t>
                        </m:r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𝑆𝐸𝑅𝐼𝐸</m:t>
                        </m:r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=</m:t>
                        </m:r>
                        <m:sSubSup>
                          <m:sSubSupPr>
                            <m:ctrlP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</m:ctrlPr>
                          </m:sSubSupPr>
                          <m:e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𝑆𝑖𝑚𝑢</m:t>
                            </m:r>
                          </m:e>
                          <m:sub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𝑀𝐵𝑅𝐷</m:t>
                            </m:r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5</m:t>
                            </m:r>
                          </m:sub>
                          <m:sup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@ </m:t>
                            </m:r>
                            <m:sSub>
                              <m:sSubPr>
                                <m:ctrlP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Arial"/>
                                  </a:rPr>
                                </m:ctrlPr>
                              </m:sSubPr>
                              <m:e>
                                <m: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Arial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Arial"/>
                                  </a:rPr>
                                  <m:t>𝑛𝑜𝑚</m:t>
                                </m:r>
                              </m:sub>
                            </m:sSub>
                          </m:sup>
                        </m:sSubSup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+</m:t>
                        </m:r>
                        <m:sSub>
                          <m:sSubPr>
                            <m:ctrlP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</m:ctrlPr>
                          </m:sSubPr>
                          <m:e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∆</m:t>
                            </m:r>
                          </m:e>
                          <m:sub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kumimoji="0" lang="en-GB" sz="14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sym typeface="Arial"/>
                  </a:endParaRPr>
                </a:p>
              </p:txBody>
            </p:sp>
          </mc:Choice>
          <mc:Fallback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1923F1BB-6922-C4ED-0B0F-0B195C960FF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62978" y="4847394"/>
                  <a:ext cx="2554930" cy="272960"/>
                </a:xfrm>
                <a:prstGeom prst="rect">
                  <a:avLst/>
                </a:prstGeom>
                <a:blipFill>
                  <a:blip r:embed="rId7"/>
                  <a:stretch>
                    <a:fillRect l="-1190" t="-2222" b="-13333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FD298591-C8A3-3BF4-A9F3-62708BACD781}"/>
                </a:ext>
              </a:extLst>
            </p:cNvPr>
            <p:cNvSpPr/>
            <p:nvPr/>
          </p:nvSpPr>
          <p:spPr>
            <a:xfrm>
              <a:off x="5513445" y="4577394"/>
              <a:ext cx="2742225" cy="540001"/>
            </a:xfrm>
            <a:prstGeom prst="rect">
              <a:avLst/>
            </a:prstGeom>
            <a:noFill/>
            <a:ln w="25400" cap="flat">
              <a:solidFill>
                <a:srgbClr val="0093BE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spc="0" normalizeH="0" baseline="0">
                <a:ln>
                  <a:noFill/>
                </a:ln>
                <a:effectLst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73742087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1"/>
          <p:cNvSpPr txBox="1">
            <a:spLocks noGrp="1"/>
          </p:cNvSpPr>
          <p:nvPr>
            <p:ph type="title"/>
          </p:nvPr>
        </p:nvSpPr>
        <p:spPr>
          <a:xfrm>
            <a:off x="611999" y="-2161"/>
            <a:ext cx="7920002" cy="540001"/>
          </a:xfrm>
          <a:prstGeom prst="rect">
            <a:avLst/>
          </a:prstGeom>
        </p:spPr>
        <p:txBody>
          <a:bodyPr>
            <a:noAutofit/>
          </a:bodyPr>
          <a:lstStyle>
            <a:lvl1pPr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  <a:tab pos="5283200" algn="l"/>
                <a:tab pos="5600700" algn="l"/>
                <a:tab pos="5905500" algn="l"/>
              </a:tabLst>
            </a:lvl1pPr>
          </a:lstStyle>
          <a:p>
            <a:r>
              <a:rPr lang="en-US" dirty="0"/>
              <a:t>Coupling Strategy for the Series Magnets</a:t>
            </a:r>
          </a:p>
        </p:txBody>
      </p:sp>
      <p:sp>
        <p:nvSpPr>
          <p:cNvPr id="75" name="Text Box 2"/>
          <p:cNvSpPr txBox="1">
            <a:spLocks noGrp="1"/>
          </p:cNvSpPr>
          <p:nvPr>
            <p:ph type="sldNum" sz="quarter" idx="2"/>
          </p:nvPr>
        </p:nvSpPr>
        <p:spPr>
          <a:xfrm>
            <a:off x="8919799" y="4864448"/>
            <a:ext cx="127001" cy="172816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2</a:t>
            </a:fld>
            <a:endParaRPr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2BD2CAEA-7403-303C-8E38-848C202235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459276"/>
              </p:ext>
            </p:extLst>
          </p:nvPr>
        </p:nvGraphicFramePr>
        <p:xfrm>
          <a:off x="435018" y="986790"/>
          <a:ext cx="3996000" cy="3169920"/>
        </p:xfrm>
        <a:graphic>
          <a:graphicData uri="http://schemas.openxmlformats.org/drawingml/2006/table">
            <a:tbl>
              <a:tblPr firstRow="1">
                <a:tableStyleId>{3B4B98B0-60AC-42C2-AFA5-B58CD77FA1E5}</a:tableStyleId>
              </a:tblPr>
              <a:tblGrid>
                <a:gridCol w="673008">
                  <a:extLst>
                    <a:ext uri="{9D8B030D-6E8A-4147-A177-3AD203B41FA5}">
                      <a16:colId xmlns:a16="http://schemas.microsoft.com/office/drawing/2014/main" val="4002915686"/>
                    </a:ext>
                  </a:extLst>
                </a:gridCol>
                <a:gridCol w="715072">
                  <a:extLst>
                    <a:ext uri="{9D8B030D-6E8A-4147-A177-3AD203B41FA5}">
                      <a16:colId xmlns:a16="http://schemas.microsoft.com/office/drawing/2014/main" val="1543204572"/>
                    </a:ext>
                  </a:extLst>
                </a:gridCol>
                <a:gridCol w="757136">
                  <a:extLst>
                    <a:ext uri="{9D8B030D-6E8A-4147-A177-3AD203B41FA5}">
                      <a16:colId xmlns:a16="http://schemas.microsoft.com/office/drawing/2014/main" val="4089888779"/>
                    </a:ext>
                  </a:extLst>
                </a:gridCol>
                <a:gridCol w="1135712">
                  <a:extLst>
                    <a:ext uri="{9D8B030D-6E8A-4147-A177-3AD203B41FA5}">
                      <a16:colId xmlns:a16="http://schemas.microsoft.com/office/drawing/2014/main" val="2825627492"/>
                    </a:ext>
                  </a:extLst>
                </a:gridCol>
                <a:gridCol w="715072">
                  <a:extLst>
                    <a:ext uri="{9D8B030D-6E8A-4147-A177-3AD203B41FA5}">
                      <a16:colId xmlns:a16="http://schemas.microsoft.com/office/drawing/2014/main" val="282450541"/>
                    </a:ext>
                  </a:extLst>
                </a:gridCol>
              </a:tblGrid>
              <a:tr h="189115">
                <a:tc>
                  <a:txBody>
                    <a:bodyPr/>
                    <a:lstStyle/>
                    <a:p>
                      <a:pPr algn="ctr"/>
                      <a:r>
                        <a:rPr lang="en-US" sz="1000" b="1" i="1" noProof="0" dirty="0">
                          <a:solidFill>
                            <a:srgbClr val="0093BE"/>
                          </a:solidFill>
                          <a:latin typeface="+mj-lt"/>
                        </a:rPr>
                        <a:t>Coil type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i="1" noProof="0" dirty="0">
                          <a:solidFill>
                            <a:srgbClr val="0093BE"/>
                          </a:solidFill>
                          <a:latin typeface="+mj-lt"/>
                        </a:rPr>
                        <a:t>Avg [mm]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i="1" noProof="0" dirty="0">
                          <a:solidFill>
                            <a:srgbClr val="0093BE"/>
                          </a:solidFill>
                          <a:latin typeface="+mj-lt"/>
                        </a:rPr>
                        <a:t># Aperture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i="1" noProof="0" dirty="0">
                          <a:solidFill>
                            <a:srgbClr val="0093BE"/>
                          </a:solidFill>
                          <a:latin typeface="+mj-lt"/>
                        </a:rPr>
                        <a:t>Shimming scheme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i="1" noProof="0" dirty="0">
                          <a:solidFill>
                            <a:srgbClr val="0093BE"/>
                          </a:solidFill>
                          <a:latin typeface="+mj-lt"/>
                        </a:rPr>
                        <a:t># Magnet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1973597"/>
                  </a:ext>
                </a:extLst>
              </a:tr>
              <a:tr h="175607">
                <a:tc>
                  <a:txBody>
                    <a:bodyPr/>
                    <a:lstStyle/>
                    <a:p>
                      <a:pPr algn="ctr"/>
                      <a:r>
                        <a:rPr lang="it-IT" sz="1000" b="1" i="1" dirty="0">
                          <a:latin typeface="+mj-lt"/>
                        </a:rPr>
                        <a:t>AS01</a:t>
                      </a:r>
                      <a:endParaRPr lang="en-GB" sz="1000" b="1" i="1" dirty="0">
                        <a:latin typeface="+mj-lt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0" dirty="0">
                          <a:solidFill>
                            <a:schemeClr val="tx1"/>
                          </a:solidFill>
                          <a:latin typeface="+mj-lt"/>
                        </a:rPr>
                        <a:t>0.41</a:t>
                      </a:r>
                      <a:endParaRPr lang="en-GB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it-IT" sz="1000" b="0" dirty="0">
                          <a:solidFill>
                            <a:schemeClr val="tx1"/>
                          </a:solidFill>
                          <a:latin typeface="+mj-lt"/>
                        </a:rPr>
                        <a:t>AP01</a:t>
                      </a:r>
                      <a:endParaRPr lang="en-GB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it-IT" sz="1000" b="0" dirty="0">
                          <a:solidFill>
                            <a:schemeClr val="tx1"/>
                          </a:solidFill>
                          <a:latin typeface="+mj-lt"/>
                        </a:rPr>
                        <a:t>Shimming1</a:t>
                      </a:r>
                      <a:endParaRPr lang="en-GB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it-IT" sz="1000" b="0" dirty="0">
                          <a:solidFill>
                            <a:schemeClr val="tx1"/>
                          </a:solidFill>
                          <a:latin typeface="+mj-lt"/>
                        </a:rPr>
                        <a:t>MBRD1</a:t>
                      </a:r>
                      <a:endParaRPr lang="en-GB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6565256"/>
                  </a:ext>
                </a:extLst>
              </a:tr>
              <a:tr h="175607">
                <a:tc>
                  <a:txBody>
                    <a:bodyPr/>
                    <a:lstStyle/>
                    <a:p>
                      <a:pPr algn="ctr"/>
                      <a:r>
                        <a:rPr lang="it-IT" sz="1000" b="1" i="1" dirty="0">
                          <a:latin typeface="+mj-lt"/>
                        </a:rPr>
                        <a:t>BS01</a:t>
                      </a:r>
                      <a:endParaRPr lang="en-GB" sz="1000" b="1" i="1" dirty="0">
                        <a:latin typeface="+mj-lt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0" dirty="0">
                          <a:solidFill>
                            <a:schemeClr val="tx1"/>
                          </a:solidFill>
                          <a:latin typeface="+mj-lt"/>
                        </a:rPr>
                        <a:t>0.48</a:t>
                      </a:r>
                      <a:endParaRPr lang="en-GB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05519223"/>
                  </a:ext>
                </a:extLst>
              </a:tr>
              <a:tr h="175607">
                <a:tc>
                  <a:txBody>
                    <a:bodyPr/>
                    <a:lstStyle/>
                    <a:p>
                      <a:pPr algn="ctr"/>
                      <a:r>
                        <a:rPr lang="it-IT" sz="1000" b="1" i="1" dirty="0">
                          <a:latin typeface="+mj-lt"/>
                        </a:rPr>
                        <a:t>AS02</a:t>
                      </a:r>
                      <a:endParaRPr lang="en-GB" sz="1000" b="1" i="1" dirty="0">
                        <a:latin typeface="+mj-lt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0" dirty="0">
                          <a:solidFill>
                            <a:schemeClr val="tx1"/>
                          </a:solidFill>
                          <a:latin typeface="+mj-lt"/>
                        </a:rPr>
                        <a:t>0.53</a:t>
                      </a:r>
                      <a:endParaRPr lang="en-GB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it-IT" sz="1000" b="0" dirty="0">
                          <a:solidFill>
                            <a:schemeClr val="tx1"/>
                          </a:solidFill>
                          <a:latin typeface="+mj-lt"/>
                        </a:rPr>
                        <a:t>AP02</a:t>
                      </a:r>
                      <a:endParaRPr lang="en-GB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B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it-IT" sz="1000" b="0" dirty="0">
                          <a:solidFill>
                            <a:schemeClr val="tx1"/>
                          </a:solidFill>
                          <a:latin typeface="+mj-lt"/>
                        </a:rPr>
                        <a:t>Shimming2</a:t>
                      </a:r>
                      <a:endParaRPr lang="en-GB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B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8961031"/>
                  </a:ext>
                </a:extLst>
              </a:tr>
              <a:tr h="175607">
                <a:tc>
                  <a:txBody>
                    <a:bodyPr/>
                    <a:lstStyle/>
                    <a:p>
                      <a:pPr algn="ctr"/>
                      <a:r>
                        <a:rPr lang="it-IT" sz="1000" b="1" i="1" dirty="0">
                          <a:latin typeface="+mj-lt"/>
                        </a:rPr>
                        <a:t>BS02</a:t>
                      </a:r>
                      <a:endParaRPr lang="en-GB" sz="1000" b="1" i="1" dirty="0">
                        <a:latin typeface="+mj-lt"/>
                      </a:endParaRPr>
                    </a:p>
                  </a:txBody>
                  <a:tcPr anchor="ctr">
                    <a:lnB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0" dirty="0">
                          <a:solidFill>
                            <a:schemeClr val="tx1"/>
                          </a:solidFill>
                          <a:latin typeface="+mj-lt"/>
                        </a:rPr>
                        <a:t>0.46</a:t>
                      </a:r>
                      <a:endParaRPr lang="en-GB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B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15320039"/>
                  </a:ext>
                </a:extLst>
              </a:tr>
              <a:tr h="175607">
                <a:tc>
                  <a:txBody>
                    <a:bodyPr/>
                    <a:lstStyle/>
                    <a:p>
                      <a:pPr algn="ctr"/>
                      <a:r>
                        <a:rPr lang="it-IT" sz="1000" b="1" i="1" dirty="0">
                          <a:latin typeface="+mj-lt"/>
                        </a:rPr>
                        <a:t>AS04</a:t>
                      </a:r>
                      <a:endParaRPr lang="en-GB" sz="1000" b="1" i="1" dirty="0">
                        <a:latin typeface="+mj-lt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0" dirty="0">
                          <a:solidFill>
                            <a:schemeClr val="tx1"/>
                          </a:solidFill>
                          <a:latin typeface="+mj-lt"/>
                        </a:rPr>
                        <a:t>0.53</a:t>
                      </a:r>
                      <a:endParaRPr lang="en-GB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it-IT" sz="1000" b="0" dirty="0">
                          <a:solidFill>
                            <a:schemeClr val="tx1"/>
                          </a:solidFill>
                          <a:latin typeface="+mj-lt"/>
                        </a:rPr>
                        <a:t>AP03</a:t>
                      </a:r>
                      <a:endParaRPr lang="en-GB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+mj-lt"/>
                        </a:rPr>
                        <a:t>Shimming2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it-IT" sz="1000" b="0" dirty="0">
                          <a:solidFill>
                            <a:schemeClr val="tx1"/>
                          </a:solidFill>
                          <a:latin typeface="+mj-lt"/>
                        </a:rPr>
                        <a:t>MBRD2</a:t>
                      </a:r>
                      <a:endParaRPr lang="en-GB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0899402"/>
                  </a:ext>
                </a:extLst>
              </a:tr>
              <a:tr h="175607">
                <a:tc>
                  <a:txBody>
                    <a:bodyPr/>
                    <a:lstStyle/>
                    <a:p>
                      <a:pPr algn="ctr"/>
                      <a:r>
                        <a:rPr lang="it-IT" sz="1000" b="1" i="1" dirty="0">
                          <a:latin typeface="+mj-lt"/>
                        </a:rPr>
                        <a:t>BS04</a:t>
                      </a:r>
                      <a:endParaRPr lang="en-GB" sz="1000" b="1" i="1" dirty="0">
                        <a:latin typeface="+mj-lt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0" dirty="0">
                          <a:solidFill>
                            <a:schemeClr val="tx1"/>
                          </a:solidFill>
                          <a:latin typeface="+mj-lt"/>
                        </a:rPr>
                        <a:t>0.48</a:t>
                      </a:r>
                      <a:endParaRPr lang="en-GB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32877871"/>
                  </a:ext>
                </a:extLst>
              </a:tr>
              <a:tr h="175607">
                <a:tc>
                  <a:txBody>
                    <a:bodyPr/>
                    <a:lstStyle/>
                    <a:p>
                      <a:pPr algn="ctr"/>
                      <a:r>
                        <a:rPr lang="it-IT" sz="1000" b="1" i="1" dirty="0">
                          <a:latin typeface="+mj-lt"/>
                        </a:rPr>
                        <a:t>AS06</a:t>
                      </a:r>
                      <a:endParaRPr lang="en-GB" sz="1000" b="1" i="1" dirty="0">
                        <a:latin typeface="+mj-lt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0" dirty="0">
                          <a:solidFill>
                            <a:schemeClr val="tx1"/>
                          </a:solidFill>
                          <a:latin typeface="+mj-lt"/>
                        </a:rPr>
                        <a:t>0.49</a:t>
                      </a:r>
                      <a:endParaRPr lang="en-GB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it-IT" sz="1000" b="0" dirty="0">
                          <a:solidFill>
                            <a:schemeClr val="tx1"/>
                          </a:solidFill>
                          <a:latin typeface="+mj-lt"/>
                        </a:rPr>
                        <a:t>AP04</a:t>
                      </a:r>
                      <a:endParaRPr lang="en-GB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B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+mj-lt"/>
                        </a:rPr>
                        <a:t>Shimming2</a:t>
                      </a:r>
                    </a:p>
                  </a:txBody>
                  <a:tcPr anchor="ctr">
                    <a:lnB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91729502"/>
                  </a:ext>
                </a:extLst>
              </a:tr>
              <a:tr h="175607">
                <a:tc>
                  <a:txBody>
                    <a:bodyPr/>
                    <a:lstStyle/>
                    <a:p>
                      <a:pPr algn="ctr"/>
                      <a:r>
                        <a:rPr lang="it-IT" sz="1000" b="1" i="1" dirty="0">
                          <a:latin typeface="+mj-lt"/>
                        </a:rPr>
                        <a:t>BS06</a:t>
                      </a:r>
                      <a:endParaRPr lang="en-GB" sz="1000" b="1" i="1" dirty="0">
                        <a:latin typeface="+mj-lt"/>
                      </a:endParaRPr>
                    </a:p>
                  </a:txBody>
                  <a:tcPr anchor="ctr">
                    <a:lnB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0" dirty="0">
                          <a:solidFill>
                            <a:schemeClr val="tx1"/>
                          </a:solidFill>
                          <a:latin typeface="+mj-lt"/>
                        </a:rPr>
                        <a:t>0.50</a:t>
                      </a:r>
                      <a:endParaRPr lang="en-GB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B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14592648"/>
                  </a:ext>
                </a:extLst>
              </a:tr>
              <a:tr h="175607">
                <a:tc>
                  <a:txBody>
                    <a:bodyPr/>
                    <a:lstStyle/>
                    <a:p>
                      <a:pPr algn="ctr"/>
                      <a:r>
                        <a:rPr lang="it-IT" sz="1000" b="1" i="1" dirty="0">
                          <a:latin typeface="+mj-lt"/>
                        </a:rPr>
                        <a:t>AS05</a:t>
                      </a:r>
                      <a:endParaRPr lang="en-GB" sz="1000" b="1" i="1" dirty="0">
                        <a:latin typeface="+mj-lt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0" dirty="0">
                          <a:solidFill>
                            <a:schemeClr val="tx1"/>
                          </a:solidFill>
                          <a:latin typeface="+mj-lt"/>
                        </a:rPr>
                        <a:t>0.52</a:t>
                      </a:r>
                      <a:endParaRPr lang="en-GB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R>
                      <a:noFill/>
                    </a:lnR>
                    <a:lnT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it-IT" sz="1000" b="0" dirty="0">
                          <a:solidFill>
                            <a:schemeClr val="tx1"/>
                          </a:solidFill>
                          <a:latin typeface="+mj-lt"/>
                        </a:rPr>
                        <a:t>AP05</a:t>
                      </a:r>
                      <a:endParaRPr lang="en-GB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+mj-lt"/>
                        </a:rPr>
                        <a:t>Shimming2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it-IT" sz="1000" b="0" dirty="0">
                          <a:solidFill>
                            <a:schemeClr val="tx1"/>
                          </a:solidFill>
                          <a:latin typeface="+mj-lt"/>
                        </a:rPr>
                        <a:t>MBRD3</a:t>
                      </a:r>
                      <a:endParaRPr lang="en-GB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5289650"/>
                  </a:ext>
                </a:extLst>
              </a:tr>
              <a:tr h="175607">
                <a:tc>
                  <a:txBody>
                    <a:bodyPr/>
                    <a:lstStyle/>
                    <a:p>
                      <a:pPr algn="ctr"/>
                      <a:r>
                        <a:rPr lang="it-IT" sz="1000" b="1" i="1" dirty="0">
                          <a:latin typeface="+mj-lt"/>
                        </a:rPr>
                        <a:t>BS07</a:t>
                      </a:r>
                      <a:endParaRPr lang="en-GB" sz="1000" b="1" i="1" dirty="0">
                        <a:latin typeface="+mj-lt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0" dirty="0">
                          <a:solidFill>
                            <a:schemeClr val="tx1"/>
                          </a:solidFill>
                          <a:latin typeface="+mj-lt"/>
                        </a:rPr>
                        <a:t>0.47</a:t>
                      </a:r>
                      <a:endParaRPr lang="en-GB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R>
                      <a:noFill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55532826"/>
                  </a:ext>
                </a:extLst>
              </a:tr>
              <a:tr h="175607">
                <a:tc>
                  <a:txBody>
                    <a:bodyPr/>
                    <a:lstStyle/>
                    <a:p>
                      <a:pPr algn="ctr"/>
                      <a:r>
                        <a:rPr lang="it-IT" sz="1000" b="1" i="1" dirty="0">
                          <a:latin typeface="+mj-lt"/>
                        </a:rPr>
                        <a:t>AS07</a:t>
                      </a:r>
                      <a:endParaRPr lang="en-GB" sz="1000" b="1" i="1" dirty="0">
                        <a:latin typeface="+mj-lt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0" dirty="0">
                          <a:solidFill>
                            <a:schemeClr val="tx1"/>
                          </a:solidFill>
                          <a:latin typeface="+mj-lt"/>
                        </a:rPr>
                        <a:t>0.46</a:t>
                      </a:r>
                      <a:endParaRPr lang="en-GB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R>
                      <a:noFill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it-IT" sz="1000" b="0" dirty="0">
                          <a:solidFill>
                            <a:schemeClr val="tx1"/>
                          </a:solidFill>
                          <a:latin typeface="+mj-lt"/>
                        </a:rPr>
                        <a:t>AP06</a:t>
                      </a:r>
                      <a:endParaRPr lang="en-GB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i="0" u="none" strike="noStrike" cap="none" spc="0" baseline="0" dirty="0">
                          <a:solidFill>
                            <a:schemeClr val="tx1"/>
                          </a:solidFill>
                          <a:uFillTx/>
                          <a:latin typeface="+mj-lt"/>
                          <a:ea typeface="+mn-ea"/>
                          <a:cs typeface="+mn-cs"/>
                          <a:sym typeface="Arial"/>
                        </a:rPr>
                        <a:t>Shimming3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8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9769291"/>
                  </a:ext>
                </a:extLst>
              </a:tr>
              <a:tr h="175607">
                <a:tc>
                  <a:txBody>
                    <a:bodyPr/>
                    <a:lstStyle/>
                    <a:p>
                      <a:pPr algn="ctr"/>
                      <a:r>
                        <a:rPr lang="it-IT" sz="1000" b="1" i="1" dirty="0">
                          <a:latin typeface="+mj-lt"/>
                        </a:rPr>
                        <a:t>BS08</a:t>
                      </a:r>
                      <a:endParaRPr lang="en-GB" sz="1000" b="1" i="1" dirty="0">
                        <a:latin typeface="+mj-lt"/>
                      </a:endParaRPr>
                    </a:p>
                  </a:txBody>
                  <a:tcPr anchor="ctr">
                    <a:lnB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0" dirty="0">
                          <a:solidFill>
                            <a:schemeClr val="tx1"/>
                          </a:solidFill>
                          <a:latin typeface="+mj-lt"/>
                        </a:rPr>
                        <a:t>0.48</a:t>
                      </a:r>
                      <a:endParaRPr lang="en-GB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R>
                      <a:noFill/>
                    </a:lnR>
                    <a:lnB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8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8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8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5708008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AB04D8CB-3841-5FBC-DD1E-A5B79BBD0A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741361"/>
              </p:ext>
            </p:extLst>
          </p:nvPr>
        </p:nvGraphicFramePr>
        <p:xfrm>
          <a:off x="4712982" y="986790"/>
          <a:ext cx="3996000" cy="3169920"/>
        </p:xfrm>
        <a:graphic>
          <a:graphicData uri="http://schemas.openxmlformats.org/drawingml/2006/table">
            <a:tbl>
              <a:tblPr firstRow="1">
                <a:tableStyleId>{3B4B98B0-60AC-42C2-AFA5-B58CD77FA1E5}</a:tableStyleId>
              </a:tblPr>
              <a:tblGrid>
                <a:gridCol w="673008">
                  <a:extLst>
                    <a:ext uri="{9D8B030D-6E8A-4147-A177-3AD203B41FA5}">
                      <a16:colId xmlns:a16="http://schemas.microsoft.com/office/drawing/2014/main" val="4002915686"/>
                    </a:ext>
                  </a:extLst>
                </a:gridCol>
                <a:gridCol w="715072">
                  <a:extLst>
                    <a:ext uri="{9D8B030D-6E8A-4147-A177-3AD203B41FA5}">
                      <a16:colId xmlns:a16="http://schemas.microsoft.com/office/drawing/2014/main" val="1543204572"/>
                    </a:ext>
                  </a:extLst>
                </a:gridCol>
                <a:gridCol w="757136">
                  <a:extLst>
                    <a:ext uri="{9D8B030D-6E8A-4147-A177-3AD203B41FA5}">
                      <a16:colId xmlns:a16="http://schemas.microsoft.com/office/drawing/2014/main" val="4089888779"/>
                    </a:ext>
                  </a:extLst>
                </a:gridCol>
                <a:gridCol w="1135712">
                  <a:extLst>
                    <a:ext uri="{9D8B030D-6E8A-4147-A177-3AD203B41FA5}">
                      <a16:colId xmlns:a16="http://schemas.microsoft.com/office/drawing/2014/main" val="2825627492"/>
                    </a:ext>
                  </a:extLst>
                </a:gridCol>
                <a:gridCol w="715072">
                  <a:extLst>
                    <a:ext uri="{9D8B030D-6E8A-4147-A177-3AD203B41FA5}">
                      <a16:colId xmlns:a16="http://schemas.microsoft.com/office/drawing/2014/main" val="282450541"/>
                    </a:ext>
                  </a:extLst>
                </a:gridCol>
              </a:tblGrid>
              <a:tr h="189115">
                <a:tc>
                  <a:txBody>
                    <a:bodyPr/>
                    <a:lstStyle/>
                    <a:p>
                      <a:pPr algn="ctr"/>
                      <a:r>
                        <a:rPr lang="en-US" sz="1000" b="1" i="1" noProof="0" dirty="0">
                          <a:solidFill>
                            <a:srgbClr val="0093BE"/>
                          </a:solidFill>
                          <a:latin typeface="+mj-lt"/>
                        </a:rPr>
                        <a:t>Coil type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i="1" noProof="0" dirty="0">
                          <a:solidFill>
                            <a:srgbClr val="0093BE"/>
                          </a:solidFill>
                          <a:latin typeface="+mj-lt"/>
                        </a:rPr>
                        <a:t>Avg [mm]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i="1" noProof="0" dirty="0">
                          <a:solidFill>
                            <a:srgbClr val="0093BE"/>
                          </a:solidFill>
                          <a:latin typeface="+mj-lt"/>
                        </a:rPr>
                        <a:t># Aperture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i="1" noProof="0">
                          <a:solidFill>
                            <a:srgbClr val="0093BE"/>
                          </a:solidFill>
                          <a:latin typeface="+mj-lt"/>
                        </a:rPr>
                        <a:t>Shimming scheme</a:t>
                      </a:r>
                      <a:endParaRPr lang="en-US" sz="1000" b="1" i="1" noProof="0" dirty="0">
                        <a:solidFill>
                          <a:srgbClr val="0093BE"/>
                        </a:solidFill>
                        <a:latin typeface="+mj-lt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i="1" noProof="0" dirty="0">
                          <a:solidFill>
                            <a:srgbClr val="0093BE"/>
                          </a:solidFill>
                          <a:latin typeface="+mj-lt"/>
                        </a:rPr>
                        <a:t># Magnet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1973597"/>
                  </a:ext>
                </a:extLst>
              </a:tr>
              <a:tr h="175607">
                <a:tc>
                  <a:txBody>
                    <a:bodyPr/>
                    <a:lstStyle/>
                    <a:p>
                      <a:pPr algn="ctr"/>
                      <a:r>
                        <a:rPr lang="it-IT" sz="1000" b="1" i="1" dirty="0">
                          <a:latin typeface="+mj-lt"/>
                        </a:rPr>
                        <a:t>AS09</a:t>
                      </a:r>
                      <a:endParaRPr lang="en-GB" sz="1000" b="1" i="1" dirty="0">
                        <a:latin typeface="+mj-lt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0.45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it-IT" sz="1000" b="0" dirty="0">
                          <a:solidFill>
                            <a:schemeClr val="tx1"/>
                          </a:solidFill>
                          <a:latin typeface="+mj-lt"/>
                        </a:rPr>
                        <a:t>AP07</a:t>
                      </a:r>
                      <a:endParaRPr lang="en-GB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it-IT" sz="1000" b="0" dirty="0">
                          <a:solidFill>
                            <a:schemeClr val="tx1"/>
                          </a:solidFill>
                          <a:latin typeface="+mj-lt"/>
                        </a:rPr>
                        <a:t>Shimming1</a:t>
                      </a:r>
                      <a:endParaRPr lang="en-GB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it-IT" sz="1000" b="0" dirty="0">
                          <a:solidFill>
                            <a:schemeClr val="tx1"/>
                          </a:solidFill>
                          <a:latin typeface="+mj-lt"/>
                        </a:rPr>
                        <a:t>MBRD4</a:t>
                      </a:r>
                      <a:endParaRPr lang="en-GB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6565256"/>
                  </a:ext>
                </a:extLst>
              </a:tr>
              <a:tr h="175607">
                <a:tc>
                  <a:txBody>
                    <a:bodyPr/>
                    <a:lstStyle/>
                    <a:p>
                      <a:pPr algn="ctr"/>
                      <a:r>
                        <a:rPr lang="it-IT" sz="1000" b="1" i="1" dirty="0">
                          <a:latin typeface="+mj-lt"/>
                        </a:rPr>
                        <a:t>BS11</a:t>
                      </a:r>
                      <a:endParaRPr lang="en-GB" sz="1000" b="1" i="1" dirty="0">
                        <a:latin typeface="+mj-lt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0.43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05519223"/>
                  </a:ext>
                </a:extLst>
              </a:tr>
              <a:tr h="175607">
                <a:tc>
                  <a:txBody>
                    <a:bodyPr/>
                    <a:lstStyle/>
                    <a:p>
                      <a:pPr algn="ctr"/>
                      <a:r>
                        <a:rPr lang="it-IT" sz="1000" b="1" i="1" dirty="0">
                          <a:latin typeface="+mj-lt"/>
                        </a:rPr>
                        <a:t>AS08</a:t>
                      </a:r>
                      <a:endParaRPr lang="en-GB" sz="1000" b="1" i="1" dirty="0">
                        <a:latin typeface="+mj-lt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0.43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it-IT" sz="1000" b="0" dirty="0">
                          <a:solidFill>
                            <a:schemeClr val="tx1"/>
                          </a:solidFill>
                          <a:latin typeface="+mj-lt"/>
                        </a:rPr>
                        <a:t>AP08</a:t>
                      </a:r>
                      <a:endParaRPr lang="en-GB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B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it-IT" sz="1000" b="0" dirty="0">
                          <a:solidFill>
                            <a:schemeClr val="tx1"/>
                          </a:solidFill>
                          <a:latin typeface="+mj-lt"/>
                        </a:rPr>
                        <a:t>Shimming1</a:t>
                      </a:r>
                      <a:endParaRPr lang="en-GB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B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8961031"/>
                  </a:ext>
                </a:extLst>
              </a:tr>
              <a:tr h="175607">
                <a:tc>
                  <a:txBody>
                    <a:bodyPr/>
                    <a:lstStyle/>
                    <a:p>
                      <a:pPr algn="ctr"/>
                      <a:r>
                        <a:rPr lang="it-IT" sz="1000" b="1" i="1" dirty="0">
                          <a:latin typeface="+mj-lt"/>
                        </a:rPr>
                        <a:t>BS10</a:t>
                      </a:r>
                      <a:endParaRPr lang="en-GB" sz="1000" b="1" i="1" dirty="0">
                        <a:latin typeface="+mj-lt"/>
                      </a:endParaRPr>
                    </a:p>
                  </a:txBody>
                  <a:tcPr anchor="ctr">
                    <a:lnB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0.46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15320039"/>
                  </a:ext>
                </a:extLst>
              </a:tr>
              <a:tr h="175607">
                <a:tc>
                  <a:txBody>
                    <a:bodyPr/>
                    <a:lstStyle/>
                    <a:p>
                      <a:pPr algn="ctr"/>
                      <a:r>
                        <a:rPr lang="it-IT" sz="1000" b="1" i="1" dirty="0">
                          <a:latin typeface="+mj-lt"/>
                        </a:rPr>
                        <a:t>AS10</a:t>
                      </a:r>
                      <a:endParaRPr lang="en-GB" sz="1000" b="1" i="1" dirty="0">
                        <a:latin typeface="+mj-lt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0.43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it-IT" sz="1000" b="0" dirty="0">
                          <a:solidFill>
                            <a:schemeClr val="tx1"/>
                          </a:solidFill>
                          <a:latin typeface="+mj-lt"/>
                        </a:rPr>
                        <a:t>AP09</a:t>
                      </a:r>
                      <a:endParaRPr lang="en-GB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+mj-lt"/>
                        </a:rPr>
                        <a:t>Shimming1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it-IT" sz="1000" b="0" dirty="0">
                          <a:solidFill>
                            <a:schemeClr val="tx1"/>
                          </a:solidFill>
                          <a:latin typeface="+mj-lt"/>
                        </a:rPr>
                        <a:t>MBRD5</a:t>
                      </a:r>
                      <a:endParaRPr lang="en-GB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0899402"/>
                  </a:ext>
                </a:extLst>
              </a:tr>
              <a:tr h="175607">
                <a:tc>
                  <a:txBody>
                    <a:bodyPr/>
                    <a:lstStyle/>
                    <a:p>
                      <a:pPr algn="ctr"/>
                      <a:r>
                        <a:rPr lang="it-IT" sz="1000" b="1" i="1" dirty="0">
                          <a:latin typeface="+mj-lt"/>
                        </a:rPr>
                        <a:t>BS12</a:t>
                      </a:r>
                      <a:endParaRPr lang="en-GB" sz="1000" b="1" i="1" dirty="0">
                        <a:latin typeface="+mj-lt"/>
                      </a:endParaRP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0.46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32877871"/>
                  </a:ext>
                </a:extLst>
              </a:tr>
              <a:tr h="175607">
                <a:tc>
                  <a:txBody>
                    <a:bodyPr/>
                    <a:lstStyle/>
                    <a:p>
                      <a:pPr algn="ctr"/>
                      <a:r>
                        <a:rPr lang="it-IT" sz="1000" b="1" i="1" dirty="0">
                          <a:latin typeface="+mj-lt"/>
                        </a:rPr>
                        <a:t>AS11</a:t>
                      </a:r>
                      <a:endParaRPr lang="en-GB" sz="1000" b="1" i="1" dirty="0">
                        <a:latin typeface="+mj-lt"/>
                      </a:endParaRP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0.54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it-IT" sz="1000" b="0" dirty="0">
                          <a:solidFill>
                            <a:schemeClr val="tx1"/>
                          </a:solidFill>
                          <a:latin typeface="+mj-lt"/>
                        </a:rPr>
                        <a:t>AP10</a:t>
                      </a:r>
                      <a:endParaRPr lang="en-GB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B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+mj-lt"/>
                        </a:rPr>
                        <a:t>Shimming4</a:t>
                      </a:r>
                    </a:p>
                  </a:txBody>
                  <a:tcPr anchor="ctr">
                    <a:lnB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91729502"/>
                  </a:ext>
                </a:extLst>
              </a:tr>
              <a:tr h="175607">
                <a:tc>
                  <a:txBody>
                    <a:bodyPr/>
                    <a:lstStyle/>
                    <a:p>
                      <a:pPr algn="ctr"/>
                      <a:r>
                        <a:rPr lang="it-IT" sz="1000" b="1" i="1" dirty="0">
                          <a:latin typeface="+mj-lt"/>
                        </a:rPr>
                        <a:t>BS05</a:t>
                      </a:r>
                      <a:endParaRPr lang="en-GB" sz="1000" b="1" i="1" dirty="0">
                        <a:latin typeface="+mj-lt"/>
                      </a:endParaRPr>
                    </a:p>
                  </a:txBody>
                  <a:tcPr anchor="ctr">
                    <a:lnB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0.57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14592648"/>
                  </a:ext>
                </a:extLst>
              </a:tr>
              <a:tr h="175607">
                <a:tc>
                  <a:txBody>
                    <a:bodyPr/>
                    <a:lstStyle/>
                    <a:p>
                      <a:pPr algn="ctr"/>
                      <a:r>
                        <a:rPr lang="it-IT" sz="1000" b="1" i="1" dirty="0">
                          <a:latin typeface="+mj-lt"/>
                        </a:rPr>
                        <a:t>AS03</a:t>
                      </a:r>
                      <a:endParaRPr lang="en-GB" sz="1000" b="1" i="1" dirty="0">
                        <a:latin typeface="+mj-lt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0.63</a:t>
                      </a:r>
                    </a:p>
                  </a:txBody>
                  <a:tcPr marL="9525" marR="9525" marT="9525" marB="0" anchor="ctr">
                    <a:lnR>
                      <a:noFill/>
                    </a:lnR>
                    <a:lnT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it-IT" sz="1000" b="0" dirty="0">
                          <a:solidFill>
                            <a:schemeClr val="tx1"/>
                          </a:solidFill>
                          <a:latin typeface="+mj-lt"/>
                        </a:rPr>
                        <a:t>AP11</a:t>
                      </a:r>
                      <a:endParaRPr lang="en-GB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+mj-lt"/>
                        </a:rPr>
                        <a:t>Shimming5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it-IT" sz="1000" b="0" dirty="0">
                          <a:solidFill>
                            <a:schemeClr val="tx1"/>
                          </a:solidFill>
                          <a:latin typeface="+mj-lt"/>
                        </a:rPr>
                        <a:t>MBRD6</a:t>
                      </a:r>
                      <a:endParaRPr lang="en-GB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5289650"/>
                  </a:ext>
                </a:extLst>
              </a:tr>
              <a:tr h="175607">
                <a:tc>
                  <a:txBody>
                    <a:bodyPr/>
                    <a:lstStyle/>
                    <a:p>
                      <a:pPr algn="ctr"/>
                      <a:r>
                        <a:rPr lang="it-IT" sz="1000" b="1" i="1" dirty="0">
                          <a:latin typeface="+mj-lt"/>
                        </a:rPr>
                        <a:t>BS09</a:t>
                      </a:r>
                      <a:endParaRPr lang="en-GB" sz="1000" b="1" i="1" dirty="0">
                        <a:latin typeface="+mj-lt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0.67</a:t>
                      </a:r>
                    </a:p>
                  </a:txBody>
                  <a:tcPr marL="9525" marR="9525" marT="9525" marB="0" anchor="ctr">
                    <a:lnR>
                      <a:noFill/>
                    </a:ln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55532826"/>
                  </a:ext>
                </a:extLst>
              </a:tr>
              <a:tr h="175607">
                <a:tc>
                  <a:txBody>
                    <a:bodyPr/>
                    <a:lstStyle/>
                    <a:p>
                      <a:pPr algn="ctr"/>
                      <a:r>
                        <a:rPr lang="it-IT" sz="1000" b="1" i="1" dirty="0">
                          <a:latin typeface="+mj-lt"/>
                        </a:rPr>
                        <a:t>AS12</a:t>
                      </a:r>
                      <a:endParaRPr lang="en-GB" sz="1000" b="1" i="1" dirty="0">
                        <a:latin typeface="+mj-lt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0.43</a:t>
                      </a:r>
                    </a:p>
                  </a:txBody>
                  <a:tcPr marL="9525" marR="9525" marT="9525" marB="0" anchor="ctr">
                    <a:lnR>
                      <a:noFill/>
                    </a:ln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it-IT" sz="1000" b="0" dirty="0">
                          <a:solidFill>
                            <a:schemeClr val="tx1"/>
                          </a:solidFill>
                          <a:latin typeface="+mj-lt"/>
                        </a:rPr>
                        <a:t>AP12</a:t>
                      </a:r>
                      <a:endParaRPr lang="en-GB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i="0" u="none" strike="noStrike" cap="none" spc="0" baseline="0" dirty="0">
                          <a:solidFill>
                            <a:schemeClr val="tx1"/>
                          </a:solidFill>
                          <a:uFillTx/>
                          <a:latin typeface="+mj-lt"/>
                          <a:ea typeface="+mn-ea"/>
                          <a:cs typeface="+mn-cs"/>
                          <a:sym typeface="Arial"/>
                        </a:rPr>
                        <a:t>Shimming4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8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9769291"/>
                  </a:ext>
                </a:extLst>
              </a:tr>
              <a:tr h="175607">
                <a:tc>
                  <a:txBody>
                    <a:bodyPr/>
                    <a:lstStyle/>
                    <a:p>
                      <a:pPr algn="ctr"/>
                      <a:r>
                        <a:rPr lang="it-IT" sz="1000" b="1" i="1" dirty="0">
                          <a:latin typeface="+mj-lt"/>
                        </a:rPr>
                        <a:t>BS03</a:t>
                      </a:r>
                      <a:endParaRPr lang="en-GB" sz="1000" b="1" i="1" dirty="0">
                        <a:latin typeface="+mj-lt"/>
                      </a:endParaRPr>
                    </a:p>
                  </a:txBody>
                  <a:tcPr anchor="ctr">
                    <a:lnB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0.65</a:t>
                      </a:r>
                    </a:p>
                  </a:txBody>
                  <a:tcPr marL="9525" marR="9525" marT="9525" marB="0" anchor="ctr">
                    <a:lnR>
                      <a:noFill/>
                    </a:lnR>
                    <a:lnB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8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8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8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5708008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9D5A879D-E794-8852-0037-3944019D87B4}"/>
              </a:ext>
            </a:extLst>
          </p:cNvPr>
          <p:cNvSpPr txBox="1"/>
          <p:nvPr/>
        </p:nvSpPr>
        <p:spPr>
          <a:xfrm>
            <a:off x="1137018" y="4158288"/>
            <a:ext cx="2592000" cy="26161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ctr"/>
            <a:r>
              <a:rPr lang="en-US" sz="1100" b="1" i="1" noProof="0" dirty="0">
                <a:solidFill>
                  <a:srgbClr val="0093BE"/>
                </a:solidFill>
                <a:latin typeface="+mj-lt"/>
              </a:rPr>
              <a:t>Azimuthal oversize at 70 MPa of the coils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B9D3DCE-CA70-3EB7-5F1D-5E35652BD118}"/>
              </a:ext>
            </a:extLst>
          </p:cNvPr>
          <p:cNvSpPr txBox="1"/>
          <p:nvPr/>
        </p:nvSpPr>
        <p:spPr>
          <a:xfrm>
            <a:off x="5414984" y="4156710"/>
            <a:ext cx="2592000" cy="26161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ctr"/>
            <a:r>
              <a:rPr lang="en-US" sz="1100" b="1" i="1" noProof="0" dirty="0">
                <a:solidFill>
                  <a:srgbClr val="0093BE"/>
                </a:solidFill>
                <a:latin typeface="+mj-lt"/>
              </a:rPr>
              <a:t>Azimuthal oversize at 70 MPa of the coils</a:t>
            </a:r>
          </a:p>
        </p:txBody>
      </p:sp>
    </p:spTree>
    <p:extLst>
      <p:ext uri="{BB962C8B-B14F-4D97-AF65-F5344CB8AC3E}">
        <p14:creationId xmlns:p14="http://schemas.microsoft.com/office/powerpoint/2010/main" val="2270963362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9741A5-0F45-26AE-ADA1-E32AF05554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 Box 2">
            <a:extLst>
              <a:ext uri="{FF2B5EF4-FFF2-40B4-BE49-F238E27FC236}">
                <a16:creationId xmlns:a16="http://schemas.microsoft.com/office/drawing/2014/main" id="{267A0DE1-AC00-DDAC-5DB1-58E8654A765A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8919799" y="4864448"/>
            <a:ext cx="127001" cy="17281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20</a:t>
            </a:fld>
            <a:endParaRPr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F3C628A-DC8B-3DBC-B534-49337F7E873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11999" y="-2161"/>
            <a:ext cx="7920002" cy="540001"/>
          </a:xfrm>
          <a:prstGeom prst="rect">
            <a:avLst/>
          </a:prstGeom>
        </p:spPr>
        <p:txBody>
          <a:bodyPr>
            <a:noAutofit/>
          </a:bodyPr>
          <a:lstStyle>
            <a:lvl1pPr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  <a:tab pos="5283200" algn="l"/>
                <a:tab pos="5600700" algn="l"/>
                <a:tab pos="5905500" algn="l"/>
              </a:tabLst>
            </a:lvl1pPr>
          </a:lstStyle>
          <a:p>
            <a:r>
              <a:rPr lang="en-US" dirty="0"/>
              <a:t>MBRD6</a:t>
            </a:r>
          </a:p>
        </p:txBody>
      </p:sp>
      <p:sp>
        <p:nvSpPr>
          <p:cNvPr id="3" name="Text Box 2">
            <a:extLst>
              <a:ext uri="{FF2B5EF4-FFF2-40B4-BE49-F238E27FC236}">
                <a16:creationId xmlns:a16="http://schemas.microsoft.com/office/drawing/2014/main" id="{4129F11B-2D97-97FE-54A2-3A259B89F3F6}"/>
              </a:ext>
            </a:extLst>
          </p:cNvPr>
          <p:cNvSpPr txBox="1">
            <a:spLocks/>
          </p:cNvSpPr>
          <p:nvPr/>
        </p:nvSpPr>
        <p:spPr>
          <a:xfrm>
            <a:off x="8919799" y="4864448"/>
            <a:ext cx="127001" cy="1728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b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2286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743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3200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3657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86CB4B4D-7CA3-9044-876B-883B54F8677D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6" name="CERN/INFN Agreements…">
            <a:extLst>
              <a:ext uri="{FF2B5EF4-FFF2-40B4-BE49-F238E27FC236}">
                <a16:creationId xmlns:a16="http://schemas.microsoft.com/office/drawing/2014/main" id="{B457B1E8-303E-F822-1CC9-CBA4FDA8B6CA}"/>
              </a:ext>
            </a:extLst>
          </p:cNvPr>
          <p:cNvSpPr txBox="1">
            <a:spLocks/>
          </p:cNvSpPr>
          <p:nvPr/>
        </p:nvSpPr>
        <p:spPr>
          <a:xfrm>
            <a:off x="2515017" y="835454"/>
            <a:ext cx="1080000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marL="254000" marR="0" indent="-2540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1pPr>
            <a:lvl2pPr marL="4064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0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2pPr>
            <a:lvl3pPr marL="6096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3pPr>
            <a:lvl4pPr marL="8128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4pPr>
            <a:lvl5pPr marL="10160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5pPr>
            <a:lvl6pPr marL="25374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6pPr>
            <a:lvl7pPr marL="29946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7pPr>
            <a:lvl8pPr marL="34518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8pPr>
            <a:lvl9pPr marL="39090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9pPr>
          </a:lstStyle>
          <a:p>
            <a:pPr marL="0" lvl="1" indent="0" algn="ctr" hangingPunct="1">
              <a:buClr>
                <a:srgbClr val="C00000"/>
              </a:buClr>
              <a:buSzPct val="140000"/>
              <a:buNone/>
            </a:pPr>
            <a:r>
              <a:rPr lang="en-US" sz="1800" b="1" dirty="0">
                <a:solidFill>
                  <a:srgbClr val="0093BE"/>
                </a:solidFill>
              </a:rPr>
              <a:t>Shimming4</a:t>
            </a:r>
          </a:p>
        </p:txBody>
      </p:sp>
      <p:sp>
        <p:nvSpPr>
          <p:cNvPr id="7" name="CERN/INFN Agreements…">
            <a:extLst>
              <a:ext uri="{FF2B5EF4-FFF2-40B4-BE49-F238E27FC236}">
                <a16:creationId xmlns:a16="http://schemas.microsoft.com/office/drawing/2014/main" id="{8DE8292F-513D-2C10-7BAD-70DAD2CB3AE7}"/>
              </a:ext>
            </a:extLst>
          </p:cNvPr>
          <p:cNvSpPr txBox="1">
            <a:spLocks/>
          </p:cNvSpPr>
          <p:nvPr/>
        </p:nvSpPr>
        <p:spPr>
          <a:xfrm>
            <a:off x="5558047" y="835454"/>
            <a:ext cx="1080000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marL="254000" marR="0" indent="-2540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1pPr>
            <a:lvl2pPr marL="4064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0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2pPr>
            <a:lvl3pPr marL="6096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3pPr>
            <a:lvl4pPr marL="8128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4pPr>
            <a:lvl5pPr marL="10160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5pPr>
            <a:lvl6pPr marL="25374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6pPr>
            <a:lvl7pPr marL="29946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7pPr>
            <a:lvl8pPr marL="34518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8pPr>
            <a:lvl9pPr marL="39090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9pPr>
          </a:lstStyle>
          <a:p>
            <a:pPr marL="0" lvl="1" indent="0" algn="ctr" hangingPunct="1">
              <a:buClr>
                <a:srgbClr val="C00000"/>
              </a:buClr>
              <a:buSzPct val="140000"/>
              <a:buNone/>
            </a:pPr>
            <a:r>
              <a:rPr lang="en-US" sz="1800" b="1" dirty="0">
                <a:solidFill>
                  <a:srgbClr val="0093BE"/>
                </a:solidFill>
              </a:rPr>
              <a:t>Shimming5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783ACF0-44C8-12C2-5B77-D9FBF2AA6BD7}"/>
              </a:ext>
            </a:extLst>
          </p:cNvPr>
          <p:cNvGrpSpPr/>
          <p:nvPr/>
        </p:nvGrpSpPr>
        <p:grpSpPr>
          <a:xfrm>
            <a:off x="4220226" y="4495707"/>
            <a:ext cx="1383649" cy="276999"/>
            <a:chOff x="2428298" y="4495707"/>
            <a:chExt cx="1383649" cy="276999"/>
          </a:xfrm>
        </p:grpSpPr>
        <p:cxnSp>
          <p:nvCxnSpPr>
            <p:cNvPr id="11" name="Connettore diritto 16">
              <a:extLst>
                <a:ext uri="{FF2B5EF4-FFF2-40B4-BE49-F238E27FC236}">
                  <a16:creationId xmlns:a16="http://schemas.microsoft.com/office/drawing/2014/main" id="{EE3C8A78-D432-C239-B384-919A2D39FB6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428298" y="4634206"/>
              <a:ext cx="504000" cy="0"/>
            </a:xfrm>
            <a:prstGeom prst="line">
              <a:avLst/>
            </a:prstGeom>
            <a:ln w="38100">
              <a:solidFill>
                <a:srgbClr val="92D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552D9E5B-7346-B2B6-F366-B9262E64859B}"/>
                    </a:ext>
                  </a:extLst>
                </p:cNvPr>
                <p:cNvSpPr txBox="1"/>
                <p:nvPr/>
              </p:nvSpPr>
              <p:spPr>
                <a:xfrm>
                  <a:off x="2939144" y="4495707"/>
                  <a:ext cx="872803" cy="276999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0" tIns="0" rIns="0" bIns="0" numCol="1" spcCol="38100" rtlCol="0" anchor="t">
                  <a:spAutoFit/>
                </a:bodyPr>
                <a:lstStyle/>
                <a:p>
                  <a:pPr marL="0" marR="0" indent="0" algn="l" defTabSz="4572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50.8 </m:t>
                        </m:r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𝜇</m:t>
                        </m:r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𝑚</m:t>
                        </m:r>
                      </m:oMath>
                    </m:oMathPara>
                  </a14:m>
                  <a:endParaRPr kumimoji="0" lang="en-GB" sz="18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mc:Choice>
          <mc:Fallback xmlns="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552D9E5B-7346-B2B6-F366-B9262E64859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39144" y="4495707"/>
                  <a:ext cx="872803" cy="276999"/>
                </a:xfrm>
                <a:prstGeom prst="rect">
                  <a:avLst/>
                </a:prstGeom>
                <a:blipFill>
                  <a:blip r:embed="rId3"/>
                  <a:stretch>
                    <a:fillRect l="-5594" r="-6294" b="-23913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FBFEB0D-D1D4-804C-51B9-53890EB5C82F}"/>
              </a:ext>
            </a:extLst>
          </p:cNvPr>
          <p:cNvGrpSpPr/>
          <p:nvPr/>
        </p:nvGrpSpPr>
        <p:grpSpPr>
          <a:xfrm>
            <a:off x="5701212" y="4493518"/>
            <a:ext cx="1383649" cy="276999"/>
            <a:chOff x="2428298" y="4495707"/>
            <a:chExt cx="1383649" cy="276999"/>
          </a:xfrm>
        </p:grpSpPr>
        <p:cxnSp>
          <p:nvCxnSpPr>
            <p:cNvPr id="14" name="Connettore diritto 16">
              <a:extLst>
                <a:ext uri="{FF2B5EF4-FFF2-40B4-BE49-F238E27FC236}">
                  <a16:creationId xmlns:a16="http://schemas.microsoft.com/office/drawing/2014/main" id="{EB3DEBC4-FC18-BF18-61AC-BA59FC6B65C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428298" y="4634206"/>
              <a:ext cx="504000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0C2CB0E6-9175-7D7D-925D-E18DE19BAB6F}"/>
                    </a:ext>
                  </a:extLst>
                </p:cNvPr>
                <p:cNvSpPr txBox="1"/>
                <p:nvPr/>
              </p:nvSpPr>
              <p:spPr>
                <a:xfrm>
                  <a:off x="2939144" y="4495707"/>
                  <a:ext cx="872803" cy="276999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0" tIns="0" rIns="0" bIns="0" numCol="1" spcCol="38100" rtlCol="0" anchor="t">
                  <a:spAutoFit/>
                </a:bodyPr>
                <a:lstStyle/>
                <a:p>
                  <a:pPr marL="0" marR="0" indent="0" algn="l" defTabSz="4572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7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6</m:t>
                        </m:r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.2 </m:t>
                        </m:r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𝜇</m:t>
                        </m:r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𝑚</m:t>
                        </m:r>
                      </m:oMath>
                    </m:oMathPara>
                  </a14:m>
                  <a:endParaRPr kumimoji="0" lang="en-GB" sz="18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mc:Choice>
          <mc:Fallback xmlns="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0C2CB0E6-9175-7D7D-925D-E18DE19BAB6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39144" y="4495707"/>
                  <a:ext cx="872803" cy="276999"/>
                </a:xfrm>
                <a:prstGeom prst="rect">
                  <a:avLst/>
                </a:prstGeom>
                <a:blipFill>
                  <a:blip r:embed="rId4"/>
                  <a:stretch>
                    <a:fillRect l="-4895" r="-6294" b="-23913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CF6B03A-DCA1-A839-DB91-50CE1A8D320A}"/>
              </a:ext>
            </a:extLst>
          </p:cNvPr>
          <p:cNvGrpSpPr/>
          <p:nvPr/>
        </p:nvGrpSpPr>
        <p:grpSpPr>
          <a:xfrm>
            <a:off x="7182198" y="4500893"/>
            <a:ext cx="1335559" cy="276999"/>
            <a:chOff x="2428298" y="4495707"/>
            <a:chExt cx="1335559" cy="276999"/>
          </a:xfrm>
        </p:grpSpPr>
        <p:cxnSp>
          <p:nvCxnSpPr>
            <p:cNvPr id="17" name="Connettore diritto 16">
              <a:extLst>
                <a:ext uri="{FF2B5EF4-FFF2-40B4-BE49-F238E27FC236}">
                  <a16:creationId xmlns:a16="http://schemas.microsoft.com/office/drawing/2014/main" id="{FFF2F7F1-BB76-6E8B-232A-2E2C60DEFC1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428298" y="4634206"/>
              <a:ext cx="504000" cy="0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0E390509-52EA-E87D-0FED-03F394F4A887}"/>
                    </a:ext>
                  </a:extLst>
                </p:cNvPr>
                <p:cNvSpPr txBox="1"/>
                <p:nvPr/>
              </p:nvSpPr>
              <p:spPr>
                <a:xfrm>
                  <a:off x="2939144" y="4495707"/>
                  <a:ext cx="824713" cy="276999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0" tIns="0" rIns="0" bIns="0" numCol="1" spcCol="38100" rtlCol="0" anchor="t">
                  <a:spAutoFit/>
                </a:bodyPr>
                <a:lstStyle/>
                <a:p>
                  <a:pPr marL="0" marR="0" indent="0" algn="l" defTabSz="4572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27</m:t>
                        </m:r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 </m:t>
                        </m:r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𝜇</m:t>
                        </m:r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𝑚</m:t>
                        </m:r>
                      </m:oMath>
                    </m:oMathPara>
                  </a14:m>
                  <a:endParaRPr kumimoji="0" lang="en-GB" sz="18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mc:Choice>
          <mc:Fallback xmlns="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0E390509-52EA-E87D-0FED-03F394F4A88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39144" y="4495707"/>
                  <a:ext cx="824713" cy="276999"/>
                </a:xfrm>
                <a:prstGeom prst="rect">
                  <a:avLst/>
                </a:prstGeom>
                <a:blipFill>
                  <a:blip r:embed="rId5"/>
                  <a:stretch>
                    <a:fillRect l="-5926" r="-5926" b="-23913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04" name="CERN/INFN Agreements…">
            <a:extLst>
              <a:ext uri="{FF2B5EF4-FFF2-40B4-BE49-F238E27FC236}">
                <a16:creationId xmlns:a16="http://schemas.microsoft.com/office/drawing/2014/main" id="{0F63B6BD-9EF0-5362-D171-742E30089126}"/>
              </a:ext>
            </a:extLst>
          </p:cNvPr>
          <p:cNvSpPr txBox="1">
            <a:spLocks/>
          </p:cNvSpPr>
          <p:nvPr/>
        </p:nvSpPr>
        <p:spPr>
          <a:xfrm>
            <a:off x="4191098" y="866231"/>
            <a:ext cx="614164" cy="2154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marL="254000" marR="0" indent="-2540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1pPr>
            <a:lvl2pPr marL="4064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0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2pPr>
            <a:lvl3pPr marL="6096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3pPr>
            <a:lvl4pPr marL="8128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4pPr>
            <a:lvl5pPr marL="10160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5pPr>
            <a:lvl6pPr marL="25374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6pPr>
            <a:lvl7pPr marL="29946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7pPr>
            <a:lvl8pPr marL="34518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8pPr>
            <a:lvl9pPr marL="39090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9pPr>
          </a:lstStyle>
          <a:p>
            <a:pPr marL="0" lvl="1" indent="0" algn="ctr" hangingPunct="1">
              <a:buClr>
                <a:srgbClr val="C00000"/>
              </a:buClr>
              <a:buSzPct val="140000"/>
              <a:buNone/>
            </a:pPr>
            <a:r>
              <a:rPr lang="en-US" sz="1400" b="1" dirty="0"/>
              <a:t>CS view</a:t>
            </a:r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id="{073EC4AF-3B21-B181-5B59-959E9D8CF8AE}"/>
              </a:ext>
            </a:extLst>
          </p:cNvPr>
          <p:cNvGrpSpPr/>
          <p:nvPr/>
        </p:nvGrpSpPr>
        <p:grpSpPr>
          <a:xfrm>
            <a:off x="4675575" y="1247547"/>
            <a:ext cx="2844945" cy="2802506"/>
            <a:chOff x="4675575" y="1247547"/>
            <a:chExt cx="2844945" cy="2802506"/>
          </a:xfrm>
        </p:grpSpPr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A97D6424-C7E7-C6C0-6A1D-AE1BB3FB00DB}"/>
                </a:ext>
              </a:extLst>
            </p:cNvPr>
            <p:cNvGrpSpPr/>
            <p:nvPr/>
          </p:nvGrpSpPr>
          <p:grpSpPr>
            <a:xfrm>
              <a:off x="4675575" y="1247547"/>
              <a:ext cx="2844945" cy="2802506"/>
              <a:chOff x="4675575" y="1247547"/>
              <a:chExt cx="2844945" cy="2802506"/>
            </a:xfrm>
          </p:grpSpPr>
          <p:pic>
            <p:nvPicPr>
              <p:cNvPr id="29" name="Immagine 29">
                <a:extLst>
                  <a:ext uri="{FF2B5EF4-FFF2-40B4-BE49-F238E27FC236}">
                    <a16:creationId xmlns:a16="http://schemas.microsoft.com/office/drawing/2014/main" id="{EB0BAC98-1712-B702-AE80-F274E66802D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675575" y="1278053"/>
                <a:ext cx="2844945" cy="2772000"/>
              </a:xfrm>
              <a:prstGeom prst="rect">
                <a:avLst/>
              </a:prstGeom>
              <a:effectLst>
                <a:outerShdw blurRad="254000" dist="127000" dir="2700000" algn="ctr" rotWithShape="0">
                  <a:srgbClr val="000000">
                    <a:alpha val="40000"/>
                  </a:srgbClr>
                </a:outerShdw>
              </a:effectLst>
            </p:spPr>
          </p:pic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3AC33786-209D-0726-F94D-7E428C16D5BF}"/>
                  </a:ext>
                </a:extLst>
              </p:cNvPr>
              <p:cNvGrpSpPr/>
              <p:nvPr/>
            </p:nvGrpSpPr>
            <p:grpSpPr>
              <a:xfrm>
                <a:off x="6263826" y="1247547"/>
                <a:ext cx="84637" cy="351356"/>
                <a:chOff x="1744336" y="1277315"/>
                <a:chExt cx="84637" cy="351356"/>
              </a:xfrm>
            </p:grpSpPr>
            <p:cxnSp>
              <p:nvCxnSpPr>
                <p:cNvPr id="31" name="Connettore diritto 16">
                  <a:extLst>
                    <a:ext uri="{FF2B5EF4-FFF2-40B4-BE49-F238E27FC236}">
                      <a16:creationId xmlns:a16="http://schemas.microsoft.com/office/drawing/2014/main" id="{BFB21534-A495-4D80-9287-A6DA8AC983A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4380000" flipH="1">
                  <a:off x="1666973" y="1466671"/>
                  <a:ext cx="324000" cy="0"/>
                </a:xfrm>
                <a:prstGeom prst="line">
                  <a:avLst/>
                </a:prstGeom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Connettore diritto 16">
                  <a:extLst>
                    <a:ext uri="{FF2B5EF4-FFF2-40B4-BE49-F238E27FC236}">
                      <a16:creationId xmlns:a16="http://schemas.microsoft.com/office/drawing/2014/main" id="{786CEEA5-AC00-6390-EC1B-F42CFFC0513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4380000" flipH="1">
                  <a:off x="1623600" y="1454400"/>
                  <a:ext cx="324000" cy="0"/>
                </a:xfrm>
                <a:prstGeom prst="line">
                  <a:avLst/>
                </a:prstGeom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Connettore diritto 16">
                  <a:extLst>
                    <a:ext uri="{FF2B5EF4-FFF2-40B4-BE49-F238E27FC236}">
                      <a16:creationId xmlns:a16="http://schemas.microsoft.com/office/drawing/2014/main" id="{29349DAF-E4F5-A8FF-BD65-C553DBCEA9E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4380000" flipH="1">
                  <a:off x="1582336" y="1439315"/>
                  <a:ext cx="324000" cy="0"/>
                </a:xfrm>
                <a:prstGeom prst="line">
                  <a:avLst/>
                </a:prstGeom>
                <a:ln w="38100">
                  <a:solidFill>
                    <a:srgbClr val="92D05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76" name="Connettore diritto 16">
                <a:extLst>
                  <a:ext uri="{FF2B5EF4-FFF2-40B4-BE49-F238E27FC236}">
                    <a16:creationId xmlns:a16="http://schemas.microsoft.com/office/drawing/2014/main" id="{282C5D0E-B0A2-584A-4F8F-AD5433DA8F7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181800" y="2659455"/>
                <a:ext cx="324000" cy="0"/>
              </a:xfrm>
              <a:prstGeom prst="line">
                <a:avLst/>
              </a:prstGeom>
              <a:ln w="38100">
                <a:solidFill>
                  <a:srgbClr val="92D05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99" name="CERN/INFN Agreements…">
              <a:extLst>
                <a:ext uri="{FF2B5EF4-FFF2-40B4-BE49-F238E27FC236}">
                  <a16:creationId xmlns:a16="http://schemas.microsoft.com/office/drawing/2014/main" id="{C920E9A4-AA81-6B02-2329-51E6B9FAAA81}"/>
                </a:ext>
              </a:extLst>
            </p:cNvPr>
            <p:cNvSpPr txBox="1">
              <a:spLocks/>
            </p:cNvSpPr>
            <p:nvPr/>
          </p:nvSpPr>
          <p:spPr>
            <a:xfrm>
              <a:off x="5828047" y="2521580"/>
              <a:ext cx="540000" cy="27699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  </a:ext>
            </a:extLst>
          </p:spPr>
          <p:txBody>
            <a:bodyPr wrap="square" lIns="0" tIns="0" rIns="0" bIns="0">
              <a:spAutoFit/>
            </a:bodyPr>
            <a:lstStyle>
              <a:lvl1pPr marL="254000" marR="0" indent="-2540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1pPr>
              <a:lvl2pPr marL="4064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0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2pPr>
              <a:lvl3pPr marL="6096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3pPr>
              <a:lvl4pPr marL="8128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4pPr>
              <a:lvl5pPr marL="10160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5pPr>
              <a:lvl6pPr marL="25374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6pPr>
              <a:lvl7pPr marL="29946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7pPr>
              <a:lvl8pPr marL="34518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8pPr>
              <a:lvl9pPr marL="39090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9pPr>
            </a:lstStyle>
            <a:p>
              <a:pPr marL="0" lvl="1" indent="0" algn="ctr" hangingPunct="1">
                <a:buClr>
                  <a:srgbClr val="C00000"/>
                </a:buClr>
                <a:buSzPct val="140000"/>
                <a:buNone/>
              </a:pPr>
              <a:r>
                <a:rPr lang="en-US" sz="1800" b="1" dirty="0">
                  <a:solidFill>
                    <a:srgbClr val="0093BE"/>
                  </a:solidFill>
                </a:rPr>
                <a:t>AP11</a:t>
              </a:r>
            </a:p>
          </p:txBody>
        </p:sp>
        <p:sp>
          <p:nvSpPr>
            <p:cNvPr id="102" name="CERN/INFN Agreements…">
              <a:extLst>
                <a:ext uri="{FF2B5EF4-FFF2-40B4-BE49-F238E27FC236}">
                  <a16:creationId xmlns:a16="http://schemas.microsoft.com/office/drawing/2014/main" id="{BADCC875-F499-5CD0-53E9-18A3A049C82C}"/>
                </a:ext>
              </a:extLst>
            </p:cNvPr>
            <p:cNvSpPr txBox="1">
              <a:spLocks/>
            </p:cNvSpPr>
            <p:nvPr/>
          </p:nvSpPr>
          <p:spPr>
            <a:xfrm>
              <a:off x="5828047" y="1807635"/>
              <a:ext cx="540000" cy="21544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  </a:ext>
            </a:extLst>
          </p:spPr>
          <p:txBody>
            <a:bodyPr wrap="square" lIns="0" tIns="0" rIns="0" bIns="0">
              <a:spAutoFit/>
            </a:bodyPr>
            <a:lstStyle>
              <a:lvl1pPr marL="254000" marR="0" indent="-2540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1pPr>
              <a:lvl2pPr marL="4064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0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2pPr>
              <a:lvl3pPr marL="6096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3pPr>
              <a:lvl4pPr marL="8128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4pPr>
              <a:lvl5pPr marL="10160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5pPr>
              <a:lvl6pPr marL="25374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6pPr>
              <a:lvl7pPr marL="29946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7pPr>
              <a:lvl8pPr marL="34518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8pPr>
              <a:lvl9pPr marL="39090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9pPr>
            </a:lstStyle>
            <a:p>
              <a:pPr marL="0" lvl="1" indent="0" algn="ctr" hangingPunct="1">
                <a:buClr>
                  <a:srgbClr val="C00000"/>
                </a:buClr>
                <a:buSzPct val="140000"/>
                <a:buNone/>
              </a:pPr>
              <a:r>
                <a:rPr lang="en-US" sz="1400" b="1" dirty="0"/>
                <a:t>AS03</a:t>
              </a:r>
            </a:p>
          </p:txBody>
        </p:sp>
        <p:sp>
          <p:nvSpPr>
            <p:cNvPr id="103" name="CERN/INFN Agreements…">
              <a:extLst>
                <a:ext uri="{FF2B5EF4-FFF2-40B4-BE49-F238E27FC236}">
                  <a16:creationId xmlns:a16="http://schemas.microsoft.com/office/drawing/2014/main" id="{29BAB370-2405-0756-282B-B974EA23C569}"/>
                </a:ext>
              </a:extLst>
            </p:cNvPr>
            <p:cNvSpPr txBox="1">
              <a:spLocks/>
            </p:cNvSpPr>
            <p:nvPr/>
          </p:nvSpPr>
          <p:spPr>
            <a:xfrm>
              <a:off x="5828047" y="3297080"/>
              <a:ext cx="540000" cy="21544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  </a:ext>
            </a:extLst>
          </p:spPr>
          <p:txBody>
            <a:bodyPr wrap="square" lIns="0" tIns="0" rIns="0" bIns="0">
              <a:spAutoFit/>
            </a:bodyPr>
            <a:lstStyle>
              <a:lvl1pPr marL="254000" marR="0" indent="-2540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1pPr>
              <a:lvl2pPr marL="4064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0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2pPr>
              <a:lvl3pPr marL="6096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3pPr>
              <a:lvl4pPr marL="8128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4pPr>
              <a:lvl5pPr marL="10160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5pPr>
              <a:lvl6pPr marL="25374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6pPr>
              <a:lvl7pPr marL="29946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7pPr>
              <a:lvl8pPr marL="34518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8pPr>
              <a:lvl9pPr marL="39090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9pPr>
            </a:lstStyle>
            <a:p>
              <a:pPr marL="0" lvl="1" indent="0" algn="ctr" hangingPunct="1">
                <a:buClr>
                  <a:srgbClr val="C00000"/>
                </a:buClr>
                <a:buSzPct val="140000"/>
                <a:buNone/>
              </a:pPr>
              <a:r>
                <a:rPr lang="en-US" sz="1400" b="1" dirty="0"/>
                <a:t>BS09</a:t>
              </a: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89ECC536-E556-699A-9EF8-D8D07459EDD2}"/>
              </a:ext>
            </a:extLst>
          </p:cNvPr>
          <p:cNvGrpSpPr/>
          <p:nvPr/>
        </p:nvGrpSpPr>
        <p:grpSpPr>
          <a:xfrm>
            <a:off x="1632545" y="1224730"/>
            <a:ext cx="2844945" cy="2816221"/>
            <a:chOff x="1632545" y="1224730"/>
            <a:chExt cx="2844945" cy="2816221"/>
          </a:xfrm>
        </p:grpSpPr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13CF5EE4-ECA6-9C2C-FDF1-E7533C400CE0}"/>
                </a:ext>
              </a:extLst>
            </p:cNvPr>
            <p:cNvGrpSpPr/>
            <p:nvPr/>
          </p:nvGrpSpPr>
          <p:grpSpPr>
            <a:xfrm>
              <a:off x="1632545" y="1224730"/>
              <a:ext cx="2844945" cy="2816221"/>
              <a:chOff x="1632545" y="1224730"/>
              <a:chExt cx="2844945" cy="2816221"/>
            </a:xfrm>
          </p:grpSpPr>
          <p:pic>
            <p:nvPicPr>
              <p:cNvPr id="8" name="Immagine 29">
                <a:extLst>
                  <a:ext uri="{FF2B5EF4-FFF2-40B4-BE49-F238E27FC236}">
                    <a16:creationId xmlns:a16="http://schemas.microsoft.com/office/drawing/2014/main" id="{7DE32A28-A0BB-D4CB-66FE-03AB3EA7CFB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32545" y="1268951"/>
                <a:ext cx="2844945" cy="2772000"/>
              </a:xfrm>
              <a:prstGeom prst="rect">
                <a:avLst/>
              </a:prstGeom>
              <a:effectLst>
                <a:outerShdw blurRad="254000" dist="127000" dir="2700000" algn="ctr" rotWithShape="0">
                  <a:srgbClr val="000000">
                    <a:alpha val="40000"/>
                  </a:srgbClr>
                </a:outerShdw>
              </a:effectLst>
            </p:spPr>
          </p:pic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C95288DE-BA95-1A1D-9CBA-0402320F6263}"/>
                  </a:ext>
                </a:extLst>
              </p:cNvPr>
              <p:cNvGrpSpPr/>
              <p:nvPr/>
            </p:nvGrpSpPr>
            <p:grpSpPr>
              <a:xfrm>
                <a:off x="3175660" y="1224730"/>
                <a:ext cx="129773" cy="365071"/>
                <a:chOff x="1699200" y="1263600"/>
                <a:chExt cx="129773" cy="365071"/>
              </a:xfrm>
            </p:grpSpPr>
            <p:cxnSp>
              <p:nvCxnSpPr>
                <p:cNvPr id="19" name="Connettore diritto 16">
                  <a:extLst>
                    <a:ext uri="{FF2B5EF4-FFF2-40B4-BE49-F238E27FC236}">
                      <a16:creationId xmlns:a16="http://schemas.microsoft.com/office/drawing/2014/main" id="{262EA698-18FB-11B5-C72E-04BCDC7DF94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4380000" flipH="1">
                  <a:off x="1666973" y="1466671"/>
                  <a:ext cx="324000" cy="0"/>
                </a:xfrm>
                <a:prstGeom prst="line">
                  <a:avLst/>
                </a:prstGeom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Connettore diritto 16">
                  <a:extLst>
                    <a:ext uri="{FF2B5EF4-FFF2-40B4-BE49-F238E27FC236}">
                      <a16:creationId xmlns:a16="http://schemas.microsoft.com/office/drawing/2014/main" id="{473BA94D-BFCB-7C61-4039-903F5C9EEFE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4380000" flipH="1">
                  <a:off x="1623600" y="1454400"/>
                  <a:ext cx="324000" cy="0"/>
                </a:xfrm>
                <a:prstGeom prst="line">
                  <a:avLst/>
                </a:prstGeom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Connettore diritto 16">
                  <a:extLst>
                    <a:ext uri="{FF2B5EF4-FFF2-40B4-BE49-F238E27FC236}">
                      <a16:creationId xmlns:a16="http://schemas.microsoft.com/office/drawing/2014/main" id="{674C5E8B-F8D6-62DB-CEFA-CBB27B94E5D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4380000" flipH="1">
                  <a:off x="1582336" y="1439315"/>
                  <a:ext cx="324000" cy="0"/>
                </a:xfrm>
                <a:prstGeom prst="line">
                  <a:avLst/>
                </a:prstGeom>
                <a:ln w="38100">
                  <a:solidFill>
                    <a:srgbClr val="FFC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Connettore diritto 16">
                  <a:extLst>
                    <a:ext uri="{FF2B5EF4-FFF2-40B4-BE49-F238E27FC236}">
                      <a16:creationId xmlns:a16="http://schemas.microsoft.com/office/drawing/2014/main" id="{E5749B80-851A-D491-00E6-77C447541E8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4380000" flipH="1">
                  <a:off x="1537200" y="1425600"/>
                  <a:ext cx="324000" cy="0"/>
                </a:xfrm>
                <a:prstGeom prst="line">
                  <a:avLst/>
                </a:prstGeom>
                <a:ln w="38100">
                  <a:solidFill>
                    <a:srgbClr val="FFC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7" name="Connettore diritto 16">
                <a:extLst>
                  <a:ext uri="{FF2B5EF4-FFF2-40B4-BE49-F238E27FC236}">
                    <a16:creationId xmlns:a16="http://schemas.microsoft.com/office/drawing/2014/main" id="{E78BA196-E017-CD65-8135-93E0BAAF6E8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138770" y="2650353"/>
                <a:ext cx="324000" cy="0"/>
              </a:xfrm>
              <a:prstGeom prst="line">
                <a:avLst/>
              </a:prstGeom>
              <a:ln w="38100">
                <a:solidFill>
                  <a:srgbClr val="92D05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98" name="CERN/INFN Agreements…">
              <a:extLst>
                <a:ext uri="{FF2B5EF4-FFF2-40B4-BE49-F238E27FC236}">
                  <a16:creationId xmlns:a16="http://schemas.microsoft.com/office/drawing/2014/main" id="{247CA0DC-CF39-510B-668F-14E65A1422DE}"/>
                </a:ext>
              </a:extLst>
            </p:cNvPr>
            <p:cNvSpPr txBox="1">
              <a:spLocks/>
            </p:cNvSpPr>
            <p:nvPr/>
          </p:nvSpPr>
          <p:spPr>
            <a:xfrm>
              <a:off x="2785017" y="2521580"/>
              <a:ext cx="540000" cy="27699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  </a:ext>
            </a:extLst>
          </p:spPr>
          <p:txBody>
            <a:bodyPr wrap="square" lIns="0" tIns="0" rIns="0" bIns="0">
              <a:spAutoFit/>
            </a:bodyPr>
            <a:lstStyle>
              <a:lvl1pPr marL="254000" marR="0" indent="-2540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1pPr>
              <a:lvl2pPr marL="4064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0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2pPr>
              <a:lvl3pPr marL="6096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3pPr>
              <a:lvl4pPr marL="8128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4pPr>
              <a:lvl5pPr marL="10160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5pPr>
              <a:lvl6pPr marL="25374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6pPr>
              <a:lvl7pPr marL="29946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7pPr>
              <a:lvl8pPr marL="34518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8pPr>
              <a:lvl9pPr marL="39090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9pPr>
            </a:lstStyle>
            <a:p>
              <a:pPr marL="0" lvl="1" indent="0" algn="ctr" hangingPunct="1">
                <a:buClr>
                  <a:srgbClr val="C00000"/>
                </a:buClr>
                <a:buSzPct val="140000"/>
                <a:buNone/>
              </a:pPr>
              <a:r>
                <a:rPr lang="en-US" sz="1800" b="1" dirty="0">
                  <a:solidFill>
                    <a:srgbClr val="0093BE"/>
                  </a:solidFill>
                </a:rPr>
                <a:t>AP12</a:t>
              </a:r>
            </a:p>
          </p:txBody>
        </p:sp>
        <p:sp>
          <p:nvSpPr>
            <p:cNvPr id="100" name="CERN/INFN Agreements…">
              <a:extLst>
                <a:ext uri="{FF2B5EF4-FFF2-40B4-BE49-F238E27FC236}">
                  <a16:creationId xmlns:a16="http://schemas.microsoft.com/office/drawing/2014/main" id="{C075479E-EE0E-8532-D40B-B40EEE1B650F}"/>
                </a:ext>
              </a:extLst>
            </p:cNvPr>
            <p:cNvSpPr txBox="1">
              <a:spLocks/>
            </p:cNvSpPr>
            <p:nvPr/>
          </p:nvSpPr>
          <p:spPr>
            <a:xfrm>
              <a:off x="2785017" y="1803650"/>
              <a:ext cx="540000" cy="21544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  </a:ext>
            </a:extLst>
          </p:spPr>
          <p:txBody>
            <a:bodyPr wrap="square" lIns="0" tIns="0" rIns="0" bIns="0">
              <a:spAutoFit/>
            </a:bodyPr>
            <a:lstStyle>
              <a:lvl1pPr marL="254000" marR="0" indent="-2540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1pPr>
              <a:lvl2pPr marL="4064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0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2pPr>
              <a:lvl3pPr marL="6096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3pPr>
              <a:lvl4pPr marL="8128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4pPr>
              <a:lvl5pPr marL="10160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5pPr>
              <a:lvl6pPr marL="25374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6pPr>
              <a:lvl7pPr marL="29946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7pPr>
              <a:lvl8pPr marL="34518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8pPr>
              <a:lvl9pPr marL="39090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9pPr>
            </a:lstStyle>
            <a:p>
              <a:pPr marL="0" lvl="1" indent="0" algn="ctr" hangingPunct="1">
                <a:buClr>
                  <a:srgbClr val="C00000"/>
                </a:buClr>
                <a:buSzPct val="140000"/>
                <a:buNone/>
              </a:pPr>
              <a:r>
                <a:rPr lang="en-US" sz="1400" b="1" dirty="0"/>
                <a:t>BS03</a:t>
              </a:r>
            </a:p>
          </p:txBody>
        </p:sp>
        <p:sp>
          <p:nvSpPr>
            <p:cNvPr id="101" name="CERN/INFN Agreements…">
              <a:extLst>
                <a:ext uri="{FF2B5EF4-FFF2-40B4-BE49-F238E27FC236}">
                  <a16:creationId xmlns:a16="http://schemas.microsoft.com/office/drawing/2014/main" id="{C8317E61-1150-4EE3-50F2-7BCAD123F23F}"/>
                </a:ext>
              </a:extLst>
            </p:cNvPr>
            <p:cNvSpPr txBox="1">
              <a:spLocks/>
            </p:cNvSpPr>
            <p:nvPr/>
          </p:nvSpPr>
          <p:spPr>
            <a:xfrm>
              <a:off x="2785017" y="3301065"/>
              <a:ext cx="540000" cy="21544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  </a:ext>
            </a:extLst>
          </p:spPr>
          <p:txBody>
            <a:bodyPr wrap="square" lIns="0" tIns="0" rIns="0" bIns="0">
              <a:spAutoFit/>
            </a:bodyPr>
            <a:lstStyle>
              <a:lvl1pPr marL="254000" marR="0" indent="-2540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1pPr>
              <a:lvl2pPr marL="4064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0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2pPr>
              <a:lvl3pPr marL="6096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3pPr>
              <a:lvl4pPr marL="8128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4pPr>
              <a:lvl5pPr marL="10160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5pPr>
              <a:lvl6pPr marL="25374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6pPr>
              <a:lvl7pPr marL="29946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7pPr>
              <a:lvl8pPr marL="34518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8pPr>
              <a:lvl9pPr marL="39090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9pPr>
            </a:lstStyle>
            <a:p>
              <a:pPr marL="0" lvl="1" indent="0" algn="ctr" hangingPunct="1">
                <a:buClr>
                  <a:srgbClr val="C00000"/>
                </a:buClr>
                <a:buSzPct val="140000"/>
                <a:buNone/>
              </a:pPr>
              <a:r>
                <a:rPr lang="en-US" sz="1400" b="1" dirty="0"/>
                <a:t>AS12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47506718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F459F0-693F-0DFD-C164-0F22914186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 Box 2">
            <a:extLst>
              <a:ext uri="{FF2B5EF4-FFF2-40B4-BE49-F238E27FC236}">
                <a16:creationId xmlns:a16="http://schemas.microsoft.com/office/drawing/2014/main" id="{C7FC4BFA-47CB-1367-08C1-35242BD8FCB8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8919799" y="4864448"/>
            <a:ext cx="127001" cy="172816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21</a:t>
            </a:fld>
            <a:endParaRPr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9383F48-700A-F4FD-A34C-F7CB955A53C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11999" y="-2161"/>
            <a:ext cx="8100000" cy="540001"/>
          </a:xfrm>
          <a:prstGeom prst="rect">
            <a:avLst/>
          </a:prstGeom>
        </p:spPr>
        <p:txBody>
          <a:bodyPr>
            <a:noAutofit/>
          </a:bodyPr>
          <a:lstStyle>
            <a:lvl1pPr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  <a:tab pos="5283200" algn="l"/>
                <a:tab pos="5600700" algn="l"/>
                <a:tab pos="5905500" algn="l"/>
              </a:tabLst>
            </a:lvl1pPr>
          </a:lstStyle>
          <a:p>
            <a:r>
              <a:rPr lang="en-US" dirty="0"/>
              <a:t>Expected Field Quality of MBRD6 @ Nominal Operation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F336E755-D7BA-E19E-882A-BA9E339632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5172587"/>
              </p:ext>
            </p:extLst>
          </p:nvPr>
        </p:nvGraphicFramePr>
        <p:xfrm>
          <a:off x="367403" y="1095367"/>
          <a:ext cx="4319999" cy="1340766"/>
        </p:xfrm>
        <a:graphic>
          <a:graphicData uri="http://schemas.openxmlformats.org/drawingml/2006/table">
            <a:tbl>
              <a:tblPr/>
              <a:tblGrid>
                <a:gridCol w="303385">
                  <a:extLst>
                    <a:ext uri="{9D8B030D-6E8A-4147-A177-3AD203B41FA5}">
                      <a16:colId xmlns:a16="http://schemas.microsoft.com/office/drawing/2014/main" val="2903261222"/>
                    </a:ext>
                  </a:extLst>
                </a:gridCol>
                <a:gridCol w="445192">
                  <a:extLst>
                    <a:ext uri="{9D8B030D-6E8A-4147-A177-3AD203B41FA5}">
                      <a16:colId xmlns:a16="http://schemas.microsoft.com/office/drawing/2014/main" val="1157831609"/>
                    </a:ext>
                  </a:extLst>
                </a:gridCol>
                <a:gridCol w="821134">
                  <a:extLst>
                    <a:ext uri="{9D8B030D-6E8A-4147-A177-3AD203B41FA5}">
                      <a16:colId xmlns:a16="http://schemas.microsoft.com/office/drawing/2014/main" val="1688589676"/>
                    </a:ext>
                  </a:extLst>
                </a:gridCol>
                <a:gridCol w="741981">
                  <a:extLst>
                    <a:ext uri="{9D8B030D-6E8A-4147-A177-3AD203B41FA5}">
                      <a16:colId xmlns:a16="http://schemas.microsoft.com/office/drawing/2014/main" val="3891855121"/>
                    </a:ext>
                  </a:extLst>
                </a:gridCol>
                <a:gridCol w="445192">
                  <a:extLst>
                    <a:ext uri="{9D8B030D-6E8A-4147-A177-3AD203B41FA5}">
                      <a16:colId xmlns:a16="http://schemas.microsoft.com/office/drawing/2014/main" val="1323729819"/>
                    </a:ext>
                  </a:extLst>
                </a:gridCol>
                <a:gridCol w="821134">
                  <a:extLst>
                    <a:ext uri="{9D8B030D-6E8A-4147-A177-3AD203B41FA5}">
                      <a16:colId xmlns:a16="http://schemas.microsoft.com/office/drawing/2014/main" val="4221785684"/>
                    </a:ext>
                  </a:extLst>
                </a:gridCol>
                <a:gridCol w="741981">
                  <a:extLst>
                    <a:ext uri="{9D8B030D-6E8A-4147-A177-3AD203B41FA5}">
                      <a16:colId xmlns:a16="http://schemas.microsoft.com/office/drawing/2014/main" val="2355065861"/>
                    </a:ext>
                  </a:extLst>
                </a:gridCol>
              </a:tblGrid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CENTER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6702745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AP12 @ -94 mm (AP1)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AP11 @ +94 mm (AP2)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6652045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SIMU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PROTO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SERIE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SIMU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PROTO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SERIE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3009311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6.26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5.43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2.77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-5.97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-5.13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-2.48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5136193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-16.61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-1.24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-1.15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-21.27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-5.91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-5.81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4348789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-0.78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3.90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4.65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-0.30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4.37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5.13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1471963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8.75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12.22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7.19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-0.31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-3.79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3262236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84901908-7B74-3C28-0F17-C3FA15F502E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67391" y="494145"/>
            <a:ext cx="3679200" cy="4603832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85898E1E-248A-8F93-C041-437F3E6A8092}"/>
              </a:ext>
            </a:extLst>
          </p:cNvPr>
          <p:cNvGrpSpPr/>
          <p:nvPr/>
        </p:nvGrpSpPr>
        <p:grpSpPr>
          <a:xfrm>
            <a:off x="1153915" y="2825770"/>
            <a:ext cx="2742225" cy="540001"/>
            <a:chOff x="2389286" y="4577394"/>
            <a:chExt cx="2742225" cy="540001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E0791EB2-ECBE-1223-4090-A9E5BE8CB438}"/>
                    </a:ext>
                  </a:extLst>
                </p:cNvPr>
                <p:cNvSpPr txBox="1"/>
                <p:nvPr/>
              </p:nvSpPr>
              <p:spPr>
                <a:xfrm>
                  <a:off x="2525028" y="4577394"/>
                  <a:ext cx="2470741" cy="265457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0" tIns="0" rIns="0" bIns="0" numCol="1" spcCol="38100" rtlCol="0" anchor="t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</m:ctrlPr>
                          </m:sSubPr>
                          <m:e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∆</m:t>
                            </m:r>
                          </m:e>
                          <m:sub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1</m:t>
                            </m:r>
                          </m:sub>
                        </m:sSub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sym typeface="Arial"/>
                          </a:rPr>
                          <m:t>=</m:t>
                        </m:r>
                        <m:sSubSup>
                          <m:sSubSupPr>
                            <m:ctrlP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</m:ctrlPr>
                          </m:sSubSupPr>
                          <m:e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𝑀𝑒𝑎𝑠</m:t>
                            </m:r>
                          </m:e>
                          <m:sub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𝑃𝑅𝑂𝑇𝑂</m:t>
                            </m:r>
                          </m:sub>
                          <m:sup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@ </m:t>
                            </m:r>
                            <m:sSub>
                              <m:sSubPr>
                                <m:ctrlP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sym typeface="Arial"/>
                                  </a:rPr>
                                </m:ctrlPr>
                              </m:sSubPr>
                              <m:e>
                                <m: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sym typeface="Arial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sym typeface="Arial"/>
                                  </a:rPr>
                                  <m:t>𝑛𝑜𝑚</m:t>
                                </m:r>
                              </m:sub>
                            </m:sSub>
                          </m:sup>
                        </m:sSubSup>
                        <m:r>
                          <a:rPr lang="it-IT" sz="1400" i="1">
                            <a:latin typeface="Cambria Math" panose="02040503050406030204" pitchFamily="18" charset="0"/>
                          </a:rPr>
                          <m:t>−</m:t>
                        </m:r>
                        <m:sSubSup>
                          <m:sSubSupPr>
                            <m:ctrlPr>
                              <a:rPr lang="it-IT" sz="14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it-IT" sz="1400" i="1">
                                <a:latin typeface="Cambria Math" panose="02040503050406030204" pitchFamily="18" charset="0"/>
                              </a:rPr>
                              <m:t>𝑆𝑖𝑚</m:t>
                            </m:r>
                            <m:r>
                              <a:rPr lang="it-IT" sz="1400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it-IT" sz="1400" i="1">
                                <a:latin typeface="Cambria Math" panose="02040503050406030204" pitchFamily="18" charset="0"/>
                              </a:rPr>
                              <m:t>𝑃𝑅𝑂𝑇𝑂</m:t>
                            </m:r>
                          </m:sub>
                          <m:sup>
                            <m:r>
                              <a:rPr lang="it-IT" sz="1400" i="1">
                                <a:latin typeface="Cambria Math" panose="02040503050406030204" pitchFamily="18" charset="0"/>
                              </a:rPr>
                              <m:t>@ </m:t>
                            </m:r>
                            <m:sSub>
                              <m:sSubPr>
                                <m:ctrlPr>
                                  <a:rPr lang="it-IT" sz="1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sz="1400" b="0" i="1" smtClean="0">
                                    <a:latin typeface="Cambria Math" panose="02040503050406030204" pitchFamily="18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lang="it-IT" sz="1400" b="0" i="1" smtClean="0">
                                    <a:latin typeface="Cambria Math" panose="02040503050406030204" pitchFamily="18" charset="0"/>
                                  </a:rPr>
                                  <m:t>𝑛𝑜𝑚</m:t>
                                </m:r>
                              </m:sub>
                            </m:sSub>
                          </m:sup>
                        </m:sSubSup>
                      </m:oMath>
                    </m:oMathPara>
                  </a14:m>
                  <a:endParaRPr kumimoji="0" lang="en-GB" sz="14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sym typeface="Arial"/>
                  </a:endParaRPr>
                </a:p>
              </p:txBody>
            </p:sp>
          </mc:Choice>
          <mc:Fallback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E0791EB2-ECBE-1223-4090-A9E5BE8CB43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25028" y="4577394"/>
                  <a:ext cx="2470741" cy="265457"/>
                </a:xfrm>
                <a:prstGeom prst="rect">
                  <a:avLst/>
                </a:prstGeom>
                <a:blipFill>
                  <a:blip r:embed="rId4"/>
                  <a:stretch>
                    <a:fillRect t="-2326" b="-18605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BF460FD1-4783-4765-E62B-45631139D99D}"/>
                    </a:ext>
                  </a:extLst>
                </p:cNvPr>
                <p:cNvSpPr txBox="1"/>
                <p:nvPr/>
              </p:nvSpPr>
              <p:spPr>
                <a:xfrm>
                  <a:off x="2404610" y="4824693"/>
                  <a:ext cx="2623475" cy="27296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0" tIns="0" rIns="0" bIns="0" numCol="1" spcCol="38100" rtlCol="0" anchor="t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𝐸𝑋𝑃𝐸</m:t>
                        </m:r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 </m:t>
                        </m:r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𝑃𝑅𝑂𝑇𝑂</m:t>
                        </m:r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=</m:t>
                        </m:r>
                        <m:sSubSup>
                          <m:sSubSupPr>
                            <m:ctrlP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</m:ctrlPr>
                          </m:sSubSupPr>
                          <m:e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𝑆𝑖𝑚𝑢</m:t>
                            </m:r>
                          </m:e>
                          <m:sub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𝑀𝐵𝑅𝐷</m:t>
                            </m:r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6</m:t>
                            </m:r>
                          </m:sub>
                          <m:sup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@ </m:t>
                            </m:r>
                            <m:sSub>
                              <m:sSubPr>
                                <m:ctrlP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Arial"/>
                                  </a:rPr>
                                </m:ctrlPr>
                              </m:sSubPr>
                              <m:e>
                                <m: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Arial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Arial"/>
                                  </a:rPr>
                                  <m:t>𝑛𝑜𝑚</m:t>
                                </m:r>
                              </m:sub>
                            </m:sSub>
                          </m:sup>
                        </m:sSubSup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+</m:t>
                        </m:r>
                        <m:sSub>
                          <m:sSubPr>
                            <m:ctrlP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</m:ctrlPr>
                          </m:sSubPr>
                          <m:e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∆</m:t>
                            </m:r>
                          </m:e>
                          <m:sub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kumimoji="0" lang="en-GB" sz="14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sym typeface="Arial"/>
                  </a:endParaRPr>
                </a:p>
              </p:txBody>
            </p:sp>
          </mc:Choice>
          <mc:Fallback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BF460FD1-4783-4765-E62B-45631139D99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04610" y="4824693"/>
                  <a:ext cx="2623475" cy="272960"/>
                </a:xfrm>
                <a:prstGeom prst="rect">
                  <a:avLst/>
                </a:prstGeom>
                <a:blipFill>
                  <a:blip r:embed="rId5"/>
                  <a:stretch>
                    <a:fillRect l="-1163" b="-11111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9468BF6-112B-57F7-7874-28C23848C3EA}"/>
                </a:ext>
              </a:extLst>
            </p:cNvPr>
            <p:cNvSpPr/>
            <p:nvPr/>
          </p:nvSpPr>
          <p:spPr>
            <a:xfrm>
              <a:off x="2389286" y="4577394"/>
              <a:ext cx="2742225" cy="540001"/>
            </a:xfrm>
            <a:prstGeom prst="rect">
              <a:avLst/>
            </a:prstGeom>
            <a:noFill/>
            <a:ln w="25400" cap="flat">
              <a:solidFill>
                <a:srgbClr val="0093BE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spc="0" normalizeH="0" baseline="0">
                <a:ln>
                  <a:noFill/>
                </a:ln>
                <a:effectLst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EBA77C9-C456-6719-FC49-A95F100681FC}"/>
              </a:ext>
            </a:extLst>
          </p:cNvPr>
          <p:cNvGrpSpPr/>
          <p:nvPr/>
        </p:nvGrpSpPr>
        <p:grpSpPr>
          <a:xfrm>
            <a:off x="1153914" y="3593328"/>
            <a:ext cx="2742225" cy="542960"/>
            <a:chOff x="5513445" y="4577394"/>
            <a:chExt cx="2742225" cy="542960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13ED0F9E-8864-8E2E-1F5C-B5D49D42AF4A}"/>
                    </a:ext>
                  </a:extLst>
                </p:cNvPr>
                <p:cNvSpPr txBox="1"/>
                <p:nvPr/>
              </p:nvSpPr>
              <p:spPr>
                <a:xfrm>
                  <a:off x="5513445" y="4583730"/>
                  <a:ext cx="2742225" cy="24173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0" tIns="0" rIns="0" bIns="0" numCol="1" spcCol="38100" rtlCol="0" anchor="t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</m:ctrlPr>
                          </m:sSubPr>
                          <m:e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∆</m:t>
                            </m:r>
                          </m:e>
                          <m:sub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2</m:t>
                            </m:r>
                          </m:sub>
                        </m:sSub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sym typeface="Arial"/>
                          </a:rPr>
                          <m:t>=</m:t>
                        </m:r>
                        <m:sSubSup>
                          <m:sSubSupPr>
                            <m:ctrlP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</m:ctrlPr>
                          </m:sSubSupPr>
                          <m:e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𝑀𝑒𝑎𝑠</m:t>
                            </m:r>
                          </m:e>
                          <m:sub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𝑀𝐵𝑅𝐷</m:t>
                            </m:r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2</m:t>
                            </m:r>
                          </m:sub>
                          <m:sup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𝑖𝑟𝑜𝑛</m:t>
                            </m:r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 @ </m:t>
                            </m:r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𝑅𝑇</m:t>
                            </m:r>
                          </m:sup>
                        </m:sSubSup>
                        <m:r>
                          <a:rPr lang="it-IT" sz="1400" i="1">
                            <a:latin typeface="Cambria Math" panose="02040503050406030204" pitchFamily="18" charset="0"/>
                          </a:rPr>
                          <m:t>−</m:t>
                        </m:r>
                        <m:sSubSup>
                          <m:sSubSupPr>
                            <m:ctrlPr>
                              <a:rPr lang="it-IT" sz="14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it-IT" sz="1400" i="1">
                                <a:latin typeface="Cambria Math" panose="02040503050406030204" pitchFamily="18" charset="0"/>
                              </a:rPr>
                              <m:t>𝑆𝑖𝑚</m:t>
                            </m:r>
                            <m:r>
                              <a:rPr lang="it-IT" sz="1400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it-IT" sz="1400" b="0" i="1" smtClean="0">
                                <a:latin typeface="Cambria Math" panose="02040503050406030204" pitchFamily="18" charset="0"/>
                              </a:rPr>
                              <m:t>𝑀𝐵𝑅𝐷</m:t>
                            </m:r>
                            <m:r>
                              <a:rPr lang="it-IT" sz="1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it-IT" sz="1400" b="0" i="1" smtClean="0">
                                <a:latin typeface="Cambria Math" panose="02040503050406030204" pitchFamily="18" charset="0"/>
                              </a:rPr>
                              <m:t>𝑖𝑟𝑜𝑛</m:t>
                            </m:r>
                            <m:r>
                              <a:rPr lang="it-IT" sz="1400" b="0" i="1" smtClean="0">
                                <a:latin typeface="Cambria Math" panose="02040503050406030204" pitchFamily="18" charset="0"/>
                              </a:rPr>
                              <m:t> @ </m:t>
                            </m:r>
                            <m:r>
                              <a:rPr lang="it-IT" sz="1400" b="0" i="1" smtClean="0">
                                <a:latin typeface="Cambria Math" panose="02040503050406030204" pitchFamily="18" charset="0"/>
                              </a:rPr>
                              <m:t>𝑅𝑇</m:t>
                            </m:r>
                          </m:sup>
                        </m:sSubSup>
                      </m:oMath>
                    </m:oMathPara>
                  </a14:m>
                  <a:endParaRPr kumimoji="0" lang="en-GB" sz="14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sym typeface="Arial"/>
                  </a:endParaRPr>
                </a:p>
              </p:txBody>
            </p:sp>
          </mc:Choice>
          <mc:Fallback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13ED0F9E-8864-8E2E-1F5C-B5D49D42AF4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13445" y="4583730"/>
                  <a:ext cx="2742225" cy="241733"/>
                </a:xfrm>
                <a:prstGeom prst="rect">
                  <a:avLst/>
                </a:prstGeom>
                <a:blipFill>
                  <a:blip r:embed="rId6"/>
                  <a:stretch>
                    <a:fillRect l="-889" b="-15000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9AD1C29A-970A-CCCB-00F8-202D45DFB0BA}"/>
                    </a:ext>
                  </a:extLst>
                </p:cNvPr>
                <p:cNvSpPr txBox="1"/>
                <p:nvPr/>
              </p:nvSpPr>
              <p:spPr>
                <a:xfrm>
                  <a:off x="5562978" y="4847394"/>
                  <a:ext cx="2554930" cy="27296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0" tIns="0" rIns="0" bIns="0" numCol="1" spcCol="38100" rtlCol="0" anchor="t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𝐸𝑋𝑃𝐸</m:t>
                        </m:r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 </m:t>
                        </m:r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𝑆𝐸𝑅𝐼𝐸</m:t>
                        </m:r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=</m:t>
                        </m:r>
                        <m:sSubSup>
                          <m:sSubSupPr>
                            <m:ctrlP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</m:ctrlPr>
                          </m:sSubSupPr>
                          <m:e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𝑆𝑖𝑚𝑢</m:t>
                            </m:r>
                          </m:e>
                          <m:sub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𝑀𝐵𝑅𝐷</m:t>
                            </m:r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6</m:t>
                            </m:r>
                          </m:sub>
                          <m:sup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@ </m:t>
                            </m:r>
                            <m:sSub>
                              <m:sSubPr>
                                <m:ctrlP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Arial"/>
                                  </a:rPr>
                                </m:ctrlPr>
                              </m:sSubPr>
                              <m:e>
                                <m: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Arial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Arial"/>
                                  </a:rPr>
                                  <m:t>𝑛𝑜𝑚</m:t>
                                </m:r>
                              </m:sub>
                            </m:sSub>
                          </m:sup>
                        </m:sSubSup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+</m:t>
                        </m:r>
                        <m:sSub>
                          <m:sSubPr>
                            <m:ctrlP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</m:ctrlPr>
                          </m:sSubPr>
                          <m:e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∆</m:t>
                            </m:r>
                          </m:e>
                          <m:sub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kumimoji="0" lang="en-GB" sz="14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sym typeface="Arial"/>
                  </a:endParaRPr>
                </a:p>
              </p:txBody>
            </p:sp>
          </mc:Choice>
          <mc:Fallback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9AD1C29A-970A-CCCB-00F8-202D45DFB0B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62978" y="4847394"/>
                  <a:ext cx="2554930" cy="272960"/>
                </a:xfrm>
                <a:prstGeom prst="rect">
                  <a:avLst/>
                </a:prstGeom>
                <a:blipFill>
                  <a:blip r:embed="rId7"/>
                  <a:stretch>
                    <a:fillRect l="-1190" t="-2222" b="-11111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0264A68F-E105-2B2D-3B87-41F849D605E7}"/>
                </a:ext>
              </a:extLst>
            </p:cNvPr>
            <p:cNvSpPr/>
            <p:nvPr/>
          </p:nvSpPr>
          <p:spPr>
            <a:xfrm>
              <a:off x="5513445" y="4577394"/>
              <a:ext cx="2742225" cy="540001"/>
            </a:xfrm>
            <a:prstGeom prst="rect">
              <a:avLst/>
            </a:prstGeom>
            <a:noFill/>
            <a:ln w="25400" cap="flat">
              <a:solidFill>
                <a:srgbClr val="0093BE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spc="0" normalizeH="0" baseline="0">
                <a:ln>
                  <a:noFill/>
                </a:ln>
                <a:effectLst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39625376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85C663-4FEE-A407-CECA-F09B4FD7CB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 Box 2">
            <a:extLst>
              <a:ext uri="{FF2B5EF4-FFF2-40B4-BE49-F238E27FC236}">
                <a16:creationId xmlns:a16="http://schemas.microsoft.com/office/drawing/2014/main" id="{9ED259B5-540C-2C45-BF95-41810BAB7038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8919799" y="4864448"/>
            <a:ext cx="127001" cy="172816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22</a:t>
            </a:fld>
            <a:endParaRPr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DDB9D4F-478C-B448-4D5B-64865B09705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11999" y="-2161"/>
            <a:ext cx="8100000" cy="540001"/>
          </a:xfrm>
          <a:prstGeom prst="rect">
            <a:avLst/>
          </a:prstGeom>
        </p:spPr>
        <p:txBody>
          <a:bodyPr>
            <a:noAutofit/>
          </a:bodyPr>
          <a:lstStyle>
            <a:lvl1pPr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  <a:tab pos="5283200" algn="l"/>
                <a:tab pos="5600700" algn="l"/>
                <a:tab pos="5905500" algn="l"/>
              </a:tabLst>
            </a:lvl1pPr>
          </a:lstStyle>
          <a:p>
            <a:r>
              <a:rPr lang="en-US" dirty="0"/>
              <a:t>Expected Field Quality of MBRD6 @ Nominal Operation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657EFAD-E925-775C-6158-313CF2EE5E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2642387"/>
              </p:ext>
            </p:extLst>
          </p:nvPr>
        </p:nvGraphicFramePr>
        <p:xfrm>
          <a:off x="367403" y="1095367"/>
          <a:ext cx="4319999" cy="1340766"/>
        </p:xfrm>
        <a:graphic>
          <a:graphicData uri="http://schemas.openxmlformats.org/drawingml/2006/table">
            <a:tbl>
              <a:tblPr/>
              <a:tblGrid>
                <a:gridCol w="303385">
                  <a:extLst>
                    <a:ext uri="{9D8B030D-6E8A-4147-A177-3AD203B41FA5}">
                      <a16:colId xmlns:a16="http://schemas.microsoft.com/office/drawing/2014/main" val="3281575668"/>
                    </a:ext>
                  </a:extLst>
                </a:gridCol>
                <a:gridCol w="445192">
                  <a:extLst>
                    <a:ext uri="{9D8B030D-6E8A-4147-A177-3AD203B41FA5}">
                      <a16:colId xmlns:a16="http://schemas.microsoft.com/office/drawing/2014/main" val="3416695698"/>
                    </a:ext>
                  </a:extLst>
                </a:gridCol>
                <a:gridCol w="821134">
                  <a:extLst>
                    <a:ext uri="{9D8B030D-6E8A-4147-A177-3AD203B41FA5}">
                      <a16:colId xmlns:a16="http://schemas.microsoft.com/office/drawing/2014/main" val="2264349335"/>
                    </a:ext>
                  </a:extLst>
                </a:gridCol>
                <a:gridCol w="741981">
                  <a:extLst>
                    <a:ext uri="{9D8B030D-6E8A-4147-A177-3AD203B41FA5}">
                      <a16:colId xmlns:a16="http://schemas.microsoft.com/office/drawing/2014/main" val="2051399324"/>
                    </a:ext>
                  </a:extLst>
                </a:gridCol>
                <a:gridCol w="445192">
                  <a:extLst>
                    <a:ext uri="{9D8B030D-6E8A-4147-A177-3AD203B41FA5}">
                      <a16:colId xmlns:a16="http://schemas.microsoft.com/office/drawing/2014/main" val="4092623611"/>
                    </a:ext>
                  </a:extLst>
                </a:gridCol>
                <a:gridCol w="821134">
                  <a:extLst>
                    <a:ext uri="{9D8B030D-6E8A-4147-A177-3AD203B41FA5}">
                      <a16:colId xmlns:a16="http://schemas.microsoft.com/office/drawing/2014/main" val="1315259832"/>
                    </a:ext>
                  </a:extLst>
                </a:gridCol>
                <a:gridCol w="741981">
                  <a:extLst>
                    <a:ext uri="{9D8B030D-6E8A-4147-A177-3AD203B41FA5}">
                      <a16:colId xmlns:a16="http://schemas.microsoft.com/office/drawing/2014/main" val="2046002929"/>
                    </a:ext>
                  </a:extLst>
                </a:gridCol>
              </a:tblGrid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INTEGRATED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5855214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AP12 @ -94 mm (AP1)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AP11 @ +94 mm (AP2)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2270818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SIMU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PROTO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SERIE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SIMU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PROTO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SERIE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9939381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-2.80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-3.76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-4.02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3.10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4.05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4.32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3630056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-16.30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-0.81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-2.35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-20.94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-5.45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-6.99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1463981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-2.06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2.70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3.41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-1.60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3.16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3.87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2137499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9.66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11.97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7.68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-1.20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-3.51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757849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FCF40ECE-F28D-8EE2-15E7-4DE0256D9BA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69508" y="592283"/>
            <a:ext cx="3679200" cy="4417829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02611586-F2CE-9F5B-1AB0-56256399F041}"/>
              </a:ext>
            </a:extLst>
          </p:cNvPr>
          <p:cNvGrpSpPr/>
          <p:nvPr/>
        </p:nvGrpSpPr>
        <p:grpSpPr>
          <a:xfrm>
            <a:off x="1153915" y="2825770"/>
            <a:ext cx="2742225" cy="540001"/>
            <a:chOff x="2389286" y="4577394"/>
            <a:chExt cx="2742225" cy="540001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35929E78-F20B-F3BC-0C2E-5550CE9B8C39}"/>
                    </a:ext>
                  </a:extLst>
                </p:cNvPr>
                <p:cNvSpPr txBox="1"/>
                <p:nvPr/>
              </p:nvSpPr>
              <p:spPr>
                <a:xfrm>
                  <a:off x="2525028" y="4577394"/>
                  <a:ext cx="2470741" cy="265457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0" tIns="0" rIns="0" bIns="0" numCol="1" spcCol="38100" rtlCol="0" anchor="t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</m:ctrlPr>
                          </m:sSubPr>
                          <m:e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∆</m:t>
                            </m:r>
                          </m:e>
                          <m:sub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1</m:t>
                            </m:r>
                          </m:sub>
                        </m:sSub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sym typeface="Arial"/>
                          </a:rPr>
                          <m:t>=</m:t>
                        </m:r>
                        <m:sSubSup>
                          <m:sSubSupPr>
                            <m:ctrlP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</m:ctrlPr>
                          </m:sSubSupPr>
                          <m:e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𝑀𝑒𝑎𝑠</m:t>
                            </m:r>
                          </m:e>
                          <m:sub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𝑃𝑅𝑂𝑇𝑂</m:t>
                            </m:r>
                          </m:sub>
                          <m:sup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@ </m:t>
                            </m:r>
                            <m:sSub>
                              <m:sSubPr>
                                <m:ctrlP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sym typeface="Arial"/>
                                  </a:rPr>
                                </m:ctrlPr>
                              </m:sSubPr>
                              <m:e>
                                <m: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sym typeface="Arial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sym typeface="Arial"/>
                                  </a:rPr>
                                  <m:t>𝑛𝑜𝑚</m:t>
                                </m:r>
                              </m:sub>
                            </m:sSub>
                          </m:sup>
                        </m:sSubSup>
                        <m:r>
                          <a:rPr lang="it-IT" sz="1400" i="1">
                            <a:latin typeface="Cambria Math" panose="02040503050406030204" pitchFamily="18" charset="0"/>
                          </a:rPr>
                          <m:t>−</m:t>
                        </m:r>
                        <m:sSubSup>
                          <m:sSubSupPr>
                            <m:ctrlPr>
                              <a:rPr lang="it-IT" sz="14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it-IT" sz="1400" i="1">
                                <a:latin typeface="Cambria Math" panose="02040503050406030204" pitchFamily="18" charset="0"/>
                              </a:rPr>
                              <m:t>𝑆𝑖𝑚</m:t>
                            </m:r>
                            <m:r>
                              <a:rPr lang="it-IT" sz="1400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it-IT" sz="1400" i="1">
                                <a:latin typeface="Cambria Math" panose="02040503050406030204" pitchFamily="18" charset="0"/>
                              </a:rPr>
                              <m:t>𝑃𝑅𝑂𝑇𝑂</m:t>
                            </m:r>
                          </m:sub>
                          <m:sup>
                            <m:r>
                              <a:rPr lang="it-IT" sz="1400" i="1">
                                <a:latin typeface="Cambria Math" panose="02040503050406030204" pitchFamily="18" charset="0"/>
                              </a:rPr>
                              <m:t>@ </m:t>
                            </m:r>
                            <m:sSub>
                              <m:sSubPr>
                                <m:ctrlPr>
                                  <a:rPr lang="it-IT" sz="1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sz="1400" b="0" i="1" smtClean="0">
                                    <a:latin typeface="Cambria Math" panose="02040503050406030204" pitchFamily="18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lang="it-IT" sz="1400" b="0" i="1" smtClean="0">
                                    <a:latin typeface="Cambria Math" panose="02040503050406030204" pitchFamily="18" charset="0"/>
                                  </a:rPr>
                                  <m:t>𝑛𝑜𝑚</m:t>
                                </m:r>
                              </m:sub>
                            </m:sSub>
                          </m:sup>
                        </m:sSubSup>
                      </m:oMath>
                    </m:oMathPara>
                  </a14:m>
                  <a:endParaRPr kumimoji="0" lang="en-GB" sz="14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sym typeface="Arial"/>
                  </a:endParaRPr>
                </a:p>
              </p:txBody>
            </p:sp>
          </mc:Choice>
          <mc:Fallback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35929E78-F20B-F3BC-0C2E-5550CE9B8C3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25028" y="4577394"/>
                  <a:ext cx="2470741" cy="265457"/>
                </a:xfrm>
                <a:prstGeom prst="rect">
                  <a:avLst/>
                </a:prstGeom>
                <a:blipFill>
                  <a:blip r:embed="rId4"/>
                  <a:stretch>
                    <a:fillRect t="-2326" b="-18605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617BDFCB-B5C7-4418-67AB-6149CCF6FAB3}"/>
                    </a:ext>
                  </a:extLst>
                </p:cNvPr>
                <p:cNvSpPr txBox="1"/>
                <p:nvPr/>
              </p:nvSpPr>
              <p:spPr>
                <a:xfrm>
                  <a:off x="2404610" y="4824693"/>
                  <a:ext cx="2623475" cy="27296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0" tIns="0" rIns="0" bIns="0" numCol="1" spcCol="38100" rtlCol="0" anchor="t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𝐸𝑋𝑃𝐸</m:t>
                        </m:r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 </m:t>
                        </m:r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𝑃𝑅𝑂𝑇𝑂</m:t>
                        </m:r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=</m:t>
                        </m:r>
                        <m:sSubSup>
                          <m:sSubSupPr>
                            <m:ctrlP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</m:ctrlPr>
                          </m:sSubSupPr>
                          <m:e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𝑆𝑖𝑚𝑢</m:t>
                            </m:r>
                          </m:e>
                          <m:sub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𝑀𝐵𝑅𝐷</m:t>
                            </m:r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6</m:t>
                            </m:r>
                          </m:sub>
                          <m:sup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@ </m:t>
                            </m:r>
                            <m:sSub>
                              <m:sSubPr>
                                <m:ctrlP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Arial"/>
                                  </a:rPr>
                                </m:ctrlPr>
                              </m:sSubPr>
                              <m:e>
                                <m: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Arial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Arial"/>
                                  </a:rPr>
                                  <m:t>𝑛𝑜𝑚</m:t>
                                </m:r>
                              </m:sub>
                            </m:sSub>
                          </m:sup>
                        </m:sSubSup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+</m:t>
                        </m:r>
                        <m:sSub>
                          <m:sSubPr>
                            <m:ctrlP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</m:ctrlPr>
                          </m:sSubPr>
                          <m:e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∆</m:t>
                            </m:r>
                          </m:e>
                          <m:sub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kumimoji="0" lang="en-GB" sz="14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sym typeface="Arial"/>
                  </a:endParaRPr>
                </a:p>
              </p:txBody>
            </p:sp>
          </mc:Choice>
          <mc:Fallback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617BDFCB-B5C7-4418-67AB-6149CCF6FAB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04610" y="4824693"/>
                  <a:ext cx="2623475" cy="272960"/>
                </a:xfrm>
                <a:prstGeom prst="rect">
                  <a:avLst/>
                </a:prstGeom>
                <a:blipFill>
                  <a:blip r:embed="rId5"/>
                  <a:stretch>
                    <a:fillRect l="-1163" b="-11111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0E3C4C8-6EBE-6204-C93C-0BB676B64080}"/>
                </a:ext>
              </a:extLst>
            </p:cNvPr>
            <p:cNvSpPr/>
            <p:nvPr/>
          </p:nvSpPr>
          <p:spPr>
            <a:xfrm>
              <a:off x="2389286" y="4577394"/>
              <a:ext cx="2742225" cy="540001"/>
            </a:xfrm>
            <a:prstGeom prst="rect">
              <a:avLst/>
            </a:prstGeom>
            <a:noFill/>
            <a:ln w="25400" cap="flat">
              <a:solidFill>
                <a:srgbClr val="0093BE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spc="0" normalizeH="0" baseline="0">
                <a:ln>
                  <a:noFill/>
                </a:ln>
                <a:effectLst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2350613-B85C-85A3-F4F6-682683B9A7D1}"/>
              </a:ext>
            </a:extLst>
          </p:cNvPr>
          <p:cNvGrpSpPr/>
          <p:nvPr/>
        </p:nvGrpSpPr>
        <p:grpSpPr>
          <a:xfrm>
            <a:off x="1153914" y="3593328"/>
            <a:ext cx="2742225" cy="542960"/>
            <a:chOff x="5513445" y="4577394"/>
            <a:chExt cx="2742225" cy="542960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D2C58024-83AC-3F47-D01D-795499369272}"/>
                    </a:ext>
                  </a:extLst>
                </p:cNvPr>
                <p:cNvSpPr txBox="1"/>
                <p:nvPr/>
              </p:nvSpPr>
              <p:spPr>
                <a:xfrm>
                  <a:off x="5513445" y="4583730"/>
                  <a:ext cx="2742225" cy="24173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0" tIns="0" rIns="0" bIns="0" numCol="1" spcCol="38100" rtlCol="0" anchor="t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</m:ctrlPr>
                          </m:sSubPr>
                          <m:e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∆</m:t>
                            </m:r>
                          </m:e>
                          <m:sub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2</m:t>
                            </m:r>
                          </m:sub>
                        </m:sSub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sym typeface="Arial"/>
                          </a:rPr>
                          <m:t>=</m:t>
                        </m:r>
                        <m:sSubSup>
                          <m:sSubSupPr>
                            <m:ctrlP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</m:ctrlPr>
                          </m:sSubSupPr>
                          <m:e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𝑀𝑒𝑎𝑠</m:t>
                            </m:r>
                          </m:e>
                          <m:sub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𝑀𝐵𝑅𝐷</m:t>
                            </m:r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2</m:t>
                            </m:r>
                          </m:sub>
                          <m:sup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𝑖𝑟𝑜𝑛</m:t>
                            </m:r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 @ </m:t>
                            </m:r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𝑅𝑇</m:t>
                            </m:r>
                          </m:sup>
                        </m:sSubSup>
                        <m:r>
                          <a:rPr lang="it-IT" sz="1400" i="1">
                            <a:latin typeface="Cambria Math" panose="02040503050406030204" pitchFamily="18" charset="0"/>
                          </a:rPr>
                          <m:t>−</m:t>
                        </m:r>
                        <m:sSubSup>
                          <m:sSubSupPr>
                            <m:ctrlPr>
                              <a:rPr lang="it-IT" sz="14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it-IT" sz="1400" i="1">
                                <a:latin typeface="Cambria Math" panose="02040503050406030204" pitchFamily="18" charset="0"/>
                              </a:rPr>
                              <m:t>𝑆𝑖𝑚</m:t>
                            </m:r>
                            <m:r>
                              <a:rPr lang="it-IT" sz="1400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it-IT" sz="1400" b="0" i="1" smtClean="0">
                                <a:latin typeface="Cambria Math" panose="02040503050406030204" pitchFamily="18" charset="0"/>
                              </a:rPr>
                              <m:t>𝑀𝐵𝑅𝐷</m:t>
                            </m:r>
                            <m:r>
                              <a:rPr lang="it-IT" sz="1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it-IT" sz="1400" b="0" i="1" smtClean="0">
                                <a:latin typeface="Cambria Math" panose="02040503050406030204" pitchFamily="18" charset="0"/>
                              </a:rPr>
                              <m:t>𝑖𝑟𝑜𝑛</m:t>
                            </m:r>
                            <m:r>
                              <a:rPr lang="it-IT" sz="1400" b="0" i="1" smtClean="0">
                                <a:latin typeface="Cambria Math" panose="02040503050406030204" pitchFamily="18" charset="0"/>
                              </a:rPr>
                              <m:t> @ </m:t>
                            </m:r>
                            <m:r>
                              <a:rPr lang="it-IT" sz="1400" b="0" i="1" smtClean="0">
                                <a:latin typeface="Cambria Math" panose="02040503050406030204" pitchFamily="18" charset="0"/>
                              </a:rPr>
                              <m:t>𝑅𝑇</m:t>
                            </m:r>
                          </m:sup>
                        </m:sSubSup>
                      </m:oMath>
                    </m:oMathPara>
                  </a14:m>
                  <a:endParaRPr kumimoji="0" lang="en-GB" sz="14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sym typeface="Arial"/>
                  </a:endParaRPr>
                </a:p>
              </p:txBody>
            </p:sp>
          </mc:Choice>
          <mc:Fallback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D2C58024-83AC-3F47-D01D-79549936927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13445" y="4583730"/>
                  <a:ext cx="2742225" cy="241733"/>
                </a:xfrm>
                <a:prstGeom prst="rect">
                  <a:avLst/>
                </a:prstGeom>
                <a:blipFill>
                  <a:blip r:embed="rId6"/>
                  <a:stretch>
                    <a:fillRect l="-889" b="-15000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6D940813-7404-2E21-A701-061DD88C97D8}"/>
                    </a:ext>
                  </a:extLst>
                </p:cNvPr>
                <p:cNvSpPr txBox="1"/>
                <p:nvPr/>
              </p:nvSpPr>
              <p:spPr>
                <a:xfrm>
                  <a:off x="5562978" y="4847394"/>
                  <a:ext cx="2554930" cy="27296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0" tIns="0" rIns="0" bIns="0" numCol="1" spcCol="38100" rtlCol="0" anchor="t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𝐸𝑋𝑃𝐸</m:t>
                        </m:r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 </m:t>
                        </m:r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𝑆𝐸𝑅𝐼𝐸</m:t>
                        </m:r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=</m:t>
                        </m:r>
                        <m:sSubSup>
                          <m:sSubSupPr>
                            <m:ctrlP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</m:ctrlPr>
                          </m:sSubSupPr>
                          <m:e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𝑆𝑖𝑚𝑢</m:t>
                            </m:r>
                          </m:e>
                          <m:sub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𝑀𝐵𝑅𝐷</m:t>
                            </m:r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6</m:t>
                            </m:r>
                          </m:sub>
                          <m:sup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@ </m:t>
                            </m:r>
                            <m:sSub>
                              <m:sSubPr>
                                <m:ctrlP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Arial"/>
                                  </a:rPr>
                                </m:ctrlPr>
                              </m:sSubPr>
                              <m:e>
                                <m: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Arial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Arial"/>
                                  </a:rPr>
                                  <m:t>𝑛𝑜𝑚</m:t>
                                </m:r>
                              </m:sub>
                            </m:sSub>
                          </m:sup>
                        </m:sSubSup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+</m:t>
                        </m:r>
                        <m:sSub>
                          <m:sSubPr>
                            <m:ctrlP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</m:ctrlPr>
                          </m:sSubPr>
                          <m:e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∆</m:t>
                            </m:r>
                          </m:e>
                          <m:sub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kumimoji="0" lang="en-GB" sz="14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sym typeface="Arial"/>
                  </a:endParaRPr>
                </a:p>
              </p:txBody>
            </p:sp>
          </mc:Choice>
          <mc:Fallback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6D940813-7404-2E21-A701-061DD88C97D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62978" y="4847394"/>
                  <a:ext cx="2554930" cy="272960"/>
                </a:xfrm>
                <a:prstGeom prst="rect">
                  <a:avLst/>
                </a:prstGeom>
                <a:blipFill>
                  <a:blip r:embed="rId7"/>
                  <a:stretch>
                    <a:fillRect l="-1190" t="-2222" b="-11111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62B2A1B1-7C4D-AF85-DC6D-F161385EBDDD}"/>
                </a:ext>
              </a:extLst>
            </p:cNvPr>
            <p:cNvSpPr/>
            <p:nvPr/>
          </p:nvSpPr>
          <p:spPr>
            <a:xfrm>
              <a:off x="5513445" y="4577394"/>
              <a:ext cx="2742225" cy="540001"/>
            </a:xfrm>
            <a:prstGeom prst="rect">
              <a:avLst/>
            </a:prstGeom>
            <a:noFill/>
            <a:ln w="25400" cap="flat">
              <a:solidFill>
                <a:srgbClr val="0093BE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spc="0" normalizeH="0" baseline="0">
                <a:ln>
                  <a:noFill/>
                </a:ln>
                <a:effectLst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63651059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985FE7-3310-9390-273F-3CD22811D9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 Box 2">
            <a:extLst>
              <a:ext uri="{FF2B5EF4-FFF2-40B4-BE49-F238E27FC236}">
                <a16:creationId xmlns:a16="http://schemas.microsoft.com/office/drawing/2014/main" id="{A9826E9B-D7FE-5CBD-D011-7639B8A538B2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8919799" y="4864448"/>
            <a:ext cx="127001" cy="172816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23</a:t>
            </a:fld>
            <a:endParaRPr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A992018-B5CB-267D-3C97-3C34325FA2D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11999" y="-2161"/>
            <a:ext cx="8100000" cy="540001"/>
          </a:xfrm>
          <a:prstGeom prst="rect">
            <a:avLst/>
          </a:prstGeom>
        </p:spPr>
        <p:txBody>
          <a:bodyPr>
            <a:noAutofit/>
          </a:bodyPr>
          <a:lstStyle>
            <a:lvl1pPr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  <a:tab pos="5283200" algn="l"/>
                <a:tab pos="5600700" algn="l"/>
                <a:tab pos="5905500" algn="l"/>
              </a:tabLst>
            </a:lvl1pPr>
          </a:lstStyle>
          <a:p>
            <a:r>
              <a:rPr lang="en-US" sz="2580" dirty="0"/>
              <a:t>Comparison of magnetic measurements with iron yoke @ RT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F5DCB6A8-6B74-EAAA-5034-9A8F5A9C94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4880168"/>
              </p:ext>
            </p:extLst>
          </p:nvPr>
        </p:nvGraphicFramePr>
        <p:xfrm>
          <a:off x="572359" y="702933"/>
          <a:ext cx="3600002" cy="1684020"/>
        </p:xfrm>
        <a:graphic>
          <a:graphicData uri="http://schemas.openxmlformats.org/drawingml/2006/table">
            <a:tbl>
              <a:tblPr/>
              <a:tblGrid>
                <a:gridCol w="514286">
                  <a:extLst>
                    <a:ext uri="{9D8B030D-6E8A-4147-A177-3AD203B41FA5}">
                      <a16:colId xmlns:a16="http://schemas.microsoft.com/office/drawing/2014/main" val="2252352668"/>
                    </a:ext>
                  </a:extLst>
                </a:gridCol>
                <a:gridCol w="514286">
                  <a:extLst>
                    <a:ext uri="{9D8B030D-6E8A-4147-A177-3AD203B41FA5}">
                      <a16:colId xmlns:a16="http://schemas.microsoft.com/office/drawing/2014/main" val="296801439"/>
                    </a:ext>
                  </a:extLst>
                </a:gridCol>
                <a:gridCol w="514286">
                  <a:extLst>
                    <a:ext uri="{9D8B030D-6E8A-4147-A177-3AD203B41FA5}">
                      <a16:colId xmlns:a16="http://schemas.microsoft.com/office/drawing/2014/main" val="2552169032"/>
                    </a:ext>
                  </a:extLst>
                </a:gridCol>
                <a:gridCol w="514286">
                  <a:extLst>
                    <a:ext uri="{9D8B030D-6E8A-4147-A177-3AD203B41FA5}">
                      <a16:colId xmlns:a16="http://schemas.microsoft.com/office/drawing/2014/main" val="1341649069"/>
                    </a:ext>
                  </a:extLst>
                </a:gridCol>
                <a:gridCol w="514286">
                  <a:extLst>
                    <a:ext uri="{9D8B030D-6E8A-4147-A177-3AD203B41FA5}">
                      <a16:colId xmlns:a16="http://schemas.microsoft.com/office/drawing/2014/main" val="2178628920"/>
                    </a:ext>
                  </a:extLst>
                </a:gridCol>
                <a:gridCol w="514286">
                  <a:extLst>
                    <a:ext uri="{9D8B030D-6E8A-4147-A177-3AD203B41FA5}">
                      <a16:colId xmlns:a16="http://schemas.microsoft.com/office/drawing/2014/main" val="2668888902"/>
                    </a:ext>
                  </a:extLst>
                </a:gridCol>
                <a:gridCol w="514286">
                  <a:extLst>
                    <a:ext uri="{9D8B030D-6E8A-4147-A177-3AD203B41FA5}">
                      <a16:colId xmlns:a16="http://schemas.microsoft.com/office/drawing/2014/main" val="4186314606"/>
                    </a:ext>
                  </a:extLst>
                </a:gridCol>
              </a:tblGrid>
              <a:tr h="29718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MAGNET 1 - CENTER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1138894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AP01 @ -94 mm (AP1)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AP02 @ +94 mm (AP2)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8041280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SIMU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MEAS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l-G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Δ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SIMU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MES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l-G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Δ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3704781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3.08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-1.27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4.35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-2.89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1.32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-4.21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6640845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-10.48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-1.84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-8.64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-13.57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1.35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-14.92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7762915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-0.65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4.90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-5.54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-0.34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4.23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-4.57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9506238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0.00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5.39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-5.39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0.00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3.89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-3.89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120850"/>
                  </a:ext>
                </a:extLst>
              </a:tr>
            </a:tbl>
          </a:graphicData>
        </a:graphic>
      </p:graphicFrame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9838D657-4BAC-D340-0A7E-431879645E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2642947"/>
              </p:ext>
            </p:extLst>
          </p:nvPr>
        </p:nvGraphicFramePr>
        <p:xfrm>
          <a:off x="4971640" y="702933"/>
          <a:ext cx="3600002" cy="1684020"/>
        </p:xfrm>
        <a:graphic>
          <a:graphicData uri="http://schemas.openxmlformats.org/drawingml/2006/table">
            <a:tbl>
              <a:tblPr/>
              <a:tblGrid>
                <a:gridCol w="514286">
                  <a:extLst>
                    <a:ext uri="{9D8B030D-6E8A-4147-A177-3AD203B41FA5}">
                      <a16:colId xmlns:a16="http://schemas.microsoft.com/office/drawing/2014/main" val="4205491984"/>
                    </a:ext>
                  </a:extLst>
                </a:gridCol>
                <a:gridCol w="514286">
                  <a:extLst>
                    <a:ext uri="{9D8B030D-6E8A-4147-A177-3AD203B41FA5}">
                      <a16:colId xmlns:a16="http://schemas.microsoft.com/office/drawing/2014/main" val="2347456219"/>
                    </a:ext>
                  </a:extLst>
                </a:gridCol>
                <a:gridCol w="514286">
                  <a:extLst>
                    <a:ext uri="{9D8B030D-6E8A-4147-A177-3AD203B41FA5}">
                      <a16:colId xmlns:a16="http://schemas.microsoft.com/office/drawing/2014/main" val="3625098186"/>
                    </a:ext>
                  </a:extLst>
                </a:gridCol>
                <a:gridCol w="514286">
                  <a:extLst>
                    <a:ext uri="{9D8B030D-6E8A-4147-A177-3AD203B41FA5}">
                      <a16:colId xmlns:a16="http://schemas.microsoft.com/office/drawing/2014/main" val="1649488700"/>
                    </a:ext>
                  </a:extLst>
                </a:gridCol>
                <a:gridCol w="514286">
                  <a:extLst>
                    <a:ext uri="{9D8B030D-6E8A-4147-A177-3AD203B41FA5}">
                      <a16:colId xmlns:a16="http://schemas.microsoft.com/office/drawing/2014/main" val="1120777237"/>
                    </a:ext>
                  </a:extLst>
                </a:gridCol>
                <a:gridCol w="514286">
                  <a:extLst>
                    <a:ext uri="{9D8B030D-6E8A-4147-A177-3AD203B41FA5}">
                      <a16:colId xmlns:a16="http://schemas.microsoft.com/office/drawing/2014/main" val="3946923932"/>
                    </a:ext>
                  </a:extLst>
                </a:gridCol>
                <a:gridCol w="514286">
                  <a:extLst>
                    <a:ext uri="{9D8B030D-6E8A-4147-A177-3AD203B41FA5}">
                      <a16:colId xmlns:a16="http://schemas.microsoft.com/office/drawing/2014/main" val="1521881006"/>
                    </a:ext>
                  </a:extLst>
                </a:gridCol>
              </a:tblGrid>
              <a:tr h="29718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MAGNET 2 - CENTER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034015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AP04 @ -94 mm (AP1)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AP03 @ +94 mm (AP2)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7161117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SIMU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MEAS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l-G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Δ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SIMU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MES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l-G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Δ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6205987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3.02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0.16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2.85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-3.02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1.11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-4.12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90206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-13.50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1.98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-15.48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-13.50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1.95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-15.45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9361774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-0.33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5.38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-5.71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-0.33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4.82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-5.15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6666743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0.00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-1.40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1.40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0.00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1.72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-1.72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8076600"/>
                  </a:ext>
                </a:extLst>
              </a:tr>
            </a:tbl>
          </a:graphicData>
        </a:graphic>
      </p:graphicFrame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3E4ADB3C-F0C6-A93E-4AD8-190D4012C0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3160317"/>
              </p:ext>
            </p:extLst>
          </p:nvPr>
        </p:nvGraphicFramePr>
        <p:xfrm>
          <a:off x="572359" y="2649720"/>
          <a:ext cx="3600002" cy="1684020"/>
        </p:xfrm>
        <a:graphic>
          <a:graphicData uri="http://schemas.openxmlformats.org/drawingml/2006/table">
            <a:tbl>
              <a:tblPr/>
              <a:tblGrid>
                <a:gridCol w="514286">
                  <a:extLst>
                    <a:ext uri="{9D8B030D-6E8A-4147-A177-3AD203B41FA5}">
                      <a16:colId xmlns:a16="http://schemas.microsoft.com/office/drawing/2014/main" val="216905142"/>
                    </a:ext>
                  </a:extLst>
                </a:gridCol>
                <a:gridCol w="514286">
                  <a:extLst>
                    <a:ext uri="{9D8B030D-6E8A-4147-A177-3AD203B41FA5}">
                      <a16:colId xmlns:a16="http://schemas.microsoft.com/office/drawing/2014/main" val="1790273413"/>
                    </a:ext>
                  </a:extLst>
                </a:gridCol>
                <a:gridCol w="514286">
                  <a:extLst>
                    <a:ext uri="{9D8B030D-6E8A-4147-A177-3AD203B41FA5}">
                      <a16:colId xmlns:a16="http://schemas.microsoft.com/office/drawing/2014/main" val="1103563119"/>
                    </a:ext>
                  </a:extLst>
                </a:gridCol>
                <a:gridCol w="514286">
                  <a:extLst>
                    <a:ext uri="{9D8B030D-6E8A-4147-A177-3AD203B41FA5}">
                      <a16:colId xmlns:a16="http://schemas.microsoft.com/office/drawing/2014/main" val="3075465263"/>
                    </a:ext>
                  </a:extLst>
                </a:gridCol>
                <a:gridCol w="514286">
                  <a:extLst>
                    <a:ext uri="{9D8B030D-6E8A-4147-A177-3AD203B41FA5}">
                      <a16:colId xmlns:a16="http://schemas.microsoft.com/office/drawing/2014/main" val="1110818624"/>
                    </a:ext>
                  </a:extLst>
                </a:gridCol>
                <a:gridCol w="514286">
                  <a:extLst>
                    <a:ext uri="{9D8B030D-6E8A-4147-A177-3AD203B41FA5}">
                      <a16:colId xmlns:a16="http://schemas.microsoft.com/office/drawing/2014/main" val="677563089"/>
                    </a:ext>
                  </a:extLst>
                </a:gridCol>
                <a:gridCol w="514286">
                  <a:extLst>
                    <a:ext uri="{9D8B030D-6E8A-4147-A177-3AD203B41FA5}">
                      <a16:colId xmlns:a16="http://schemas.microsoft.com/office/drawing/2014/main" val="1656395153"/>
                    </a:ext>
                  </a:extLst>
                </a:gridCol>
              </a:tblGrid>
              <a:tr h="29718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MAGNET 3 - CENTER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4888613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AP05 @ -94 mm (AP1)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AP06 @ +94 mm (AP2)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5068042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SIMU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MEAS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l-G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Δ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SIMU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MES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l-G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Δ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4346788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2.93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-0.52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3.45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-2.99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1.94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-4.93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3707807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-13.52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1.99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-15.50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-12.49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-2.55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-9.94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8344165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-0.33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4.91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-5.24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-0.43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4.90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-5.34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835065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0.00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-5.26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5.26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0.00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1.00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-1.00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2389632"/>
                  </a:ext>
                </a:extLst>
              </a:tr>
            </a:tbl>
          </a:graphicData>
        </a:graphic>
      </p:graphicFrame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47F88651-B1A3-0905-3267-A67549D7A5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2211924"/>
              </p:ext>
            </p:extLst>
          </p:nvPr>
        </p:nvGraphicFramePr>
        <p:xfrm>
          <a:off x="4971639" y="2649720"/>
          <a:ext cx="3600002" cy="1684020"/>
        </p:xfrm>
        <a:graphic>
          <a:graphicData uri="http://schemas.openxmlformats.org/drawingml/2006/table">
            <a:tbl>
              <a:tblPr/>
              <a:tblGrid>
                <a:gridCol w="514286">
                  <a:extLst>
                    <a:ext uri="{9D8B030D-6E8A-4147-A177-3AD203B41FA5}">
                      <a16:colId xmlns:a16="http://schemas.microsoft.com/office/drawing/2014/main" val="688842270"/>
                    </a:ext>
                  </a:extLst>
                </a:gridCol>
                <a:gridCol w="514286">
                  <a:extLst>
                    <a:ext uri="{9D8B030D-6E8A-4147-A177-3AD203B41FA5}">
                      <a16:colId xmlns:a16="http://schemas.microsoft.com/office/drawing/2014/main" val="3974893130"/>
                    </a:ext>
                  </a:extLst>
                </a:gridCol>
                <a:gridCol w="514286">
                  <a:extLst>
                    <a:ext uri="{9D8B030D-6E8A-4147-A177-3AD203B41FA5}">
                      <a16:colId xmlns:a16="http://schemas.microsoft.com/office/drawing/2014/main" val="249638319"/>
                    </a:ext>
                  </a:extLst>
                </a:gridCol>
                <a:gridCol w="514286">
                  <a:extLst>
                    <a:ext uri="{9D8B030D-6E8A-4147-A177-3AD203B41FA5}">
                      <a16:colId xmlns:a16="http://schemas.microsoft.com/office/drawing/2014/main" val="826358838"/>
                    </a:ext>
                  </a:extLst>
                </a:gridCol>
                <a:gridCol w="514286">
                  <a:extLst>
                    <a:ext uri="{9D8B030D-6E8A-4147-A177-3AD203B41FA5}">
                      <a16:colId xmlns:a16="http://schemas.microsoft.com/office/drawing/2014/main" val="723835534"/>
                    </a:ext>
                  </a:extLst>
                </a:gridCol>
                <a:gridCol w="514286">
                  <a:extLst>
                    <a:ext uri="{9D8B030D-6E8A-4147-A177-3AD203B41FA5}">
                      <a16:colId xmlns:a16="http://schemas.microsoft.com/office/drawing/2014/main" val="2405006392"/>
                    </a:ext>
                  </a:extLst>
                </a:gridCol>
                <a:gridCol w="514286">
                  <a:extLst>
                    <a:ext uri="{9D8B030D-6E8A-4147-A177-3AD203B41FA5}">
                      <a16:colId xmlns:a16="http://schemas.microsoft.com/office/drawing/2014/main" val="375617005"/>
                    </a:ext>
                  </a:extLst>
                </a:gridCol>
              </a:tblGrid>
              <a:tr h="29718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MAGNET 4 - CENTER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4151699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AP07 @ -94 mm (AP1)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AP08 @ +94 mm (AP2)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3298712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SIMU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MEAS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l-G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Δ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SIMU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MES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l-G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Δ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5608725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2.81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-2.63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5.44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-2.81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1.33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-4.14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8548883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-10.53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1.33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-11.86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-10.53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1.72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-12.25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8602843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-0.65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4.16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-4.81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-0.65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4.65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-5.30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8141785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0.00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-1.58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1.58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0.00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-0.84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0.84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58587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03759457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BC78BB-7251-0E93-A83A-5D9D7D5A1E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 Box 2">
            <a:extLst>
              <a:ext uri="{FF2B5EF4-FFF2-40B4-BE49-F238E27FC236}">
                <a16:creationId xmlns:a16="http://schemas.microsoft.com/office/drawing/2014/main" id="{8571DF9E-7A60-C6ED-BD0D-134EB42C4B5C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8919799" y="4864448"/>
            <a:ext cx="127001" cy="172816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24</a:t>
            </a:fld>
            <a:endParaRPr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DE87A2A9-3EBE-D03E-A491-3AAA5CD552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9877805"/>
              </p:ext>
            </p:extLst>
          </p:nvPr>
        </p:nvGraphicFramePr>
        <p:xfrm>
          <a:off x="4971639" y="702933"/>
          <a:ext cx="3600002" cy="1684020"/>
        </p:xfrm>
        <a:graphic>
          <a:graphicData uri="http://schemas.openxmlformats.org/drawingml/2006/table">
            <a:tbl>
              <a:tblPr/>
              <a:tblGrid>
                <a:gridCol w="514286">
                  <a:extLst>
                    <a:ext uri="{9D8B030D-6E8A-4147-A177-3AD203B41FA5}">
                      <a16:colId xmlns:a16="http://schemas.microsoft.com/office/drawing/2014/main" val="4160827959"/>
                    </a:ext>
                  </a:extLst>
                </a:gridCol>
                <a:gridCol w="514286">
                  <a:extLst>
                    <a:ext uri="{9D8B030D-6E8A-4147-A177-3AD203B41FA5}">
                      <a16:colId xmlns:a16="http://schemas.microsoft.com/office/drawing/2014/main" val="2080682257"/>
                    </a:ext>
                  </a:extLst>
                </a:gridCol>
                <a:gridCol w="514286">
                  <a:extLst>
                    <a:ext uri="{9D8B030D-6E8A-4147-A177-3AD203B41FA5}">
                      <a16:colId xmlns:a16="http://schemas.microsoft.com/office/drawing/2014/main" val="3976161215"/>
                    </a:ext>
                  </a:extLst>
                </a:gridCol>
                <a:gridCol w="514286">
                  <a:extLst>
                    <a:ext uri="{9D8B030D-6E8A-4147-A177-3AD203B41FA5}">
                      <a16:colId xmlns:a16="http://schemas.microsoft.com/office/drawing/2014/main" val="390103195"/>
                    </a:ext>
                  </a:extLst>
                </a:gridCol>
                <a:gridCol w="514286">
                  <a:extLst>
                    <a:ext uri="{9D8B030D-6E8A-4147-A177-3AD203B41FA5}">
                      <a16:colId xmlns:a16="http://schemas.microsoft.com/office/drawing/2014/main" val="1460785294"/>
                    </a:ext>
                  </a:extLst>
                </a:gridCol>
                <a:gridCol w="514286">
                  <a:extLst>
                    <a:ext uri="{9D8B030D-6E8A-4147-A177-3AD203B41FA5}">
                      <a16:colId xmlns:a16="http://schemas.microsoft.com/office/drawing/2014/main" val="2890094485"/>
                    </a:ext>
                  </a:extLst>
                </a:gridCol>
                <a:gridCol w="514286">
                  <a:extLst>
                    <a:ext uri="{9D8B030D-6E8A-4147-A177-3AD203B41FA5}">
                      <a16:colId xmlns:a16="http://schemas.microsoft.com/office/drawing/2014/main" val="2430814219"/>
                    </a:ext>
                  </a:extLst>
                </a:gridCol>
              </a:tblGrid>
              <a:tr h="29718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MAGNET 2 - INTEGRATED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4605834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AP04 @ -94 mm (AP1)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AP03 @ +94 mm (AP2)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3154698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SIMU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MEAS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l-G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Δ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SIMU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MEAS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l-G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Δ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3538838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-3.26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-3.59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0.34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3.26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5.36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-2.10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9532638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-13.76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0.29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-14.05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-13.76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0.10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-13.86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0785671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-1.31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4.38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-5.69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-1.31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3.94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-5.25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213742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0.79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-1.05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1.84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-0.79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1.35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-2.13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0174278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A890CFE8-3B28-A062-AB0F-53326E3A1B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8894764"/>
              </p:ext>
            </p:extLst>
          </p:nvPr>
        </p:nvGraphicFramePr>
        <p:xfrm>
          <a:off x="572358" y="2649720"/>
          <a:ext cx="3600002" cy="1684020"/>
        </p:xfrm>
        <a:graphic>
          <a:graphicData uri="http://schemas.openxmlformats.org/drawingml/2006/table">
            <a:tbl>
              <a:tblPr/>
              <a:tblGrid>
                <a:gridCol w="514286">
                  <a:extLst>
                    <a:ext uri="{9D8B030D-6E8A-4147-A177-3AD203B41FA5}">
                      <a16:colId xmlns:a16="http://schemas.microsoft.com/office/drawing/2014/main" val="909366701"/>
                    </a:ext>
                  </a:extLst>
                </a:gridCol>
                <a:gridCol w="514286">
                  <a:extLst>
                    <a:ext uri="{9D8B030D-6E8A-4147-A177-3AD203B41FA5}">
                      <a16:colId xmlns:a16="http://schemas.microsoft.com/office/drawing/2014/main" val="3754674098"/>
                    </a:ext>
                  </a:extLst>
                </a:gridCol>
                <a:gridCol w="514286">
                  <a:extLst>
                    <a:ext uri="{9D8B030D-6E8A-4147-A177-3AD203B41FA5}">
                      <a16:colId xmlns:a16="http://schemas.microsoft.com/office/drawing/2014/main" val="1344512693"/>
                    </a:ext>
                  </a:extLst>
                </a:gridCol>
                <a:gridCol w="514286">
                  <a:extLst>
                    <a:ext uri="{9D8B030D-6E8A-4147-A177-3AD203B41FA5}">
                      <a16:colId xmlns:a16="http://schemas.microsoft.com/office/drawing/2014/main" val="816828806"/>
                    </a:ext>
                  </a:extLst>
                </a:gridCol>
                <a:gridCol w="514286">
                  <a:extLst>
                    <a:ext uri="{9D8B030D-6E8A-4147-A177-3AD203B41FA5}">
                      <a16:colId xmlns:a16="http://schemas.microsoft.com/office/drawing/2014/main" val="2622823832"/>
                    </a:ext>
                  </a:extLst>
                </a:gridCol>
                <a:gridCol w="514286">
                  <a:extLst>
                    <a:ext uri="{9D8B030D-6E8A-4147-A177-3AD203B41FA5}">
                      <a16:colId xmlns:a16="http://schemas.microsoft.com/office/drawing/2014/main" val="2041872263"/>
                    </a:ext>
                  </a:extLst>
                </a:gridCol>
                <a:gridCol w="514286">
                  <a:extLst>
                    <a:ext uri="{9D8B030D-6E8A-4147-A177-3AD203B41FA5}">
                      <a16:colId xmlns:a16="http://schemas.microsoft.com/office/drawing/2014/main" val="1603786043"/>
                    </a:ext>
                  </a:extLst>
                </a:gridCol>
              </a:tblGrid>
              <a:tr h="29718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MAGNET 3 - INTEGRATED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131419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AP05 @ -94 mm (AP1)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AP06 @ +94 mm (AP2)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031028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SIMU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MEAS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l-G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Δ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SIMU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MEAS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l-G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Δ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725023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-3.34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-4.73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1.38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3.28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5.70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-2.42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5763809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-13.78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-0.27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-13.51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-12.76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-3.97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-8.79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9560082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-1.31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3.98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-5.30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-1.41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4.15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-5.56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9990058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0.79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-4.02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4.80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-0.79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1.17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-1.96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2302268"/>
                  </a:ext>
                </a:extLst>
              </a:tr>
            </a:tbl>
          </a:graphicData>
        </a:graphic>
      </p:graphicFrame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D6BAB8D0-D790-BD91-ECDD-EB86D9FA9F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3331860"/>
              </p:ext>
            </p:extLst>
          </p:nvPr>
        </p:nvGraphicFramePr>
        <p:xfrm>
          <a:off x="572358" y="702933"/>
          <a:ext cx="3600002" cy="1684020"/>
        </p:xfrm>
        <a:graphic>
          <a:graphicData uri="http://schemas.openxmlformats.org/drawingml/2006/table">
            <a:tbl>
              <a:tblPr/>
              <a:tblGrid>
                <a:gridCol w="514286">
                  <a:extLst>
                    <a:ext uri="{9D8B030D-6E8A-4147-A177-3AD203B41FA5}">
                      <a16:colId xmlns:a16="http://schemas.microsoft.com/office/drawing/2014/main" val="111958796"/>
                    </a:ext>
                  </a:extLst>
                </a:gridCol>
                <a:gridCol w="514286">
                  <a:extLst>
                    <a:ext uri="{9D8B030D-6E8A-4147-A177-3AD203B41FA5}">
                      <a16:colId xmlns:a16="http://schemas.microsoft.com/office/drawing/2014/main" val="2158778476"/>
                    </a:ext>
                  </a:extLst>
                </a:gridCol>
                <a:gridCol w="514286">
                  <a:extLst>
                    <a:ext uri="{9D8B030D-6E8A-4147-A177-3AD203B41FA5}">
                      <a16:colId xmlns:a16="http://schemas.microsoft.com/office/drawing/2014/main" val="2781166497"/>
                    </a:ext>
                  </a:extLst>
                </a:gridCol>
                <a:gridCol w="514286">
                  <a:extLst>
                    <a:ext uri="{9D8B030D-6E8A-4147-A177-3AD203B41FA5}">
                      <a16:colId xmlns:a16="http://schemas.microsoft.com/office/drawing/2014/main" val="489747368"/>
                    </a:ext>
                  </a:extLst>
                </a:gridCol>
                <a:gridCol w="514286">
                  <a:extLst>
                    <a:ext uri="{9D8B030D-6E8A-4147-A177-3AD203B41FA5}">
                      <a16:colId xmlns:a16="http://schemas.microsoft.com/office/drawing/2014/main" val="232516262"/>
                    </a:ext>
                  </a:extLst>
                </a:gridCol>
                <a:gridCol w="514286">
                  <a:extLst>
                    <a:ext uri="{9D8B030D-6E8A-4147-A177-3AD203B41FA5}">
                      <a16:colId xmlns:a16="http://schemas.microsoft.com/office/drawing/2014/main" val="1872639286"/>
                    </a:ext>
                  </a:extLst>
                </a:gridCol>
                <a:gridCol w="514286">
                  <a:extLst>
                    <a:ext uri="{9D8B030D-6E8A-4147-A177-3AD203B41FA5}">
                      <a16:colId xmlns:a16="http://schemas.microsoft.com/office/drawing/2014/main" val="1054935766"/>
                    </a:ext>
                  </a:extLst>
                </a:gridCol>
              </a:tblGrid>
              <a:tr h="29718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MAGNET 1 - INTEGRATED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1216174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AP01 @ -94 mm (AP1)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AP02 @ +94 mm (AP2)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3257555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SIMU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MEAS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l-G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Δ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SIMU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MEAS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l-G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Δ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4949251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-3.19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-5.19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1.99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3.38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5.17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-1.79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1671535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-10.76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-3.26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-7.50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-13.83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-0.87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-12.96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934896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-1.61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4.01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-5.63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-1.32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3.61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-4.93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0688345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0.79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6.00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-5.21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-0.79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3.66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-4.45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730715"/>
                  </a:ext>
                </a:extLst>
              </a:tr>
            </a:tbl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29DF919F-6140-801E-40C2-E83CC6A204D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11999" y="-2161"/>
            <a:ext cx="8100000" cy="540001"/>
          </a:xfrm>
          <a:prstGeom prst="rect">
            <a:avLst/>
          </a:prstGeom>
        </p:spPr>
        <p:txBody>
          <a:bodyPr>
            <a:noAutofit/>
          </a:bodyPr>
          <a:lstStyle>
            <a:lvl1pPr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  <a:tab pos="5283200" algn="l"/>
                <a:tab pos="5600700" algn="l"/>
                <a:tab pos="5905500" algn="l"/>
              </a:tabLst>
            </a:lvl1pPr>
          </a:lstStyle>
          <a:p>
            <a:r>
              <a:rPr lang="en-US" sz="2580" dirty="0"/>
              <a:t>Comparison of magnetic measurements with iron yoke @ RT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FC717306-6531-05A1-07EC-04571FBF55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3474800"/>
              </p:ext>
            </p:extLst>
          </p:nvPr>
        </p:nvGraphicFramePr>
        <p:xfrm>
          <a:off x="4971639" y="2649720"/>
          <a:ext cx="3600002" cy="1684020"/>
        </p:xfrm>
        <a:graphic>
          <a:graphicData uri="http://schemas.openxmlformats.org/drawingml/2006/table">
            <a:tbl>
              <a:tblPr/>
              <a:tblGrid>
                <a:gridCol w="514286">
                  <a:extLst>
                    <a:ext uri="{9D8B030D-6E8A-4147-A177-3AD203B41FA5}">
                      <a16:colId xmlns:a16="http://schemas.microsoft.com/office/drawing/2014/main" val="670176830"/>
                    </a:ext>
                  </a:extLst>
                </a:gridCol>
                <a:gridCol w="514286">
                  <a:extLst>
                    <a:ext uri="{9D8B030D-6E8A-4147-A177-3AD203B41FA5}">
                      <a16:colId xmlns:a16="http://schemas.microsoft.com/office/drawing/2014/main" val="4184868825"/>
                    </a:ext>
                  </a:extLst>
                </a:gridCol>
                <a:gridCol w="514286">
                  <a:extLst>
                    <a:ext uri="{9D8B030D-6E8A-4147-A177-3AD203B41FA5}">
                      <a16:colId xmlns:a16="http://schemas.microsoft.com/office/drawing/2014/main" val="4002321499"/>
                    </a:ext>
                  </a:extLst>
                </a:gridCol>
                <a:gridCol w="514286">
                  <a:extLst>
                    <a:ext uri="{9D8B030D-6E8A-4147-A177-3AD203B41FA5}">
                      <a16:colId xmlns:a16="http://schemas.microsoft.com/office/drawing/2014/main" val="271330662"/>
                    </a:ext>
                  </a:extLst>
                </a:gridCol>
                <a:gridCol w="514286">
                  <a:extLst>
                    <a:ext uri="{9D8B030D-6E8A-4147-A177-3AD203B41FA5}">
                      <a16:colId xmlns:a16="http://schemas.microsoft.com/office/drawing/2014/main" val="1673867603"/>
                    </a:ext>
                  </a:extLst>
                </a:gridCol>
                <a:gridCol w="514286">
                  <a:extLst>
                    <a:ext uri="{9D8B030D-6E8A-4147-A177-3AD203B41FA5}">
                      <a16:colId xmlns:a16="http://schemas.microsoft.com/office/drawing/2014/main" val="3031450868"/>
                    </a:ext>
                  </a:extLst>
                </a:gridCol>
                <a:gridCol w="514286">
                  <a:extLst>
                    <a:ext uri="{9D8B030D-6E8A-4147-A177-3AD203B41FA5}">
                      <a16:colId xmlns:a16="http://schemas.microsoft.com/office/drawing/2014/main" val="4090567929"/>
                    </a:ext>
                  </a:extLst>
                </a:gridCol>
              </a:tblGrid>
              <a:tr h="29718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MAGNET 4 - INTEGRATED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2535841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AP07 @ -94 mm (AP1)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AP08 @ +94 mm (AP2)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7732729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SIMU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MEAS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l-G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Δ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SIMU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MEAS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l-G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Δ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5071758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-3.46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-6.66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3.20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3.46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5.17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-1.70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584703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-10.81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-0.99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-9.82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-10.81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-0.18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-10.63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0352451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-1.62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3.21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-4.82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-1.62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3.79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-5.41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1346845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0.79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-1.77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2.55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-0.79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-0.36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-0.43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49548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16435410"/>
      </p:ext>
    </p:extLst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A0B136-646F-264D-C3BA-71C493ED4C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 Box 2">
            <a:extLst>
              <a:ext uri="{FF2B5EF4-FFF2-40B4-BE49-F238E27FC236}">
                <a16:creationId xmlns:a16="http://schemas.microsoft.com/office/drawing/2014/main" id="{107EF1C6-2504-EDD2-FEBC-CEA5EF8F3F5C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8919799" y="4864448"/>
            <a:ext cx="127001" cy="17281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25</a:t>
            </a:fld>
            <a:endParaRPr dirty="0"/>
          </a:p>
        </p:txBody>
      </p:sp>
      <p:sp>
        <p:nvSpPr>
          <p:cNvPr id="3" name="Text Box 2">
            <a:extLst>
              <a:ext uri="{FF2B5EF4-FFF2-40B4-BE49-F238E27FC236}">
                <a16:creationId xmlns:a16="http://schemas.microsoft.com/office/drawing/2014/main" id="{FD93A922-C7B6-994F-1589-C97FBAF8AB51}"/>
              </a:ext>
            </a:extLst>
          </p:cNvPr>
          <p:cNvSpPr txBox="1">
            <a:spLocks/>
          </p:cNvSpPr>
          <p:nvPr/>
        </p:nvSpPr>
        <p:spPr>
          <a:xfrm>
            <a:off x="8919799" y="4864448"/>
            <a:ext cx="127001" cy="1728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b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2286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743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3200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3657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86CB4B4D-7CA3-9044-876B-883B54F8677D}" type="slidenum">
              <a:rPr lang="en-GB" smtClean="0"/>
              <a:pPr/>
              <a:t>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9971231"/>
      </p:ext>
    </p:extLst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488C33-2C31-CFA5-C21C-86E936DFF2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 Box 2">
            <a:extLst>
              <a:ext uri="{FF2B5EF4-FFF2-40B4-BE49-F238E27FC236}">
                <a16:creationId xmlns:a16="http://schemas.microsoft.com/office/drawing/2014/main" id="{1F324715-FE83-B42F-B097-11B005B8543E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8919799" y="4864448"/>
            <a:ext cx="127001" cy="172816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26</a:t>
            </a:fld>
            <a:endParaRPr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D05766A-4C98-AC2D-DCD7-9CE20C3DBF1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11999" y="-2161"/>
            <a:ext cx="7920002" cy="540001"/>
          </a:xfrm>
          <a:prstGeom prst="rect">
            <a:avLst/>
          </a:prstGeom>
        </p:spPr>
        <p:txBody>
          <a:bodyPr>
            <a:noAutofit/>
          </a:bodyPr>
          <a:lstStyle>
            <a:lvl1pPr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  <a:tab pos="5283200" algn="l"/>
                <a:tab pos="5600700" algn="l"/>
                <a:tab pos="5905500" algn="l"/>
              </a:tabLst>
            </a:lvl1pPr>
          </a:lstStyle>
          <a:p>
            <a:r>
              <a:rPr lang="en-US" dirty="0"/>
              <a:t>MBRD1</a:t>
            </a:r>
          </a:p>
        </p:txBody>
      </p:sp>
      <p:sp>
        <p:nvSpPr>
          <p:cNvPr id="3" name="Text Box 2">
            <a:extLst>
              <a:ext uri="{FF2B5EF4-FFF2-40B4-BE49-F238E27FC236}">
                <a16:creationId xmlns:a16="http://schemas.microsoft.com/office/drawing/2014/main" id="{015DA280-898C-BB32-0000-7F9F5C40D905}"/>
              </a:ext>
            </a:extLst>
          </p:cNvPr>
          <p:cNvSpPr txBox="1">
            <a:spLocks/>
          </p:cNvSpPr>
          <p:nvPr/>
        </p:nvSpPr>
        <p:spPr>
          <a:xfrm>
            <a:off x="8919799" y="4864448"/>
            <a:ext cx="127001" cy="1728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b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2286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743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3200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3657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86CB4B4D-7CA3-9044-876B-883B54F8677D}" type="slidenum">
              <a:rPr lang="en-GB" smtClean="0"/>
              <a:pPr/>
              <a:t>26</a:t>
            </a:fld>
            <a:endParaRPr lang="en-GB" dirty="0"/>
          </a:p>
        </p:txBody>
      </p:sp>
      <p:sp>
        <p:nvSpPr>
          <p:cNvPr id="6" name="CERN/INFN Agreements…">
            <a:extLst>
              <a:ext uri="{FF2B5EF4-FFF2-40B4-BE49-F238E27FC236}">
                <a16:creationId xmlns:a16="http://schemas.microsoft.com/office/drawing/2014/main" id="{B91C7B72-623F-FB89-7EC8-AA5456220E85}"/>
              </a:ext>
            </a:extLst>
          </p:cNvPr>
          <p:cNvSpPr txBox="1">
            <a:spLocks/>
          </p:cNvSpPr>
          <p:nvPr/>
        </p:nvSpPr>
        <p:spPr>
          <a:xfrm>
            <a:off x="2461888" y="835454"/>
            <a:ext cx="1080000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m="http://schemas.openxmlformats.org/officeDocument/2006/math" xmlns="" xmlns:a14="http://schemas.microsoft.com/office/drawing/2010/main" xmlns:mc="http://schemas.openxmlformats.org/markup-compatibility/2006" val="1"/>
            </a:ext>
          </a:extLst>
        </p:spPr>
        <p:txBody>
          <a:bodyPr wrap="square" lIns="0" tIns="0" rIns="0" bIns="0">
            <a:spAutoFit/>
          </a:bodyPr>
          <a:lstStyle>
            <a:lvl1pPr marL="254000" marR="0" indent="-2540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1pPr>
            <a:lvl2pPr marL="4064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0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2pPr>
            <a:lvl3pPr marL="6096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3pPr>
            <a:lvl4pPr marL="8128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4pPr>
            <a:lvl5pPr marL="10160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5pPr>
            <a:lvl6pPr marL="25374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6pPr>
            <a:lvl7pPr marL="29946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7pPr>
            <a:lvl8pPr marL="34518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8pPr>
            <a:lvl9pPr marL="39090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9pPr>
          </a:lstStyle>
          <a:p>
            <a:pPr marL="0" lvl="1" indent="0" algn="ctr" hangingPunct="1">
              <a:buClr>
                <a:srgbClr val="C00000"/>
              </a:buClr>
              <a:buSzPct val="140000"/>
              <a:buNone/>
            </a:pPr>
            <a:r>
              <a:rPr lang="en-US" sz="1800" b="1" dirty="0">
                <a:solidFill>
                  <a:srgbClr val="0093BE"/>
                </a:solidFill>
              </a:rPr>
              <a:t>Shimming1</a:t>
            </a:r>
          </a:p>
        </p:txBody>
      </p:sp>
      <p:sp>
        <p:nvSpPr>
          <p:cNvPr id="7" name="CERN/INFN Agreements…">
            <a:extLst>
              <a:ext uri="{FF2B5EF4-FFF2-40B4-BE49-F238E27FC236}">
                <a16:creationId xmlns:a16="http://schemas.microsoft.com/office/drawing/2014/main" id="{C820F779-3CA0-70AD-CC20-AE67AAD65F57}"/>
              </a:ext>
            </a:extLst>
          </p:cNvPr>
          <p:cNvSpPr txBox="1">
            <a:spLocks/>
          </p:cNvSpPr>
          <p:nvPr/>
        </p:nvSpPr>
        <p:spPr>
          <a:xfrm>
            <a:off x="5454472" y="835454"/>
            <a:ext cx="1080000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m="http://schemas.openxmlformats.org/officeDocument/2006/math" xmlns="" xmlns:a14="http://schemas.microsoft.com/office/drawing/2010/main" xmlns:mc="http://schemas.openxmlformats.org/markup-compatibility/2006" val="1"/>
            </a:ext>
          </a:extLst>
        </p:spPr>
        <p:txBody>
          <a:bodyPr wrap="square" lIns="0" tIns="0" rIns="0" bIns="0">
            <a:spAutoFit/>
          </a:bodyPr>
          <a:lstStyle>
            <a:lvl1pPr marL="254000" marR="0" indent="-2540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1pPr>
            <a:lvl2pPr marL="4064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0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2pPr>
            <a:lvl3pPr marL="6096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3pPr>
            <a:lvl4pPr marL="8128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4pPr>
            <a:lvl5pPr marL="10160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5pPr>
            <a:lvl6pPr marL="25374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6pPr>
            <a:lvl7pPr marL="29946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7pPr>
            <a:lvl8pPr marL="34518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8pPr>
            <a:lvl9pPr marL="39090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9pPr>
          </a:lstStyle>
          <a:p>
            <a:pPr marL="0" lvl="1" indent="0" algn="ctr" hangingPunct="1">
              <a:buClr>
                <a:srgbClr val="C00000"/>
              </a:buClr>
              <a:buSzPct val="140000"/>
              <a:buNone/>
            </a:pPr>
            <a:r>
              <a:rPr lang="en-US" sz="1800" b="1" dirty="0">
                <a:solidFill>
                  <a:srgbClr val="0093BE"/>
                </a:solidFill>
              </a:rPr>
              <a:t>Shimming2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C9A37C7-D677-F8F7-DA2A-7BBD1548BAFE}"/>
              </a:ext>
            </a:extLst>
          </p:cNvPr>
          <p:cNvGrpSpPr/>
          <p:nvPr/>
        </p:nvGrpSpPr>
        <p:grpSpPr>
          <a:xfrm>
            <a:off x="4220226" y="4495707"/>
            <a:ext cx="1383649" cy="276999"/>
            <a:chOff x="2428298" y="4495707"/>
            <a:chExt cx="1383649" cy="276999"/>
          </a:xfrm>
        </p:grpSpPr>
        <p:cxnSp>
          <p:nvCxnSpPr>
            <p:cNvPr id="11" name="Connettore diritto 16">
              <a:extLst>
                <a:ext uri="{FF2B5EF4-FFF2-40B4-BE49-F238E27FC236}">
                  <a16:creationId xmlns:a16="http://schemas.microsoft.com/office/drawing/2014/main" id="{18A69F10-2DA7-9F67-7EB0-F9D23DDCB07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428298" y="4634206"/>
              <a:ext cx="504000" cy="0"/>
            </a:xfrm>
            <a:prstGeom prst="line">
              <a:avLst/>
            </a:prstGeom>
            <a:ln w="38100">
              <a:solidFill>
                <a:srgbClr val="92D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869F3078-8431-463C-F5E3-4B4C955406BD}"/>
                    </a:ext>
                  </a:extLst>
                </p:cNvPr>
                <p:cNvSpPr txBox="1"/>
                <p:nvPr/>
              </p:nvSpPr>
              <p:spPr>
                <a:xfrm>
                  <a:off x="2939144" y="4495707"/>
                  <a:ext cx="872803" cy="276999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0" tIns="0" rIns="0" bIns="0" numCol="1" spcCol="38100" rtlCol="0" anchor="t">
                  <a:spAutoFit/>
                </a:bodyPr>
                <a:lstStyle/>
                <a:p>
                  <a:pPr marL="0" marR="0" indent="0" algn="l" defTabSz="4572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50.8 </m:t>
                        </m:r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𝜇</m:t>
                        </m:r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𝑚</m:t>
                        </m:r>
                      </m:oMath>
                    </m:oMathPara>
                  </a14:m>
                  <a:endParaRPr kumimoji="0" lang="en-GB" sz="18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mc:Choice>
          <mc:Fallback xmlns="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AE7D53D7-DCD5-792E-8BDA-DD1C4CFAE78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39144" y="4495707"/>
                  <a:ext cx="872803" cy="276999"/>
                </a:xfrm>
                <a:prstGeom prst="rect">
                  <a:avLst/>
                </a:prstGeom>
                <a:blipFill>
                  <a:blip r:embed="rId3"/>
                  <a:stretch>
                    <a:fillRect l="-5594" r="-6294" b="-23913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6D2B1FD2-0EA4-D98F-C650-B0D1D1BDE46B}"/>
              </a:ext>
            </a:extLst>
          </p:cNvPr>
          <p:cNvGrpSpPr/>
          <p:nvPr/>
        </p:nvGrpSpPr>
        <p:grpSpPr>
          <a:xfrm>
            <a:off x="5701212" y="4493518"/>
            <a:ext cx="1383649" cy="276999"/>
            <a:chOff x="2428298" y="4495707"/>
            <a:chExt cx="1383649" cy="276999"/>
          </a:xfrm>
        </p:grpSpPr>
        <p:cxnSp>
          <p:nvCxnSpPr>
            <p:cNvPr id="14" name="Connettore diritto 16">
              <a:extLst>
                <a:ext uri="{FF2B5EF4-FFF2-40B4-BE49-F238E27FC236}">
                  <a16:creationId xmlns:a16="http://schemas.microsoft.com/office/drawing/2014/main" id="{51F229D0-A348-D842-3065-95514062582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428298" y="4634206"/>
              <a:ext cx="504000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EE7DDC79-5912-92DB-47D7-0785C7A0AD55}"/>
                    </a:ext>
                  </a:extLst>
                </p:cNvPr>
                <p:cNvSpPr txBox="1"/>
                <p:nvPr/>
              </p:nvSpPr>
              <p:spPr>
                <a:xfrm>
                  <a:off x="2939144" y="4495707"/>
                  <a:ext cx="872803" cy="276999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0" tIns="0" rIns="0" bIns="0" numCol="1" spcCol="38100" rtlCol="0" anchor="t">
                  <a:spAutoFit/>
                </a:bodyPr>
                <a:lstStyle/>
                <a:p>
                  <a:pPr marL="0" marR="0" indent="0" algn="l" defTabSz="4572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7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6</m:t>
                        </m:r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.2 </m:t>
                        </m:r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𝜇</m:t>
                        </m:r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𝑚</m:t>
                        </m:r>
                      </m:oMath>
                    </m:oMathPara>
                  </a14:m>
                  <a:endParaRPr kumimoji="0" lang="en-GB" sz="18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mc:Choice>
          <mc:Fallback xmlns="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B2A26CD7-61AC-EFCC-0814-E366595C33D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39144" y="4495707"/>
                  <a:ext cx="872803" cy="276999"/>
                </a:xfrm>
                <a:prstGeom prst="rect">
                  <a:avLst/>
                </a:prstGeom>
                <a:blipFill>
                  <a:blip r:embed="rId4"/>
                  <a:stretch>
                    <a:fillRect l="-4895" r="-6294" b="-23913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C87B550-8CF7-A403-D3C7-44EF9E4F7C7F}"/>
              </a:ext>
            </a:extLst>
          </p:cNvPr>
          <p:cNvGrpSpPr/>
          <p:nvPr/>
        </p:nvGrpSpPr>
        <p:grpSpPr>
          <a:xfrm>
            <a:off x="7182198" y="4500893"/>
            <a:ext cx="1335559" cy="276999"/>
            <a:chOff x="2428298" y="4495707"/>
            <a:chExt cx="1335559" cy="276999"/>
          </a:xfrm>
        </p:grpSpPr>
        <p:cxnSp>
          <p:nvCxnSpPr>
            <p:cNvPr id="17" name="Connettore diritto 16">
              <a:extLst>
                <a:ext uri="{FF2B5EF4-FFF2-40B4-BE49-F238E27FC236}">
                  <a16:creationId xmlns:a16="http://schemas.microsoft.com/office/drawing/2014/main" id="{3334EE24-A368-25B7-CA75-64233A70CDB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428298" y="4634206"/>
              <a:ext cx="504000" cy="0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CACF4B97-AE6B-667E-59C4-7E74FC351A73}"/>
                    </a:ext>
                  </a:extLst>
                </p:cNvPr>
                <p:cNvSpPr txBox="1"/>
                <p:nvPr/>
              </p:nvSpPr>
              <p:spPr>
                <a:xfrm>
                  <a:off x="2939144" y="4495707"/>
                  <a:ext cx="824713" cy="276999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0" tIns="0" rIns="0" bIns="0" numCol="1" spcCol="38100" rtlCol="0" anchor="t">
                  <a:spAutoFit/>
                </a:bodyPr>
                <a:lstStyle/>
                <a:p>
                  <a:pPr marL="0" marR="0" indent="0" algn="l" defTabSz="4572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27</m:t>
                        </m:r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 </m:t>
                        </m:r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𝜇</m:t>
                        </m:r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𝑚</m:t>
                        </m:r>
                      </m:oMath>
                    </m:oMathPara>
                  </a14:m>
                  <a:endParaRPr kumimoji="0" lang="en-GB" sz="18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mc:Choice>
          <mc:Fallback xmlns="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AA2E949E-0177-8B01-7149-025316DEA44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39144" y="4495707"/>
                  <a:ext cx="824713" cy="276999"/>
                </a:xfrm>
                <a:prstGeom prst="rect">
                  <a:avLst/>
                </a:prstGeom>
                <a:blipFill>
                  <a:blip r:embed="rId5"/>
                  <a:stretch>
                    <a:fillRect l="-5926" r="-5926" b="-23913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1DB79C1F-9FE1-86D9-DAD8-560D0F6A76FF}"/>
              </a:ext>
            </a:extLst>
          </p:cNvPr>
          <p:cNvGrpSpPr/>
          <p:nvPr/>
        </p:nvGrpSpPr>
        <p:grpSpPr>
          <a:xfrm>
            <a:off x="1579416" y="1214772"/>
            <a:ext cx="2844945" cy="2831307"/>
            <a:chOff x="1579416" y="1214772"/>
            <a:chExt cx="2844945" cy="2831307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F29639A9-25D0-68A2-EEA1-3B656A284578}"/>
                </a:ext>
              </a:extLst>
            </p:cNvPr>
            <p:cNvGrpSpPr/>
            <p:nvPr/>
          </p:nvGrpSpPr>
          <p:grpSpPr>
            <a:xfrm>
              <a:off x="1579416" y="1214772"/>
              <a:ext cx="2844945" cy="2831307"/>
              <a:chOff x="1579416" y="1214772"/>
              <a:chExt cx="2844945" cy="2831307"/>
            </a:xfrm>
          </p:grpSpPr>
          <p:pic>
            <p:nvPicPr>
              <p:cNvPr id="68" name="Immagine 29">
                <a:extLst>
                  <a:ext uri="{FF2B5EF4-FFF2-40B4-BE49-F238E27FC236}">
                    <a16:creationId xmlns:a16="http://schemas.microsoft.com/office/drawing/2014/main" id="{EB1FEF9C-F317-1D77-6118-C2C521A1FF7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579416" y="1274079"/>
                <a:ext cx="2844945" cy="2772000"/>
              </a:xfrm>
              <a:prstGeom prst="rect">
                <a:avLst/>
              </a:prstGeom>
              <a:effectLst>
                <a:outerShdw blurRad="254000" dist="127000" dir="2700000" algn="ctr" rotWithShape="0">
                  <a:srgbClr val="000000">
                    <a:alpha val="40000"/>
                  </a:srgbClr>
                </a:outerShdw>
              </a:effectLst>
            </p:spPr>
          </p:pic>
          <p:grpSp>
            <p:nvGrpSpPr>
              <p:cNvPr id="69" name="Group 68">
                <a:extLst>
                  <a:ext uri="{FF2B5EF4-FFF2-40B4-BE49-F238E27FC236}">
                    <a16:creationId xmlns:a16="http://schemas.microsoft.com/office/drawing/2014/main" id="{7BE5539A-DF1E-4B60-1486-6742A042995A}"/>
                  </a:ext>
                </a:extLst>
              </p:cNvPr>
              <p:cNvGrpSpPr/>
              <p:nvPr/>
            </p:nvGrpSpPr>
            <p:grpSpPr>
              <a:xfrm>
                <a:off x="3079331" y="1214772"/>
                <a:ext cx="172973" cy="380157"/>
                <a:chOff x="1656000" y="1248514"/>
                <a:chExt cx="172973" cy="380157"/>
              </a:xfrm>
            </p:grpSpPr>
            <p:cxnSp>
              <p:nvCxnSpPr>
                <p:cNvPr id="78" name="Connettore diritto 16">
                  <a:extLst>
                    <a:ext uri="{FF2B5EF4-FFF2-40B4-BE49-F238E27FC236}">
                      <a16:creationId xmlns:a16="http://schemas.microsoft.com/office/drawing/2014/main" id="{6D4281A1-ACDF-C4B4-9501-FF11B3407EE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4380000" flipH="1">
                  <a:off x="1666973" y="1466671"/>
                  <a:ext cx="324000" cy="0"/>
                </a:xfrm>
                <a:prstGeom prst="line">
                  <a:avLst/>
                </a:prstGeom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9" name="Connettore diritto 16">
                  <a:extLst>
                    <a:ext uri="{FF2B5EF4-FFF2-40B4-BE49-F238E27FC236}">
                      <a16:creationId xmlns:a16="http://schemas.microsoft.com/office/drawing/2014/main" id="{5054A1A3-AF89-A86A-BB33-90146680FEB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4380000" flipH="1">
                  <a:off x="1623600" y="1454400"/>
                  <a:ext cx="324000" cy="0"/>
                </a:xfrm>
                <a:prstGeom prst="line">
                  <a:avLst/>
                </a:prstGeom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80" name="Connettore diritto 16">
                  <a:extLst>
                    <a:ext uri="{FF2B5EF4-FFF2-40B4-BE49-F238E27FC236}">
                      <a16:creationId xmlns:a16="http://schemas.microsoft.com/office/drawing/2014/main" id="{25C4733F-3F3A-29E0-5178-FBA0E0706EA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4380000" flipH="1">
                  <a:off x="1582336" y="1439315"/>
                  <a:ext cx="324000" cy="0"/>
                </a:xfrm>
                <a:prstGeom prst="line">
                  <a:avLst/>
                </a:prstGeom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81" name="Connettore diritto 16">
                  <a:extLst>
                    <a:ext uri="{FF2B5EF4-FFF2-40B4-BE49-F238E27FC236}">
                      <a16:creationId xmlns:a16="http://schemas.microsoft.com/office/drawing/2014/main" id="{1EB97790-8E4A-E5FF-768A-4139F49913E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4380000" flipH="1">
                  <a:off x="1537200" y="1425600"/>
                  <a:ext cx="324000" cy="0"/>
                </a:xfrm>
                <a:prstGeom prst="line">
                  <a:avLst/>
                </a:prstGeom>
                <a:ln w="38100">
                  <a:solidFill>
                    <a:srgbClr val="FFC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82" name="Connettore diritto 16">
                  <a:extLst>
                    <a:ext uri="{FF2B5EF4-FFF2-40B4-BE49-F238E27FC236}">
                      <a16:creationId xmlns:a16="http://schemas.microsoft.com/office/drawing/2014/main" id="{6A58D301-0D98-28C7-D75D-31538CFD0B3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4380000" flipH="1">
                  <a:off x="1494000" y="1410514"/>
                  <a:ext cx="324000" cy="0"/>
                </a:xfrm>
                <a:prstGeom prst="line">
                  <a:avLst/>
                </a:prstGeom>
                <a:ln w="38100">
                  <a:solidFill>
                    <a:srgbClr val="FFC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70" name="Connettore diritto 16">
                <a:extLst>
                  <a:ext uri="{FF2B5EF4-FFF2-40B4-BE49-F238E27FC236}">
                    <a16:creationId xmlns:a16="http://schemas.microsoft.com/office/drawing/2014/main" id="{618BC8C6-C7F6-9D6C-22D6-427385971BD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085641" y="2655481"/>
                <a:ext cx="324000" cy="0"/>
              </a:xfrm>
              <a:prstGeom prst="line">
                <a:avLst/>
              </a:prstGeom>
              <a:ln w="38100">
                <a:solidFill>
                  <a:srgbClr val="92D05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98" name="CERN/INFN Agreements…">
              <a:extLst>
                <a:ext uri="{FF2B5EF4-FFF2-40B4-BE49-F238E27FC236}">
                  <a16:creationId xmlns:a16="http://schemas.microsoft.com/office/drawing/2014/main" id="{EB135BCD-84DE-F036-F6C5-60F36DB816C8}"/>
                </a:ext>
              </a:extLst>
            </p:cNvPr>
            <p:cNvSpPr txBox="1">
              <a:spLocks/>
            </p:cNvSpPr>
            <p:nvPr/>
          </p:nvSpPr>
          <p:spPr>
            <a:xfrm>
              <a:off x="2731888" y="2521580"/>
              <a:ext cx="540000" cy="27699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m="http://schemas.openxmlformats.org/officeDocument/2006/math" xmlns="" xmlns:a14="http://schemas.microsoft.com/office/drawing/2010/main" xmlns:mc="http://schemas.openxmlformats.org/markup-compatibility/2006" val="1"/>
              </a:ext>
            </a:extLst>
          </p:spPr>
          <p:txBody>
            <a:bodyPr wrap="square" lIns="0" tIns="0" rIns="0" bIns="0">
              <a:spAutoFit/>
            </a:bodyPr>
            <a:lstStyle>
              <a:lvl1pPr marL="254000" marR="0" indent="-2540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1pPr>
              <a:lvl2pPr marL="4064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0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2pPr>
              <a:lvl3pPr marL="6096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3pPr>
              <a:lvl4pPr marL="8128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4pPr>
              <a:lvl5pPr marL="10160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5pPr>
              <a:lvl6pPr marL="25374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6pPr>
              <a:lvl7pPr marL="29946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7pPr>
              <a:lvl8pPr marL="34518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8pPr>
              <a:lvl9pPr marL="39090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9pPr>
            </a:lstStyle>
            <a:p>
              <a:pPr marL="0" lvl="1" indent="0" algn="ctr" hangingPunct="1">
                <a:buClr>
                  <a:srgbClr val="C00000"/>
                </a:buClr>
                <a:buSzPct val="140000"/>
                <a:buNone/>
              </a:pPr>
              <a:r>
                <a:rPr lang="en-US" sz="1800" b="1" dirty="0">
                  <a:solidFill>
                    <a:srgbClr val="0093BE"/>
                  </a:solidFill>
                </a:rPr>
                <a:t>AP01</a:t>
              </a:r>
            </a:p>
          </p:txBody>
        </p:sp>
        <p:sp>
          <p:nvSpPr>
            <p:cNvPr id="100" name="CERN/INFN Agreements…">
              <a:extLst>
                <a:ext uri="{FF2B5EF4-FFF2-40B4-BE49-F238E27FC236}">
                  <a16:creationId xmlns:a16="http://schemas.microsoft.com/office/drawing/2014/main" id="{36CBD1C7-08CC-4BCE-DEA2-8ED4CAA58A06}"/>
                </a:ext>
              </a:extLst>
            </p:cNvPr>
            <p:cNvSpPr txBox="1">
              <a:spLocks/>
            </p:cNvSpPr>
            <p:nvPr/>
          </p:nvSpPr>
          <p:spPr>
            <a:xfrm>
              <a:off x="2731888" y="1803650"/>
              <a:ext cx="540000" cy="21544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m="http://schemas.openxmlformats.org/officeDocument/2006/math" xmlns="" xmlns:a14="http://schemas.microsoft.com/office/drawing/2010/main" xmlns:mc="http://schemas.openxmlformats.org/markup-compatibility/2006" val="1"/>
              </a:ext>
            </a:extLst>
          </p:spPr>
          <p:txBody>
            <a:bodyPr wrap="square" lIns="0" tIns="0" rIns="0" bIns="0">
              <a:spAutoFit/>
            </a:bodyPr>
            <a:lstStyle>
              <a:lvl1pPr marL="254000" marR="0" indent="-2540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1pPr>
              <a:lvl2pPr marL="4064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0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2pPr>
              <a:lvl3pPr marL="6096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3pPr>
              <a:lvl4pPr marL="8128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4pPr>
              <a:lvl5pPr marL="10160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5pPr>
              <a:lvl6pPr marL="25374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6pPr>
              <a:lvl7pPr marL="29946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7pPr>
              <a:lvl8pPr marL="34518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8pPr>
              <a:lvl9pPr marL="39090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9pPr>
            </a:lstStyle>
            <a:p>
              <a:pPr marL="0" lvl="1" indent="0" algn="ctr" hangingPunct="1">
                <a:buClr>
                  <a:srgbClr val="C00000"/>
                </a:buClr>
                <a:buSzPct val="140000"/>
                <a:buNone/>
              </a:pPr>
              <a:r>
                <a:rPr lang="en-US" sz="1400" b="1" dirty="0"/>
                <a:t>BS01</a:t>
              </a:r>
            </a:p>
          </p:txBody>
        </p:sp>
        <p:sp>
          <p:nvSpPr>
            <p:cNvPr id="101" name="CERN/INFN Agreements…">
              <a:extLst>
                <a:ext uri="{FF2B5EF4-FFF2-40B4-BE49-F238E27FC236}">
                  <a16:creationId xmlns:a16="http://schemas.microsoft.com/office/drawing/2014/main" id="{B55F7BB4-9186-E35F-A8F0-752FC77682A9}"/>
                </a:ext>
              </a:extLst>
            </p:cNvPr>
            <p:cNvSpPr txBox="1">
              <a:spLocks/>
            </p:cNvSpPr>
            <p:nvPr/>
          </p:nvSpPr>
          <p:spPr>
            <a:xfrm>
              <a:off x="2731888" y="3301065"/>
              <a:ext cx="540000" cy="21544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m="http://schemas.openxmlformats.org/officeDocument/2006/math" xmlns="" xmlns:a14="http://schemas.microsoft.com/office/drawing/2010/main" xmlns:mc="http://schemas.openxmlformats.org/markup-compatibility/2006" val="1"/>
              </a:ext>
            </a:extLst>
          </p:spPr>
          <p:txBody>
            <a:bodyPr wrap="square" lIns="0" tIns="0" rIns="0" bIns="0">
              <a:spAutoFit/>
            </a:bodyPr>
            <a:lstStyle>
              <a:lvl1pPr marL="254000" marR="0" indent="-2540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1pPr>
              <a:lvl2pPr marL="4064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0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2pPr>
              <a:lvl3pPr marL="6096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3pPr>
              <a:lvl4pPr marL="8128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4pPr>
              <a:lvl5pPr marL="10160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5pPr>
              <a:lvl6pPr marL="25374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6pPr>
              <a:lvl7pPr marL="29946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7pPr>
              <a:lvl8pPr marL="34518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8pPr>
              <a:lvl9pPr marL="39090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9pPr>
            </a:lstStyle>
            <a:p>
              <a:pPr marL="0" lvl="1" indent="0" algn="ctr" hangingPunct="1">
                <a:buClr>
                  <a:srgbClr val="C00000"/>
                </a:buClr>
                <a:buSzPct val="140000"/>
                <a:buNone/>
              </a:pPr>
              <a:r>
                <a:rPr lang="en-US" sz="1400" b="1" dirty="0"/>
                <a:t>AS01</a:t>
              </a:r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6312F2FC-1DB1-D32C-00D5-9907CBBFC4C6}"/>
              </a:ext>
            </a:extLst>
          </p:cNvPr>
          <p:cNvGrpSpPr/>
          <p:nvPr/>
        </p:nvGrpSpPr>
        <p:grpSpPr>
          <a:xfrm>
            <a:off x="4572000" y="1222676"/>
            <a:ext cx="2844945" cy="2823403"/>
            <a:chOff x="4572000" y="1222676"/>
            <a:chExt cx="2844945" cy="2823403"/>
          </a:xfrm>
        </p:grpSpPr>
        <p:pic>
          <p:nvPicPr>
            <p:cNvPr id="23" name="Immagine 29">
              <a:extLst>
                <a:ext uri="{FF2B5EF4-FFF2-40B4-BE49-F238E27FC236}">
                  <a16:creationId xmlns:a16="http://schemas.microsoft.com/office/drawing/2014/main" id="{B21625FF-B377-0408-B711-C6FB04AB3CF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2000" y="1274079"/>
              <a:ext cx="2844945" cy="2772000"/>
            </a:xfrm>
            <a:prstGeom prst="rect">
              <a:avLst/>
            </a:prstGeom>
            <a:effectLst>
              <a:outerShdw blurRad="254000" dist="127000" dir="2700000" algn="ctr" rotWithShape="0">
                <a:srgbClr val="000000">
                  <a:alpha val="40000"/>
                </a:srgbClr>
              </a:outerShdw>
            </a:effectLst>
          </p:spPr>
        </p:pic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00122637-B7FC-5404-7ECF-A0F878FC4CC3}"/>
                </a:ext>
              </a:extLst>
            </p:cNvPr>
            <p:cNvGrpSpPr/>
            <p:nvPr/>
          </p:nvGrpSpPr>
          <p:grpSpPr>
            <a:xfrm>
              <a:off x="6118499" y="1222676"/>
              <a:ext cx="129773" cy="365071"/>
              <a:chOff x="1699200" y="1263600"/>
              <a:chExt cx="129773" cy="365071"/>
            </a:xfrm>
          </p:grpSpPr>
          <p:cxnSp>
            <p:nvCxnSpPr>
              <p:cNvPr id="64" name="Connettore diritto 16">
                <a:extLst>
                  <a:ext uri="{FF2B5EF4-FFF2-40B4-BE49-F238E27FC236}">
                    <a16:creationId xmlns:a16="http://schemas.microsoft.com/office/drawing/2014/main" id="{5F6210F8-4E84-682B-BA2E-D479E94D8401}"/>
                  </a:ext>
                </a:extLst>
              </p:cNvPr>
              <p:cNvCxnSpPr>
                <a:cxnSpLocks/>
              </p:cNvCxnSpPr>
              <p:nvPr/>
            </p:nvCxnSpPr>
            <p:spPr>
              <a:xfrm rot="-4380000" flipH="1">
                <a:off x="1666973" y="1466671"/>
                <a:ext cx="324000" cy="0"/>
              </a:xfrm>
              <a:prstGeom prst="line">
                <a:avLst/>
              </a:prstGeom>
              <a:ln w="38100">
                <a:solidFill>
                  <a:srgbClr val="0070C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5" name="Connettore diritto 16">
                <a:extLst>
                  <a:ext uri="{FF2B5EF4-FFF2-40B4-BE49-F238E27FC236}">
                    <a16:creationId xmlns:a16="http://schemas.microsoft.com/office/drawing/2014/main" id="{85122C75-FD2B-52B0-274B-4BA3A4A66DD6}"/>
                  </a:ext>
                </a:extLst>
              </p:cNvPr>
              <p:cNvCxnSpPr>
                <a:cxnSpLocks/>
              </p:cNvCxnSpPr>
              <p:nvPr/>
            </p:nvCxnSpPr>
            <p:spPr>
              <a:xfrm rot="-4380000" flipH="1">
                <a:off x="1623600" y="1454400"/>
                <a:ext cx="324000" cy="0"/>
              </a:xfrm>
              <a:prstGeom prst="line">
                <a:avLst/>
              </a:prstGeom>
              <a:ln w="38100">
                <a:solidFill>
                  <a:srgbClr val="0070C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6" name="Connettore diritto 16">
                <a:extLst>
                  <a:ext uri="{FF2B5EF4-FFF2-40B4-BE49-F238E27FC236}">
                    <a16:creationId xmlns:a16="http://schemas.microsoft.com/office/drawing/2014/main" id="{20C245D3-CA24-801E-CC31-83447E3FE3D7}"/>
                  </a:ext>
                </a:extLst>
              </p:cNvPr>
              <p:cNvCxnSpPr>
                <a:cxnSpLocks/>
              </p:cNvCxnSpPr>
              <p:nvPr/>
            </p:nvCxnSpPr>
            <p:spPr>
              <a:xfrm rot="-4380000" flipH="1">
                <a:off x="1582336" y="1439315"/>
                <a:ext cx="324000" cy="0"/>
              </a:xfrm>
              <a:prstGeom prst="line">
                <a:avLst/>
              </a:prstGeom>
              <a:ln w="38100">
                <a:solidFill>
                  <a:srgbClr val="0070C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7" name="Connettore diritto 16">
                <a:extLst>
                  <a:ext uri="{FF2B5EF4-FFF2-40B4-BE49-F238E27FC236}">
                    <a16:creationId xmlns:a16="http://schemas.microsoft.com/office/drawing/2014/main" id="{92956626-450F-46F4-674E-2A4AA10B6DDC}"/>
                  </a:ext>
                </a:extLst>
              </p:cNvPr>
              <p:cNvCxnSpPr>
                <a:cxnSpLocks/>
              </p:cNvCxnSpPr>
              <p:nvPr/>
            </p:nvCxnSpPr>
            <p:spPr>
              <a:xfrm rot="-4380000" flipH="1">
                <a:off x="1537200" y="1425600"/>
                <a:ext cx="324000" cy="0"/>
              </a:xfrm>
              <a:prstGeom prst="line">
                <a:avLst/>
              </a:prstGeom>
              <a:ln w="38100">
                <a:solidFill>
                  <a:srgbClr val="FFC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25" name="Connettore diritto 16">
              <a:extLst>
                <a:ext uri="{FF2B5EF4-FFF2-40B4-BE49-F238E27FC236}">
                  <a16:creationId xmlns:a16="http://schemas.microsoft.com/office/drawing/2014/main" id="{CAF22D43-7453-9A45-973C-443FC540127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081015" y="2654951"/>
              <a:ext cx="324000" cy="0"/>
            </a:xfrm>
            <a:prstGeom prst="line">
              <a:avLst/>
            </a:prstGeom>
            <a:ln w="38100">
              <a:solidFill>
                <a:srgbClr val="92D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9" name="CERN/INFN Agreements…">
              <a:extLst>
                <a:ext uri="{FF2B5EF4-FFF2-40B4-BE49-F238E27FC236}">
                  <a16:creationId xmlns:a16="http://schemas.microsoft.com/office/drawing/2014/main" id="{BA1F65A2-6D8C-D7DE-D4BC-A465D589147C}"/>
                </a:ext>
              </a:extLst>
            </p:cNvPr>
            <p:cNvSpPr txBox="1">
              <a:spLocks/>
            </p:cNvSpPr>
            <p:nvPr/>
          </p:nvSpPr>
          <p:spPr>
            <a:xfrm>
              <a:off x="5724472" y="2521580"/>
              <a:ext cx="540000" cy="27699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m="http://schemas.openxmlformats.org/officeDocument/2006/math" xmlns="" xmlns:a14="http://schemas.microsoft.com/office/drawing/2010/main" xmlns:mc="http://schemas.openxmlformats.org/markup-compatibility/2006" val="1"/>
              </a:ext>
            </a:extLst>
          </p:spPr>
          <p:txBody>
            <a:bodyPr wrap="square" lIns="0" tIns="0" rIns="0" bIns="0">
              <a:spAutoFit/>
            </a:bodyPr>
            <a:lstStyle>
              <a:lvl1pPr marL="254000" marR="0" indent="-2540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1pPr>
              <a:lvl2pPr marL="4064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0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2pPr>
              <a:lvl3pPr marL="6096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3pPr>
              <a:lvl4pPr marL="8128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4pPr>
              <a:lvl5pPr marL="10160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5pPr>
              <a:lvl6pPr marL="25374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6pPr>
              <a:lvl7pPr marL="29946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7pPr>
              <a:lvl8pPr marL="34518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8pPr>
              <a:lvl9pPr marL="39090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9pPr>
            </a:lstStyle>
            <a:p>
              <a:pPr marL="0" lvl="1" indent="0" algn="ctr" hangingPunct="1">
                <a:buClr>
                  <a:srgbClr val="C00000"/>
                </a:buClr>
                <a:buSzPct val="140000"/>
                <a:buNone/>
              </a:pPr>
              <a:r>
                <a:rPr lang="en-US" sz="1800" b="1" dirty="0">
                  <a:solidFill>
                    <a:srgbClr val="0093BE"/>
                  </a:solidFill>
                </a:rPr>
                <a:t>AP02</a:t>
              </a:r>
            </a:p>
          </p:txBody>
        </p:sp>
        <p:sp>
          <p:nvSpPr>
            <p:cNvPr id="102" name="CERN/INFN Agreements…">
              <a:extLst>
                <a:ext uri="{FF2B5EF4-FFF2-40B4-BE49-F238E27FC236}">
                  <a16:creationId xmlns:a16="http://schemas.microsoft.com/office/drawing/2014/main" id="{70CB0CCC-BB57-D1A4-2E26-B1E35FDCEB54}"/>
                </a:ext>
              </a:extLst>
            </p:cNvPr>
            <p:cNvSpPr txBox="1">
              <a:spLocks/>
            </p:cNvSpPr>
            <p:nvPr/>
          </p:nvSpPr>
          <p:spPr>
            <a:xfrm>
              <a:off x="5724472" y="1807635"/>
              <a:ext cx="540000" cy="21544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m="http://schemas.openxmlformats.org/officeDocument/2006/math" xmlns="" xmlns:a14="http://schemas.microsoft.com/office/drawing/2010/main" xmlns:mc="http://schemas.openxmlformats.org/markup-compatibility/2006" val="1"/>
              </a:ext>
            </a:extLst>
          </p:spPr>
          <p:txBody>
            <a:bodyPr wrap="square" lIns="0" tIns="0" rIns="0" bIns="0">
              <a:spAutoFit/>
            </a:bodyPr>
            <a:lstStyle>
              <a:lvl1pPr marL="254000" marR="0" indent="-2540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1pPr>
              <a:lvl2pPr marL="4064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0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2pPr>
              <a:lvl3pPr marL="6096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3pPr>
              <a:lvl4pPr marL="8128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4pPr>
              <a:lvl5pPr marL="10160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5pPr>
              <a:lvl6pPr marL="25374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6pPr>
              <a:lvl7pPr marL="29946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7pPr>
              <a:lvl8pPr marL="34518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8pPr>
              <a:lvl9pPr marL="39090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9pPr>
            </a:lstStyle>
            <a:p>
              <a:pPr marL="0" lvl="1" indent="0" algn="ctr" hangingPunct="1">
                <a:buClr>
                  <a:srgbClr val="C00000"/>
                </a:buClr>
                <a:buSzPct val="140000"/>
                <a:buNone/>
              </a:pPr>
              <a:r>
                <a:rPr lang="en-US" sz="1400" b="1" dirty="0"/>
                <a:t>AS02</a:t>
              </a:r>
            </a:p>
          </p:txBody>
        </p:sp>
        <p:sp>
          <p:nvSpPr>
            <p:cNvPr id="103" name="CERN/INFN Agreements…">
              <a:extLst>
                <a:ext uri="{FF2B5EF4-FFF2-40B4-BE49-F238E27FC236}">
                  <a16:creationId xmlns:a16="http://schemas.microsoft.com/office/drawing/2014/main" id="{C82B09D3-EC36-1259-85FC-994627B81D95}"/>
                </a:ext>
              </a:extLst>
            </p:cNvPr>
            <p:cNvSpPr txBox="1">
              <a:spLocks/>
            </p:cNvSpPr>
            <p:nvPr/>
          </p:nvSpPr>
          <p:spPr>
            <a:xfrm>
              <a:off x="5724472" y="3297080"/>
              <a:ext cx="540000" cy="21544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m="http://schemas.openxmlformats.org/officeDocument/2006/math" xmlns="" xmlns:a14="http://schemas.microsoft.com/office/drawing/2010/main" xmlns:mc="http://schemas.openxmlformats.org/markup-compatibility/2006" val="1"/>
              </a:ext>
            </a:extLst>
          </p:spPr>
          <p:txBody>
            <a:bodyPr wrap="square" lIns="0" tIns="0" rIns="0" bIns="0">
              <a:spAutoFit/>
            </a:bodyPr>
            <a:lstStyle>
              <a:lvl1pPr marL="254000" marR="0" indent="-2540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1pPr>
              <a:lvl2pPr marL="4064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0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2pPr>
              <a:lvl3pPr marL="6096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3pPr>
              <a:lvl4pPr marL="8128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4pPr>
              <a:lvl5pPr marL="10160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5pPr>
              <a:lvl6pPr marL="25374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6pPr>
              <a:lvl7pPr marL="29946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7pPr>
              <a:lvl8pPr marL="34518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8pPr>
              <a:lvl9pPr marL="39090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9pPr>
            </a:lstStyle>
            <a:p>
              <a:pPr marL="0" lvl="1" indent="0" algn="ctr" hangingPunct="1">
                <a:buClr>
                  <a:srgbClr val="C00000"/>
                </a:buClr>
                <a:buSzPct val="140000"/>
                <a:buNone/>
              </a:pPr>
              <a:r>
                <a:rPr lang="en-US" sz="1400" b="1" dirty="0"/>
                <a:t>BS02</a:t>
              </a:r>
            </a:p>
          </p:txBody>
        </p:sp>
      </p:grpSp>
      <p:sp>
        <p:nvSpPr>
          <p:cNvPr id="104" name="CERN/INFN Agreements…">
            <a:extLst>
              <a:ext uri="{FF2B5EF4-FFF2-40B4-BE49-F238E27FC236}">
                <a16:creationId xmlns:a16="http://schemas.microsoft.com/office/drawing/2014/main" id="{2E7280E9-A48C-C545-F915-75E23CDA9D71}"/>
              </a:ext>
            </a:extLst>
          </p:cNvPr>
          <p:cNvSpPr txBox="1">
            <a:spLocks/>
          </p:cNvSpPr>
          <p:nvPr/>
        </p:nvSpPr>
        <p:spPr>
          <a:xfrm>
            <a:off x="4191098" y="866231"/>
            <a:ext cx="614164" cy="2154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m="http://schemas.openxmlformats.org/officeDocument/2006/math" xmlns="" xmlns:a14="http://schemas.microsoft.com/office/drawing/2010/main" xmlns:mc="http://schemas.openxmlformats.org/markup-compatibility/2006" val="1"/>
            </a:ext>
          </a:extLst>
        </p:spPr>
        <p:txBody>
          <a:bodyPr wrap="square" lIns="0" tIns="0" rIns="0" bIns="0">
            <a:spAutoFit/>
          </a:bodyPr>
          <a:lstStyle>
            <a:lvl1pPr marL="254000" marR="0" indent="-2540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1pPr>
            <a:lvl2pPr marL="4064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0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2pPr>
            <a:lvl3pPr marL="6096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3pPr>
            <a:lvl4pPr marL="8128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4pPr>
            <a:lvl5pPr marL="10160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5pPr>
            <a:lvl6pPr marL="25374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6pPr>
            <a:lvl7pPr marL="29946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7pPr>
            <a:lvl8pPr marL="34518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8pPr>
            <a:lvl9pPr marL="39090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9pPr>
          </a:lstStyle>
          <a:p>
            <a:pPr marL="0" lvl="1" indent="0" algn="ctr" hangingPunct="1">
              <a:buClr>
                <a:srgbClr val="C00000"/>
              </a:buClr>
              <a:buSzPct val="140000"/>
              <a:buNone/>
            </a:pPr>
            <a:r>
              <a:rPr lang="en-US" sz="1400" b="1" dirty="0"/>
              <a:t>CS view</a:t>
            </a:r>
          </a:p>
        </p:txBody>
      </p:sp>
    </p:spTree>
    <p:extLst>
      <p:ext uri="{BB962C8B-B14F-4D97-AF65-F5344CB8AC3E}">
        <p14:creationId xmlns:p14="http://schemas.microsoft.com/office/powerpoint/2010/main" val="2274841415"/>
      </p:ext>
    </p:extLst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36FEEC-252E-7C51-9605-C83C8FDC71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FD4DBDFA-B955-B90D-6A83-C3A88E8670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0134156"/>
              </p:ext>
            </p:extLst>
          </p:nvPr>
        </p:nvGraphicFramePr>
        <p:xfrm>
          <a:off x="937863" y="674623"/>
          <a:ext cx="3600000" cy="3679823"/>
        </p:xfrm>
        <a:graphic>
          <a:graphicData uri="http://schemas.openxmlformats.org/drawingml/2006/table">
            <a:tbl>
              <a:tblPr/>
              <a:tblGrid>
                <a:gridCol w="252824">
                  <a:extLst>
                    <a:ext uri="{9D8B030D-6E8A-4147-A177-3AD203B41FA5}">
                      <a16:colId xmlns:a16="http://schemas.microsoft.com/office/drawing/2014/main" val="892924153"/>
                    </a:ext>
                  </a:extLst>
                </a:gridCol>
                <a:gridCol w="370993">
                  <a:extLst>
                    <a:ext uri="{9D8B030D-6E8A-4147-A177-3AD203B41FA5}">
                      <a16:colId xmlns:a16="http://schemas.microsoft.com/office/drawing/2014/main" val="4162871011"/>
                    </a:ext>
                  </a:extLst>
                </a:gridCol>
                <a:gridCol w="684275">
                  <a:extLst>
                    <a:ext uri="{9D8B030D-6E8A-4147-A177-3AD203B41FA5}">
                      <a16:colId xmlns:a16="http://schemas.microsoft.com/office/drawing/2014/main" val="2552176466"/>
                    </a:ext>
                  </a:extLst>
                </a:gridCol>
                <a:gridCol w="618320">
                  <a:extLst>
                    <a:ext uri="{9D8B030D-6E8A-4147-A177-3AD203B41FA5}">
                      <a16:colId xmlns:a16="http://schemas.microsoft.com/office/drawing/2014/main" val="4233801023"/>
                    </a:ext>
                  </a:extLst>
                </a:gridCol>
                <a:gridCol w="370993">
                  <a:extLst>
                    <a:ext uri="{9D8B030D-6E8A-4147-A177-3AD203B41FA5}">
                      <a16:colId xmlns:a16="http://schemas.microsoft.com/office/drawing/2014/main" val="1695005796"/>
                    </a:ext>
                  </a:extLst>
                </a:gridCol>
                <a:gridCol w="684275">
                  <a:extLst>
                    <a:ext uri="{9D8B030D-6E8A-4147-A177-3AD203B41FA5}">
                      <a16:colId xmlns:a16="http://schemas.microsoft.com/office/drawing/2014/main" val="3041524568"/>
                    </a:ext>
                  </a:extLst>
                </a:gridCol>
                <a:gridCol w="618320">
                  <a:extLst>
                    <a:ext uri="{9D8B030D-6E8A-4147-A177-3AD203B41FA5}">
                      <a16:colId xmlns:a16="http://schemas.microsoft.com/office/drawing/2014/main" val="3507156473"/>
                    </a:ext>
                  </a:extLst>
                </a:gridCol>
              </a:tblGrid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CENTER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8901209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AP01 @ -94 mm (AP1)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AP02 @ +94 mm (AP2)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3944249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SIMU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PROTO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SERIE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SIMU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PROTO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SERIE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2679385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5.87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5.04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-5.66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-4.82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-1.48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3486929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-11.00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4.37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-14.52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-2.39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2207737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-1.29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-2.06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-0.68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2.36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9581934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-1.37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3.31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3.81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-1.03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4.16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6277910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-0.57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-1.64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-0.21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1419622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2.50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2.37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3726778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2.90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-1.04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-2.89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-1.37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6183467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1337924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b10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-2.13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-1.20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0550592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3.47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-3.47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-0.75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9086858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2.63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-3.81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2.63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-3.81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151561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-1.10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7566351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-0.82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-0.82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6344021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-0.64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7434368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887186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-1.51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-0.91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2185874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-0.92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-0.92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3199760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a10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2.78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-2.78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8563637"/>
                  </a:ext>
                </a:extLst>
              </a:tr>
            </a:tbl>
          </a:graphicData>
        </a:graphic>
      </p:graphicFrame>
      <p:sp>
        <p:nvSpPr>
          <p:cNvPr id="75" name="Text Box 2">
            <a:extLst>
              <a:ext uri="{FF2B5EF4-FFF2-40B4-BE49-F238E27FC236}">
                <a16:creationId xmlns:a16="http://schemas.microsoft.com/office/drawing/2014/main" id="{8F4EE63D-C393-D657-1A1A-931F1D706C58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8919799" y="4864448"/>
            <a:ext cx="127001" cy="172816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27</a:t>
            </a:fld>
            <a:endParaRPr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440159F-DB0E-E220-3A14-C6C15A42E90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11999" y="-2161"/>
            <a:ext cx="8100000" cy="540001"/>
          </a:xfrm>
          <a:prstGeom prst="rect">
            <a:avLst/>
          </a:prstGeom>
        </p:spPr>
        <p:txBody>
          <a:bodyPr>
            <a:noAutofit/>
          </a:bodyPr>
          <a:lstStyle>
            <a:lvl1pPr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  <a:tab pos="5283200" algn="l"/>
                <a:tab pos="5600700" algn="l"/>
                <a:tab pos="5905500" algn="l"/>
              </a:tabLst>
            </a:lvl1pPr>
          </a:lstStyle>
          <a:p>
            <a:r>
              <a:rPr lang="en-US" dirty="0"/>
              <a:t>Expected Field Quality of MBRD1 @ Nominal Operation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361AE64-D7FC-03AC-4245-A8A5869C1ADE}"/>
                  </a:ext>
                </a:extLst>
              </p:cNvPr>
              <p:cNvSpPr txBox="1"/>
              <p:nvPr/>
            </p:nvSpPr>
            <p:spPr>
              <a:xfrm>
                <a:off x="2525028" y="4577394"/>
                <a:ext cx="2470741" cy="26545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1</m:t>
                          </m:r>
                        </m:sub>
                      </m:sSub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𝑀𝑒𝑎𝑠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𝑃𝑅𝑂𝑇𝑂</m:t>
                          </m:r>
                        </m:sub>
                        <m:sup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@ </m:t>
                          </m:r>
                          <m:sSub>
                            <m:sSubPr>
                              <m:ctrlP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Arial"/>
                                </a:rPr>
                              </m:ctrlPr>
                            </m:sSubPr>
                            <m:e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Arial"/>
                                </a:rPr>
                                <m:t>𝐼</m:t>
                              </m:r>
                            </m:e>
                            <m:sub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Arial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  <m:r>
                        <a:rPr lang="it-IT" sz="1400" i="1"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it-IT" sz="1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𝑆𝑖𝑚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𝑃𝑅𝑂𝑇𝑂</m:t>
                          </m:r>
                        </m:sub>
                        <m:sup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@ </m:t>
                          </m:r>
                          <m:sSub>
                            <m:sSubPr>
                              <m:ctrlP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</m:oMath>
                  </m:oMathPara>
                </a14:m>
                <a:endParaRPr kumimoji="0" lang="en-GB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Arial"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361AE64-D7FC-03AC-4245-A8A5869C1A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5028" y="4577394"/>
                <a:ext cx="2470741" cy="265457"/>
              </a:xfrm>
              <a:prstGeom prst="rect">
                <a:avLst/>
              </a:prstGeom>
              <a:blipFill>
                <a:blip r:embed="rId3"/>
                <a:stretch>
                  <a:fillRect t="-2326" b="-18605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305C0A2-7192-BB10-6055-F86897D45602}"/>
                  </a:ext>
                </a:extLst>
              </p:cNvPr>
              <p:cNvSpPr txBox="1"/>
              <p:nvPr/>
            </p:nvSpPr>
            <p:spPr>
              <a:xfrm>
                <a:off x="2404610" y="4824693"/>
                <a:ext cx="2623475" cy="27296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𝐸𝑋𝑃𝐸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 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𝑃𝑅𝑂𝑇𝑂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𝑆𝑖𝑚𝑢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𝑀𝐵𝑅𝐷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1</m:t>
                          </m:r>
                        </m:sub>
                        <m:sup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@ </m:t>
                          </m:r>
                          <m:sSub>
                            <m:sSubPr>
                              <m:ctrlP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</m:ctrlPr>
                            </m:sSubPr>
                            <m:e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𝐼</m:t>
                              </m:r>
                            </m:e>
                            <m:sub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+</m:t>
                      </m:r>
                      <m:sSub>
                        <m:sSub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kumimoji="0" lang="en-GB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Arial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305C0A2-7192-BB10-6055-F86897D456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4610" y="4824693"/>
                <a:ext cx="2623475" cy="272960"/>
              </a:xfrm>
              <a:prstGeom prst="rect">
                <a:avLst/>
              </a:prstGeom>
              <a:blipFill>
                <a:blip r:embed="rId4"/>
                <a:stretch>
                  <a:fillRect l="-1160" b="-11111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8AFD025-A36F-FF70-A308-DDF3E97EACC3}"/>
                  </a:ext>
                </a:extLst>
              </p:cNvPr>
              <p:cNvSpPr txBox="1"/>
              <p:nvPr/>
            </p:nvSpPr>
            <p:spPr>
              <a:xfrm>
                <a:off x="5513445" y="4583730"/>
                <a:ext cx="2742225" cy="23891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2</m:t>
                          </m:r>
                        </m:sub>
                      </m:sSub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𝑀𝑒𝑎𝑠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𝑀𝐵𝑅𝐷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1</m:t>
                          </m:r>
                        </m:sub>
                        <m:sup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𝑖𝑟𝑜𝑛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 @ 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𝑅𝑇</m:t>
                          </m:r>
                        </m:sup>
                      </m:sSubSup>
                      <m:r>
                        <a:rPr lang="it-IT" sz="1400" i="1"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it-IT" sz="1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𝑆𝑖𝑚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𝑀𝐵𝑅𝐷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𝑖𝑟𝑜𝑛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 @ 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𝑅𝑇</m:t>
                          </m:r>
                        </m:sup>
                      </m:sSubSup>
                    </m:oMath>
                  </m:oMathPara>
                </a14:m>
                <a:endParaRPr kumimoji="0" lang="en-GB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Arial"/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8AFD025-A36F-FF70-A308-DDF3E97EAC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3445" y="4583730"/>
                <a:ext cx="2742225" cy="238912"/>
              </a:xfrm>
              <a:prstGeom prst="rect">
                <a:avLst/>
              </a:prstGeom>
              <a:blipFill>
                <a:blip r:embed="rId5"/>
                <a:stretch>
                  <a:fillRect l="-889" t="-2564" b="-17949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5C2BCA0-1621-B011-C632-54E8451A4E4C}"/>
                  </a:ext>
                </a:extLst>
              </p:cNvPr>
              <p:cNvSpPr txBox="1"/>
              <p:nvPr/>
            </p:nvSpPr>
            <p:spPr>
              <a:xfrm>
                <a:off x="5562978" y="4847394"/>
                <a:ext cx="2554930" cy="27296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𝐸𝑋𝑃𝐸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 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𝑆𝐸𝑅𝐼𝐸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𝑆𝑖𝑚𝑢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𝑀𝐵𝑅𝐷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1</m:t>
                          </m:r>
                        </m:sub>
                        <m:sup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@ </m:t>
                          </m:r>
                          <m:sSub>
                            <m:sSubPr>
                              <m:ctrlP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</m:ctrlPr>
                            </m:sSubPr>
                            <m:e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𝐼</m:t>
                              </m:r>
                            </m:e>
                            <m:sub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+</m:t>
                      </m:r>
                      <m:sSub>
                        <m:sSub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kumimoji="0" lang="en-GB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Arial"/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5C2BCA0-1621-B011-C632-54E8451A4E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2978" y="4847394"/>
                <a:ext cx="2554930" cy="272960"/>
              </a:xfrm>
              <a:prstGeom prst="rect">
                <a:avLst/>
              </a:prstGeom>
              <a:blipFill>
                <a:blip r:embed="rId6"/>
                <a:stretch>
                  <a:fillRect l="-1193" b="-11111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>
            <a:extLst>
              <a:ext uri="{FF2B5EF4-FFF2-40B4-BE49-F238E27FC236}">
                <a16:creationId xmlns:a16="http://schemas.microsoft.com/office/drawing/2014/main" id="{431F63E8-6E2D-7A9A-EEF0-B14E78BE65D3}"/>
              </a:ext>
            </a:extLst>
          </p:cNvPr>
          <p:cNvSpPr/>
          <p:nvPr/>
        </p:nvSpPr>
        <p:spPr>
          <a:xfrm>
            <a:off x="2389286" y="4577394"/>
            <a:ext cx="2742225" cy="540001"/>
          </a:xfrm>
          <a:prstGeom prst="rect">
            <a:avLst/>
          </a:prstGeom>
          <a:noFill/>
          <a:ln w="25400" cap="flat">
            <a:solidFill>
              <a:srgbClr val="0093BE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8862694-DE60-1478-F051-ACC558A7FBCE}"/>
              </a:ext>
            </a:extLst>
          </p:cNvPr>
          <p:cNvSpPr/>
          <p:nvPr/>
        </p:nvSpPr>
        <p:spPr>
          <a:xfrm>
            <a:off x="5513445" y="4577394"/>
            <a:ext cx="2742225" cy="540001"/>
          </a:xfrm>
          <a:prstGeom prst="rect">
            <a:avLst/>
          </a:prstGeom>
          <a:noFill/>
          <a:ln w="25400" cap="flat">
            <a:solidFill>
              <a:srgbClr val="0093BE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6CB80C7-ED09-144E-79D4-2C0B56067AC6}"/>
              </a:ext>
            </a:extLst>
          </p:cNvPr>
          <p:cNvSpPr/>
          <p:nvPr/>
        </p:nvSpPr>
        <p:spPr>
          <a:xfrm>
            <a:off x="937862" y="1382400"/>
            <a:ext cx="3600000" cy="187200"/>
          </a:xfrm>
          <a:prstGeom prst="rect">
            <a:avLst/>
          </a:prstGeom>
          <a:noFill/>
          <a:ln w="25400" cap="flat">
            <a:solidFill>
              <a:schemeClr val="tx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0C38D9D-0B62-4E5D-0B1C-A80F3B195811}"/>
              </a:ext>
            </a:extLst>
          </p:cNvPr>
          <p:cNvSpPr/>
          <p:nvPr/>
        </p:nvSpPr>
        <p:spPr>
          <a:xfrm>
            <a:off x="937862" y="1736400"/>
            <a:ext cx="3600000" cy="187200"/>
          </a:xfrm>
          <a:prstGeom prst="rect">
            <a:avLst/>
          </a:prstGeom>
          <a:noFill/>
          <a:ln w="25400" cap="flat">
            <a:solidFill>
              <a:schemeClr val="tx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" name="Picture 18" descr="A graph of different colored lines&#10;&#10;Description automatically generated with medium confidence">
            <a:extLst>
              <a:ext uri="{FF2B5EF4-FFF2-40B4-BE49-F238E27FC236}">
                <a16:creationId xmlns:a16="http://schemas.microsoft.com/office/drawing/2014/main" id="{646B3C47-3866-7502-160F-09EBFFDCDF5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9110" y="463021"/>
            <a:ext cx="3276000" cy="408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0002222"/>
      </p:ext>
    </p:extLst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4ABA47-1F82-985A-2681-1EBFF6399C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 Box 2">
            <a:extLst>
              <a:ext uri="{FF2B5EF4-FFF2-40B4-BE49-F238E27FC236}">
                <a16:creationId xmlns:a16="http://schemas.microsoft.com/office/drawing/2014/main" id="{D2149CCC-C975-B9E3-FF63-1B7854049507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8919799" y="4864448"/>
            <a:ext cx="127001" cy="17281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28</a:t>
            </a:fld>
            <a:endParaRPr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B56F605-8C6E-F31C-36AA-4EAE51A35A6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11999" y="-2161"/>
            <a:ext cx="8100000" cy="540001"/>
          </a:xfrm>
          <a:prstGeom prst="rect">
            <a:avLst/>
          </a:prstGeom>
        </p:spPr>
        <p:txBody>
          <a:bodyPr>
            <a:noAutofit/>
          </a:bodyPr>
          <a:lstStyle>
            <a:lvl1pPr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  <a:tab pos="5283200" algn="l"/>
                <a:tab pos="5600700" algn="l"/>
                <a:tab pos="5905500" algn="l"/>
              </a:tabLst>
            </a:lvl1pPr>
          </a:lstStyle>
          <a:p>
            <a:r>
              <a:rPr lang="en-US" dirty="0"/>
              <a:t>Expected Field Quality of MBRD1 @ Nominal Operation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05F7DAD4-FB61-F6A3-9A4E-5787489A1F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065497"/>
              </p:ext>
            </p:extLst>
          </p:nvPr>
        </p:nvGraphicFramePr>
        <p:xfrm>
          <a:off x="937863" y="674623"/>
          <a:ext cx="3600000" cy="3679823"/>
        </p:xfrm>
        <a:graphic>
          <a:graphicData uri="http://schemas.openxmlformats.org/drawingml/2006/table">
            <a:tbl>
              <a:tblPr/>
              <a:tblGrid>
                <a:gridCol w="252824">
                  <a:extLst>
                    <a:ext uri="{9D8B030D-6E8A-4147-A177-3AD203B41FA5}">
                      <a16:colId xmlns:a16="http://schemas.microsoft.com/office/drawing/2014/main" val="892924153"/>
                    </a:ext>
                  </a:extLst>
                </a:gridCol>
                <a:gridCol w="370993">
                  <a:extLst>
                    <a:ext uri="{9D8B030D-6E8A-4147-A177-3AD203B41FA5}">
                      <a16:colId xmlns:a16="http://schemas.microsoft.com/office/drawing/2014/main" val="4162871011"/>
                    </a:ext>
                  </a:extLst>
                </a:gridCol>
                <a:gridCol w="684275">
                  <a:extLst>
                    <a:ext uri="{9D8B030D-6E8A-4147-A177-3AD203B41FA5}">
                      <a16:colId xmlns:a16="http://schemas.microsoft.com/office/drawing/2014/main" val="2552176466"/>
                    </a:ext>
                  </a:extLst>
                </a:gridCol>
                <a:gridCol w="618320">
                  <a:extLst>
                    <a:ext uri="{9D8B030D-6E8A-4147-A177-3AD203B41FA5}">
                      <a16:colId xmlns:a16="http://schemas.microsoft.com/office/drawing/2014/main" val="4233801023"/>
                    </a:ext>
                  </a:extLst>
                </a:gridCol>
                <a:gridCol w="370993">
                  <a:extLst>
                    <a:ext uri="{9D8B030D-6E8A-4147-A177-3AD203B41FA5}">
                      <a16:colId xmlns:a16="http://schemas.microsoft.com/office/drawing/2014/main" val="1695005796"/>
                    </a:ext>
                  </a:extLst>
                </a:gridCol>
                <a:gridCol w="684275">
                  <a:extLst>
                    <a:ext uri="{9D8B030D-6E8A-4147-A177-3AD203B41FA5}">
                      <a16:colId xmlns:a16="http://schemas.microsoft.com/office/drawing/2014/main" val="3041524568"/>
                    </a:ext>
                  </a:extLst>
                </a:gridCol>
                <a:gridCol w="618320">
                  <a:extLst>
                    <a:ext uri="{9D8B030D-6E8A-4147-A177-3AD203B41FA5}">
                      <a16:colId xmlns:a16="http://schemas.microsoft.com/office/drawing/2014/main" val="3507156473"/>
                    </a:ext>
                  </a:extLst>
                </a:gridCol>
              </a:tblGrid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CENTER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8901209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AP01 @ -94 mm (AP1)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AP02 @ +94 mm (AP2)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3944249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SIMU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PROTO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SERIE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SIMU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PROTO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SERIE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2679385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5.87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5.04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-5.66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-4.82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-1.48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3486929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-11.00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4.37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-14.52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-2.39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2207737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-1.29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-2.06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-0.68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2.36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9581934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-1.37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3.31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3.81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-1.03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4.16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6277910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-0.57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-1.64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-0.21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1419622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2.50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2.37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3726778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2.90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-1.04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-2.89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-1.37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6183467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1337924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b10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-2.13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-1.20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0550592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3.47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-3.47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-0.75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9086858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2.63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-3.81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2.63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-3.81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151561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-1.10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7566351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-0.82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-0.82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6344021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-0.64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7434368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887186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-1.51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-0.91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2185874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-0.92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-0.92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3199760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a10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2.78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-2.78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8563637"/>
                  </a:ext>
                </a:extLst>
              </a:tr>
            </a:tbl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id="{F9CE8D97-324B-EFFE-92B3-61438BCCEA75}"/>
              </a:ext>
            </a:extLst>
          </p:cNvPr>
          <p:cNvSpPr/>
          <p:nvPr/>
        </p:nvSpPr>
        <p:spPr>
          <a:xfrm>
            <a:off x="937862" y="1382400"/>
            <a:ext cx="3600000" cy="187200"/>
          </a:xfrm>
          <a:prstGeom prst="rect">
            <a:avLst/>
          </a:prstGeom>
          <a:noFill/>
          <a:ln w="25400" cap="flat">
            <a:solidFill>
              <a:schemeClr val="tx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BA8DF9D-5719-EB92-2BC6-637586788350}"/>
              </a:ext>
            </a:extLst>
          </p:cNvPr>
          <p:cNvSpPr/>
          <p:nvPr/>
        </p:nvSpPr>
        <p:spPr>
          <a:xfrm>
            <a:off x="937862" y="1736400"/>
            <a:ext cx="3600000" cy="187200"/>
          </a:xfrm>
          <a:prstGeom prst="rect">
            <a:avLst/>
          </a:prstGeom>
          <a:noFill/>
          <a:ln w="25400" cap="flat">
            <a:solidFill>
              <a:schemeClr val="tx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ECE5958-432A-61F5-6445-A18C56D57679}"/>
                  </a:ext>
                </a:extLst>
              </p:cNvPr>
              <p:cNvSpPr txBox="1"/>
              <p:nvPr/>
            </p:nvSpPr>
            <p:spPr>
              <a:xfrm>
                <a:off x="2525028" y="4577394"/>
                <a:ext cx="2470741" cy="26545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1</m:t>
                          </m:r>
                        </m:sub>
                      </m:sSub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𝑀𝑒𝑎𝑠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𝑃𝑅𝑂𝑇𝑂</m:t>
                          </m:r>
                        </m:sub>
                        <m:sup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@ </m:t>
                          </m:r>
                          <m:sSub>
                            <m:sSubPr>
                              <m:ctrlP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Arial"/>
                                </a:rPr>
                              </m:ctrlPr>
                            </m:sSubPr>
                            <m:e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Arial"/>
                                </a:rPr>
                                <m:t>𝐼</m:t>
                              </m:r>
                            </m:e>
                            <m:sub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Arial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  <m:r>
                        <a:rPr lang="it-IT" sz="1400" i="1"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it-IT" sz="1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𝑆𝑖𝑚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𝑃𝑅𝑂𝑇𝑂</m:t>
                          </m:r>
                        </m:sub>
                        <m:sup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@ </m:t>
                          </m:r>
                          <m:sSub>
                            <m:sSubPr>
                              <m:ctrlP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</m:oMath>
                  </m:oMathPara>
                </a14:m>
                <a:endParaRPr kumimoji="0" lang="en-GB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Arial"/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ECE5958-432A-61F5-6445-A18C56D576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5028" y="4577394"/>
                <a:ext cx="2470741" cy="265457"/>
              </a:xfrm>
              <a:prstGeom prst="rect">
                <a:avLst/>
              </a:prstGeom>
              <a:blipFill>
                <a:blip r:embed="rId3"/>
                <a:stretch>
                  <a:fillRect t="-2326" b="-18605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6BC76B4-2E39-2AA6-8BD4-F1B748344E0D}"/>
                  </a:ext>
                </a:extLst>
              </p:cNvPr>
              <p:cNvSpPr txBox="1"/>
              <p:nvPr/>
            </p:nvSpPr>
            <p:spPr>
              <a:xfrm>
                <a:off x="2404610" y="4824693"/>
                <a:ext cx="2623475" cy="27296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𝐸𝑋𝑃𝐸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 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𝑃𝑅𝑂𝑇𝑂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𝑆𝑖𝑚𝑢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𝑀𝐵𝑅𝐷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1</m:t>
                          </m:r>
                        </m:sub>
                        <m:sup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@ </m:t>
                          </m:r>
                          <m:sSub>
                            <m:sSubPr>
                              <m:ctrlP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</m:ctrlPr>
                            </m:sSubPr>
                            <m:e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𝐼</m:t>
                              </m:r>
                            </m:e>
                            <m:sub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+</m:t>
                      </m:r>
                      <m:sSub>
                        <m:sSub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kumimoji="0" lang="en-GB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Arial"/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6BC76B4-2E39-2AA6-8BD4-F1B748344E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4610" y="4824693"/>
                <a:ext cx="2623475" cy="272960"/>
              </a:xfrm>
              <a:prstGeom prst="rect">
                <a:avLst/>
              </a:prstGeom>
              <a:blipFill>
                <a:blip r:embed="rId4"/>
                <a:stretch>
                  <a:fillRect l="-1160" b="-11111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32D91337-EA80-4A13-999D-6A21BE630FC6}"/>
                  </a:ext>
                </a:extLst>
              </p:cNvPr>
              <p:cNvSpPr txBox="1"/>
              <p:nvPr/>
            </p:nvSpPr>
            <p:spPr>
              <a:xfrm>
                <a:off x="5513445" y="4583730"/>
                <a:ext cx="2742225" cy="23891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2</m:t>
                          </m:r>
                        </m:sub>
                      </m:sSub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𝑀𝑒𝑎𝑠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𝑀𝐵𝑅𝐷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1</m:t>
                          </m:r>
                        </m:sub>
                        <m:sup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𝑖𝑟𝑜𝑛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 @ 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𝑅𝑇</m:t>
                          </m:r>
                        </m:sup>
                      </m:sSubSup>
                      <m:r>
                        <a:rPr lang="it-IT" sz="1400" i="1"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it-IT" sz="1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𝑆𝑖𝑚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𝑀𝐵𝑅𝐷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𝑖𝑟𝑜𝑛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 @ 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𝑅𝑇</m:t>
                          </m:r>
                        </m:sup>
                      </m:sSubSup>
                    </m:oMath>
                  </m:oMathPara>
                </a14:m>
                <a:endParaRPr kumimoji="0" lang="en-GB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Arial"/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32D91337-EA80-4A13-999D-6A21BE630F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3445" y="4583730"/>
                <a:ext cx="2742225" cy="238912"/>
              </a:xfrm>
              <a:prstGeom prst="rect">
                <a:avLst/>
              </a:prstGeom>
              <a:blipFill>
                <a:blip r:embed="rId5"/>
                <a:stretch>
                  <a:fillRect l="-889" t="-2564" b="-17949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532C1F44-86FC-8FE7-7914-838856DF3890}"/>
                  </a:ext>
                </a:extLst>
              </p:cNvPr>
              <p:cNvSpPr txBox="1"/>
              <p:nvPr/>
            </p:nvSpPr>
            <p:spPr>
              <a:xfrm>
                <a:off x="5562978" y="4847394"/>
                <a:ext cx="2554930" cy="27296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𝐸𝑋𝑃𝐸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 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𝑆𝐸𝑅𝐼𝐸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𝑆𝑖𝑚𝑢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𝑀𝐵𝑅𝐷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1</m:t>
                          </m:r>
                        </m:sub>
                        <m:sup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@ </m:t>
                          </m:r>
                          <m:sSub>
                            <m:sSubPr>
                              <m:ctrlP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</m:ctrlPr>
                            </m:sSubPr>
                            <m:e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𝐼</m:t>
                              </m:r>
                            </m:e>
                            <m:sub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+</m:t>
                      </m:r>
                      <m:sSub>
                        <m:sSub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kumimoji="0" lang="en-GB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Arial"/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532C1F44-86FC-8FE7-7914-838856DF38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2978" y="4847394"/>
                <a:ext cx="2554930" cy="272960"/>
              </a:xfrm>
              <a:prstGeom prst="rect">
                <a:avLst/>
              </a:prstGeom>
              <a:blipFill>
                <a:blip r:embed="rId6"/>
                <a:stretch>
                  <a:fillRect l="-1193" b="-11111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Rectangle 19">
            <a:extLst>
              <a:ext uri="{FF2B5EF4-FFF2-40B4-BE49-F238E27FC236}">
                <a16:creationId xmlns:a16="http://schemas.microsoft.com/office/drawing/2014/main" id="{3953EF60-D77B-9EBD-8542-29A8260C1EA2}"/>
              </a:ext>
            </a:extLst>
          </p:cNvPr>
          <p:cNvSpPr/>
          <p:nvPr/>
        </p:nvSpPr>
        <p:spPr>
          <a:xfrm>
            <a:off x="2389286" y="4577394"/>
            <a:ext cx="2742225" cy="540001"/>
          </a:xfrm>
          <a:prstGeom prst="rect">
            <a:avLst/>
          </a:prstGeom>
          <a:noFill/>
          <a:ln w="25400" cap="flat">
            <a:solidFill>
              <a:srgbClr val="0093BE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B1BAAF3-60CF-45BA-02DB-A141C893DBF4}"/>
              </a:ext>
            </a:extLst>
          </p:cNvPr>
          <p:cNvSpPr/>
          <p:nvPr/>
        </p:nvSpPr>
        <p:spPr>
          <a:xfrm>
            <a:off x="5513445" y="4577394"/>
            <a:ext cx="2742225" cy="540001"/>
          </a:xfrm>
          <a:prstGeom prst="rect">
            <a:avLst/>
          </a:prstGeom>
          <a:noFill/>
          <a:ln w="25400" cap="flat">
            <a:solidFill>
              <a:srgbClr val="0093BE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F110F03D-3E64-708C-B455-0E9BFA76CF3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89110" y="472206"/>
            <a:ext cx="3276000" cy="4070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7868294"/>
      </p:ext>
    </p:extLst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24A33F-8791-A463-141D-97E426C1FE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593CE26B-257A-8EFF-69C9-04FC82A632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353957"/>
              </p:ext>
            </p:extLst>
          </p:nvPr>
        </p:nvGraphicFramePr>
        <p:xfrm>
          <a:off x="888330" y="674623"/>
          <a:ext cx="3599999" cy="3679823"/>
        </p:xfrm>
        <a:graphic>
          <a:graphicData uri="http://schemas.openxmlformats.org/drawingml/2006/table">
            <a:tbl>
              <a:tblPr/>
              <a:tblGrid>
                <a:gridCol w="252825">
                  <a:extLst>
                    <a:ext uri="{9D8B030D-6E8A-4147-A177-3AD203B41FA5}">
                      <a16:colId xmlns:a16="http://schemas.microsoft.com/office/drawing/2014/main" val="4069825811"/>
                    </a:ext>
                  </a:extLst>
                </a:gridCol>
                <a:gridCol w="370992">
                  <a:extLst>
                    <a:ext uri="{9D8B030D-6E8A-4147-A177-3AD203B41FA5}">
                      <a16:colId xmlns:a16="http://schemas.microsoft.com/office/drawing/2014/main" val="2732844027"/>
                    </a:ext>
                  </a:extLst>
                </a:gridCol>
                <a:gridCol w="684274">
                  <a:extLst>
                    <a:ext uri="{9D8B030D-6E8A-4147-A177-3AD203B41FA5}">
                      <a16:colId xmlns:a16="http://schemas.microsoft.com/office/drawing/2014/main" val="2065149921"/>
                    </a:ext>
                  </a:extLst>
                </a:gridCol>
                <a:gridCol w="618321">
                  <a:extLst>
                    <a:ext uri="{9D8B030D-6E8A-4147-A177-3AD203B41FA5}">
                      <a16:colId xmlns:a16="http://schemas.microsoft.com/office/drawing/2014/main" val="603817863"/>
                    </a:ext>
                  </a:extLst>
                </a:gridCol>
                <a:gridCol w="370992">
                  <a:extLst>
                    <a:ext uri="{9D8B030D-6E8A-4147-A177-3AD203B41FA5}">
                      <a16:colId xmlns:a16="http://schemas.microsoft.com/office/drawing/2014/main" val="2034435963"/>
                    </a:ext>
                  </a:extLst>
                </a:gridCol>
                <a:gridCol w="684274">
                  <a:extLst>
                    <a:ext uri="{9D8B030D-6E8A-4147-A177-3AD203B41FA5}">
                      <a16:colId xmlns:a16="http://schemas.microsoft.com/office/drawing/2014/main" val="1396964443"/>
                    </a:ext>
                  </a:extLst>
                </a:gridCol>
                <a:gridCol w="618321">
                  <a:extLst>
                    <a:ext uri="{9D8B030D-6E8A-4147-A177-3AD203B41FA5}">
                      <a16:colId xmlns:a16="http://schemas.microsoft.com/office/drawing/2014/main" val="2305765907"/>
                    </a:ext>
                  </a:extLst>
                </a:gridCol>
              </a:tblGrid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INTEGRATED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4214405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AP01 @ -94 mm (AP1)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AP02 @ +94 mm (AP2)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2129062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SIMU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PROTO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SERIE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SIMU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PROTO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SERIE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5215337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-3.19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-4.15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-5.04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3.41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4.37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5.26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8197073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-10.71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4.79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-0.35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-14.22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-3.86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7122995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-0.69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-1.67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-0.44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1.96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6321735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-2.64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2.68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-2.30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3.02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8493360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-0.43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-1.63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-0.29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4967720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9823791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3.24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-1.07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-3.23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-1.23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6171793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6738733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b10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-2.49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-1.03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-0.20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4259871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3.20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-0.89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-3.20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-1.28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4847597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3.08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-3.80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3.08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-3.80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1116077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-0.34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-0.45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-0.75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9092993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-0.76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-0.76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7030343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-0.49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006135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2230241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-1.20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-0.74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3141939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-0.92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-0.92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7690944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a10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-0.83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7099776"/>
                  </a:ext>
                </a:extLst>
              </a:tr>
            </a:tbl>
          </a:graphicData>
        </a:graphic>
      </p:graphicFrame>
      <p:sp>
        <p:nvSpPr>
          <p:cNvPr id="75" name="Text Box 2">
            <a:extLst>
              <a:ext uri="{FF2B5EF4-FFF2-40B4-BE49-F238E27FC236}">
                <a16:creationId xmlns:a16="http://schemas.microsoft.com/office/drawing/2014/main" id="{0D7E4A02-65C6-1A32-FDBD-A3147C95951C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8919799" y="4864448"/>
            <a:ext cx="127001" cy="172816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29</a:t>
            </a:fld>
            <a:endParaRPr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87CCB51-F2C3-C693-4B50-03C8B9A8DC1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11999" y="-2161"/>
            <a:ext cx="8100000" cy="540001"/>
          </a:xfrm>
          <a:prstGeom prst="rect">
            <a:avLst/>
          </a:prstGeom>
        </p:spPr>
        <p:txBody>
          <a:bodyPr>
            <a:noAutofit/>
          </a:bodyPr>
          <a:lstStyle>
            <a:lvl1pPr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  <a:tab pos="5283200" algn="l"/>
                <a:tab pos="5600700" algn="l"/>
                <a:tab pos="5905500" algn="l"/>
              </a:tabLst>
            </a:lvl1pPr>
          </a:lstStyle>
          <a:p>
            <a:r>
              <a:rPr lang="en-US" dirty="0"/>
              <a:t>Expected Field Quality of MBRD1 @ Nominal Operation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202AE08-264A-FCDE-CBA1-C2C12A37B672}"/>
              </a:ext>
            </a:extLst>
          </p:cNvPr>
          <p:cNvSpPr/>
          <p:nvPr/>
        </p:nvSpPr>
        <p:spPr>
          <a:xfrm>
            <a:off x="887462" y="1382400"/>
            <a:ext cx="3600000" cy="187200"/>
          </a:xfrm>
          <a:prstGeom prst="rect">
            <a:avLst/>
          </a:prstGeom>
          <a:noFill/>
          <a:ln w="25400" cap="flat">
            <a:solidFill>
              <a:schemeClr val="tx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C248E69-6BFB-5E71-D1CA-C26106F3B525}"/>
              </a:ext>
            </a:extLst>
          </p:cNvPr>
          <p:cNvSpPr/>
          <p:nvPr/>
        </p:nvSpPr>
        <p:spPr>
          <a:xfrm>
            <a:off x="887462" y="1736400"/>
            <a:ext cx="3600000" cy="187200"/>
          </a:xfrm>
          <a:prstGeom prst="rect">
            <a:avLst/>
          </a:prstGeom>
          <a:noFill/>
          <a:ln w="25400" cap="flat">
            <a:solidFill>
              <a:schemeClr val="tx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3C3685F-65E6-3FB3-99C0-DD11865F1887}"/>
                  </a:ext>
                </a:extLst>
              </p:cNvPr>
              <p:cNvSpPr txBox="1"/>
              <p:nvPr/>
            </p:nvSpPr>
            <p:spPr>
              <a:xfrm>
                <a:off x="2525028" y="4577394"/>
                <a:ext cx="2470741" cy="26545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1</m:t>
                          </m:r>
                        </m:sub>
                      </m:sSub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𝑀𝑒𝑎𝑠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𝑃𝑅𝑂𝑇𝑂</m:t>
                          </m:r>
                        </m:sub>
                        <m:sup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@ </m:t>
                          </m:r>
                          <m:sSub>
                            <m:sSubPr>
                              <m:ctrlP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Arial"/>
                                </a:rPr>
                              </m:ctrlPr>
                            </m:sSubPr>
                            <m:e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Arial"/>
                                </a:rPr>
                                <m:t>𝐼</m:t>
                              </m:r>
                            </m:e>
                            <m:sub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Arial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  <m:r>
                        <a:rPr lang="it-IT" sz="1400" i="1"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it-IT" sz="1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𝑆𝑖𝑚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𝑃𝑅𝑂𝑇𝑂</m:t>
                          </m:r>
                        </m:sub>
                        <m:sup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@ </m:t>
                          </m:r>
                          <m:sSub>
                            <m:sSubPr>
                              <m:ctrlP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</m:oMath>
                  </m:oMathPara>
                </a14:m>
                <a:endParaRPr kumimoji="0" lang="en-GB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Arial"/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3C3685F-65E6-3FB3-99C0-DD11865F18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5028" y="4577394"/>
                <a:ext cx="2470741" cy="265457"/>
              </a:xfrm>
              <a:prstGeom prst="rect">
                <a:avLst/>
              </a:prstGeom>
              <a:blipFill>
                <a:blip r:embed="rId3"/>
                <a:stretch>
                  <a:fillRect t="-2326" b="-18605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A32AA33B-CC31-DD7E-F334-5BDB6C53E49E}"/>
                  </a:ext>
                </a:extLst>
              </p:cNvPr>
              <p:cNvSpPr txBox="1"/>
              <p:nvPr/>
            </p:nvSpPr>
            <p:spPr>
              <a:xfrm>
                <a:off x="2404610" y="4824693"/>
                <a:ext cx="2623475" cy="27296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𝐸𝑋𝑃𝐸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 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𝑃𝑅𝑂𝑇𝑂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𝑆𝑖𝑚𝑢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𝑀𝐵𝑅𝐷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1</m:t>
                          </m:r>
                        </m:sub>
                        <m:sup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@ </m:t>
                          </m:r>
                          <m:sSub>
                            <m:sSubPr>
                              <m:ctrlP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</m:ctrlPr>
                            </m:sSubPr>
                            <m:e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𝐼</m:t>
                              </m:r>
                            </m:e>
                            <m:sub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+</m:t>
                      </m:r>
                      <m:sSub>
                        <m:sSub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kumimoji="0" lang="en-GB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Arial"/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A32AA33B-CC31-DD7E-F334-5BDB6C53E4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4610" y="4824693"/>
                <a:ext cx="2623475" cy="272960"/>
              </a:xfrm>
              <a:prstGeom prst="rect">
                <a:avLst/>
              </a:prstGeom>
              <a:blipFill>
                <a:blip r:embed="rId4"/>
                <a:stretch>
                  <a:fillRect l="-1160" b="-11111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B2450082-5E68-D9DF-5AE3-DC0D3C0BA85E}"/>
                  </a:ext>
                </a:extLst>
              </p:cNvPr>
              <p:cNvSpPr txBox="1"/>
              <p:nvPr/>
            </p:nvSpPr>
            <p:spPr>
              <a:xfrm>
                <a:off x="5513445" y="4583730"/>
                <a:ext cx="2742225" cy="23891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2</m:t>
                          </m:r>
                        </m:sub>
                      </m:sSub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𝑀𝑒𝑎𝑠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𝑀𝐵𝑅𝐷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1</m:t>
                          </m:r>
                        </m:sub>
                        <m:sup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𝑖𝑟𝑜𝑛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 @ 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𝑅𝑇</m:t>
                          </m:r>
                        </m:sup>
                      </m:sSubSup>
                      <m:r>
                        <a:rPr lang="it-IT" sz="1400" i="1"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it-IT" sz="1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𝑆𝑖𝑚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𝑀𝐵𝑅𝐷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𝑖𝑟𝑜𝑛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 @ 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𝑅𝑇</m:t>
                          </m:r>
                        </m:sup>
                      </m:sSubSup>
                    </m:oMath>
                  </m:oMathPara>
                </a14:m>
                <a:endParaRPr kumimoji="0" lang="en-GB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Arial"/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B2450082-5E68-D9DF-5AE3-DC0D3C0BA8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3445" y="4583730"/>
                <a:ext cx="2742225" cy="238912"/>
              </a:xfrm>
              <a:prstGeom prst="rect">
                <a:avLst/>
              </a:prstGeom>
              <a:blipFill>
                <a:blip r:embed="rId5"/>
                <a:stretch>
                  <a:fillRect l="-889" t="-2564" b="-17949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6952BB1D-75F6-A721-8A59-E5957582A6B1}"/>
                  </a:ext>
                </a:extLst>
              </p:cNvPr>
              <p:cNvSpPr txBox="1"/>
              <p:nvPr/>
            </p:nvSpPr>
            <p:spPr>
              <a:xfrm>
                <a:off x="5562978" y="4847394"/>
                <a:ext cx="2554930" cy="27296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𝐸𝑋𝑃𝐸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 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𝑆𝐸𝑅𝐼𝐸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𝑆𝑖𝑚𝑢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𝑀𝐵𝑅𝐷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1</m:t>
                          </m:r>
                        </m:sub>
                        <m:sup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@ </m:t>
                          </m:r>
                          <m:sSub>
                            <m:sSubPr>
                              <m:ctrlP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</m:ctrlPr>
                            </m:sSubPr>
                            <m:e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𝐼</m:t>
                              </m:r>
                            </m:e>
                            <m:sub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+</m:t>
                      </m:r>
                      <m:sSub>
                        <m:sSub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kumimoji="0" lang="en-GB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Arial"/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6952BB1D-75F6-A721-8A59-E5957582A6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2978" y="4847394"/>
                <a:ext cx="2554930" cy="272960"/>
              </a:xfrm>
              <a:prstGeom prst="rect">
                <a:avLst/>
              </a:prstGeom>
              <a:blipFill>
                <a:blip r:embed="rId6"/>
                <a:stretch>
                  <a:fillRect l="-1193" b="-11111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Rectangle 20">
            <a:extLst>
              <a:ext uri="{FF2B5EF4-FFF2-40B4-BE49-F238E27FC236}">
                <a16:creationId xmlns:a16="http://schemas.microsoft.com/office/drawing/2014/main" id="{894657F0-4F14-213F-1D65-CAF340CD5800}"/>
              </a:ext>
            </a:extLst>
          </p:cNvPr>
          <p:cNvSpPr/>
          <p:nvPr/>
        </p:nvSpPr>
        <p:spPr>
          <a:xfrm>
            <a:off x="2389286" y="4577394"/>
            <a:ext cx="2742225" cy="540001"/>
          </a:xfrm>
          <a:prstGeom prst="rect">
            <a:avLst/>
          </a:prstGeom>
          <a:noFill/>
          <a:ln w="25400" cap="flat">
            <a:solidFill>
              <a:srgbClr val="0093BE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5AAC364-E1BB-AE49-F736-F45DF5B0FF7C}"/>
              </a:ext>
            </a:extLst>
          </p:cNvPr>
          <p:cNvSpPr/>
          <p:nvPr/>
        </p:nvSpPr>
        <p:spPr>
          <a:xfrm>
            <a:off x="5513445" y="4577394"/>
            <a:ext cx="2742225" cy="540001"/>
          </a:xfrm>
          <a:prstGeom prst="rect">
            <a:avLst/>
          </a:prstGeom>
          <a:noFill/>
          <a:ln w="25400" cap="flat">
            <a:solidFill>
              <a:srgbClr val="0093BE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05613042-2EC7-F925-3061-ED692A7F1C1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007021" y="451825"/>
            <a:ext cx="3424548" cy="40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072684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EBE2DD-14BF-A78A-44CB-5184B477E5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 Box 2">
            <a:extLst>
              <a:ext uri="{FF2B5EF4-FFF2-40B4-BE49-F238E27FC236}">
                <a16:creationId xmlns:a16="http://schemas.microsoft.com/office/drawing/2014/main" id="{59E56664-4E4C-6126-EA0F-9A3466863428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8919799" y="4864448"/>
            <a:ext cx="127001" cy="172816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pPr marL="0" marR="0" lvl="0" indent="0" algn="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sz="1200" b="0" i="0" u="none" strike="noStrike" kern="0" cap="none" spc="0" normalizeH="0" baseline="0" noProof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AA618CF-89D0-308F-1BEB-847B75AACF8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14471" y="0"/>
            <a:ext cx="7920002" cy="540001"/>
          </a:xfrm>
          <a:prstGeom prst="rect">
            <a:avLst/>
          </a:prstGeom>
        </p:spPr>
        <p:txBody>
          <a:bodyPr>
            <a:noAutofit/>
          </a:bodyPr>
          <a:lstStyle>
            <a:lvl1pPr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  <a:tab pos="5283200" algn="l"/>
                <a:tab pos="5600700" algn="l"/>
                <a:tab pos="5905500" algn="l"/>
              </a:tabLst>
            </a:lvl1pPr>
          </a:lstStyle>
          <a:p>
            <a:r>
              <a:rPr lang="en-US" dirty="0"/>
              <a:t>Series Shimming Plans</a:t>
            </a:r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145AFDB0-A34F-2194-3F05-975C1F5DC1CF}"/>
              </a:ext>
            </a:extLst>
          </p:cNvPr>
          <p:cNvGrpSpPr/>
          <p:nvPr/>
        </p:nvGrpSpPr>
        <p:grpSpPr>
          <a:xfrm>
            <a:off x="4220226" y="4495707"/>
            <a:ext cx="1383649" cy="276999"/>
            <a:chOff x="2428298" y="4495707"/>
            <a:chExt cx="1383649" cy="276999"/>
          </a:xfrm>
        </p:grpSpPr>
        <p:cxnSp>
          <p:nvCxnSpPr>
            <p:cNvPr id="71" name="Connettore diritto 16">
              <a:extLst>
                <a:ext uri="{FF2B5EF4-FFF2-40B4-BE49-F238E27FC236}">
                  <a16:creationId xmlns:a16="http://schemas.microsoft.com/office/drawing/2014/main" id="{B896099B-E402-E276-400F-ACA3BBC6CDC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428298" y="4634206"/>
              <a:ext cx="504000" cy="0"/>
            </a:xfrm>
            <a:prstGeom prst="line">
              <a:avLst/>
            </a:prstGeom>
            <a:ln w="38100">
              <a:solidFill>
                <a:srgbClr val="92D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2" name="TextBox 71">
                  <a:extLst>
                    <a:ext uri="{FF2B5EF4-FFF2-40B4-BE49-F238E27FC236}">
                      <a16:creationId xmlns:a16="http://schemas.microsoft.com/office/drawing/2014/main" id="{161475F1-0A6E-7027-EBF6-A7E4B8DA74B8}"/>
                    </a:ext>
                  </a:extLst>
                </p:cNvPr>
                <p:cNvSpPr txBox="1"/>
                <p:nvPr/>
              </p:nvSpPr>
              <p:spPr>
                <a:xfrm>
                  <a:off x="2939144" y="4495707"/>
                  <a:ext cx="872803" cy="276999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0" tIns="0" rIns="0" bIns="0" numCol="1" spcCol="38100" rtlCol="0" anchor="t">
                  <a:spAutoFit/>
                </a:bodyPr>
                <a:lstStyle/>
                <a:p>
                  <a:pPr marL="0" marR="0" lvl="0" indent="0" algn="l" defTabSz="457200" rtl="0" eaLnBrk="1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it-IT" sz="1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50.8 </m:t>
                        </m:r>
                        <m:r>
                          <a:rPr kumimoji="0" lang="it-IT" sz="1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𝜇</m:t>
                        </m:r>
                        <m:r>
                          <a:rPr kumimoji="0" lang="it-IT" sz="1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𝑚</m:t>
                        </m:r>
                      </m:oMath>
                    </m:oMathPara>
                  </a14:m>
                  <a:endParaRPr kumimoji="0" lang="en-GB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mc:Choice>
          <mc:Fallback xmlns="">
            <p:sp>
              <p:nvSpPr>
                <p:cNvPr id="72" name="TextBox 71">
                  <a:extLst>
                    <a:ext uri="{FF2B5EF4-FFF2-40B4-BE49-F238E27FC236}">
                      <a16:creationId xmlns:a16="http://schemas.microsoft.com/office/drawing/2014/main" id="{161475F1-0A6E-7027-EBF6-A7E4B8DA74B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39144" y="4495707"/>
                  <a:ext cx="872803" cy="276999"/>
                </a:xfrm>
                <a:prstGeom prst="rect">
                  <a:avLst/>
                </a:prstGeom>
                <a:blipFill>
                  <a:blip r:embed="rId5"/>
                  <a:stretch>
                    <a:fillRect l="-5594" r="-6294" b="-23913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8F32B7BB-A25B-B703-D448-C1504B47A4DF}"/>
              </a:ext>
            </a:extLst>
          </p:cNvPr>
          <p:cNvGrpSpPr/>
          <p:nvPr/>
        </p:nvGrpSpPr>
        <p:grpSpPr>
          <a:xfrm>
            <a:off x="5701212" y="4493518"/>
            <a:ext cx="1383649" cy="276999"/>
            <a:chOff x="2428298" y="4495707"/>
            <a:chExt cx="1383649" cy="276999"/>
          </a:xfrm>
        </p:grpSpPr>
        <p:cxnSp>
          <p:nvCxnSpPr>
            <p:cNvPr id="76" name="Connettore diritto 16">
              <a:extLst>
                <a:ext uri="{FF2B5EF4-FFF2-40B4-BE49-F238E27FC236}">
                  <a16:creationId xmlns:a16="http://schemas.microsoft.com/office/drawing/2014/main" id="{850BD764-A3B6-827D-AAB0-072F8FAD27A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428298" y="4634206"/>
              <a:ext cx="504000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7" name="TextBox 76">
                  <a:extLst>
                    <a:ext uri="{FF2B5EF4-FFF2-40B4-BE49-F238E27FC236}">
                      <a16:creationId xmlns:a16="http://schemas.microsoft.com/office/drawing/2014/main" id="{752B8AF3-7B5D-1E4D-2D4D-3BFF393C41F3}"/>
                    </a:ext>
                  </a:extLst>
                </p:cNvPr>
                <p:cNvSpPr txBox="1"/>
                <p:nvPr/>
              </p:nvSpPr>
              <p:spPr>
                <a:xfrm>
                  <a:off x="2939144" y="4495707"/>
                  <a:ext cx="872803" cy="276999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0" tIns="0" rIns="0" bIns="0" numCol="1" spcCol="38100" rtlCol="0" anchor="t">
                  <a:spAutoFit/>
                </a:bodyPr>
                <a:lstStyle/>
                <a:p>
                  <a:pPr marL="0" marR="0" lvl="0" indent="0" algn="l" defTabSz="457200" rtl="0" eaLnBrk="1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it-IT" sz="1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76.2 </m:t>
                        </m:r>
                        <m:r>
                          <a:rPr kumimoji="0" lang="it-IT" sz="1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𝜇</m:t>
                        </m:r>
                        <m:r>
                          <a:rPr kumimoji="0" lang="it-IT" sz="1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𝑚</m:t>
                        </m:r>
                      </m:oMath>
                    </m:oMathPara>
                  </a14:m>
                  <a:endParaRPr kumimoji="0" lang="en-GB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mc:Choice>
          <mc:Fallback xmlns="">
            <p:sp>
              <p:nvSpPr>
                <p:cNvPr id="77" name="TextBox 76">
                  <a:extLst>
                    <a:ext uri="{FF2B5EF4-FFF2-40B4-BE49-F238E27FC236}">
                      <a16:creationId xmlns:a16="http://schemas.microsoft.com/office/drawing/2014/main" id="{752B8AF3-7B5D-1E4D-2D4D-3BFF393C41F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39144" y="4495707"/>
                  <a:ext cx="872803" cy="276999"/>
                </a:xfrm>
                <a:prstGeom prst="rect">
                  <a:avLst/>
                </a:prstGeom>
                <a:blipFill>
                  <a:blip r:embed="rId6"/>
                  <a:stretch>
                    <a:fillRect l="-4895" r="-6294" b="-23913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79BB53D4-6EA8-724B-791E-8BA6708A2FED}"/>
              </a:ext>
            </a:extLst>
          </p:cNvPr>
          <p:cNvGrpSpPr/>
          <p:nvPr/>
        </p:nvGrpSpPr>
        <p:grpSpPr>
          <a:xfrm>
            <a:off x="7182198" y="4500893"/>
            <a:ext cx="1335559" cy="276999"/>
            <a:chOff x="2428298" y="4495707"/>
            <a:chExt cx="1335559" cy="276999"/>
          </a:xfrm>
        </p:grpSpPr>
        <p:cxnSp>
          <p:nvCxnSpPr>
            <p:cNvPr id="79" name="Connettore diritto 16">
              <a:extLst>
                <a:ext uri="{FF2B5EF4-FFF2-40B4-BE49-F238E27FC236}">
                  <a16:creationId xmlns:a16="http://schemas.microsoft.com/office/drawing/2014/main" id="{E6723969-0E38-A806-B477-2194907BDA0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428298" y="4634206"/>
              <a:ext cx="504000" cy="0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0" name="TextBox 79">
                  <a:extLst>
                    <a:ext uri="{FF2B5EF4-FFF2-40B4-BE49-F238E27FC236}">
                      <a16:creationId xmlns:a16="http://schemas.microsoft.com/office/drawing/2014/main" id="{A67D231E-07AF-C47C-2899-945009569B26}"/>
                    </a:ext>
                  </a:extLst>
                </p:cNvPr>
                <p:cNvSpPr txBox="1"/>
                <p:nvPr/>
              </p:nvSpPr>
              <p:spPr>
                <a:xfrm>
                  <a:off x="2939144" y="4495707"/>
                  <a:ext cx="824713" cy="276999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0" tIns="0" rIns="0" bIns="0" numCol="1" spcCol="38100" rtlCol="0" anchor="t">
                  <a:spAutoFit/>
                </a:bodyPr>
                <a:lstStyle/>
                <a:p>
                  <a:pPr marL="0" marR="0" lvl="0" indent="0" algn="l" defTabSz="457200" rtl="0" eaLnBrk="1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it-IT" sz="1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127 </m:t>
                        </m:r>
                        <m:r>
                          <a:rPr kumimoji="0" lang="it-IT" sz="1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𝜇</m:t>
                        </m:r>
                        <m:r>
                          <a:rPr kumimoji="0" lang="it-IT" sz="1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𝑚</m:t>
                        </m:r>
                      </m:oMath>
                    </m:oMathPara>
                  </a14:m>
                  <a:endParaRPr kumimoji="0" lang="en-GB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mc:Choice>
          <mc:Fallback xmlns="">
            <p:sp>
              <p:nvSpPr>
                <p:cNvPr id="80" name="TextBox 79">
                  <a:extLst>
                    <a:ext uri="{FF2B5EF4-FFF2-40B4-BE49-F238E27FC236}">
                      <a16:creationId xmlns:a16="http://schemas.microsoft.com/office/drawing/2014/main" id="{A67D231E-07AF-C47C-2899-945009569B2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39144" y="4495707"/>
                  <a:ext cx="824713" cy="276999"/>
                </a:xfrm>
                <a:prstGeom prst="rect">
                  <a:avLst/>
                </a:prstGeom>
                <a:blipFill>
                  <a:blip r:embed="rId7"/>
                  <a:stretch>
                    <a:fillRect l="-5926" r="-5926" b="-23913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06" name="Group 205">
            <a:extLst>
              <a:ext uri="{FF2B5EF4-FFF2-40B4-BE49-F238E27FC236}">
                <a16:creationId xmlns:a16="http://schemas.microsoft.com/office/drawing/2014/main" id="{C0CAB86C-DAAD-0DC6-74F4-DBBD0A5FBE4A}"/>
              </a:ext>
            </a:extLst>
          </p:cNvPr>
          <p:cNvGrpSpPr/>
          <p:nvPr/>
        </p:nvGrpSpPr>
        <p:grpSpPr>
          <a:xfrm>
            <a:off x="97359" y="861641"/>
            <a:ext cx="2216846" cy="2610109"/>
            <a:chOff x="97359" y="861641"/>
            <a:chExt cx="2216846" cy="2610109"/>
          </a:xfrm>
        </p:grpSpPr>
        <p:sp>
          <p:nvSpPr>
            <p:cNvPr id="31" name="CERN/INFN Agreements…">
              <a:extLst>
                <a:ext uri="{FF2B5EF4-FFF2-40B4-BE49-F238E27FC236}">
                  <a16:creationId xmlns:a16="http://schemas.microsoft.com/office/drawing/2014/main" id="{3B9B4CC8-2A08-0609-5B18-D25901FA34DD}"/>
                </a:ext>
              </a:extLst>
            </p:cNvPr>
            <p:cNvSpPr txBox="1">
              <a:spLocks/>
            </p:cNvSpPr>
            <p:nvPr/>
          </p:nvSpPr>
          <p:spPr>
            <a:xfrm>
              <a:off x="697176" y="861641"/>
              <a:ext cx="1017213" cy="27699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  </a:ext>
            </a:extLst>
          </p:spPr>
          <p:txBody>
            <a:bodyPr wrap="square" lIns="0" tIns="0" rIns="0" bIns="0">
              <a:spAutoFit/>
            </a:bodyPr>
            <a:lstStyle>
              <a:lvl1pPr marL="254000" marR="0" indent="-2540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1pPr>
              <a:lvl2pPr marL="4064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0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2pPr>
              <a:lvl3pPr marL="6096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3pPr>
              <a:lvl4pPr marL="8128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4pPr>
              <a:lvl5pPr marL="10160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5pPr>
              <a:lvl6pPr marL="25374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6pPr>
              <a:lvl7pPr marL="29946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7pPr>
              <a:lvl8pPr marL="34518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8pPr>
              <a:lvl9pPr marL="39090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9pPr>
            </a:lstStyle>
            <a:p>
              <a:pPr marL="0" marR="0" lvl="1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00000"/>
                </a:buClr>
                <a:buSzPct val="140000"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93BE"/>
                  </a:solidFill>
                  <a:effectLst/>
                  <a:uLnTx/>
                  <a:uFillTx/>
                  <a:latin typeface="Cantarell Regular"/>
                  <a:sym typeface="Cantarell Regular"/>
                </a:rPr>
                <a:t>Baseline</a:t>
              </a:r>
            </a:p>
          </p:txBody>
        </p:sp>
        <p:grpSp>
          <p:nvGrpSpPr>
            <p:cNvPr id="205" name="Group 204">
              <a:extLst>
                <a:ext uri="{FF2B5EF4-FFF2-40B4-BE49-F238E27FC236}">
                  <a16:creationId xmlns:a16="http://schemas.microsoft.com/office/drawing/2014/main" id="{9B788534-21E0-7ED4-E134-2D0C652C20B3}"/>
                </a:ext>
              </a:extLst>
            </p:cNvPr>
            <p:cNvGrpSpPr/>
            <p:nvPr/>
          </p:nvGrpSpPr>
          <p:grpSpPr>
            <a:xfrm>
              <a:off x="97359" y="1236124"/>
              <a:ext cx="2216846" cy="2235626"/>
              <a:chOff x="97359" y="1236124"/>
              <a:chExt cx="2216846" cy="2235626"/>
            </a:xfrm>
          </p:grpSpPr>
          <p:pic>
            <p:nvPicPr>
              <p:cNvPr id="28" name="Immagine 29">
                <a:extLst>
                  <a:ext uri="{FF2B5EF4-FFF2-40B4-BE49-F238E27FC236}">
                    <a16:creationId xmlns:a16="http://schemas.microsoft.com/office/drawing/2014/main" id="{89DD7142-94B3-AEAA-604E-F045EC462D8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7359" y="1311750"/>
                <a:ext cx="2216846" cy="2160000"/>
              </a:xfrm>
              <a:prstGeom prst="rect">
                <a:avLst/>
              </a:prstGeom>
              <a:effectLst>
                <a:outerShdw blurRad="254000" dist="127000" dir="2700000" algn="ctr" rotWithShape="0">
                  <a:srgbClr val="000000">
                    <a:alpha val="40000"/>
                  </a:srgbClr>
                </a:outerShdw>
              </a:effectLst>
            </p:spPr>
          </p:pic>
          <p:cxnSp>
            <p:nvCxnSpPr>
              <p:cNvPr id="81" name="Connettore diritto 16">
                <a:extLst>
                  <a:ext uri="{FF2B5EF4-FFF2-40B4-BE49-F238E27FC236}">
                    <a16:creationId xmlns:a16="http://schemas.microsoft.com/office/drawing/2014/main" id="{CC455A5A-DCDB-A64D-45CF-C54D354AA7A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055225" y="2382908"/>
                <a:ext cx="252000" cy="0"/>
              </a:xfrm>
              <a:prstGeom prst="line">
                <a:avLst/>
              </a:prstGeom>
              <a:ln w="38100">
                <a:solidFill>
                  <a:srgbClr val="0070C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88" name="Group 87">
                <a:extLst>
                  <a:ext uri="{FF2B5EF4-FFF2-40B4-BE49-F238E27FC236}">
                    <a16:creationId xmlns:a16="http://schemas.microsoft.com/office/drawing/2014/main" id="{51B95417-EEAD-ED91-354C-354A663A207F}"/>
                  </a:ext>
                </a:extLst>
              </p:cNvPr>
              <p:cNvGrpSpPr/>
              <p:nvPr/>
            </p:nvGrpSpPr>
            <p:grpSpPr>
              <a:xfrm>
                <a:off x="1171587" y="1236124"/>
                <a:ext cx="216173" cy="324000"/>
                <a:chOff x="1612800" y="1233427"/>
                <a:chExt cx="216173" cy="395244"/>
              </a:xfrm>
            </p:grpSpPr>
            <p:cxnSp>
              <p:nvCxnSpPr>
                <p:cNvPr id="82" name="Connettore diritto 16">
                  <a:extLst>
                    <a:ext uri="{FF2B5EF4-FFF2-40B4-BE49-F238E27FC236}">
                      <a16:creationId xmlns:a16="http://schemas.microsoft.com/office/drawing/2014/main" id="{96536256-6A97-4810-63F9-D5E50118D12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4380000" flipH="1">
                  <a:off x="1666973" y="1466671"/>
                  <a:ext cx="324000" cy="0"/>
                </a:xfrm>
                <a:prstGeom prst="line">
                  <a:avLst/>
                </a:prstGeom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83" name="Connettore diritto 16">
                  <a:extLst>
                    <a:ext uri="{FF2B5EF4-FFF2-40B4-BE49-F238E27FC236}">
                      <a16:creationId xmlns:a16="http://schemas.microsoft.com/office/drawing/2014/main" id="{D523EE55-29E3-62AB-C2D6-206A9F20BD2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4380000" flipH="1">
                  <a:off x="1623600" y="1454400"/>
                  <a:ext cx="324000" cy="0"/>
                </a:xfrm>
                <a:prstGeom prst="line">
                  <a:avLst/>
                </a:prstGeom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84" name="Connettore diritto 16">
                  <a:extLst>
                    <a:ext uri="{FF2B5EF4-FFF2-40B4-BE49-F238E27FC236}">
                      <a16:creationId xmlns:a16="http://schemas.microsoft.com/office/drawing/2014/main" id="{473B6494-9D7B-C01A-A78C-9C3945A9784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4380000" flipH="1">
                  <a:off x="1582336" y="1439315"/>
                  <a:ext cx="324000" cy="0"/>
                </a:xfrm>
                <a:prstGeom prst="line">
                  <a:avLst/>
                </a:prstGeom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85" name="Connettore diritto 16">
                  <a:extLst>
                    <a:ext uri="{FF2B5EF4-FFF2-40B4-BE49-F238E27FC236}">
                      <a16:creationId xmlns:a16="http://schemas.microsoft.com/office/drawing/2014/main" id="{64CD8D93-95A0-7039-5D74-D299E71E671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4380000" flipH="1">
                  <a:off x="1537200" y="1425600"/>
                  <a:ext cx="324000" cy="0"/>
                </a:xfrm>
                <a:prstGeom prst="line">
                  <a:avLst/>
                </a:prstGeom>
                <a:ln w="38100">
                  <a:solidFill>
                    <a:srgbClr val="FFC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86" name="Connettore diritto 16">
                  <a:extLst>
                    <a:ext uri="{FF2B5EF4-FFF2-40B4-BE49-F238E27FC236}">
                      <a16:creationId xmlns:a16="http://schemas.microsoft.com/office/drawing/2014/main" id="{3F7D4437-48EF-A472-C645-268C69D6F81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4380000" flipH="1">
                  <a:off x="1494000" y="1410514"/>
                  <a:ext cx="324000" cy="0"/>
                </a:xfrm>
                <a:prstGeom prst="line">
                  <a:avLst/>
                </a:prstGeom>
                <a:ln w="38100">
                  <a:solidFill>
                    <a:srgbClr val="FFC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87" name="Connettore diritto 16">
                  <a:extLst>
                    <a:ext uri="{FF2B5EF4-FFF2-40B4-BE49-F238E27FC236}">
                      <a16:creationId xmlns:a16="http://schemas.microsoft.com/office/drawing/2014/main" id="{15DE29CD-C6F6-3A86-69E0-D9E5B1F8862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4380000" flipH="1">
                  <a:off x="1450800" y="1395427"/>
                  <a:ext cx="324000" cy="0"/>
                </a:xfrm>
                <a:prstGeom prst="line">
                  <a:avLst/>
                </a:prstGeom>
                <a:ln w="38100">
                  <a:solidFill>
                    <a:srgbClr val="92D05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90" name="Connettore 2 23">
                <a:extLst>
                  <a:ext uri="{FF2B5EF4-FFF2-40B4-BE49-F238E27FC236}">
                    <a16:creationId xmlns:a16="http://schemas.microsoft.com/office/drawing/2014/main" id="{56275BE7-47F2-3B6B-A8B1-483A14CA771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59575" y="1548289"/>
                <a:ext cx="0" cy="43200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</p:cxnSp>
          <p:cxnSp>
            <p:nvCxnSpPr>
              <p:cNvPr id="92" name="Connettore 2 34">
                <a:extLst>
                  <a:ext uri="{FF2B5EF4-FFF2-40B4-BE49-F238E27FC236}">
                    <a16:creationId xmlns:a16="http://schemas.microsoft.com/office/drawing/2014/main" id="{6F8A72BB-58C5-DA02-AE1E-C1EA0B1DE8E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571396" y="2389888"/>
                <a:ext cx="432000" cy="47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</p:cxnSp>
          <p:sp>
            <p:nvSpPr>
              <p:cNvPr id="96" name="Parentesi graffa aperta 55">
                <a:extLst>
                  <a:ext uri="{FF2B5EF4-FFF2-40B4-BE49-F238E27FC236}">
                    <a16:creationId xmlns:a16="http://schemas.microsoft.com/office/drawing/2014/main" id="{F929EFC5-7561-23D6-60A5-9F23D8D2E27F}"/>
                  </a:ext>
                </a:extLst>
              </p:cNvPr>
              <p:cNvSpPr/>
              <p:nvPr/>
            </p:nvSpPr>
            <p:spPr>
              <a:xfrm>
                <a:off x="915290" y="1992144"/>
                <a:ext cx="108000" cy="468000"/>
              </a:xfrm>
              <a:prstGeom prst="leftBrace">
                <a:avLst>
                  <a:gd name="adj1" fmla="val 62254"/>
                  <a:gd name="adj2" fmla="val 50000"/>
                </a:avLst>
              </a:prstGeom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/>
                  <a:cs typeface="Helvetica"/>
                  <a:sym typeface="Arial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8" name="TextBox 97">
                    <a:extLst>
                      <a:ext uri="{FF2B5EF4-FFF2-40B4-BE49-F238E27FC236}">
                        <a16:creationId xmlns:a16="http://schemas.microsoft.com/office/drawing/2014/main" id="{8EB6FC5F-659C-1733-8433-BD526DC78BD6}"/>
                      </a:ext>
                    </a:extLst>
                  </p:cNvPr>
                  <p:cNvSpPr txBox="1"/>
                  <p:nvPr/>
                </p:nvSpPr>
                <p:spPr>
                  <a:xfrm>
                    <a:off x="1032931" y="1995312"/>
                    <a:ext cx="552011" cy="461665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rot="0" spcFirstLastPara="1" vertOverflow="overflow" horzOverflow="overflow" vert="horz" wrap="none" lIns="0" tIns="0" rIns="0" bIns="0" numCol="1" spcCol="38100" rtlCol="0" anchor="t">
                    <a:spAutoFit/>
                  </a:bodyPr>
                  <a:lstStyle/>
                  <a:p>
                    <a:pPr marL="0" marR="0" lvl="0" indent="0" algn="l" defTabSz="457200" rtl="0" eaLnBrk="1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0" lang="en-GB" sz="10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5</m:t>
                          </m:r>
                          <m:r>
                            <a:rPr kumimoji="0" lang="it-IT" sz="10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84.2 </m:t>
                          </m:r>
                          <m:r>
                            <a:rPr kumimoji="0" lang="it-IT" sz="10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𝜇</m:t>
                          </m:r>
                          <m:r>
                            <a:rPr kumimoji="0" lang="it-IT" sz="10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𝑚</m:t>
                          </m:r>
                        </m:oMath>
                      </m:oMathPara>
                    </a14:m>
                    <a:endParaRPr kumimoji="0" lang="it-IT" sz="10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Cambria Math" panose="02040503050406030204" pitchFamily="18" charset="0"/>
                      <a:cs typeface="Arial"/>
                      <a:sym typeface="Arial"/>
                    </a:endParaRPr>
                  </a:p>
                  <a:p>
                    <a:pPr marL="0" marR="0" lvl="0" indent="0" algn="l" defTabSz="457200" rtl="0" eaLnBrk="1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0" lang="it-IT" sz="10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+</m:t>
                          </m:r>
                        </m:oMath>
                      </m:oMathPara>
                    </a14:m>
                    <a:endParaRPr kumimoji="0" lang="it-IT" sz="10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Cambria Math" panose="02040503050406030204" pitchFamily="18" charset="0"/>
                      <a:cs typeface="Arial"/>
                      <a:sym typeface="Arial"/>
                    </a:endParaRPr>
                  </a:p>
                  <a:p>
                    <a:pPr marL="0" marR="0" lvl="0" indent="0" algn="l" defTabSz="457200" rtl="0" eaLnBrk="1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0" lang="it-IT" sz="10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127 </m:t>
                          </m:r>
                          <m:r>
                            <a:rPr kumimoji="0" lang="it-IT" sz="10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𝜇</m:t>
                          </m:r>
                          <m:r>
                            <a:rPr kumimoji="0" lang="it-IT" sz="10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𝑚</m:t>
                          </m:r>
                        </m:oMath>
                      </m:oMathPara>
                    </a14:m>
                    <a:endParaRPr kumimoji="0" lang="it-IT" sz="10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Cambria Math" panose="02040503050406030204" pitchFamily="18" charset="0"/>
                      <a:cs typeface="Arial"/>
                      <a:sym typeface="Arial"/>
                    </a:endParaRPr>
                  </a:p>
                </p:txBody>
              </p:sp>
            </mc:Choice>
            <mc:Fallback xmlns="">
              <p:sp>
                <p:nvSpPr>
                  <p:cNvPr id="98" name="TextBox 97">
                    <a:extLst>
                      <a:ext uri="{FF2B5EF4-FFF2-40B4-BE49-F238E27FC236}">
                        <a16:creationId xmlns:a16="http://schemas.microsoft.com/office/drawing/2014/main" id="{8EB6FC5F-659C-1733-8433-BD526DC78BD6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032931" y="1995312"/>
                    <a:ext cx="552011" cy="461665"/>
                  </a:xfrm>
                  <a:prstGeom prst="rect">
                    <a:avLst/>
                  </a:prstGeom>
                  <a:blipFill>
                    <a:blip r:embed="rId9"/>
                    <a:stretch>
                      <a:fillRect l="-5495" r="-5495" b="-7895"/>
                    </a:stretch>
                  </a:blipFill>
                  <a:ln w="12700" cap="flat">
                    <a:noFill/>
                    <a:miter lim="400000"/>
                  </a:ln>
                  <a:effectLst/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9" name="TextBox 98">
                    <a:extLst>
                      <a:ext uri="{FF2B5EF4-FFF2-40B4-BE49-F238E27FC236}">
                        <a16:creationId xmlns:a16="http://schemas.microsoft.com/office/drawing/2014/main" id="{1055289A-1898-28B8-2EDE-9CE125DAD49C}"/>
                      </a:ext>
                    </a:extLst>
                  </p:cNvPr>
                  <p:cNvSpPr txBox="1"/>
                  <p:nvPr/>
                </p:nvSpPr>
                <p:spPr>
                  <a:xfrm>
                    <a:off x="358494" y="2149200"/>
                    <a:ext cx="552011" cy="153888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rot="0" spcFirstLastPara="1" vertOverflow="overflow" horzOverflow="overflow" vert="horz" wrap="none" lIns="0" tIns="0" rIns="0" bIns="0" numCol="1" spcCol="38100" rtlCol="0" anchor="t">
                    <a:spAutoFit/>
                  </a:bodyPr>
                  <a:lstStyle/>
                  <a:p>
                    <a:pPr marL="0" marR="0" lvl="0" indent="0" algn="l" defTabSz="457200" rtl="0" eaLnBrk="1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0" lang="it-IT" sz="10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711.2 </m:t>
                          </m:r>
                          <m:r>
                            <a:rPr kumimoji="0" lang="it-IT" sz="10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𝜇</m:t>
                          </m:r>
                          <m:r>
                            <a:rPr kumimoji="0" lang="it-IT" sz="10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𝑚</m:t>
                          </m:r>
                        </m:oMath>
                      </m:oMathPara>
                    </a14:m>
                    <a:endParaRPr kumimoji="0" lang="it-IT" sz="10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Cambria Math" panose="02040503050406030204" pitchFamily="18" charset="0"/>
                      <a:cs typeface="Arial"/>
                      <a:sym typeface="Arial"/>
                    </a:endParaRPr>
                  </a:p>
                </p:txBody>
              </p:sp>
            </mc:Choice>
            <mc:Fallback xmlns="">
              <p:sp>
                <p:nvSpPr>
                  <p:cNvPr id="99" name="TextBox 98">
                    <a:extLst>
                      <a:ext uri="{FF2B5EF4-FFF2-40B4-BE49-F238E27FC236}">
                        <a16:creationId xmlns:a16="http://schemas.microsoft.com/office/drawing/2014/main" id="{1055289A-1898-28B8-2EDE-9CE125DAD49C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58494" y="2149200"/>
                    <a:ext cx="552011" cy="153888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 l="-5556" r="-5556" b="-24000"/>
                    </a:stretch>
                  </a:blipFill>
                  <a:ln w="12700" cap="flat">
                    <a:noFill/>
                    <a:miter lim="400000"/>
                  </a:ln>
                  <a:effectLst/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grpSp>
        <p:nvGrpSpPr>
          <p:cNvPr id="207" name="Group 206">
            <a:extLst>
              <a:ext uri="{FF2B5EF4-FFF2-40B4-BE49-F238E27FC236}">
                <a16:creationId xmlns:a16="http://schemas.microsoft.com/office/drawing/2014/main" id="{C2C8ED8E-3E84-A415-0734-67F737897657}"/>
              </a:ext>
            </a:extLst>
          </p:cNvPr>
          <p:cNvGrpSpPr/>
          <p:nvPr/>
        </p:nvGrpSpPr>
        <p:grpSpPr>
          <a:xfrm>
            <a:off x="2351849" y="861641"/>
            <a:ext cx="2216846" cy="2610109"/>
            <a:chOff x="97359" y="861641"/>
            <a:chExt cx="2216846" cy="2610109"/>
          </a:xfrm>
        </p:grpSpPr>
        <p:sp>
          <p:nvSpPr>
            <p:cNvPr id="208" name="CERN/INFN Agreements…">
              <a:extLst>
                <a:ext uri="{FF2B5EF4-FFF2-40B4-BE49-F238E27FC236}">
                  <a16:creationId xmlns:a16="http://schemas.microsoft.com/office/drawing/2014/main" id="{7F2F7FA1-5FAA-E36E-5FB9-F344C430C50D}"/>
                </a:ext>
              </a:extLst>
            </p:cNvPr>
            <p:cNvSpPr txBox="1">
              <a:spLocks/>
            </p:cNvSpPr>
            <p:nvPr/>
          </p:nvSpPr>
          <p:spPr>
            <a:xfrm>
              <a:off x="665782" y="861641"/>
              <a:ext cx="1080000" cy="27699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  </a:ext>
            </a:extLst>
          </p:spPr>
          <p:txBody>
            <a:bodyPr wrap="square" lIns="0" tIns="0" rIns="0" bIns="0">
              <a:spAutoFit/>
            </a:bodyPr>
            <a:lstStyle>
              <a:lvl1pPr marL="254000" marR="0" indent="-2540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1pPr>
              <a:lvl2pPr marL="4064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0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2pPr>
              <a:lvl3pPr marL="6096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3pPr>
              <a:lvl4pPr marL="8128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4pPr>
              <a:lvl5pPr marL="10160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5pPr>
              <a:lvl6pPr marL="25374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6pPr>
              <a:lvl7pPr marL="29946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7pPr>
              <a:lvl8pPr marL="34518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8pPr>
              <a:lvl9pPr marL="39090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9pPr>
            </a:lstStyle>
            <a:p>
              <a:pPr marL="0" marR="0" lvl="1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00000"/>
                </a:buClr>
                <a:buSzPct val="140000"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93BE"/>
                  </a:solidFill>
                  <a:effectLst/>
                  <a:uLnTx/>
                  <a:uFillTx/>
                  <a:latin typeface="Cantarell Regular"/>
                  <a:sym typeface="Cantarell Regular"/>
                </a:rPr>
                <a:t>Shimming1</a:t>
              </a:r>
            </a:p>
          </p:txBody>
        </p:sp>
        <p:grpSp>
          <p:nvGrpSpPr>
            <p:cNvPr id="209" name="Group 208">
              <a:extLst>
                <a:ext uri="{FF2B5EF4-FFF2-40B4-BE49-F238E27FC236}">
                  <a16:creationId xmlns:a16="http://schemas.microsoft.com/office/drawing/2014/main" id="{4787B831-46AE-DF0C-F4C3-8A09DA03DCA9}"/>
                </a:ext>
              </a:extLst>
            </p:cNvPr>
            <p:cNvGrpSpPr/>
            <p:nvPr/>
          </p:nvGrpSpPr>
          <p:grpSpPr>
            <a:xfrm>
              <a:off x="97359" y="1248490"/>
              <a:ext cx="2216846" cy="2223260"/>
              <a:chOff x="97359" y="1248490"/>
              <a:chExt cx="2216846" cy="2223260"/>
            </a:xfrm>
          </p:grpSpPr>
          <p:pic>
            <p:nvPicPr>
              <p:cNvPr id="210" name="Immagine 29">
                <a:extLst>
                  <a:ext uri="{FF2B5EF4-FFF2-40B4-BE49-F238E27FC236}">
                    <a16:creationId xmlns:a16="http://schemas.microsoft.com/office/drawing/2014/main" id="{08AB1C06-8227-A387-C7EA-CABC034D1ED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7359" y="1311750"/>
                <a:ext cx="2216846" cy="2160000"/>
              </a:xfrm>
              <a:prstGeom prst="rect">
                <a:avLst/>
              </a:prstGeom>
              <a:effectLst>
                <a:outerShdw blurRad="254000" dist="127000" dir="2700000" algn="ctr" rotWithShape="0">
                  <a:srgbClr val="000000">
                    <a:alpha val="40000"/>
                  </a:srgbClr>
                </a:outerShdw>
              </a:effectLst>
            </p:spPr>
          </p:pic>
          <p:cxnSp>
            <p:nvCxnSpPr>
              <p:cNvPr id="211" name="Connettore diritto 16">
                <a:extLst>
                  <a:ext uri="{FF2B5EF4-FFF2-40B4-BE49-F238E27FC236}">
                    <a16:creationId xmlns:a16="http://schemas.microsoft.com/office/drawing/2014/main" id="{B78F7083-D047-E43D-778B-6B958B3EE1F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055225" y="2382908"/>
                <a:ext cx="252000" cy="0"/>
              </a:xfrm>
              <a:prstGeom prst="line">
                <a:avLst/>
              </a:prstGeom>
              <a:ln w="38100">
                <a:solidFill>
                  <a:srgbClr val="92D05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212" name="Group 211">
                <a:extLst>
                  <a:ext uri="{FF2B5EF4-FFF2-40B4-BE49-F238E27FC236}">
                    <a16:creationId xmlns:a16="http://schemas.microsoft.com/office/drawing/2014/main" id="{A7A468DC-8703-20C8-BB6A-C44177F1E412}"/>
                  </a:ext>
                </a:extLst>
              </p:cNvPr>
              <p:cNvGrpSpPr/>
              <p:nvPr/>
            </p:nvGrpSpPr>
            <p:grpSpPr>
              <a:xfrm>
                <a:off x="1214787" y="1248490"/>
                <a:ext cx="172973" cy="311632"/>
                <a:chOff x="1656000" y="1248514"/>
                <a:chExt cx="172973" cy="380157"/>
              </a:xfrm>
            </p:grpSpPr>
            <p:cxnSp>
              <p:nvCxnSpPr>
                <p:cNvPr id="218" name="Connettore diritto 16">
                  <a:extLst>
                    <a:ext uri="{FF2B5EF4-FFF2-40B4-BE49-F238E27FC236}">
                      <a16:creationId xmlns:a16="http://schemas.microsoft.com/office/drawing/2014/main" id="{60F1A510-F2E2-40A6-38E4-65F1EE7DBE0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4380000" flipH="1">
                  <a:off x="1666973" y="1466671"/>
                  <a:ext cx="324000" cy="0"/>
                </a:xfrm>
                <a:prstGeom prst="line">
                  <a:avLst/>
                </a:prstGeom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19" name="Connettore diritto 16">
                  <a:extLst>
                    <a:ext uri="{FF2B5EF4-FFF2-40B4-BE49-F238E27FC236}">
                      <a16:creationId xmlns:a16="http://schemas.microsoft.com/office/drawing/2014/main" id="{741AE685-334C-65FC-4678-257144F04B0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4380000" flipH="1">
                  <a:off x="1623600" y="1454400"/>
                  <a:ext cx="324000" cy="0"/>
                </a:xfrm>
                <a:prstGeom prst="line">
                  <a:avLst/>
                </a:prstGeom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20" name="Connettore diritto 16">
                  <a:extLst>
                    <a:ext uri="{FF2B5EF4-FFF2-40B4-BE49-F238E27FC236}">
                      <a16:creationId xmlns:a16="http://schemas.microsoft.com/office/drawing/2014/main" id="{B5E3CB8C-B341-D0B9-F6F6-21C4084178A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4380000" flipH="1">
                  <a:off x="1582336" y="1439315"/>
                  <a:ext cx="324000" cy="0"/>
                </a:xfrm>
                <a:prstGeom prst="line">
                  <a:avLst/>
                </a:prstGeom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21" name="Connettore diritto 16">
                  <a:extLst>
                    <a:ext uri="{FF2B5EF4-FFF2-40B4-BE49-F238E27FC236}">
                      <a16:creationId xmlns:a16="http://schemas.microsoft.com/office/drawing/2014/main" id="{549D8761-E705-576E-413B-4D6830614D6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4380000" flipH="1">
                  <a:off x="1537200" y="1425600"/>
                  <a:ext cx="324000" cy="0"/>
                </a:xfrm>
                <a:prstGeom prst="line">
                  <a:avLst/>
                </a:prstGeom>
                <a:ln w="38100">
                  <a:solidFill>
                    <a:srgbClr val="FFC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22" name="Connettore diritto 16">
                  <a:extLst>
                    <a:ext uri="{FF2B5EF4-FFF2-40B4-BE49-F238E27FC236}">
                      <a16:creationId xmlns:a16="http://schemas.microsoft.com/office/drawing/2014/main" id="{80D40686-2EF0-348B-C939-20A5F107701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4380000" flipH="1">
                  <a:off x="1494000" y="1410514"/>
                  <a:ext cx="324000" cy="0"/>
                </a:xfrm>
                <a:prstGeom prst="line">
                  <a:avLst/>
                </a:prstGeom>
                <a:ln w="38100">
                  <a:solidFill>
                    <a:srgbClr val="FFC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13" name="Connettore 2 23">
                <a:extLst>
                  <a:ext uri="{FF2B5EF4-FFF2-40B4-BE49-F238E27FC236}">
                    <a16:creationId xmlns:a16="http://schemas.microsoft.com/office/drawing/2014/main" id="{AE10B185-E9F3-9D97-B1CC-1D7F469B6DD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59575" y="1548289"/>
                <a:ext cx="0" cy="43200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</p:cxnSp>
          <p:cxnSp>
            <p:nvCxnSpPr>
              <p:cNvPr id="214" name="Connettore 2 34">
                <a:extLst>
                  <a:ext uri="{FF2B5EF4-FFF2-40B4-BE49-F238E27FC236}">
                    <a16:creationId xmlns:a16="http://schemas.microsoft.com/office/drawing/2014/main" id="{D8505B30-9F61-C13B-CC08-82417172B52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571396" y="2389888"/>
                <a:ext cx="432000" cy="47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</p:cxnSp>
          <p:sp>
            <p:nvSpPr>
              <p:cNvPr id="215" name="Parentesi graffa aperta 55">
                <a:extLst>
                  <a:ext uri="{FF2B5EF4-FFF2-40B4-BE49-F238E27FC236}">
                    <a16:creationId xmlns:a16="http://schemas.microsoft.com/office/drawing/2014/main" id="{849F1F62-CF67-22F6-A862-C06298DF6C01}"/>
                  </a:ext>
                </a:extLst>
              </p:cNvPr>
              <p:cNvSpPr/>
              <p:nvPr/>
            </p:nvSpPr>
            <p:spPr>
              <a:xfrm>
                <a:off x="915290" y="1992144"/>
                <a:ext cx="108000" cy="468000"/>
              </a:xfrm>
              <a:prstGeom prst="leftBrace">
                <a:avLst>
                  <a:gd name="adj1" fmla="val 62254"/>
                  <a:gd name="adj2" fmla="val 50000"/>
                </a:avLst>
              </a:prstGeom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/>
                  <a:cs typeface="Helvetica"/>
                  <a:sym typeface="Arial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16" name="TextBox 215">
                    <a:extLst>
                      <a:ext uri="{FF2B5EF4-FFF2-40B4-BE49-F238E27FC236}">
                        <a16:creationId xmlns:a16="http://schemas.microsoft.com/office/drawing/2014/main" id="{5B67D219-023A-C43E-6CDF-A7D01B4E5E36}"/>
                      </a:ext>
                    </a:extLst>
                  </p:cNvPr>
                  <p:cNvSpPr txBox="1"/>
                  <p:nvPr/>
                </p:nvSpPr>
                <p:spPr>
                  <a:xfrm>
                    <a:off x="1032931" y="1995312"/>
                    <a:ext cx="552011" cy="461665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rot="0" spcFirstLastPara="1" vertOverflow="overflow" horzOverflow="overflow" vert="horz" wrap="none" lIns="0" tIns="0" rIns="0" bIns="0" numCol="1" spcCol="38100" rtlCol="0" anchor="t">
                    <a:spAutoFit/>
                  </a:bodyPr>
                  <a:lstStyle/>
                  <a:p>
                    <a:pPr marL="0" marR="0" lvl="0" indent="0" algn="l" defTabSz="457200" rtl="0" eaLnBrk="1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0" lang="en-GB" sz="10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5</m:t>
                          </m:r>
                          <m:r>
                            <a:rPr kumimoji="0" lang="it-IT" sz="10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33.4 </m:t>
                          </m:r>
                          <m:r>
                            <a:rPr kumimoji="0" lang="it-IT" sz="10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𝜇</m:t>
                          </m:r>
                          <m:r>
                            <a:rPr kumimoji="0" lang="it-IT" sz="10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𝑚</m:t>
                          </m:r>
                        </m:oMath>
                      </m:oMathPara>
                    </a14:m>
                    <a:endParaRPr kumimoji="0" lang="it-IT" sz="10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Cambria Math" panose="02040503050406030204" pitchFamily="18" charset="0"/>
                      <a:cs typeface="Arial"/>
                      <a:sym typeface="Arial"/>
                    </a:endParaRPr>
                  </a:p>
                  <a:p>
                    <a:pPr marL="0" marR="0" lvl="0" indent="0" algn="l" defTabSz="457200" rtl="0" eaLnBrk="1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0" lang="it-IT" sz="10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+</m:t>
                          </m:r>
                        </m:oMath>
                      </m:oMathPara>
                    </a14:m>
                    <a:endParaRPr kumimoji="0" lang="it-IT" sz="10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Cambria Math" panose="02040503050406030204" pitchFamily="18" charset="0"/>
                      <a:cs typeface="Arial"/>
                      <a:sym typeface="Arial"/>
                    </a:endParaRPr>
                  </a:p>
                  <a:p>
                    <a:pPr marL="0" marR="0" lvl="0" indent="0" algn="l" defTabSz="457200" rtl="0" eaLnBrk="1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0" lang="it-IT" sz="10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5</m:t>
                          </m:r>
                          <m:r>
                            <a:rPr kumimoji="0" lang="it-IT" sz="10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0.8 </m:t>
                          </m:r>
                          <m:r>
                            <a:rPr kumimoji="0" lang="it-IT" sz="10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𝜇</m:t>
                          </m:r>
                          <m:r>
                            <a:rPr kumimoji="0" lang="it-IT" sz="10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𝑚</m:t>
                          </m:r>
                        </m:oMath>
                      </m:oMathPara>
                    </a14:m>
                    <a:endParaRPr kumimoji="0" lang="it-IT" sz="10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Cambria Math" panose="02040503050406030204" pitchFamily="18" charset="0"/>
                      <a:cs typeface="Arial"/>
                      <a:sym typeface="Arial"/>
                    </a:endParaRPr>
                  </a:p>
                </p:txBody>
              </p:sp>
            </mc:Choice>
            <mc:Fallback xmlns="">
              <p:sp>
                <p:nvSpPr>
                  <p:cNvPr id="216" name="TextBox 215">
                    <a:extLst>
                      <a:ext uri="{FF2B5EF4-FFF2-40B4-BE49-F238E27FC236}">
                        <a16:creationId xmlns:a16="http://schemas.microsoft.com/office/drawing/2014/main" id="{5B67D219-023A-C43E-6CDF-A7D01B4E5E36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032931" y="1995312"/>
                    <a:ext cx="552011" cy="461665"/>
                  </a:xfrm>
                  <a:prstGeom prst="rect">
                    <a:avLst/>
                  </a:prstGeom>
                  <a:blipFill>
                    <a:blip r:embed="rId11"/>
                    <a:stretch>
                      <a:fillRect l="-5495" r="-5495" b="-7895"/>
                    </a:stretch>
                  </a:blipFill>
                  <a:ln w="12700" cap="flat">
                    <a:noFill/>
                    <a:miter lim="400000"/>
                  </a:ln>
                  <a:effectLst/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17" name="TextBox 216">
                    <a:extLst>
                      <a:ext uri="{FF2B5EF4-FFF2-40B4-BE49-F238E27FC236}">
                        <a16:creationId xmlns:a16="http://schemas.microsoft.com/office/drawing/2014/main" id="{9FEB0E73-1D1F-D255-75D6-8B5F33991A58}"/>
                      </a:ext>
                    </a:extLst>
                  </p:cNvPr>
                  <p:cNvSpPr txBox="1"/>
                  <p:nvPr/>
                </p:nvSpPr>
                <p:spPr>
                  <a:xfrm>
                    <a:off x="358494" y="2149200"/>
                    <a:ext cx="552011" cy="153888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rot="0" spcFirstLastPara="1" vertOverflow="overflow" horzOverflow="overflow" vert="horz" wrap="none" lIns="0" tIns="0" rIns="0" bIns="0" numCol="1" spcCol="38100" rtlCol="0" anchor="t">
                    <a:spAutoFit/>
                  </a:bodyPr>
                  <a:lstStyle/>
                  <a:p>
                    <a:pPr marL="0" marR="0" lvl="0" indent="0" algn="l" defTabSz="457200" rtl="0" eaLnBrk="1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0" lang="it-IT" sz="10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584.2 </m:t>
                          </m:r>
                          <m:r>
                            <a:rPr kumimoji="0" lang="it-IT" sz="10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𝜇</m:t>
                          </m:r>
                          <m:r>
                            <a:rPr kumimoji="0" lang="it-IT" sz="10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𝑚</m:t>
                          </m:r>
                        </m:oMath>
                      </m:oMathPara>
                    </a14:m>
                    <a:endParaRPr kumimoji="0" lang="it-IT" sz="10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Cambria Math" panose="02040503050406030204" pitchFamily="18" charset="0"/>
                      <a:cs typeface="Arial"/>
                      <a:sym typeface="Arial"/>
                    </a:endParaRPr>
                  </a:p>
                </p:txBody>
              </p:sp>
            </mc:Choice>
            <mc:Fallback xmlns="">
              <p:sp>
                <p:nvSpPr>
                  <p:cNvPr id="217" name="TextBox 216">
                    <a:extLst>
                      <a:ext uri="{FF2B5EF4-FFF2-40B4-BE49-F238E27FC236}">
                        <a16:creationId xmlns:a16="http://schemas.microsoft.com/office/drawing/2014/main" id="{9FEB0E73-1D1F-D255-75D6-8B5F33991A58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58494" y="2149200"/>
                    <a:ext cx="552011" cy="153888"/>
                  </a:xfrm>
                  <a:prstGeom prst="rect">
                    <a:avLst/>
                  </a:prstGeom>
                  <a:blipFill>
                    <a:blip r:embed="rId12"/>
                    <a:stretch>
                      <a:fillRect l="-5556" r="-5556" b="-24000"/>
                    </a:stretch>
                  </a:blipFill>
                  <a:ln w="12700" cap="flat">
                    <a:noFill/>
                    <a:miter lim="400000"/>
                  </a:ln>
                  <a:effectLst/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grpSp>
        <p:nvGrpSpPr>
          <p:cNvPr id="224" name="Group 223">
            <a:extLst>
              <a:ext uri="{FF2B5EF4-FFF2-40B4-BE49-F238E27FC236}">
                <a16:creationId xmlns:a16="http://schemas.microsoft.com/office/drawing/2014/main" id="{08C6C9D5-A857-0367-4658-2B9D88C807F0}"/>
              </a:ext>
            </a:extLst>
          </p:cNvPr>
          <p:cNvGrpSpPr/>
          <p:nvPr/>
        </p:nvGrpSpPr>
        <p:grpSpPr>
          <a:xfrm>
            <a:off x="4606339" y="861641"/>
            <a:ext cx="2216846" cy="2610109"/>
            <a:chOff x="97359" y="861641"/>
            <a:chExt cx="2216846" cy="2610109"/>
          </a:xfrm>
        </p:grpSpPr>
        <p:sp>
          <p:nvSpPr>
            <p:cNvPr id="225" name="CERN/INFN Agreements…">
              <a:extLst>
                <a:ext uri="{FF2B5EF4-FFF2-40B4-BE49-F238E27FC236}">
                  <a16:creationId xmlns:a16="http://schemas.microsoft.com/office/drawing/2014/main" id="{498F9105-1302-700C-5522-6D5CE68B11B2}"/>
                </a:ext>
              </a:extLst>
            </p:cNvPr>
            <p:cNvSpPr txBox="1">
              <a:spLocks/>
            </p:cNvSpPr>
            <p:nvPr/>
          </p:nvSpPr>
          <p:spPr>
            <a:xfrm>
              <a:off x="665782" y="861641"/>
              <a:ext cx="1080000" cy="27699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  </a:ext>
            </a:extLst>
          </p:spPr>
          <p:txBody>
            <a:bodyPr wrap="square" lIns="0" tIns="0" rIns="0" bIns="0">
              <a:spAutoFit/>
            </a:bodyPr>
            <a:lstStyle>
              <a:lvl1pPr marL="254000" marR="0" indent="-2540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1pPr>
              <a:lvl2pPr marL="4064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0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2pPr>
              <a:lvl3pPr marL="6096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3pPr>
              <a:lvl4pPr marL="8128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4pPr>
              <a:lvl5pPr marL="10160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5pPr>
              <a:lvl6pPr marL="25374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6pPr>
              <a:lvl7pPr marL="29946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7pPr>
              <a:lvl8pPr marL="34518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8pPr>
              <a:lvl9pPr marL="39090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9pPr>
            </a:lstStyle>
            <a:p>
              <a:pPr marL="0" marR="0" lvl="1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00000"/>
                </a:buClr>
                <a:buSzPct val="140000"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93BE"/>
                  </a:solidFill>
                  <a:effectLst/>
                  <a:uLnTx/>
                  <a:uFillTx/>
                  <a:latin typeface="Cantarell Regular"/>
                  <a:sym typeface="Cantarell Regular"/>
                </a:rPr>
                <a:t>Shimming2</a:t>
              </a:r>
            </a:p>
          </p:txBody>
        </p:sp>
        <p:grpSp>
          <p:nvGrpSpPr>
            <p:cNvPr id="226" name="Group 225">
              <a:extLst>
                <a:ext uri="{FF2B5EF4-FFF2-40B4-BE49-F238E27FC236}">
                  <a16:creationId xmlns:a16="http://schemas.microsoft.com/office/drawing/2014/main" id="{65FB3603-F367-3CCC-D23B-474F349ED847}"/>
                </a:ext>
              </a:extLst>
            </p:cNvPr>
            <p:cNvGrpSpPr/>
            <p:nvPr/>
          </p:nvGrpSpPr>
          <p:grpSpPr>
            <a:xfrm>
              <a:off x="97359" y="1260856"/>
              <a:ext cx="2216846" cy="2210894"/>
              <a:chOff x="97359" y="1260856"/>
              <a:chExt cx="2216846" cy="2210894"/>
            </a:xfrm>
          </p:grpSpPr>
          <p:pic>
            <p:nvPicPr>
              <p:cNvPr id="227" name="Immagine 29">
                <a:extLst>
                  <a:ext uri="{FF2B5EF4-FFF2-40B4-BE49-F238E27FC236}">
                    <a16:creationId xmlns:a16="http://schemas.microsoft.com/office/drawing/2014/main" id="{65F5C945-B598-FA23-C35F-4F8FEAFB7D5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7359" y="1311750"/>
                <a:ext cx="2216846" cy="2160000"/>
              </a:xfrm>
              <a:prstGeom prst="rect">
                <a:avLst/>
              </a:prstGeom>
              <a:effectLst>
                <a:outerShdw blurRad="254000" dist="127000" dir="2700000" algn="ctr" rotWithShape="0">
                  <a:srgbClr val="000000">
                    <a:alpha val="40000"/>
                  </a:srgbClr>
                </a:outerShdw>
              </a:effectLst>
            </p:spPr>
          </p:pic>
          <p:cxnSp>
            <p:nvCxnSpPr>
              <p:cNvPr id="228" name="Connettore diritto 16">
                <a:extLst>
                  <a:ext uri="{FF2B5EF4-FFF2-40B4-BE49-F238E27FC236}">
                    <a16:creationId xmlns:a16="http://schemas.microsoft.com/office/drawing/2014/main" id="{D4E2917D-EDB6-5072-3426-E2C29163194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055225" y="2382908"/>
                <a:ext cx="252000" cy="0"/>
              </a:xfrm>
              <a:prstGeom prst="line">
                <a:avLst/>
              </a:prstGeom>
              <a:ln w="38100">
                <a:solidFill>
                  <a:srgbClr val="92D05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229" name="Group 228">
                <a:extLst>
                  <a:ext uri="{FF2B5EF4-FFF2-40B4-BE49-F238E27FC236}">
                    <a16:creationId xmlns:a16="http://schemas.microsoft.com/office/drawing/2014/main" id="{F4D1990C-4A81-F0F5-CB0E-443F1F293162}"/>
                  </a:ext>
                </a:extLst>
              </p:cNvPr>
              <p:cNvGrpSpPr/>
              <p:nvPr/>
            </p:nvGrpSpPr>
            <p:grpSpPr>
              <a:xfrm>
                <a:off x="1257987" y="1260856"/>
                <a:ext cx="129773" cy="299265"/>
                <a:chOff x="1699200" y="1263600"/>
                <a:chExt cx="129773" cy="365071"/>
              </a:xfrm>
            </p:grpSpPr>
            <p:cxnSp>
              <p:nvCxnSpPr>
                <p:cNvPr id="235" name="Connettore diritto 16">
                  <a:extLst>
                    <a:ext uri="{FF2B5EF4-FFF2-40B4-BE49-F238E27FC236}">
                      <a16:creationId xmlns:a16="http://schemas.microsoft.com/office/drawing/2014/main" id="{8CEAF87C-77F4-7D59-9E6C-4AC8FD63298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4380000" flipH="1">
                  <a:off x="1666973" y="1466671"/>
                  <a:ext cx="324000" cy="0"/>
                </a:xfrm>
                <a:prstGeom prst="line">
                  <a:avLst/>
                </a:prstGeom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36" name="Connettore diritto 16">
                  <a:extLst>
                    <a:ext uri="{FF2B5EF4-FFF2-40B4-BE49-F238E27FC236}">
                      <a16:creationId xmlns:a16="http://schemas.microsoft.com/office/drawing/2014/main" id="{233E5114-4555-0008-155E-9CD6A4EFD11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4380000" flipH="1">
                  <a:off x="1623600" y="1454400"/>
                  <a:ext cx="324000" cy="0"/>
                </a:xfrm>
                <a:prstGeom prst="line">
                  <a:avLst/>
                </a:prstGeom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37" name="Connettore diritto 16">
                  <a:extLst>
                    <a:ext uri="{FF2B5EF4-FFF2-40B4-BE49-F238E27FC236}">
                      <a16:creationId xmlns:a16="http://schemas.microsoft.com/office/drawing/2014/main" id="{1C7C3C04-D5E2-26D3-6449-4DB44EFF0DE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4380000" flipH="1">
                  <a:off x="1582336" y="1439315"/>
                  <a:ext cx="324000" cy="0"/>
                </a:xfrm>
                <a:prstGeom prst="line">
                  <a:avLst/>
                </a:prstGeom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38" name="Connettore diritto 16">
                  <a:extLst>
                    <a:ext uri="{FF2B5EF4-FFF2-40B4-BE49-F238E27FC236}">
                      <a16:creationId xmlns:a16="http://schemas.microsoft.com/office/drawing/2014/main" id="{C068368E-EE52-CBDB-AAD3-19CB49FCAE3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4380000" flipH="1">
                  <a:off x="1537200" y="1425600"/>
                  <a:ext cx="324000" cy="0"/>
                </a:xfrm>
                <a:prstGeom prst="line">
                  <a:avLst/>
                </a:prstGeom>
                <a:ln w="38100">
                  <a:solidFill>
                    <a:srgbClr val="FFC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30" name="Connettore 2 23">
                <a:extLst>
                  <a:ext uri="{FF2B5EF4-FFF2-40B4-BE49-F238E27FC236}">
                    <a16:creationId xmlns:a16="http://schemas.microsoft.com/office/drawing/2014/main" id="{A075F17C-C2B8-AF03-A1B5-FA697CE69B1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59575" y="1548289"/>
                <a:ext cx="0" cy="43200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</p:cxnSp>
          <p:cxnSp>
            <p:nvCxnSpPr>
              <p:cNvPr id="231" name="Connettore 2 34">
                <a:extLst>
                  <a:ext uri="{FF2B5EF4-FFF2-40B4-BE49-F238E27FC236}">
                    <a16:creationId xmlns:a16="http://schemas.microsoft.com/office/drawing/2014/main" id="{B958741E-D182-59EF-2A44-1BEE28C987B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571396" y="2389888"/>
                <a:ext cx="432000" cy="47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</p:cxnSp>
          <p:sp>
            <p:nvSpPr>
              <p:cNvPr id="232" name="Parentesi graffa aperta 55">
                <a:extLst>
                  <a:ext uri="{FF2B5EF4-FFF2-40B4-BE49-F238E27FC236}">
                    <a16:creationId xmlns:a16="http://schemas.microsoft.com/office/drawing/2014/main" id="{FC33F88C-081E-551F-6F85-12C6AF1D9EA5}"/>
                  </a:ext>
                </a:extLst>
              </p:cNvPr>
              <p:cNvSpPr/>
              <p:nvPr/>
            </p:nvSpPr>
            <p:spPr>
              <a:xfrm>
                <a:off x="915290" y="1992144"/>
                <a:ext cx="108000" cy="468000"/>
              </a:xfrm>
              <a:prstGeom prst="leftBrace">
                <a:avLst>
                  <a:gd name="adj1" fmla="val 62254"/>
                  <a:gd name="adj2" fmla="val 50000"/>
                </a:avLst>
              </a:prstGeom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/>
                  <a:cs typeface="Helvetica"/>
                  <a:sym typeface="Arial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33" name="TextBox 232">
                    <a:extLst>
                      <a:ext uri="{FF2B5EF4-FFF2-40B4-BE49-F238E27FC236}">
                        <a16:creationId xmlns:a16="http://schemas.microsoft.com/office/drawing/2014/main" id="{80C5E3BA-EA23-0266-4116-9AE738E2843C}"/>
                      </a:ext>
                    </a:extLst>
                  </p:cNvPr>
                  <p:cNvSpPr txBox="1"/>
                  <p:nvPr/>
                </p:nvSpPr>
                <p:spPr>
                  <a:xfrm>
                    <a:off x="1032931" y="1995312"/>
                    <a:ext cx="552011" cy="461665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rot="0" spcFirstLastPara="1" vertOverflow="overflow" horzOverflow="overflow" vert="horz" wrap="none" lIns="0" tIns="0" rIns="0" bIns="0" numCol="1" spcCol="38100" rtlCol="0" anchor="t">
                    <a:spAutoFit/>
                  </a:bodyPr>
                  <a:lstStyle/>
                  <a:p>
                    <a:pPr marL="0" marR="0" lvl="0" indent="0" algn="l" defTabSz="457200" rtl="0" eaLnBrk="1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0" lang="en-GB" sz="10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4</m:t>
                          </m:r>
                          <m:r>
                            <a:rPr kumimoji="0" lang="it-IT" sz="10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57.2 </m:t>
                          </m:r>
                          <m:r>
                            <a:rPr kumimoji="0" lang="it-IT" sz="10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𝜇</m:t>
                          </m:r>
                          <m:r>
                            <a:rPr kumimoji="0" lang="it-IT" sz="10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𝑚</m:t>
                          </m:r>
                        </m:oMath>
                      </m:oMathPara>
                    </a14:m>
                    <a:endParaRPr kumimoji="0" lang="it-IT" sz="10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Cambria Math" panose="02040503050406030204" pitchFamily="18" charset="0"/>
                      <a:cs typeface="Arial"/>
                      <a:sym typeface="Arial"/>
                    </a:endParaRPr>
                  </a:p>
                  <a:p>
                    <a:pPr marL="0" marR="0" lvl="0" indent="0" algn="l" defTabSz="457200" rtl="0" eaLnBrk="1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0" lang="it-IT" sz="10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+</m:t>
                          </m:r>
                        </m:oMath>
                      </m:oMathPara>
                    </a14:m>
                    <a:endParaRPr kumimoji="0" lang="it-IT" sz="10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Cambria Math" panose="02040503050406030204" pitchFamily="18" charset="0"/>
                      <a:cs typeface="Arial"/>
                      <a:sym typeface="Arial"/>
                    </a:endParaRPr>
                  </a:p>
                  <a:p>
                    <a:pPr marL="0" marR="0" lvl="0" indent="0" algn="l" defTabSz="457200" rtl="0" eaLnBrk="1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0" lang="it-IT" sz="10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5</m:t>
                          </m:r>
                          <m:r>
                            <a:rPr kumimoji="0" lang="it-IT" sz="10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0.8 </m:t>
                          </m:r>
                          <m:r>
                            <a:rPr kumimoji="0" lang="it-IT" sz="10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𝜇</m:t>
                          </m:r>
                          <m:r>
                            <a:rPr kumimoji="0" lang="it-IT" sz="10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𝑚</m:t>
                          </m:r>
                        </m:oMath>
                      </m:oMathPara>
                    </a14:m>
                    <a:endParaRPr kumimoji="0" lang="it-IT" sz="10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Cambria Math" panose="02040503050406030204" pitchFamily="18" charset="0"/>
                      <a:cs typeface="Arial"/>
                      <a:sym typeface="Arial"/>
                    </a:endParaRPr>
                  </a:p>
                </p:txBody>
              </p:sp>
            </mc:Choice>
            <mc:Fallback xmlns="">
              <p:sp>
                <p:nvSpPr>
                  <p:cNvPr id="233" name="TextBox 232">
                    <a:extLst>
                      <a:ext uri="{FF2B5EF4-FFF2-40B4-BE49-F238E27FC236}">
                        <a16:creationId xmlns:a16="http://schemas.microsoft.com/office/drawing/2014/main" id="{80C5E3BA-EA23-0266-4116-9AE738E2843C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032931" y="1995312"/>
                    <a:ext cx="552011" cy="461665"/>
                  </a:xfrm>
                  <a:prstGeom prst="rect">
                    <a:avLst/>
                  </a:prstGeom>
                  <a:blipFill>
                    <a:blip r:embed="rId13"/>
                    <a:stretch>
                      <a:fillRect l="-4396" r="-5495" b="-7895"/>
                    </a:stretch>
                  </a:blipFill>
                  <a:ln w="12700" cap="flat">
                    <a:noFill/>
                    <a:miter lim="400000"/>
                  </a:ln>
                  <a:effectLst/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34" name="TextBox 233">
                    <a:extLst>
                      <a:ext uri="{FF2B5EF4-FFF2-40B4-BE49-F238E27FC236}">
                        <a16:creationId xmlns:a16="http://schemas.microsoft.com/office/drawing/2014/main" id="{AD24932F-5845-F46E-B635-0D476196E99D}"/>
                      </a:ext>
                    </a:extLst>
                  </p:cNvPr>
                  <p:cNvSpPr txBox="1"/>
                  <p:nvPr/>
                </p:nvSpPr>
                <p:spPr>
                  <a:xfrm>
                    <a:off x="428294" y="2149200"/>
                    <a:ext cx="455830" cy="153888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rot="0" spcFirstLastPara="1" vertOverflow="overflow" horzOverflow="overflow" vert="horz" wrap="none" lIns="0" tIns="0" rIns="0" bIns="0" numCol="1" spcCol="38100" rtlCol="0" anchor="t">
                    <a:spAutoFit/>
                  </a:bodyPr>
                  <a:lstStyle/>
                  <a:p>
                    <a:pPr marL="0" marR="0" lvl="0" indent="0" algn="l" defTabSz="457200" rtl="0" eaLnBrk="1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0" lang="it-IT" sz="10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508 </m:t>
                          </m:r>
                          <m:r>
                            <a:rPr kumimoji="0" lang="it-IT" sz="10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𝜇</m:t>
                          </m:r>
                          <m:r>
                            <a:rPr kumimoji="0" lang="it-IT" sz="10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𝑚</m:t>
                          </m:r>
                        </m:oMath>
                      </m:oMathPara>
                    </a14:m>
                    <a:endParaRPr kumimoji="0" lang="it-IT" sz="10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Cambria Math" panose="02040503050406030204" pitchFamily="18" charset="0"/>
                      <a:cs typeface="Arial"/>
                      <a:sym typeface="Arial"/>
                    </a:endParaRPr>
                  </a:p>
                </p:txBody>
              </p:sp>
            </mc:Choice>
            <mc:Fallback xmlns="">
              <p:sp>
                <p:nvSpPr>
                  <p:cNvPr id="234" name="TextBox 233">
                    <a:extLst>
                      <a:ext uri="{FF2B5EF4-FFF2-40B4-BE49-F238E27FC236}">
                        <a16:creationId xmlns:a16="http://schemas.microsoft.com/office/drawing/2014/main" id="{AD24932F-5845-F46E-B635-0D476196E99D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28294" y="2149200"/>
                    <a:ext cx="455830" cy="153888"/>
                  </a:xfrm>
                  <a:prstGeom prst="rect">
                    <a:avLst/>
                  </a:prstGeom>
                  <a:blipFill>
                    <a:blip r:embed="rId14"/>
                    <a:stretch>
                      <a:fillRect l="-6667" r="-5333" b="-24000"/>
                    </a:stretch>
                  </a:blipFill>
                  <a:ln w="12700" cap="flat">
                    <a:noFill/>
                    <a:miter lim="400000"/>
                  </a:ln>
                  <a:effectLst/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grpSp>
        <p:nvGrpSpPr>
          <p:cNvPr id="241" name="Group 240">
            <a:extLst>
              <a:ext uri="{FF2B5EF4-FFF2-40B4-BE49-F238E27FC236}">
                <a16:creationId xmlns:a16="http://schemas.microsoft.com/office/drawing/2014/main" id="{30940A3F-8A71-B7E1-7478-4D436EE51873}"/>
              </a:ext>
            </a:extLst>
          </p:cNvPr>
          <p:cNvGrpSpPr/>
          <p:nvPr/>
        </p:nvGrpSpPr>
        <p:grpSpPr>
          <a:xfrm>
            <a:off x="6860830" y="861641"/>
            <a:ext cx="2216846" cy="2610109"/>
            <a:chOff x="97359" y="861641"/>
            <a:chExt cx="2216846" cy="2610109"/>
          </a:xfrm>
        </p:grpSpPr>
        <p:sp>
          <p:nvSpPr>
            <p:cNvPr id="242" name="CERN/INFN Agreements…">
              <a:extLst>
                <a:ext uri="{FF2B5EF4-FFF2-40B4-BE49-F238E27FC236}">
                  <a16:creationId xmlns:a16="http://schemas.microsoft.com/office/drawing/2014/main" id="{D7852F4C-70A1-BFFC-4EBB-E7CACBB1C185}"/>
                </a:ext>
              </a:extLst>
            </p:cNvPr>
            <p:cNvSpPr txBox="1">
              <a:spLocks/>
            </p:cNvSpPr>
            <p:nvPr/>
          </p:nvSpPr>
          <p:spPr>
            <a:xfrm>
              <a:off x="665782" y="861641"/>
              <a:ext cx="1080000" cy="27699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  </a:ext>
            </a:extLst>
          </p:spPr>
          <p:txBody>
            <a:bodyPr wrap="square" lIns="0" tIns="0" rIns="0" bIns="0">
              <a:spAutoFit/>
            </a:bodyPr>
            <a:lstStyle>
              <a:lvl1pPr marL="254000" marR="0" indent="-2540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1pPr>
              <a:lvl2pPr marL="4064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0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2pPr>
              <a:lvl3pPr marL="6096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3pPr>
              <a:lvl4pPr marL="8128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4pPr>
              <a:lvl5pPr marL="10160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5pPr>
              <a:lvl6pPr marL="25374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6pPr>
              <a:lvl7pPr marL="29946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7pPr>
              <a:lvl8pPr marL="34518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8pPr>
              <a:lvl9pPr marL="39090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9pPr>
            </a:lstStyle>
            <a:p>
              <a:pPr marL="0" marR="0" lvl="1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00000"/>
                </a:buClr>
                <a:buSzPct val="140000"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93BE"/>
                  </a:solidFill>
                  <a:effectLst/>
                  <a:uLnTx/>
                  <a:uFillTx/>
                  <a:latin typeface="Cantarell Regular"/>
                  <a:sym typeface="Cantarell Regular"/>
                </a:rPr>
                <a:t>Shimming3</a:t>
              </a:r>
            </a:p>
          </p:txBody>
        </p:sp>
        <p:grpSp>
          <p:nvGrpSpPr>
            <p:cNvPr id="243" name="Group 242">
              <a:extLst>
                <a:ext uri="{FF2B5EF4-FFF2-40B4-BE49-F238E27FC236}">
                  <a16:creationId xmlns:a16="http://schemas.microsoft.com/office/drawing/2014/main" id="{A16D68CC-6221-C67E-685A-9C07CACDFD1A}"/>
                </a:ext>
              </a:extLst>
            </p:cNvPr>
            <p:cNvGrpSpPr/>
            <p:nvPr/>
          </p:nvGrpSpPr>
          <p:grpSpPr>
            <a:xfrm>
              <a:off x="97359" y="1248490"/>
              <a:ext cx="2216846" cy="2223260"/>
              <a:chOff x="97359" y="1248490"/>
              <a:chExt cx="2216846" cy="2223260"/>
            </a:xfrm>
          </p:grpSpPr>
          <p:pic>
            <p:nvPicPr>
              <p:cNvPr id="244" name="Immagine 29">
                <a:extLst>
                  <a:ext uri="{FF2B5EF4-FFF2-40B4-BE49-F238E27FC236}">
                    <a16:creationId xmlns:a16="http://schemas.microsoft.com/office/drawing/2014/main" id="{F89CE330-926C-CC08-B5B9-00DE6C2D75E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7359" y="1311750"/>
                <a:ext cx="2216846" cy="2160000"/>
              </a:xfrm>
              <a:prstGeom prst="rect">
                <a:avLst/>
              </a:prstGeom>
              <a:effectLst>
                <a:outerShdw blurRad="254000" dist="127000" dir="2700000" algn="ctr" rotWithShape="0">
                  <a:srgbClr val="000000">
                    <a:alpha val="40000"/>
                  </a:srgbClr>
                </a:outerShdw>
              </a:effectLst>
            </p:spPr>
          </p:pic>
          <p:cxnSp>
            <p:nvCxnSpPr>
              <p:cNvPr id="245" name="Connettore diritto 16">
                <a:extLst>
                  <a:ext uri="{FF2B5EF4-FFF2-40B4-BE49-F238E27FC236}">
                    <a16:creationId xmlns:a16="http://schemas.microsoft.com/office/drawing/2014/main" id="{CFCB4F50-D815-5AC2-B555-779DE0B3823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055225" y="2382908"/>
                <a:ext cx="252000" cy="0"/>
              </a:xfrm>
              <a:prstGeom prst="line">
                <a:avLst/>
              </a:prstGeom>
              <a:ln w="38100">
                <a:solidFill>
                  <a:srgbClr val="92D05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246" name="Group 245">
                <a:extLst>
                  <a:ext uri="{FF2B5EF4-FFF2-40B4-BE49-F238E27FC236}">
                    <a16:creationId xmlns:a16="http://schemas.microsoft.com/office/drawing/2014/main" id="{8D38605E-2CF7-7E37-DF64-A06FAF20DDE7}"/>
                  </a:ext>
                </a:extLst>
              </p:cNvPr>
              <p:cNvGrpSpPr/>
              <p:nvPr/>
            </p:nvGrpSpPr>
            <p:grpSpPr>
              <a:xfrm>
                <a:off x="1214787" y="1248490"/>
                <a:ext cx="172973" cy="311632"/>
                <a:chOff x="1656000" y="1248514"/>
                <a:chExt cx="172973" cy="380157"/>
              </a:xfrm>
            </p:grpSpPr>
            <p:cxnSp>
              <p:nvCxnSpPr>
                <p:cNvPr id="252" name="Connettore diritto 16">
                  <a:extLst>
                    <a:ext uri="{FF2B5EF4-FFF2-40B4-BE49-F238E27FC236}">
                      <a16:creationId xmlns:a16="http://schemas.microsoft.com/office/drawing/2014/main" id="{A36F5047-1738-60FA-1454-04A17082683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4380000" flipH="1">
                  <a:off x="1666973" y="1466671"/>
                  <a:ext cx="324000" cy="0"/>
                </a:xfrm>
                <a:prstGeom prst="line">
                  <a:avLst/>
                </a:prstGeom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53" name="Connettore diritto 16">
                  <a:extLst>
                    <a:ext uri="{FF2B5EF4-FFF2-40B4-BE49-F238E27FC236}">
                      <a16:creationId xmlns:a16="http://schemas.microsoft.com/office/drawing/2014/main" id="{4345AAED-DA6C-84B8-A4D3-8224B7AEDBC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4380000" flipH="1">
                  <a:off x="1623600" y="1454400"/>
                  <a:ext cx="324000" cy="0"/>
                </a:xfrm>
                <a:prstGeom prst="line">
                  <a:avLst/>
                </a:prstGeom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54" name="Connettore diritto 16">
                  <a:extLst>
                    <a:ext uri="{FF2B5EF4-FFF2-40B4-BE49-F238E27FC236}">
                      <a16:creationId xmlns:a16="http://schemas.microsoft.com/office/drawing/2014/main" id="{62D7EF7F-398D-CE7D-FCEB-89B731CB51C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4380000" flipH="1">
                  <a:off x="1582336" y="1439315"/>
                  <a:ext cx="324000" cy="0"/>
                </a:xfrm>
                <a:prstGeom prst="line">
                  <a:avLst/>
                </a:prstGeom>
                <a:ln w="38100">
                  <a:solidFill>
                    <a:srgbClr val="FFC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55" name="Connettore diritto 16">
                  <a:extLst>
                    <a:ext uri="{FF2B5EF4-FFF2-40B4-BE49-F238E27FC236}">
                      <a16:creationId xmlns:a16="http://schemas.microsoft.com/office/drawing/2014/main" id="{90595874-4506-5DDF-5D94-DF0FDB2CA7F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4380000" flipH="1">
                  <a:off x="1537200" y="1425600"/>
                  <a:ext cx="324000" cy="0"/>
                </a:xfrm>
                <a:prstGeom prst="line">
                  <a:avLst/>
                </a:prstGeom>
                <a:ln w="38100">
                  <a:solidFill>
                    <a:srgbClr val="FFC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56" name="Connettore diritto 16">
                  <a:extLst>
                    <a:ext uri="{FF2B5EF4-FFF2-40B4-BE49-F238E27FC236}">
                      <a16:creationId xmlns:a16="http://schemas.microsoft.com/office/drawing/2014/main" id="{17C2CD4A-C446-6BE7-76D3-B5583D13318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4380000" flipH="1">
                  <a:off x="1494000" y="1410514"/>
                  <a:ext cx="324000" cy="0"/>
                </a:xfrm>
                <a:prstGeom prst="line">
                  <a:avLst/>
                </a:prstGeom>
                <a:ln w="38100">
                  <a:solidFill>
                    <a:srgbClr val="FFC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47" name="Connettore 2 23">
                <a:extLst>
                  <a:ext uri="{FF2B5EF4-FFF2-40B4-BE49-F238E27FC236}">
                    <a16:creationId xmlns:a16="http://schemas.microsoft.com/office/drawing/2014/main" id="{3F77AD98-A48E-C3B5-3E32-D9BB596C2CD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59575" y="1548289"/>
                <a:ext cx="0" cy="43200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</p:cxnSp>
          <p:cxnSp>
            <p:nvCxnSpPr>
              <p:cNvPr id="248" name="Connettore 2 34">
                <a:extLst>
                  <a:ext uri="{FF2B5EF4-FFF2-40B4-BE49-F238E27FC236}">
                    <a16:creationId xmlns:a16="http://schemas.microsoft.com/office/drawing/2014/main" id="{BB2EF2E8-2E37-3AEA-0DA3-87B859B1742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571396" y="2389888"/>
                <a:ext cx="432000" cy="47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</p:cxnSp>
          <p:sp>
            <p:nvSpPr>
              <p:cNvPr id="249" name="Parentesi graffa aperta 55">
                <a:extLst>
                  <a:ext uri="{FF2B5EF4-FFF2-40B4-BE49-F238E27FC236}">
                    <a16:creationId xmlns:a16="http://schemas.microsoft.com/office/drawing/2014/main" id="{95099E52-149E-FA20-3491-2A01B7E153A1}"/>
                  </a:ext>
                </a:extLst>
              </p:cNvPr>
              <p:cNvSpPr/>
              <p:nvPr/>
            </p:nvSpPr>
            <p:spPr>
              <a:xfrm>
                <a:off x="915290" y="1992144"/>
                <a:ext cx="108000" cy="468000"/>
              </a:xfrm>
              <a:prstGeom prst="leftBrace">
                <a:avLst>
                  <a:gd name="adj1" fmla="val 62254"/>
                  <a:gd name="adj2" fmla="val 50000"/>
                </a:avLst>
              </a:prstGeom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/>
                  <a:cs typeface="Helvetica"/>
                  <a:sym typeface="Arial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50" name="TextBox 249">
                    <a:extLst>
                      <a:ext uri="{FF2B5EF4-FFF2-40B4-BE49-F238E27FC236}">
                        <a16:creationId xmlns:a16="http://schemas.microsoft.com/office/drawing/2014/main" id="{D0A4E662-0A5E-5ACB-A93F-6E6B7DEE3634}"/>
                      </a:ext>
                    </a:extLst>
                  </p:cNvPr>
                  <p:cNvSpPr txBox="1"/>
                  <p:nvPr/>
                </p:nvSpPr>
                <p:spPr>
                  <a:xfrm>
                    <a:off x="1032931" y="1995312"/>
                    <a:ext cx="552011" cy="461665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rot="0" spcFirstLastPara="1" vertOverflow="overflow" horzOverflow="overflow" vert="horz" wrap="none" lIns="0" tIns="0" rIns="0" bIns="0" numCol="1" spcCol="38100" rtlCol="0" anchor="t">
                    <a:spAutoFit/>
                  </a:bodyPr>
                  <a:lstStyle/>
                  <a:p>
                    <a:pPr marL="0" marR="0" lvl="0" indent="0" algn="l" defTabSz="457200" rtl="0" eaLnBrk="1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0" lang="en-GB" sz="10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4</m:t>
                          </m:r>
                          <m:r>
                            <a:rPr kumimoji="0" lang="it-IT" sz="10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82.6 </m:t>
                          </m:r>
                          <m:r>
                            <a:rPr kumimoji="0" lang="it-IT" sz="10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𝜇</m:t>
                          </m:r>
                          <m:r>
                            <a:rPr kumimoji="0" lang="it-IT" sz="10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𝑚</m:t>
                          </m:r>
                        </m:oMath>
                      </m:oMathPara>
                    </a14:m>
                    <a:endParaRPr kumimoji="0" lang="it-IT" sz="10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Cambria Math" panose="02040503050406030204" pitchFamily="18" charset="0"/>
                      <a:cs typeface="Arial"/>
                      <a:sym typeface="Arial"/>
                    </a:endParaRPr>
                  </a:p>
                  <a:p>
                    <a:pPr marL="0" marR="0" lvl="0" indent="0" algn="l" defTabSz="457200" rtl="0" eaLnBrk="1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0" lang="it-IT" sz="10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+</m:t>
                          </m:r>
                        </m:oMath>
                      </m:oMathPara>
                    </a14:m>
                    <a:endParaRPr kumimoji="0" lang="it-IT" sz="10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Cambria Math" panose="02040503050406030204" pitchFamily="18" charset="0"/>
                      <a:cs typeface="Arial"/>
                      <a:sym typeface="Arial"/>
                    </a:endParaRPr>
                  </a:p>
                  <a:p>
                    <a:pPr marL="0" marR="0" lvl="0" indent="0" algn="l" defTabSz="457200" rtl="0" eaLnBrk="1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0" lang="it-IT" sz="10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5</m:t>
                          </m:r>
                          <m:r>
                            <a:rPr kumimoji="0" lang="it-IT" sz="10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0.8 </m:t>
                          </m:r>
                          <m:r>
                            <a:rPr kumimoji="0" lang="it-IT" sz="10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𝜇</m:t>
                          </m:r>
                          <m:r>
                            <a:rPr kumimoji="0" lang="it-IT" sz="10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𝑚</m:t>
                          </m:r>
                        </m:oMath>
                      </m:oMathPara>
                    </a14:m>
                    <a:endParaRPr kumimoji="0" lang="it-IT" sz="10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Cambria Math" panose="02040503050406030204" pitchFamily="18" charset="0"/>
                      <a:cs typeface="Arial"/>
                      <a:sym typeface="Arial"/>
                    </a:endParaRPr>
                  </a:p>
                </p:txBody>
              </p:sp>
            </mc:Choice>
            <mc:Fallback xmlns="">
              <p:sp>
                <p:nvSpPr>
                  <p:cNvPr id="250" name="TextBox 249">
                    <a:extLst>
                      <a:ext uri="{FF2B5EF4-FFF2-40B4-BE49-F238E27FC236}">
                        <a16:creationId xmlns:a16="http://schemas.microsoft.com/office/drawing/2014/main" id="{D0A4E662-0A5E-5ACB-A93F-6E6B7DEE3634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032931" y="1995312"/>
                    <a:ext cx="552011" cy="461665"/>
                  </a:xfrm>
                  <a:prstGeom prst="rect">
                    <a:avLst/>
                  </a:prstGeom>
                  <a:blipFill>
                    <a:blip r:embed="rId15"/>
                    <a:stretch>
                      <a:fillRect l="-5556" r="-5556" b="-7895"/>
                    </a:stretch>
                  </a:blipFill>
                  <a:ln w="12700" cap="flat">
                    <a:noFill/>
                    <a:miter lim="400000"/>
                  </a:ln>
                  <a:effectLst/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51" name="TextBox 250">
                    <a:extLst>
                      <a:ext uri="{FF2B5EF4-FFF2-40B4-BE49-F238E27FC236}">
                        <a16:creationId xmlns:a16="http://schemas.microsoft.com/office/drawing/2014/main" id="{57136518-D135-39C2-FF59-DDF0392DCFE4}"/>
                      </a:ext>
                    </a:extLst>
                  </p:cNvPr>
                  <p:cNvSpPr txBox="1"/>
                  <p:nvPr/>
                </p:nvSpPr>
                <p:spPr>
                  <a:xfrm>
                    <a:off x="358494" y="2149200"/>
                    <a:ext cx="552011" cy="153888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rot="0" spcFirstLastPara="1" vertOverflow="overflow" horzOverflow="overflow" vert="horz" wrap="none" lIns="0" tIns="0" rIns="0" bIns="0" numCol="1" spcCol="38100" rtlCol="0" anchor="t">
                    <a:spAutoFit/>
                  </a:bodyPr>
                  <a:lstStyle/>
                  <a:p>
                    <a:pPr marL="0" marR="0" lvl="0" indent="0" algn="l" defTabSz="457200" rtl="0" eaLnBrk="1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0" lang="it-IT" sz="10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533.4 </m:t>
                          </m:r>
                          <m:r>
                            <a:rPr kumimoji="0" lang="it-IT" sz="10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𝜇</m:t>
                          </m:r>
                          <m:r>
                            <a:rPr kumimoji="0" lang="it-IT" sz="10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𝑚</m:t>
                          </m:r>
                        </m:oMath>
                      </m:oMathPara>
                    </a14:m>
                    <a:endParaRPr kumimoji="0" lang="it-IT" sz="10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Cambria Math" panose="02040503050406030204" pitchFamily="18" charset="0"/>
                      <a:cs typeface="Arial"/>
                      <a:sym typeface="Arial"/>
                    </a:endParaRPr>
                  </a:p>
                </p:txBody>
              </p:sp>
            </mc:Choice>
            <mc:Fallback xmlns="">
              <p:sp>
                <p:nvSpPr>
                  <p:cNvPr id="251" name="TextBox 250">
                    <a:extLst>
                      <a:ext uri="{FF2B5EF4-FFF2-40B4-BE49-F238E27FC236}">
                        <a16:creationId xmlns:a16="http://schemas.microsoft.com/office/drawing/2014/main" id="{57136518-D135-39C2-FF59-DDF0392DCFE4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58494" y="2149200"/>
                    <a:ext cx="552011" cy="153888"/>
                  </a:xfrm>
                  <a:prstGeom prst="rect">
                    <a:avLst/>
                  </a:prstGeom>
                  <a:blipFill>
                    <a:blip r:embed="rId16"/>
                    <a:stretch>
                      <a:fillRect l="-5495" r="-5495" b="-24000"/>
                    </a:stretch>
                  </a:blipFill>
                  <a:ln w="12700" cap="flat">
                    <a:noFill/>
                    <a:miter lim="400000"/>
                  </a:ln>
                  <a:effectLst/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</p:spTree>
    <p:extLst>
      <p:ext uri="{BB962C8B-B14F-4D97-AF65-F5344CB8AC3E}">
        <p14:creationId xmlns:p14="http://schemas.microsoft.com/office/powerpoint/2010/main" val="1039229359"/>
      </p:ext>
    </p:extLst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490E55-2B8C-4D5D-090E-BE2E47D5BA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 Box 2">
            <a:extLst>
              <a:ext uri="{FF2B5EF4-FFF2-40B4-BE49-F238E27FC236}">
                <a16:creationId xmlns:a16="http://schemas.microsoft.com/office/drawing/2014/main" id="{F6CB4B47-F16F-CD9A-AB30-6F1C3CFE8A6A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8919799" y="4864448"/>
            <a:ext cx="127001" cy="17281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30</a:t>
            </a:fld>
            <a:endParaRPr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64A27C8-E097-0945-14C6-A524486675C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11999" y="-2161"/>
            <a:ext cx="8100000" cy="540001"/>
          </a:xfrm>
          <a:prstGeom prst="rect">
            <a:avLst/>
          </a:prstGeom>
        </p:spPr>
        <p:txBody>
          <a:bodyPr>
            <a:noAutofit/>
          </a:bodyPr>
          <a:lstStyle>
            <a:lvl1pPr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  <a:tab pos="5283200" algn="l"/>
                <a:tab pos="5600700" algn="l"/>
                <a:tab pos="5905500" algn="l"/>
              </a:tabLst>
            </a:lvl1pPr>
          </a:lstStyle>
          <a:p>
            <a:r>
              <a:rPr lang="en-US" dirty="0"/>
              <a:t>Expected Field Quality of MBRD1 @ Nominal Operation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F35B2028-D7EC-4FE7-C2A7-372D8E1CB6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288823"/>
              </p:ext>
            </p:extLst>
          </p:nvPr>
        </p:nvGraphicFramePr>
        <p:xfrm>
          <a:off x="888330" y="674623"/>
          <a:ext cx="3599999" cy="3679823"/>
        </p:xfrm>
        <a:graphic>
          <a:graphicData uri="http://schemas.openxmlformats.org/drawingml/2006/table">
            <a:tbl>
              <a:tblPr/>
              <a:tblGrid>
                <a:gridCol w="252825">
                  <a:extLst>
                    <a:ext uri="{9D8B030D-6E8A-4147-A177-3AD203B41FA5}">
                      <a16:colId xmlns:a16="http://schemas.microsoft.com/office/drawing/2014/main" val="4069825811"/>
                    </a:ext>
                  </a:extLst>
                </a:gridCol>
                <a:gridCol w="370992">
                  <a:extLst>
                    <a:ext uri="{9D8B030D-6E8A-4147-A177-3AD203B41FA5}">
                      <a16:colId xmlns:a16="http://schemas.microsoft.com/office/drawing/2014/main" val="2732844027"/>
                    </a:ext>
                  </a:extLst>
                </a:gridCol>
                <a:gridCol w="684274">
                  <a:extLst>
                    <a:ext uri="{9D8B030D-6E8A-4147-A177-3AD203B41FA5}">
                      <a16:colId xmlns:a16="http://schemas.microsoft.com/office/drawing/2014/main" val="2065149921"/>
                    </a:ext>
                  </a:extLst>
                </a:gridCol>
                <a:gridCol w="618321">
                  <a:extLst>
                    <a:ext uri="{9D8B030D-6E8A-4147-A177-3AD203B41FA5}">
                      <a16:colId xmlns:a16="http://schemas.microsoft.com/office/drawing/2014/main" val="603817863"/>
                    </a:ext>
                  </a:extLst>
                </a:gridCol>
                <a:gridCol w="370992">
                  <a:extLst>
                    <a:ext uri="{9D8B030D-6E8A-4147-A177-3AD203B41FA5}">
                      <a16:colId xmlns:a16="http://schemas.microsoft.com/office/drawing/2014/main" val="2034435963"/>
                    </a:ext>
                  </a:extLst>
                </a:gridCol>
                <a:gridCol w="684274">
                  <a:extLst>
                    <a:ext uri="{9D8B030D-6E8A-4147-A177-3AD203B41FA5}">
                      <a16:colId xmlns:a16="http://schemas.microsoft.com/office/drawing/2014/main" val="1396964443"/>
                    </a:ext>
                  </a:extLst>
                </a:gridCol>
                <a:gridCol w="618321">
                  <a:extLst>
                    <a:ext uri="{9D8B030D-6E8A-4147-A177-3AD203B41FA5}">
                      <a16:colId xmlns:a16="http://schemas.microsoft.com/office/drawing/2014/main" val="2305765907"/>
                    </a:ext>
                  </a:extLst>
                </a:gridCol>
              </a:tblGrid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INTEGRATED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4214405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AP01 @ -94 mm (AP1)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AP02 @ +94 mm (AP2)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2129062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SIMU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PROTO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SERIE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SIMU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PROTO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SERIE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5215337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-3.19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-4.15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-5.04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3.41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4.37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5.26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8197073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-10.71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4.79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-0.35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-14.22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-3.86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7122995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-0.69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-1.67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-0.44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1.96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6321735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-2.64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2.68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-2.30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3.02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8493360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-0.43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-1.63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-0.29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4967720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9823791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3.24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-1.07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-3.23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-1.23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6171793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6738733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b10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-2.49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-1.03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-0.20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4259871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3.20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-0.89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-3.20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-1.28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4847597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3.08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-3.80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3.08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-3.80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1116077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-0.34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-0.45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-0.75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9092993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-0.76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-0.76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7030343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-0.49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006135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2230241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-1.20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-0.74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3141939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-0.92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-0.92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7690944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a10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-0.83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7099776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EB74BD49-62D3-0F3D-94F8-D267274A17C7}"/>
              </a:ext>
            </a:extLst>
          </p:cNvPr>
          <p:cNvSpPr/>
          <p:nvPr/>
        </p:nvSpPr>
        <p:spPr>
          <a:xfrm>
            <a:off x="887462" y="1382400"/>
            <a:ext cx="3600000" cy="187200"/>
          </a:xfrm>
          <a:prstGeom prst="rect">
            <a:avLst/>
          </a:prstGeom>
          <a:noFill/>
          <a:ln w="25400" cap="flat">
            <a:solidFill>
              <a:schemeClr val="tx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D928880-A91B-DF9D-6199-993B2732D8D7}"/>
              </a:ext>
            </a:extLst>
          </p:cNvPr>
          <p:cNvSpPr/>
          <p:nvPr/>
        </p:nvSpPr>
        <p:spPr>
          <a:xfrm>
            <a:off x="887462" y="1736400"/>
            <a:ext cx="3600000" cy="187200"/>
          </a:xfrm>
          <a:prstGeom prst="rect">
            <a:avLst/>
          </a:prstGeom>
          <a:noFill/>
          <a:ln w="25400" cap="flat">
            <a:solidFill>
              <a:schemeClr val="tx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97F022B-1F78-B239-98B1-C42C3B182C4D}"/>
                  </a:ext>
                </a:extLst>
              </p:cNvPr>
              <p:cNvSpPr txBox="1"/>
              <p:nvPr/>
            </p:nvSpPr>
            <p:spPr>
              <a:xfrm>
                <a:off x="2525028" y="4577394"/>
                <a:ext cx="2470741" cy="26545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1</m:t>
                          </m:r>
                        </m:sub>
                      </m:sSub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𝑀𝑒𝑎𝑠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𝑃𝑅𝑂𝑇𝑂</m:t>
                          </m:r>
                        </m:sub>
                        <m:sup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@ </m:t>
                          </m:r>
                          <m:sSub>
                            <m:sSubPr>
                              <m:ctrlP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Arial"/>
                                </a:rPr>
                              </m:ctrlPr>
                            </m:sSubPr>
                            <m:e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Arial"/>
                                </a:rPr>
                                <m:t>𝐼</m:t>
                              </m:r>
                            </m:e>
                            <m:sub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Arial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  <m:r>
                        <a:rPr lang="it-IT" sz="1400" i="1"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it-IT" sz="1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𝑆𝑖𝑚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𝑃𝑅𝑂𝑇𝑂</m:t>
                          </m:r>
                        </m:sub>
                        <m:sup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@ </m:t>
                          </m:r>
                          <m:sSub>
                            <m:sSubPr>
                              <m:ctrlP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</m:oMath>
                  </m:oMathPara>
                </a14:m>
                <a:endParaRPr kumimoji="0" lang="en-GB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Arial"/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97F022B-1F78-B239-98B1-C42C3B182C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5028" y="4577394"/>
                <a:ext cx="2470741" cy="265457"/>
              </a:xfrm>
              <a:prstGeom prst="rect">
                <a:avLst/>
              </a:prstGeom>
              <a:blipFill>
                <a:blip r:embed="rId3"/>
                <a:stretch>
                  <a:fillRect t="-2326" b="-18605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E31D2A0B-AF0C-390B-3334-702F024E0BA4}"/>
                  </a:ext>
                </a:extLst>
              </p:cNvPr>
              <p:cNvSpPr txBox="1"/>
              <p:nvPr/>
            </p:nvSpPr>
            <p:spPr>
              <a:xfrm>
                <a:off x="2404610" y="4824693"/>
                <a:ext cx="2623475" cy="27296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𝐸𝑋𝑃𝐸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 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𝑃𝑅𝑂𝑇𝑂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𝑆𝑖𝑚𝑢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𝑀𝐵𝑅𝐷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1</m:t>
                          </m:r>
                        </m:sub>
                        <m:sup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@ </m:t>
                          </m:r>
                          <m:sSub>
                            <m:sSubPr>
                              <m:ctrlP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</m:ctrlPr>
                            </m:sSubPr>
                            <m:e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𝐼</m:t>
                              </m:r>
                            </m:e>
                            <m:sub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+</m:t>
                      </m:r>
                      <m:sSub>
                        <m:sSub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kumimoji="0" lang="en-GB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Arial"/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E31D2A0B-AF0C-390B-3334-702F024E0B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4610" y="4824693"/>
                <a:ext cx="2623475" cy="272960"/>
              </a:xfrm>
              <a:prstGeom prst="rect">
                <a:avLst/>
              </a:prstGeom>
              <a:blipFill>
                <a:blip r:embed="rId4"/>
                <a:stretch>
                  <a:fillRect l="-1160" b="-11111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94244C49-0C2A-BB83-829A-5F1875047F45}"/>
                  </a:ext>
                </a:extLst>
              </p:cNvPr>
              <p:cNvSpPr txBox="1"/>
              <p:nvPr/>
            </p:nvSpPr>
            <p:spPr>
              <a:xfrm>
                <a:off x="5513445" y="4583730"/>
                <a:ext cx="2742225" cy="23891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2</m:t>
                          </m:r>
                        </m:sub>
                      </m:sSub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𝑀𝑒𝑎𝑠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𝑀𝐵𝑅𝐷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1</m:t>
                          </m:r>
                        </m:sub>
                        <m:sup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𝑖𝑟𝑜𝑛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 @ 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𝑅𝑇</m:t>
                          </m:r>
                        </m:sup>
                      </m:sSubSup>
                      <m:r>
                        <a:rPr lang="it-IT" sz="1400" i="1"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it-IT" sz="1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𝑆𝑖𝑚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𝑀𝐵𝑅𝐷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𝑖𝑟𝑜𝑛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 @ 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𝑅𝑇</m:t>
                          </m:r>
                        </m:sup>
                      </m:sSubSup>
                    </m:oMath>
                  </m:oMathPara>
                </a14:m>
                <a:endParaRPr kumimoji="0" lang="en-GB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Arial"/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94244C49-0C2A-BB83-829A-5F1875047F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3445" y="4583730"/>
                <a:ext cx="2742225" cy="238912"/>
              </a:xfrm>
              <a:prstGeom prst="rect">
                <a:avLst/>
              </a:prstGeom>
              <a:blipFill>
                <a:blip r:embed="rId5"/>
                <a:stretch>
                  <a:fillRect l="-889" t="-2564" b="-17949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549F82CB-3A80-B638-3E0D-9A0EFADE461C}"/>
                  </a:ext>
                </a:extLst>
              </p:cNvPr>
              <p:cNvSpPr txBox="1"/>
              <p:nvPr/>
            </p:nvSpPr>
            <p:spPr>
              <a:xfrm>
                <a:off x="5562978" y="4847394"/>
                <a:ext cx="2554930" cy="27296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𝐸𝑋𝑃𝐸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 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𝑆𝐸𝑅𝐼𝐸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𝑆𝑖𝑚𝑢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𝑀𝐵𝑅𝐷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1</m:t>
                          </m:r>
                        </m:sub>
                        <m:sup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@ </m:t>
                          </m:r>
                          <m:sSub>
                            <m:sSubPr>
                              <m:ctrlP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</m:ctrlPr>
                            </m:sSubPr>
                            <m:e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𝐼</m:t>
                              </m:r>
                            </m:e>
                            <m:sub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+</m:t>
                      </m:r>
                      <m:sSub>
                        <m:sSub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kumimoji="0" lang="en-GB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Arial"/>
                </a:endParaRP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549F82CB-3A80-B638-3E0D-9A0EFADE46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2978" y="4847394"/>
                <a:ext cx="2554930" cy="272960"/>
              </a:xfrm>
              <a:prstGeom prst="rect">
                <a:avLst/>
              </a:prstGeom>
              <a:blipFill>
                <a:blip r:embed="rId6"/>
                <a:stretch>
                  <a:fillRect l="-1193" b="-11111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>
            <a:extLst>
              <a:ext uri="{FF2B5EF4-FFF2-40B4-BE49-F238E27FC236}">
                <a16:creationId xmlns:a16="http://schemas.microsoft.com/office/drawing/2014/main" id="{661E6C8E-3679-2109-CFB5-7E64EB71DF0A}"/>
              </a:ext>
            </a:extLst>
          </p:cNvPr>
          <p:cNvSpPr/>
          <p:nvPr/>
        </p:nvSpPr>
        <p:spPr>
          <a:xfrm>
            <a:off x="2389286" y="4577394"/>
            <a:ext cx="2742225" cy="540001"/>
          </a:xfrm>
          <a:prstGeom prst="rect">
            <a:avLst/>
          </a:prstGeom>
          <a:noFill/>
          <a:ln w="25400" cap="flat">
            <a:solidFill>
              <a:srgbClr val="0093BE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B9CD28F-ED1C-2DBE-D746-6B6F18529433}"/>
              </a:ext>
            </a:extLst>
          </p:cNvPr>
          <p:cNvSpPr/>
          <p:nvPr/>
        </p:nvSpPr>
        <p:spPr>
          <a:xfrm>
            <a:off x="5513445" y="4577394"/>
            <a:ext cx="2742225" cy="540001"/>
          </a:xfrm>
          <a:prstGeom prst="rect">
            <a:avLst/>
          </a:prstGeom>
          <a:noFill/>
          <a:ln w="25400" cap="flat">
            <a:solidFill>
              <a:srgbClr val="0093BE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782D989A-03FE-BBC7-2AAF-FC997ACAA22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20350" y="453526"/>
            <a:ext cx="3267246" cy="40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7096834"/>
      </p:ext>
    </p:extLst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10651C-8BD8-E1A8-C4CC-DF4664DAA7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 Box 2">
            <a:extLst>
              <a:ext uri="{FF2B5EF4-FFF2-40B4-BE49-F238E27FC236}">
                <a16:creationId xmlns:a16="http://schemas.microsoft.com/office/drawing/2014/main" id="{C72D31DF-374A-CD6D-056D-87DC3D2B6BFF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8919799" y="4864448"/>
            <a:ext cx="127001" cy="17281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31</a:t>
            </a:fld>
            <a:endParaRPr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8EED4C1-1147-BEA8-29BC-E08BC0FE613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11999" y="-2161"/>
            <a:ext cx="7920002" cy="540001"/>
          </a:xfrm>
          <a:prstGeom prst="rect">
            <a:avLst/>
          </a:prstGeom>
        </p:spPr>
        <p:txBody>
          <a:bodyPr>
            <a:noAutofit/>
          </a:bodyPr>
          <a:lstStyle>
            <a:lvl1pPr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  <a:tab pos="5283200" algn="l"/>
                <a:tab pos="5600700" algn="l"/>
                <a:tab pos="5905500" algn="l"/>
              </a:tabLst>
            </a:lvl1pPr>
          </a:lstStyle>
          <a:p>
            <a:r>
              <a:rPr lang="en-US" dirty="0"/>
              <a:t>MBRD2</a:t>
            </a:r>
          </a:p>
        </p:txBody>
      </p:sp>
      <p:sp>
        <p:nvSpPr>
          <p:cNvPr id="3" name="Text Box 2">
            <a:extLst>
              <a:ext uri="{FF2B5EF4-FFF2-40B4-BE49-F238E27FC236}">
                <a16:creationId xmlns:a16="http://schemas.microsoft.com/office/drawing/2014/main" id="{80D8CBC3-DE7A-4BB5-9E64-43130E06430D}"/>
              </a:ext>
            </a:extLst>
          </p:cNvPr>
          <p:cNvSpPr txBox="1">
            <a:spLocks/>
          </p:cNvSpPr>
          <p:nvPr/>
        </p:nvSpPr>
        <p:spPr>
          <a:xfrm>
            <a:off x="8919799" y="4864448"/>
            <a:ext cx="127001" cy="1728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b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2286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743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3200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3657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86CB4B4D-7CA3-9044-876B-883B54F8677D}" type="slidenum">
              <a:rPr lang="en-GB" smtClean="0"/>
              <a:pPr/>
              <a:t>31</a:t>
            </a:fld>
            <a:endParaRPr lang="en-GB" dirty="0"/>
          </a:p>
        </p:txBody>
      </p:sp>
      <p:sp>
        <p:nvSpPr>
          <p:cNvPr id="6" name="CERN/INFN Agreements…">
            <a:extLst>
              <a:ext uri="{FF2B5EF4-FFF2-40B4-BE49-F238E27FC236}">
                <a16:creationId xmlns:a16="http://schemas.microsoft.com/office/drawing/2014/main" id="{F9E2442B-0EBD-60E0-0400-613238A98E76}"/>
              </a:ext>
            </a:extLst>
          </p:cNvPr>
          <p:cNvSpPr txBox="1">
            <a:spLocks/>
          </p:cNvSpPr>
          <p:nvPr/>
        </p:nvSpPr>
        <p:spPr>
          <a:xfrm>
            <a:off x="2461888" y="835454"/>
            <a:ext cx="1080000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marL="254000" marR="0" indent="-2540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1pPr>
            <a:lvl2pPr marL="4064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0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2pPr>
            <a:lvl3pPr marL="6096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3pPr>
            <a:lvl4pPr marL="8128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4pPr>
            <a:lvl5pPr marL="10160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5pPr>
            <a:lvl6pPr marL="25374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6pPr>
            <a:lvl7pPr marL="29946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7pPr>
            <a:lvl8pPr marL="34518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8pPr>
            <a:lvl9pPr marL="39090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9pPr>
          </a:lstStyle>
          <a:p>
            <a:pPr marL="0" lvl="1" indent="0" algn="ctr" hangingPunct="1">
              <a:buClr>
                <a:srgbClr val="C00000"/>
              </a:buClr>
              <a:buSzPct val="140000"/>
              <a:buNone/>
            </a:pPr>
            <a:r>
              <a:rPr lang="en-US" sz="1800" b="1" dirty="0">
                <a:solidFill>
                  <a:srgbClr val="0093BE"/>
                </a:solidFill>
              </a:rPr>
              <a:t>Shimming2</a:t>
            </a:r>
          </a:p>
        </p:txBody>
      </p:sp>
      <p:sp>
        <p:nvSpPr>
          <p:cNvPr id="7" name="CERN/INFN Agreements…">
            <a:extLst>
              <a:ext uri="{FF2B5EF4-FFF2-40B4-BE49-F238E27FC236}">
                <a16:creationId xmlns:a16="http://schemas.microsoft.com/office/drawing/2014/main" id="{D122681C-57B7-E525-3E26-78CEF87F1ADC}"/>
              </a:ext>
            </a:extLst>
          </p:cNvPr>
          <p:cNvSpPr txBox="1">
            <a:spLocks/>
          </p:cNvSpPr>
          <p:nvPr/>
        </p:nvSpPr>
        <p:spPr>
          <a:xfrm>
            <a:off x="5454472" y="835454"/>
            <a:ext cx="1080000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marL="254000" marR="0" indent="-2540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1pPr>
            <a:lvl2pPr marL="4064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0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2pPr>
            <a:lvl3pPr marL="6096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3pPr>
            <a:lvl4pPr marL="8128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4pPr>
            <a:lvl5pPr marL="10160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5pPr>
            <a:lvl6pPr marL="25374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6pPr>
            <a:lvl7pPr marL="29946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7pPr>
            <a:lvl8pPr marL="34518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8pPr>
            <a:lvl9pPr marL="39090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9pPr>
          </a:lstStyle>
          <a:p>
            <a:pPr marL="0" lvl="1" indent="0" algn="ctr" hangingPunct="1">
              <a:buClr>
                <a:srgbClr val="C00000"/>
              </a:buClr>
              <a:buSzPct val="140000"/>
              <a:buNone/>
            </a:pPr>
            <a:r>
              <a:rPr lang="en-US" sz="1800" b="1" dirty="0">
                <a:solidFill>
                  <a:srgbClr val="0093BE"/>
                </a:solidFill>
              </a:rPr>
              <a:t>Shimming2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1032D62-7552-CD98-18F2-B54842266B58}"/>
              </a:ext>
            </a:extLst>
          </p:cNvPr>
          <p:cNvGrpSpPr/>
          <p:nvPr/>
        </p:nvGrpSpPr>
        <p:grpSpPr>
          <a:xfrm>
            <a:off x="4220226" y="4495707"/>
            <a:ext cx="1383649" cy="276999"/>
            <a:chOff x="2428298" y="4495707"/>
            <a:chExt cx="1383649" cy="276999"/>
          </a:xfrm>
        </p:grpSpPr>
        <p:cxnSp>
          <p:nvCxnSpPr>
            <p:cNvPr id="11" name="Connettore diritto 16">
              <a:extLst>
                <a:ext uri="{FF2B5EF4-FFF2-40B4-BE49-F238E27FC236}">
                  <a16:creationId xmlns:a16="http://schemas.microsoft.com/office/drawing/2014/main" id="{8A70FCB8-929A-3039-A72E-775954EE51E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428298" y="4634206"/>
              <a:ext cx="504000" cy="0"/>
            </a:xfrm>
            <a:prstGeom prst="line">
              <a:avLst/>
            </a:prstGeom>
            <a:ln w="38100">
              <a:solidFill>
                <a:srgbClr val="92D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4B95EBDB-D99C-9EC6-7AAB-1FA48885AFC3}"/>
                    </a:ext>
                  </a:extLst>
                </p:cNvPr>
                <p:cNvSpPr txBox="1"/>
                <p:nvPr/>
              </p:nvSpPr>
              <p:spPr>
                <a:xfrm>
                  <a:off x="2939144" y="4495707"/>
                  <a:ext cx="872803" cy="276999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0" tIns="0" rIns="0" bIns="0" numCol="1" spcCol="38100" rtlCol="0" anchor="t">
                  <a:spAutoFit/>
                </a:bodyPr>
                <a:lstStyle/>
                <a:p>
                  <a:pPr marL="0" marR="0" indent="0" algn="l" defTabSz="4572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50.8 </m:t>
                        </m:r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𝜇</m:t>
                        </m:r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𝑚</m:t>
                        </m:r>
                      </m:oMath>
                    </m:oMathPara>
                  </a14:m>
                  <a:endParaRPr kumimoji="0" lang="en-GB" sz="18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mc:Choice>
          <mc:Fallback xmlns="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06641E47-4CB9-64CA-24CD-C1E011CE2CE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39144" y="4495707"/>
                  <a:ext cx="872803" cy="276999"/>
                </a:xfrm>
                <a:prstGeom prst="rect">
                  <a:avLst/>
                </a:prstGeom>
                <a:blipFill>
                  <a:blip r:embed="rId3"/>
                  <a:stretch>
                    <a:fillRect l="-5594" r="-6294" b="-23913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6FD0C3E4-C609-EE17-43D2-D0BBA8A6A608}"/>
              </a:ext>
            </a:extLst>
          </p:cNvPr>
          <p:cNvGrpSpPr/>
          <p:nvPr/>
        </p:nvGrpSpPr>
        <p:grpSpPr>
          <a:xfrm>
            <a:off x="5701212" y="4493518"/>
            <a:ext cx="1383649" cy="276999"/>
            <a:chOff x="2428298" y="4495707"/>
            <a:chExt cx="1383649" cy="276999"/>
          </a:xfrm>
        </p:grpSpPr>
        <p:cxnSp>
          <p:nvCxnSpPr>
            <p:cNvPr id="14" name="Connettore diritto 16">
              <a:extLst>
                <a:ext uri="{FF2B5EF4-FFF2-40B4-BE49-F238E27FC236}">
                  <a16:creationId xmlns:a16="http://schemas.microsoft.com/office/drawing/2014/main" id="{36FB1245-FA82-C0AD-80A9-28CF21277BA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428298" y="4634206"/>
              <a:ext cx="504000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46F55A30-B300-8740-4AD6-98EA2037BB48}"/>
                    </a:ext>
                  </a:extLst>
                </p:cNvPr>
                <p:cNvSpPr txBox="1"/>
                <p:nvPr/>
              </p:nvSpPr>
              <p:spPr>
                <a:xfrm>
                  <a:off x="2939144" y="4495707"/>
                  <a:ext cx="872803" cy="276999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0" tIns="0" rIns="0" bIns="0" numCol="1" spcCol="38100" rtlCol="0" anchor="t">
                  <a:spAutoFit/>
                </a:bodyPr>
                <a:lstStyle/>
                <a:p>
                  <a:pPr marL="0" marR="0" indent="0" algn="l" defTabSz="4572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7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6</m:t>
                        </m:r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.2 </m:t>
                        </m:r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𝜇</m:t>
                        </m:r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𝑚</m:t>
                        </m:r>
                      </m:oMath>
                    </m:oMathPara>
                  </a14:m>
                  <a:endParaRPr kumimoji="0" lang="en-GB" sz="18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mc:Choice>
          <mc:Fallback xmlns="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B4B842A9-20D4-58B4-A6CC-AB4C6D4A8D3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39144" y="4495707"/>
                  <a:ext cx="872803" cy="276999"/>
                </a:xfrm>
                <a:prstGeom prst="rect">
                  <a:avLst/>
                </a:prstGeom>
                <a:blipFill>
                  <a:blip r:embed="rId4"/>
                  <a:stretch>
                    <a:fillRect l="-4895" r="-6294" b="-23913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E75AC1E-F124-8C0C-A5D9-AE1966990F84}"/>
              </a:ext>
            </a:extLst>
          </p:cNvPr>
          <p:cNvGrpSpPr/>
          <p:nvPr/>
        </p:nvGrpSpPr>
        <p:grpSpPr>
          <a:xfrm>
            <a:off x="7182198" y="4500893"/>
            <a:ext cx="1335559" cy="276999"/>
            <a:chOff x="2428298" y="4495707"/>
            <a:chExt cx="1335559" cy="276999"/>
          </a:xfrm>
        </p:grpSpPr>
        <p:cxnSp>
          <p:nvCxnSpPr>
            <p:cNvPr id="17" name="Connettore diritto 16">
              <a:extLst>
                <a:ext uri="{FF2B5EF4-FFF2-40B4-BE49-F238E27FC236}">
                  <a16:creationId xmlns:a16="http://schemas.microsoft.com/office/drawing/2014/main" id="{AE6FA993-9817-81E2-753A-521212319E5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428298" y="4634206"/>
              <a:ext cx="504000" cy="0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EA7E6A17-00EE-6D18-4141-997A806E69D4}"/>
                    </a:ext>
                  </a:extLst>
                </p:cNvPr>
                <p:cNvSpPr txBox="1"/>
                <p:nvPr/>
              </p:nvSpPr>
              <p:spPr>
                <a:xfrm>
                  <a:off x="2939144" y="4495707"/>
                  <a:ext cx="824713" cy="276999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0" tIns="0" rIns="0" bIns="0" numCol="1" spcCol="38100" rtlCol="0" anchor="t">
                  <a:spAutoFit/>
                </a:bodyPr>
                <a:lstStyle/>
                <a:p>
                  <a:pPr marL="0" marR="0" indent="0" algn="l" defTabSz="4572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27</m:t>
                        </m:r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 </m:t>
                        </m:r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𝜇</m:t>
                        </m:r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𝑚</m:t>
                        </m:r>
                      </m:oMath>
                    </m:oMathPara>
                  </a14:m>
                  <a:endParaRPr kumimoji="0" lang="en-GB" sz="18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mc:Choice>
          <mc:Fallback xmlns="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ECC94B43-D1D3-4225-A1F7-03A3A053CE7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39144" y="4495707"/>
                  <a:ext cx="824713" cy="276999"/>
                </a:xfrm>
                <a:prstGeom prst="rect">
                  <a:avLst/>
                </a:prstGeom>
                <a:blipFill>
                  <a:blip r:embed="rId5"/>
                  <a:stretch>
                    <a:fillRect l="-5926" r="-5926" b="-23913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24D02660-D396-96D6-F9BC-F43A6B62CB23}"/>
              </a:ext>
            </a:extLst>
          </p:cNvPr>
          <p:cNvGrpSpPr/>
          <p:nvPr/>
        </p:nvGrpSpPr>
        <p:grpSpPr>
          <a:xfrm>
            <a:off x="1579416" y="1229858"/>
            <a:ext cx="2844945" cy="2816221"/>
            <a:chOff x="1579416" y="1229858"/>
            <a:chExt cx="2844945" cy="2816221"/>
          </a:xfrm>
        </p:grpSpPr>
        <p:pic>
          <p:nvPicPr>
            <p:cNvPr id="68" name="Immagine 29">
              <a:extLst>
                <a:ext uri="{FF2B5EF4-FFF2-40B4-BE49-F238E27FC236}">
                  <a16:creationId xmlns:a16="http://schemas.microsoft.com/office/drawing/2014/main" id="{4E225482-1C24-E1EA-60A1-856B69DD362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79416" y="1274079"/>
              <a:ext cx="2844945" cy="2772000"/>
            </a:xfrm>
            <a:prstGeom prst="rect">
              <a:avLst/>
            </a:prstGeom>
            <a:effectLst>
              <a:outerShdw blurRad="254000" dist="127000" dir="2700000" algn="ctr" rotWithShape="0">
                <a:srgbClr val="000000">
                  <a:alpha val="40000"/>
                </a:srgbClr>
              </a:outerShdw>
            </a:effectLst>
          </p:spPr>
        </p:pic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6AFA9313-1F28-37D8-1579-7116D2B7260E}"/>
                </a:ext>
              </a:extLst>
            </p:cNvPr>
            <p:cNvGrpSpPr/>
            <p:nvPr/>
          </p:nvGrpSpPr>
          <p:grpSpPr>
            <a:xfrm>
              <a:off x="3122531" y="1229858"/>
              <a:ext cx="129773" cy="365071"/>
              <a:chOff x="1699200" y="1263600"/>
              <a:chExt cx="129773" cy="365071"/>
            </a:xfrm>
          </p:grpSpPr>
          <p:cxnSp>
            <p:nvCxnSpPr>
              <p:cNvPr id="78" name="Connettore diritto 16">
                <a:extLst>
                  <a:ext uri="{FF2B5EF4-FFF2-40B4-BE49-F238E27FC236}">
                    <a16:creationId xmlns:a16="http://schemas.microsoft.com/office/drawing/2014/main" id="{F22B67E8-9F15-9081-F5C9-CF9504F848EF}"/>
                  </a:ext>
                </a:extLst>
              </p:cNvPr>
              <p:cNvCxnSpPr>
                <a:cxnSpLocks/>
              </p:cNvCxnSpPr>
              <p:nvPr/>
            </p:nvCxnSpPr>
            <p:spPr>
              <a:xfrm rot="-4380000" flipH="1">
                <a:off x="1666973" y="1466671"/>
                <a:ext cx="324000" cy="0"/>
              </a:xfrm>
              <a:prstGeom prst="line">
                <a:avLst/>
              </a:prstGeom>
              <a:ln w="38100">
                <a:solidFill>
                  <a:srgbClr val="0070C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9" name="Connettore diritto 16">
                <a:extLst>
                  <a:ext uri="{FF2B5EF4-FFF2-40B4-BE49-F238E27FC236}">
                    <a16:creationId xmlns:a16="http://schemas.microsoft.com/office/drawing/2014/main" id="{7CD1E142-8B58-8D19-2204-0EC6491CB214}"/>
                  </a:ext>
                </a:extLst>
              </p:cNvPr>
              <p:cNvCxnSpPr>
                <a:cxnSpLocks/>
              </p:cNvCxnSpPr>
              <p:nvPr/>
            </p:nvCxnSpPr>
            <p:spPr>
              <a:xfrm rot="-4380000" flipH="1">
                <a:off x="1623600" y="1454400"/>
                <a:ext cx="324000" cy="0"/>
              </a:xfrm>
              <a:prstGeom prst="line">
                <a:avLst/>
              </a:prstGeom>
              <a:ln w="38100">
                <a:solidFill>
                  <a:srgbClr val="0070C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0" name="Connettore diritto 16">
                <a:extLst>
                  <a:ext uri="{FF2B5EF4-FFF2-40B4-BE49-F238E27FC236}">
                    <a16:creationId xmlns:a16="http://schemas.microsoft.com/office/drawing/2014/main" id="{4D3CDC5C-192F-9222-15EC-83BBB027CBAD}"/>
                  </a:ext>
                </a:extLst>
              </p:cNvPr>
              <p:cNvCxnSpPr>
                <a:cxnSpLocks/>
              </p:cNvCxnSpPr>
              <p:nvPr/>
            </p:nvCxnSpPr>
            <p:spPr>
              <a:xfrm rot="-4380000" flipH="1">
                <a:off x="1582336" y="1439315"/>
                <a:ext cx="324000" cy="0"/>
              </a:xfrm>
              <a:prstGeom prst="line">
                <a:avLst/>
              </a:prstGeom>
              <a:ln w="38100">
                <a:solidFill>
                  <a:srgbClr val="0070C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1" name="Connettore diritto 16">
                <a:extLst>
                  <a:ext uri="{FF2B5EF4-FFF2-40B4-BE49-F238E27FC236}">
                    <a16:creationId xmlns:a16="http://schemas.microsoft.com/office/drawing/2014/main" id="{8BD8DEFA-2250-C05A-5537-08DFC3CB107B}"/>
                  </a:ext>
                </a:extLst>
              </p:cNvPr>
              <p:cNvCxnSpPr>
                <a:cxnSpLocks/>
              </p:cNvCxnSpPr>
              <p:nvPr/>
            </p:nvCxnSpPr>
            <p:spPr>
              <a:xfrm rot="-4380000" flipH="1">
                <a:off x="1537200" y="1425600"/>
                <a:ext cx="324000" cy="0"/>
              </a:xfrm>
              <a:prstGeom prst="line">
                <a:avLst/>
              </a:prstGeom>
              <a:ln w="38100">
                <a:solidFill>
                  <a:srgbClr val="FFC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70" name="Connettore diritto 16">
              <a:extLst>
                <a:ext uri="{FF2B5EF4-FFF2-40B4-BE49-F238E27FC236}">
                  <a16:creationId xmlns:a16="http://schemas.microsoft.com/office/drawing/2014/main" id="{678B6C52-C559-E0E2-F523-485DC8B625A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085641" y="2655481"/>
              <a:ext cx="324000" cy="0"/>
            </a:xfrm>
            <a:prstGeom prst="line">
              <a:avLst/>
            </a:prstGeom>
            <a:ln w="38100">
              <a:solidFill>
                <a:srgbClr val="92D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8" name="CERN/INFN Agreements…">
              <a:extLst>
                <a:ext uri="{FF2B5EF4-FFF2-40B4-BE49-F238E27FC236}">
                  <a16:creationId xmlns:a16="http://schemas.microsoft.com/office/drawing/2014/main" id="{B5F61865-F4B8-4DF8-04FF-10EADB6FCBF8}"/>
                </a:ext>
              </a:extLst>
            </p:cNvPr>
            <p:cNvSpPr txBox="1">
              <a:spLocks/>
            </p:cNvSpPr>
            <p:nvPr/>
          </p:nvSpPr>
          <p:spPr>
            <a:xfrm>
              <a:off x="2731888" y="2521580"/>
              <a:ext cx="540000" cy="27699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  </a:ext>
            </a:extLst>
          </p:spPr>
          <p:txBody>
            <a:bodyPr wrap="square" lIns="0" tIns="0" rIns="0" bIns="0">
              <a:spAutoFit/>
            </a:bodyPr>
            <a:lstStyle>
              <a:lvl1pPr marL="254000" marR="0" indent="-2540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1pPr>
              <a:lvl2pPr marL="4064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0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2pPr>
              <a:lvl3pPr marL="6096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3pPr>
              <a:lvl4pPr marL="8128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4pPr>
              <a:lvl5pPr marL="10160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5pPr>
              <a:lvl6pPr marL="25374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6pPr>
              <a:lvl7pPr marL="29946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7pPr>
              <a:lvl8pPr marL="34518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8pPr>
              <a:lvl9pPr marL="39090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9pPr>
            </a:lstStyle>
            <a:p>
              <a:pPr marL="0" lvl="1" indent="0" algn="ctr" hangingPunct="1">
                <a:buClr>
                  <a:srgbClr val="C00000"/>
                </a:buClr>
                <a:buSzPct val="140000"/>
                <a:buNone/>
              </a:pPr>
              <a:r>
                <a:rPr lang="en-US" sz="1800" b="1" dirty="0">
                  <a:solidFill>
                    <a:srgbClr val="0093BE"/>
                  </a:solidFill>
                </a:rPr>
                <a:t>AP04</a:t>
              </a:r>
            </a:p>
          </p:txBody>
        </p:sp>
        <p:sp>
          <p:nvSpPr>
            <p:cNvPr id="100" name="CERN/INFN Agreements…">
              <a:extLst>
                <a:ext uri="{FF2B5EF4-FFF2-40B4-BE49-F238E27FC236}">
                  <a16:creationId xmlns:a16="http://schemas.microsoft.com/office/drawing/2014/main" id="{7C8A25F0-4641-8E33-3791-71285BC34BCD}"/>
                </a:ext>
              </a:extLst>
            </p:cNvPr>
            <p:cNvSpPr txBox="1">
              <a:spLocks/>
            </p:cNvSpPr>
            <p:nvPr/>
          </p:nvSpPr>
          <p:spPr>
            <a:xfrm>
              <a:off x="2731888" y="1803650"/>
              <a:ext cx="540000" cy="21544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  </a:ext>
            </a:extLst>
          </p:spPr>
          <p:txBody>
            <a:bodyPr wrap="square" lIns="0" tIns="0" rIns="0" bIns="0">
              <a:spAutoFit/>
            </a:bodyPr>
            <a:lstStyle>
              <a:lvl1pPr marL="254000" marR="0" indent="-2540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1pPr>
              <a:lvl2pPr marL="4064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0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2pPr>
              <a:lvl3pPr marL="6096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3pPr>
              <a:lvl4pPr marL="8128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4pPr>
              <a:lvl5pPr marL="10160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5pPr>
              <a:lvl6pPr marL="25374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6pPr>
              <a:lvl7pPr marL="29946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7pPr>
              <a:lvl8pPr marL="34518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8pPr>
              <a:lvl9pPr marL="39090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9pPr>
            </a:lstStyle>
            <a:p>
              <a:pPr marL="0" lvl="1" indent="0" algn="ctr" hangingPunct="1">
                <a:buClr>
                  <a:srgbClr val="C00000"/>
                </a:buClr>
                <a:buSzPct val="140000"/>
                <a:buNone/>
              </a:pPr>
              <a:r>
                <a:rPr lang="en-US" sz="1400" b="1" dirty="0"/>
                <a:t>BS06</a:t>
              </a:r>
            </a:p>
          </p:txBody>
        </p:sp>
        <p:sp>
          <p:nvSpPr>
            <p:cNvPr id="101" name="CERN/INFN Agreements…">
              <a:extLst>
                <a:ext uri="{FF2B5EF4-FFF2-40B4-BE49-F238E27FC236}">
                  <a16:creationId xmlns:a16="http://schemas.microsoft.com/office/drawing/2014/main" id="{D995305A-5A8B-9847-176B-E98818DBD8CD}"/>
                </a:ext>
              </a:extLst>
            </p:cNvPr>
            <p:cNvSpPr txBox="1">
              <a:spLocks/>
            </p:cNvSpPr>
            <p:nvPr/>
          </p:nvSpPr>
          <p:spPr>
            <a:xfrm>
              <a:off x="2731888" y="3301065"/>
              <a:ext cx="540000" cy="21544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  </a:ext>
            </a:extLst>
          </p:spPr>
          <p:txBody>
            <a:bodyPr wrap="square" lIns="0" tIns="0" rIns="0" bIns="0">
              <a:spAutoFit/>
            </a:bodyPr>
            <a:lstStyle>
              <a:lvl1pPr marL="254000" marR="0" indent="-2540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1pPr>
              <a:lvl2pPr marL="4064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0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2pPr>
              <a:lvl3pPr marL="6096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3pPr>
              <a:lvl4pPr marL="8128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4pPr>
              <a:lvl5pPr marL="10160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5pPr>
              <a:lvl6pPr marL="25374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6pPr>
              <a:lvl7pPr marL="29946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7pPr>
              <a:lvl8pPr marL="34518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8pPr>
              <a:lvl9pPr marL="39090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9pPr>
            </a:lstStyle>
            <a:p>
              <a:pPr marL="0" lvl="1" indent="0" algn="ctr" hangingPunct="1">
                <a:buClr>
                  <a:srgbClr val="C00000"/>
                </a:buClr>
                <a:buSzPct val="140000"/>
                <a:buNone/>
              </a:pPr>
              <a:r>
                <a:rPr lang="en-US" sz="1400" b="1" dirty="0"/>
                <a:t>AS06</a:t>
              </a:r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D4DDF2C6-1D76-61D8-06A5-398BBD146E7E}"/>
              </a:ext>
            </a:extLst>
          </p:cNvPr>
          <p:cNvGrpSpPr/>
          <p:nvPr/>
        </p:nvGrpSpPr>
        <p:grpSpPr>
          <a:xfrm>
            <a:off x="4572000" y="1222676"/>
            <a:ext cx="2844945" cy="2823403"/>
            <a:chOff x="4572000" y="1222676"/>
            <a:chExt cx="2844945" cy="2823403"/>
          </a:xfrm>
        </p:grpSpPr>
        <p:pic>
          <p:nvPicPr>
            <p:cNvPr id="23" name="Immagine 29">
              <a:extLst>
                <a:ext uri="{FF2B5EF4-FFF2-40B4-BE49-F238E27FC236}">
                  <a16:creationId xmlns:a16="http://schemas.microsoft.com/office/drawing/2014/main" id="{A2699E97-24A5-8633-86BD-B0C445F668D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2000" y="1274079"/>
              <a:ext cx="2844945" cy="2772000"/>
            </a:xfrm>
            <a:prstGeom prst="rect">
              <a:avLst/>
            </a:prstGeom>
            <a:effectLst>
              <a:outerShdw blurRad="254000" dist="127000" dir="2700000" algn="ctr" rotWithShape="0">
                <a:srgbClr val="000000">
                  <a:alpha val="40000"/>
                </a:srgbClr>
              </a:outerShdw>
            </a:effectLst>
          </p:spPr>
        </p:pic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56B59E18-C27E-F8BB-698D-A996F407AE4F}"/>
                </a:ext>
              </a:extLst>
            </p:cNvPr>
            <p:cNvGrpSpPr/>
            <p:nvPr/>
          </p:nvGrpSpPr>
          <p:grpSpPr>
            <a:xfrm>
              <a:off x="6118499" y="1222676"/>
              <a:ext cx="129773" cy="365071"/>
              <a:chOff x="1699200" y="1263600"/>
              <a:chExt cx="129773" cy="365071"/>
            </a:xfrm>
          </p:grpSpPr>
          <p:cxnSp>
            <p:nvCxnSpPr>
              <p:cNvPr id="64" name="Connettore diritto 16">
                <a:extLst>
                  <a:ext uri="{FF2B5EF4-FFF2-40B4-BE49-F238E27FC236}">
                    <a16:creationId xmlns:a16="http://schemas.microsoft.com/office/drawing/2014/main" id="{2E3B486F-607E-295C-917F-BB86049C6E57}"/>
                  </a:ext>
                </a:extLst>
              </p:cNvPr>
              <p:cNvCxnSpPr>
                <a:cxnSpLocks/>
              </p:cNvCxnSpPr>
              <p:nvPr/>
            </p:nvCxnSpPr>
            <p:spPr>
              <a:xfrm rot="-4380000" flipH="1">
                <a:off x="1666973" y="1466671"/>
                <a:ext cx="324000" cy="0"/>
              </a:xfrm>
              <a:prstGeom prst="line">
                <a:avLst/>
              </a:prstGeom>
              <a:ln w="38100">
                <a:solidFill>
                  <a:srgbClr val="0070C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5" name="Connettore diritto 16">
                <a:extLst>
                  <a:ext uri="{FF2B5EF4-FFF2-40B4-BE49-F238E27FC236}">
                    <a16:creationId xmlns:a16="http://schemas.microsoft.com/office/drawing/2014/main" id="{4955D0A8-B49E-538D-CE7D-AD854B2B7E04}"/>
                  </a:ext>
                </a:extLst>
              </p:cNvPr>
              <p:cNvCxnSpPr>
                <a:cxnSpLocks/>
              </p:cNvCxnSpPr>
              <p:nvPr/>
            </p:nvCxnSpPr>
            <p:spPr>
              <a:xfrm rot="-4380000" flipH="1">
                <a:off x="1623600" y="1454400"/>
                <a:ext cx="324000" cy="0"/>
              </a:xfrm>
              <a:prstGeom prst="line">
                <a:avLst/>
              </a:prstGeom>
              <a:ln w="38100">
                <a:solidFill>
                  <a:srgbClr val="0070C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6" name="Connettore diritto 16">
                <a:extLst>
                  <a:ext uri="{FF2B5EF4-FFF2-40B4-BE49-F238E27FC236}">
                    <a16:creationId xmlns:a16="http://schemas.microsoft.com/office/drawing/2014/main" id="{4037A9FC-0D10-7D0F-1DB6-A138C392B157}"/>
                  </a:ext>
                </a:extLst>
              </p:cNvPr>
              <p:cNvCxnSpPr>
                <a:cxnSpLocks/>
              </p:cNvCxnSpPr>
              <p:nvPr/>
            </p:nvCxnSpPr>
            <p:spPr>
              <a:xfrm rot="-4380000" flipH="1">
                <a:off x="1582336" y="1439315"/>
                <a:ext cx="324000" cy="0"/>
              </a:xfrm>
              <a:prstGeom prst="line">
                <a:avLst/>
              </a:prstGeom>
              <a:ln w="38100">
                <a:solidFill>
                  <a:srgbClr val="0070C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7" name="Connettore diritto 16">
                <a:extLst>
                  <a:ext uri="{FF2B5EF4-FFF2-40B4-BE49-F238E27FC236}">
                    <a16:creationId xmlns:a16="http://schemas.microsoft.com/office/drawing/2014/main" id="{278E4E35-413E-D287-399F-495EBC839F4C}"/>
                  </a:ext>
                </a:extLst>
              </p:cNvPr>
              <p:cNvCxnSpPr>
                <a:cxnSpLocks/>
              </p:cNvCxnSpPr>
              <p:nvPr/>
            </p:nvCxnSpPr>
            <p:spPr>
              <a:xfrm rot="-4380000" flipH="1">
                <a:off x="1537200" y="1425600"/>
                <a:ext cx="324000" cy="0"/>
              </a:xfrm>
              <a:prstGeom prst="line">
                <a:avLst/>
              </a:prstGeom>
              <a:ln w="38100">
                <a:solidFill>
                  <a:srgbClr val="FFC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25" name="Connettore diritto 16">
              <a:extLst>
                <a:ext uri="{FF2B5EF4-FFF2-40B4-BE49-F238E27FC236}">
                  <a16:creationId xmlns:a16="http://schemas.microsoft.com/office/drawing/2014/main" id="{3B7AB8E9-2CAA-0F5A-ED4D-21E3FA9D1E8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081015" y="2654951"/>
              <a:ext cx="324000" cy="0"/>
            </a:xfrm>
            <a:prstGeom prst="line">
              <a:avLst/>
            </a:prstGeom>
            <a:ln w="38100">
              <a:solidFill>
                <a:srgbClr val="92D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9" name="CERN/INFN Agreements…">
              <a:extLst>
                <a:ext uri="{FF2B5EF4-FFF2-40B4-BE49-F238E27FC236}">
                  <a16:creationId xmlns:a16="http://schemas.microsoft.com/office/drawing/2014/main" id="{A6767523-A0FD-8E21-B8B9-D7B275A9CB64}"/>
                </a:ext>
              </a:extLst>
            </p:cNvPr>
            <p:cNvSpPr txBox="1">
              <a:spLocks/>
            </p:cNvSpPr>
            <p:nvPr/>
          </p:nvSpPr>
          <p:spPr>
            <a:xfrm>
              <a:off x="5724472" y="2521580"/>
              <a:ext cx="540000" cy="27699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  </a:ext>
            </a:extLst>
          </p:spPr>
          <p:txBody>
            <a:bodyPr wrap="square" lIns="0" tIns="0" rIns="0" bIns="0">
              <a:spAutoFit/>
            </a:bodyPr>
            <a:lstStyle>
              <a:lvl1pPr marL="254000" marR="0" indent="-2540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1pPr>
              <a:lvl2pPr marL="4064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0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2pPr>
              <a:lvl3pPr marL="6096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3pPr>
              <a:lvl4pPr marL="8128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4pPr>
              <a:lvl5pPr marL="10160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5pPr>
              <a:lvl6pPr marL="25374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6pPr>
              <a:lvl7pPr marL="29946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7pPr>
              <a:lvl8pPr marL="34518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8pPr>
              <a:lvl9pPr marL="39090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9pPr>
            </a:lstStyle>
            <a:p>
              <a:pPr marL="0" lvl="1" indent="0" algn="ctr" hangingPunct="1">
                <a:buClr>
                  <a:srgbClr val="C00000"/>
                </a:buClr>
                <a:buSzPct val="140000"/>
                <a:buNone/>
              </a:pPr>
              <a:r>
                <a:rPr lang="en-US" sz="1800" b="1" dirty="0">
                  <a:solidFill>
                    <a:srgbClr val="0093BE"/>
                  </a:solidFill>
                </a:rPr>
                <a:t>AP03</a:t>
              </a:r>
            </a:p>
          </p:txBody>
        </p:sp>
        <p:sp>
          <p:nvSpPr>
            <p:cNvPr id="102" name="CERN/INFN Agreements…">
              <a:extLst>
                <a:ext uri="{FF2B5EF4-FFF2-40B4-BE49-F238E27FC236}">
                  <a16:creationId xmlns:a16="http://schemas.microsoft.com/office/drawing/2014/main" id="{901366B7-A68C-E072-3DF6-17364E64EA6E}"/>
                </a:ext>
              </a:extLst>
            </p:cNvPr>
            <p:cNvSpPr txBox="1">
              <a:spLocks/>
            </p:cNvSpPr>
            <p:nvPr/>
          </p:nvSpPr>
          <p:spPr>
            <a:xfrm>
              <a:off x="5724472" y="1807635"/>
              <a:ext cx="540000" cy="21544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  </a:ext>
            </a:extLst>
          </p:spPr>
          <p:txBody>
            <a:bodyPr wrap="square" lIns="0" tIns="0" rIns="0" bIns="0">
              <a:spAutoFit/>
            </a:bodyPr>
            <a:lstStyle>
              <a:lvl1pPr marL="254000" marR="0" indent="-2540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1pPr>
              <a:lvl2pPr marL="4064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0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2pPr>
              <a:lvl3pPr marL="6096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3pPr>
              <a:lvl4pPr marL="8128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4pPr>
              <a:lvl5pPr marL="10160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5pPr>
              <a:lvl6pPr marL="25374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6pPr>
              <a:lvl7pPr marL="29946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7pPr>
              <a:lvl8pPr marL="34518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8pPr>
              <a:lvl9pPr marL="39090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9pPr>
            </a:lstStyle>
            <a:p>
              <a:pPr marL="0" lvl="1" indent="0" algn="ctr" hangingPunct="1">
                <a:buClr>
                  <a:srgbClr val="C00000"/>
                </a:buClr>
                <a:buSzPct val="140000"/>
                <a:buNone/>
              </a:pPr>
              <a:r>
                <a:rPr lang="en-US" sz="1400" b="1" dirty="0"/>
                <a:t>AS04</a:t>
              </a:r>
            </a:p>
          </p:txBody>
        </p:sp>
        <p:sp>
          <p:nvSpPr>
            <p:cNvPr id="103" name="CERN/INFN Agreements…">
              <a:extLst>
                <a:ext uri="{FF2B5EF4-FFF2-40B4-BE49-F238E27FC236}">
                  <a16:creationId xmlns:a16="http://schemas.microsoft.com/office/drawing/2014/main" id="{26322173-D6B2-7FE9-5784-D8F673E22294}"/>
                </a:ext>
              </a:extLst>
            </p:cNvPr>
            <p:cNvSpPr txBox="1">
              <a:spLocks/>
            </p:cNvSpPr>
            <p:nvPr/>
          </p:nvSpPr>
          <p:spPr>
            <a:xfrm>
              <a:off x="5724472" y="3297080"/>
              <a:ext cx="540000" cy="21544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  </a:ext>
            </a:extLst>
          </p:spPr>
          <p:txBody>
            <a:bodyPr wrap="square" lIns="0" tIns="0" rIns="0" bIns="0">
              <a:spAutoFit/>
            </a:bodyPr>
            <a:lstStyle>
              <a:lvl1pPr marL="254000" marR="0" indent="-2540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1pPr>
              <a:lvl2pPr marL="4064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0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2pPr>
              <a:lvl3pPr marL="6096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3pPr>
              <a:lvl4pPr marL="8128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4pPr>
              <a:lvl5pPr marL="10160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5pPr>
              <a:lvl6pPr marL="25374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6pPr>
              <a:lvl7pPr marL="29946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7pPr>
              <a:lvl8pPr marL="34518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8pPr>
              <a:lvl9pPr marL="39090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9pPr>
            </a:lstStyle>
            <a:p>
              <a:pPr marL="0" lvl="1" indent="0" algn="ctr" hangingPunct="1">
                <a:buClr>
                  <a:srgbClr val="C00000"/>
                </a:buClr>
                <a:buSzPct val="140000"/>
                <a:buNone/>
              </a:pPr>
              <a:r>
                <a:rPr lang="en-US" sz="1400" b="1" dirty="0"/>
                <a:t>BS04</a:t>
              </a:r>
            </a:p>
          </p:txBody>
        </p:sp>
      </p:grpSp>
      <p:sp>
        <p:nvSpPr>
          <p:cNvPr id="104" name="CERN/INFN Agreements…">
            <a:extLst>
              <a:ext uri="{FF2B5EF4-FFF2-40B4-BE49-F238E27FC236}">
                <a16:creationId xmlns:a16="http://schemas.microsoft.com/office/drawing/2014/main" id="{75129A18-0970-59F5-38AB-87A96B740564}"/>
              </a:ext>
            </a:extLst>
          </p:cNvPr>
          <p:cNvSpPr txBox="1">
            <a:spLocks/>
          </p:cNvSpPr>
          <p:nvPr/>
        </p:nvSpPr>
        <p:spPr>
          <a:xfrm>
            <a:off x="4191098" y="866231"/>
            <a:ext cx="614164" cy="2154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marL="254000" marR="0" indent="-2540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1pPr>
            <a:lvl2pPr marL="4064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0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2pPr>
            <a:lvl3pPr marL="6096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3pPr>
            <a:lvl4pPr marL="8128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4pPr>
            <a:lvl5pPr marL="10160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5pPr>
            <a:lvl6pPr marL="25374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6pPr>
            <a:lvl7pPr marL="29946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7pPr>
            <a:lvl8pPr marL="34518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8pPr>
            <a:lvl9pPr marL="39090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9pPr>
          </a:lstStyle>
          <a:p>
            <a:pPr marL="0" lvl="1" indent="0" algn="ctr" hangingPunct="1">
              <a:buClr>
                <a:srgbClr val="C00000"/>
              </a:buClr>
              <a:buSzPct val="140000"/>
              <a:buNone/>
            </a:pPr>
            <a:r>
              <a:rPr lang="en-US" sz="1400" b="1" dirty="0"/>
              <a:t>CS view</a:t>
            </a:r>
          </a:p>
        </p:txBody>
      </p:sp>
    </p:spTree>
    <p:extLst>
      <p:ext uri="{BB962C8B-B14F-4D97-AF65-F5344CB8AC3E}">
        <p14:creationId xmlns:p14="http://schemas.microsoft.com/office/powerpoint/2010/main" val="1257918555"/>
      </p:ext>
    </p:extLst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EAC9A0-0DB0-07E5-DFF1-CB6363D762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 Box 2">
            <a:extLst>
              <a:ext uri="{FF2B5EF4-FFF2-40B4-BE49-F238E27FC236}">
                <a16:creationId xmlns:a16="http://schemas.microsoft.com/office/drawing/2014/main" id="{7E2AA789-EC4D-07A8-F06A-F14568F3AB24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8919799" y="4864448"/>
            <a:ext cx="127001" cy="17281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32</a:t>
            </a:fld>
            <a:endParaRPr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95A5646-C392-5268-3D3C-259EE78667E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11999" y="-2161"/>
            <a:ext cx="8100000" cy="540001"/>
          </a:xfrm>
          <a:prstGeom prst="rect">
            <a:avLst/>
          </a:prstGeom>
        </p:spPr>
        <p:txBody>
          <a:bodyPr>
            <a:noAutofit/>
          </a:bodyPr>
          <a:lstStyle>
            <a:lvl1pPr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  <a:tab pos="5283200" algn="l"/>
                <a:tab pos="5600700" algn="l"/>
                <a:tab pos="5905500" algn="l"/>
              </a:tabLst>
            </a:lvl1pPr>
          </a:lstStyle>
          <a:p>
            <a:r>
              <a:rPr lang="en-US" dirty="0"/>
              <a:t>Expected Field Quality of MBRD2 @ Nominal Operation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78D6C50-4CF5-4D55-863E-C612DCE05466}"/>
                  </a:ext>
                </a:extLst>
              </p:cNvPr>
              <p:cNvSpPr txBox="1"/>
              <p:nvPr/>
            </p:nvSpPr>
            <p:spPr>
              <a:xfrm>
                <a:off x="2525028" y="4577394"/>
                <a:ext cx="2470741" cy="26545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1</m:t>
                          </m:r>
                        </m:sub>
                      </m:sSub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𝑀𝑒𝑎𝑠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𝑃𝑅𝑂𝑇𝑂</m:t>
                          </m:r>
                        </m:sub>
                        <m:sup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@ </m:t>
                          </m:r>
                          <m:sSub>
                            <m:sSubPr>
                              <m:ctrlP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Arial"/>
                                </a:rPr>
                              </m:ctrlPr>
                            </m:sSubPr>
                            <m:e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Arial"/>
                                </a:rPr>
                                <m:t>𝐼</m:t>
                              </m:r>
                            </m:e>
                            <m:sub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Arial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  <m:r>
                        <a:rPr lang="it-IT" sz="1400" i="1"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it-IT" sz="1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𝑆𝑖𝑚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𝑃𝑅𝑂𝑇𝑂</m:t>
                          </m:r>
                        </m:sub>
                        <m:sup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@ </m:t>
                          </m:r>
                          <m:sSub>
                            <m:sSubPr>
                              <m:ctrlP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</m:oMath>
                  </m:oMathPara>
                </a14:m>
                <a:endParaRPr kumimoji="0" lang="en-GB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Arial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78D6C50-4CF5-4D55-863E-C612DCE054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5028" y="4577394"/>
                <a:ext cx="2470741" cy="265457"/>
              </a:xfrm>
              <a:prstGeom prst="rect">
                <a:avLst/>
              </a:prstGeom>
              <a:blipFill>
                <a:blip r:embed="rId3"/>
                <a:stretch>
                  <a:fillRect t="-2326" b="-18605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CC79728-5B90-AADA-38F6-49F508CA85A0}"/>
                  </a:ext>
                </a:extLst>
              </p:cNvPr>
              <p:cNvSpPr txBox="1"/>
              <p:nvPr/>
            </p:nvSpPr>
            <p:spPr>
              <a:xfrm>
                <a:off x="2404610" y="4824693"/>
                <a:ext cx="2623475" cy="27296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𝐸𝑋𝑃𝐸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 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𝑃𝑅𝑂𝑇𝑂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𝑆𝑖𝑚𝑢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𝑀𝐵𝑅𝐷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2</m:t>
                          </m:r>
                        </m:sub>
                        <m:sup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@ </m:t>
                          </m:r>
                          <m:sSub>
                            <m:sSubPr>
                              <m:ctrlP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</m:ctrlPr>
                            </m:sSubPr>
                            <m:e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𝐼</m:t>
                              </m:r>
                            </m:e>
                            <m:sub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+</m:t>
                      </m:r>
                      <m:sSub>
                        <m:sSub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kumimoji="0" lang="en-GB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Arial"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CC79728-5B90-AADA-38F6-49F508CA85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4610" y="4824693"/>
                <a:ext cx="2623475" cy="272960"/>
              </a:xfrm>
              <a:prstGeom prst="rect">
                <a:avLst/>
              </a:prstGeom>
              <a:blipFill>
                <a:blip r:embed="rId4"/>
                <a:stretch>
                  <a:fillRect l="-1160" b="-11111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FD753BC-A8B6-5FE4-3E2B-0B28291B8A06}"/>
                  </a:ext>
                </a:extLst>
              </p:cNvPr>
              <p:cNvSpPr txBox="1"/>
              <p:nvPr/>
            </p:nvSpPr>
            <p:spPr>
              <a:xfrm>
                <a:off x="5513445" y="4583730"/>
                <a:ext cx="2742225" cy="23891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2</m:t>
                          </m:r>
                        </m:sub>
                      </m:sSub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𝑀𝑒𝑎𝑠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𝑀𝐵𝑅𝐷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2</m:t>
                          </m:r>
                        </m:sub>
                        <m:sup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𝑖𝑟𝑜𝑛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 @ 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𝑅𝑇</m:t>
                          </m:r>
                        </m:sup>
                      </m:sSubSup>
                      <m:r>
                        <a:rPr lang="it-IT" sz="1400" i="1"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it-IT" sz="1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𝑆𝑖𝑚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𝑀𝐵𝑅𝐷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𝑖𝑟𝑜𝑛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 @ 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𝑅𝑇</m:t>
                          </m:r>
                        </m:sup>
                      </m:sSubSup>
                    </m:oMath>
                  </m:oMathPara>
                </a14:m>
                <a:endParaRPr kumimoji="0" lang="en-GB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Arial"/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FD753BC-A8B6-5FE4-3E2B-0B28291B8A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3445" y="4583730"/>
                <a:ext cx="2742225" cy="238912"/>
              </a:xfrm>
              <a:prstGeom prst="rect">
                <a:avLst/>
              </a:prstGeom>
              <a:blipFill>
                <a:blip r:embed="rId5"/>
                <a:stretch>
                  <a:fillRect l="-889" t="-2564" b="-17949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2975FA3C-9A63-1542-88A5-2ED97249A193}"/>
                  </a:ext>
                </a:extLst>
              </p:cNvPr>
              <p:cNvSpPr txBox="1"/>
              <p:nvPr/>
            </p:nvSpPr>
            <p:spPr>
              <a:xfrm>
                <a:off x="5562978" y="4847394"/>
                <a:ext cx="2554930" cy="27296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𝐸𝑋𝑃𝐸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 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𝑆𝐸𝑅𝐼𝐸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𝑆𝑖𝑚𝑢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𝑀𝐵𝑅𝐷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2</m:t>
                          </m:r>
                        </m:sub>
                        <m:sup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@ </m:t>
                          </m:r>
                          <m:sSub>
                            <m:sSubPr>
                              <m:ctrlP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</m:ctrlPr>
                            </m:sSubPr>
                            <m:e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𝐼</m:t>
                              </m:r>
                            </m:e>
                            <m:sub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+</m:t>
                      </m:r>
                      <m:sSub>
                        <m:sSub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kumimoji="0" lang="en-GB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Arial"/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2975FA3C-9A63-1542-88A5-2ED97249A1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2978" y="4847394"/>
                <a:ext cx="2554930" cy="272960"/>
              </a:xfrm>
              <a:prstGeom prst="rect">
                <a:avLst/>
              </a:prstGeom>
              <a:blipFill>
                <a:blip r:embed="rId6"/>
                <a:stretch>
                  <a:fillRect l="-1193" b="-11111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58A016FE-76F5-4B10-1912-344531BEB5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7154312"/>
              </p:ext>
            </p:extLst>
          </p:nvPr>
        </p:nvGraphicFramePr>
        <p:xfrm>
          <a:off x="888329" y="674622"/>
          <a:ext cx="3599999" cy="3679823"/>
        </p:xfrm>
        <a:graphic>
          <a:graphicData uri="http://schemas.openxmlformats.org/drawingml/2006/table">
            <a:tbl>
              <a:tblPr/>
              <a:tblGrid>
                <a:gridCol w="252825">
                  <a:extLst>
                    <a:ext uri="{9D8B030D-6E8A-4147-A177-3AD203B41FA5}">
                      <a16:colId xmlns:a16="http://schemas.microsoft.com/office/drawing/2014/main" val="2033125507"/>
                    </a:ext>
                  </a:extLst>
                </a:gridCol>
                <a:gridCol w="370992">
                  <a:extLst>
                    <a:ext uri="{9D8B030D-6E8A-4147-A177-3AD203B41FA5}">
                      <a16:colId xmlns:a16="http://schemas.microsoft.com/office/drawing/2014/main" val="2783574118"/>
                    </a:ext>
                  </a:extLst>
                </a:gridCol>
                <a:gridCol w="684274">
                  <a:extLst>
                    <a:ext uri="{9D8B030D-6E8A-4147-A177-3AD203B41FA5}">
                      <a16:colId xmlns:a16="http://schemas.microsoft.com/office/drawing/2014/main" val="957228481"/>
                    </a:ext>
                  </a:extLst>
                </a:gridCol>
                <a:gridCol w="618321">
                  <a:extLst>
                    <a:ext uri="{9D8B030D-6E8A-4147-A177-3AD203B41FA5}">
                      <a16:colId xmlns:a16="http://schemas.microsoft.com/office/drawing/2014/main" val="2183804454"/>
                    </a:ext>
                  </a:extLst>
                </a:gridCol>
                <a:gridCol w="370992">
                  <a:extLst>
                    <a:ext uri="{9D8B030D-6E8A-4147-A177-3AD203B41FA5}">
                      <a16:colId xmlns:a16="http://schemas.microsoft.com/office/drawing/2014/main" val="1417866674"/>
                    </a:ext>
                  </a:extLst>
                </a:gridCol>
                <a:gridCol w="684274">
                  <a:extLst>
                    <a:ext uri="{9D8B030D-6E8A-4147-A177-3AD203B41FA5}">
                      <a16:colId xmlns:a16="http://schemas.microsoft.com/office/drawing/2014/main" val="1523350124"/>
                    </a:ext>
                  </a:extLst>
                </a:gridCol>
                <a:gridCol w="618321">
                  <a:extLst>
                    <a:ext uri="{9D8B030D-6E8A-4147-A177-3AD203B41FA5}">
                      <a16:colId xmlns:a16="http://schemas.microsoft.com/office/drawing/2014/main" val="3618789404"/>
                    </a:ext>
                  </a:extLst>
                </a:gridCol>
              </a:tblGrid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CENTER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1991857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AP04 @ -94 mm (AP1)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AP03 @ +94 mm (AP2)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6574736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SIMU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PROTO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SERIE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SIMU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PROTO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SERIE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7272478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5.76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4.92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-5.76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-4.92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-2.27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2163327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-14.46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-14.46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836702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-1.56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-2.33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-0.73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2.33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3644983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-1.02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4.41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-1.02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4.41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0580263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-0.56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-1.63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7398471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2.37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2.37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239264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-1.04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-2.89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-1.25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4771497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2179155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b10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-2.12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-0.47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9802852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3.47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-1.56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-3.47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635439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2.63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-2.62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2.63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-2.62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2574657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-0.55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8763702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-0.32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-0.32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181100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2937222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5134150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-1.51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-0.20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1912430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-0.62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-0.62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4229559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a10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2.78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-2.78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5796083"/>
                  </a:ext>
                </a:extLst>
              </a:tr>
            </a:tbl>
          </a:graphicData>
        </a:graphic>
      </p:graphicFrame>
      <p:sp>
        <p:nvSpPr>
          <p:cNvPr id="18" name="Rectangle 17">
            <a:extLst>
              <a:ext uri="{FF2B5EF4-FFF2-40B4-BE49-F238E27FC236}">
                <a16:creationId xmlns:a16="http://schemas.microsoft.com/office/drawing/2014/main" id="{DE3C2829-861D-DECC-9B1D-10722710DCEB}"/>
              </a:ext>
            </a:extLst>
          </p:cNvPr>
          <p:cNvSpPr/>
          <p:nvPr/>
        </p:nvSpPr>
        <p:spPr>
          <a:xfrm>
            <a:off x="2389286" y="4577394"/>
            <a:ext cx="2742225" cy="540001"/>
          </a:xfrm>
          <a:prstGeom prst="rect">
            <a:avLst/>
          </a:prstGeom>
          <a:noFill/>
          <a:ln w="25400" cap="flat">
            <a:solidFill>
              <a:srgbClr val="0093BE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1667823-32FA-A7AE-D4DD-9B4EC278FA3E}"/>
              </a:ext>
            </a:extLst>
          </p:cNvPr>
          <p:cNvSpPr/>
          <p:nvPr/>
        </p:nvSpPr>
        <p:spPr>
          <a:xfrm>
            <a:off x="5513445" y="4577394"/>
            <a:ext cx="2742225" cy="540001"/>
          </a:xfrm>
          <a:prstGeom prst="rect">
            <a:avLst/>
          </a:prstGeom>
          <a:noFill/>
          <a:ln w="25400" cap="flat">
            <a:solidFill>
              <a:srgbClr val="0093BE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ABF88C9-74C7-559B-53F7-7FED678AB5B7}"/>
              </a:ext>
            </a:extLst>
          </p:cNvPr>
          <p:cNvSpPr/>
          <p:nvPr/>
        </p:nvSpPr>
        <p:spPr>
          <a:xfrm>
            <a:off x="887462" y="1382400"/>
            <a:ext cx="3600000" cy="187200"/>
          </a:xfrm>
          <a:prstGeom prst="rect">
            <a:avLst/>
          </a:prstGeom>
          <a:noFill/>
          <a:ln w="25400" cap="flat">
            <a:solidFill>
              <a:schemeClr val="tx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4E40008-0830-B3F5-C2FE-AD972A65EE74}"/>
              </a:ext>
            </a:extLst>
          </p:cNvPr>
          <p:cNvSpPr/>
          <p:nvPr/>
        </p:nvSpPr>
        <p:spPr>
          <a:xfrm>
            <a:off x="887462" y="1736400"/>
            <a:ext cx="3600000" cy="187200"/>
          </a:xfrm>
          <a:prstGeom prst="rect">
            <a:avLst/>
          </a:prstGeom>
          <a:noFill/>
          <a:ln w="25400" cap="flat">
            <a:solidFill>
              <a:schemeClr val="tx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FD3D15C4-37CF-D285-66F5-9D5E0E48F8A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03254" y="446326"/>
            <a:ext cx="3257827" cy="40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6917201"/>
      </p:ext>
    </p:extLst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E452B9-5E51-B460-5D78-079E92A310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 Box 2">
            <a:extLst>
              <a:ext uri="{FF2B5EF4-FFF2-40B4-BE49-F238E27FC236}">
                <a16:creationId xmlns:a16="http://schemas.microsoft.com/office/drawing/2014/main" id="{93E91438-ABBA-9966-199F-5E7B89F52A9E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8919799" y="4864448"/>
            <a:ext cx="127001" cy="172816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33</a:t>
            </a:fld>
            <a:endParaRPr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B2E3A40-7E41-9EE2-D3E8-092BCF9EB8B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11999" y="-2161"/>
            <a:ext cx="8100000" cy="540001"/>
          </a:xfrm>
          <a:prstGeom prst="rect">
            <a:avLst/>
          </a:prstGeom>
        </p:spPr>
        <p:txBody>
          <a:bodyPr>
            <a:noAutofit/>
          </a:bodyPr>
          <a:lstStyle>
            <a:lvl1pPr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  <a:tab pos="5283200" algn="l"/>
                <a:tab pos="5600700" algn="l"/>
                <a:tab pos="5905500" algn="l"/>
              </a:tabLst>
            </a:lvl1pPr>
          </a:lstStyle>
          <a:p>
            <a:r>
              <a:rPr lang="en-US" dirty="0"/>
              <a:t>Expected Field Quality of MBRD2 @ Nominal Operation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15749B6-7549-8AE6-E107-1169A0A114D1}"/>
                  </a:ext>
                </a:extLst>
              </p:cNvPr>
              <p:cNvSpPr txBox="1"/>
              <p:nvPr/>
            </p:nvSpPr>
            <p:spPr>
              <a:xfrm>
                <a:off x="2525028" y="4577394"/>
                <a:ext cx="2470741" cy="26545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1</m:t>
                          </m:r>
                        </m:sub>
                      </m:sSub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𝑀𝑒𝑎𝑠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𝑃𝑅𝑂𝑇𝑂</m:t>
                          </m:r>
                        </m:sub>
                        <m:sup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@ </m:t>
                          </m:r>
                          <m:sSub>
                            <m:sSubPr>
                              <m:ctrlP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Arial"/>
                                </a:rPr>
                              </m:ctrlPr>
                            </m:sSubPr>
                            <m:e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Arial"/>
                                </a:rPr>
                                <m:t>𝐼</m:t>
                              </m:r>
                            </m:e>
                            <m:sub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Arial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  <m:r>
                        <a:rPr lang="it-IT" sz="1400" i="1"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it-IT" sz="1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𝑆𝑖𝑚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𝑃𝑅𝑂𝑇𝑂</m:t>
                          </m:r>
                        </m:sub>
                        <m:sup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@ </m:t>
                          </m:r>
                          <m:sSub>
                            <m:sSubPr>
                              <m:ctrlP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</m:oMath>
                  </m:oMathPara>
                </a14:m>
                <a:endParaRPr kumimoji="0" lang="en-GB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Arial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15749B6-7549-8AE6-E107-1169A0A114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5028" y="4577394"/>
                <a:ext cx="2470741" cy="265457"/>
              </a:xfrm>
              <a:prstGeom prst="rect">
                <a:avLst/>
              </a:prstGeom>
              <a:blipFill>
                <a:blip r:embed="rId3"/>
                <a:stretch>
                  <a:fillRect t="-2326" b="-18605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2FAE892-3FA0-9518-A4DE-839FA7FD9846}"/>
                  </a:ext>
                </a:extLst>
              </p:cNvPr>
              <p:cNvSpPr txBox="1"/>
              <p:nvPr/>
            </p:nvSpPr>
            <p:spPr>
              <a:xfrm>
                <a:off x="2404610" y="4824693"/>
                <a:ext cx="2623475" cy="27296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𝐸𝑋𝑃𝐸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 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𝑃𝑅𝑂𝑇𝑂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𝑆𝑖𝑚𝑢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𝑀𝐵𝑅𝐷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2</m:t>
                          </m:r>
                        </m:sub>
                        <m:sup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@ </m:t>
                          </m:r>
                          <m:sSub>
                            <m:sSubPr>
                              <m:ctrlP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</m:ctrlPr>
                            </m:sSubPr>
                            <m:e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𝐼</m:t>
                              </m:r>
                            </m:e>
                            <m:sub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+</m:t>
                      </m:r>
                      <m:sSub>
                        <m:sSub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kumimoji="0" lang="en-GB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Arial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2FAE892-3FA0-9518-A4DE-839FA7FD98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4610" y="4824693"/>
                <a:ext cx="2623475" cy="272960"/>
              </a:xfrm>
              <a:prstGeom prst="rect">
                <a:avLst/>
              </a:prstGeom>
              <a:blipFill>
                <a:blip r:embed="rId4"/>
                <a:stretch>
                  <a:fillRect l="-1160" b="-11111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65B8B5E-9363-EBD5-E9BB-C5E26438D16A}"/>
                  </a:ext>
                </a:extLst>
              </p:cNvPr>
              <p:cNvSpPr txBox="1"/>
              <p:nvPr/>
            </p:nvSpPr>
            <p:spPr>
              <a:xfrm>
                <a:off x="5513445" y="4583730"/>
                <a:ext cx="2742225" cy="23891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2</m:t>
                          </m:r>
                        </m:sub>
                      </m:sSub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𝑀𝑒𝑎𝑠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𝑀𝐵𝑅𝐷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2</m:t>
                          </m:r>
                        </m:sub>
                        <m:sup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𝑖𝑟𝑜𝑛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 @ 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𝑅𝑇</m:t>
                          </m:r>
                        </m:sup>
                      </m:sSubSup>
                      <m:r>
                        <a:rPr lang="it-IT" sz="1400" i="1"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it-IT" sz="1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𝑆𝑖𝑚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𝑀𝐵𝑅𝐷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𝑖𝑟𝑜𝑛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 @ 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𝑅𝑇</m:t>
                          </m:r>
                        </m:sup>
                      </m:sSubSup>
                    </m:oMath>
                  </m:oMathPara>
                </a14:m>
                <a:endParaRPr kumimoji="0" lang="en-GB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Arial"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65B8B5E-9363-EBD5-E9BB-C5E26438D1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3445" y="4583730"/>
                <a:ext cx="2742225" cy="238912"/>
              </a:xfrm>
              <a:prstGeom prst="rect">
                <a:avLst/>
              </a:prstGeom>
              <a:blipFill>
                <a:blip r:embed="rId5"/>
                <a:stretch>
                  <a:fillRect l="-889" t="-2564" b="-17949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F2F8802C-E52B-43EA-96C4-20B7F18F9EE8}"/>
                  </a:ext>
                </a:extLst>
              </p:cNvPr>
              <p:cNvSpPr txBox="1"/>
              <p:nvPr/>
            </p:nvSpPr>
            <p:spPr>
              <a:xfrm>
                <a:off x="5562978" y="4847394"/>
                <a:ext cx="2554930" cy="27296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𝐸𝑋𝑃𝐸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 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𝑆𝐸𝑅𝐼𝐸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𝑆𝑖𝑚𝑢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𝑀𝐵𝑅𝐷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2</m:t>
                          </m:r>
                        </m:sub>
                        <m:sup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@ </m:t>
                          </m:r>
                          <m:sSub>
                            <m:sSubPr>
                              <m:ctrlP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</m:ctrlPr>
                            </m:sSubPr>
                            <m:e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𝐼</m:t>
                              </m:r>
                            </m:e>
                            <m:sub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+</m:t>
                      </m:r>
                      <m:sSub>
                        <m:sSub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kumimoji="0" lang="en-GB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Arial"/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F2F8802C-E52B-43EA-96C4-20B7F18F9E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2978" y="4847394"/>
                <a:ext cx="2554930" cy="272960"/>
              </a:xfrm>
              <a:prstGeom prst="rect">
                <a:avLst/>
              </a:prstGeom>
              <a:blipFill>
                <a:blip r:embed="rId6"/>
                <a:stretch>
                  <a:fillRect l="-1193" b="-11111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Rectangle 16">
            <a:extLst>
              <a:ext uri="{FF2B5EF4-FFF2-40B4-BE49-F238E27FC236}">
                <a16:creationId xmlns:a16="http://schemas.microsoft.com/office/drawing/2014/main" id="{7B098566-6D52-EA46-8950-2824E344ACA6}"/>
              </a:ext>
            </a:extLst>
          </p:cNvPr>
          <p:cNvSpPr/>
          <p:nvPr/>
        </p:nvSpPr>
        <p:spPr>
          <a:xfrm>
            <a:off x="2389286" y="4577394"/>
            <a:ext cx="2742225" cy="540001"/>
          </a:xfrm>
          <a:prstGeom prst="rect">
            <a:avLst/>
          </a:prstGeom>
          <a:noFill/>
          <a:ln w="25400" cap="flat">
            <a:solidFill>
              <a:srgbClr val="0093BE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0E57E98-947E-D23A-87CE-132D526A820F}"/>
              </a:ext>
            </a:extLst>
          </p:cNvPr>
          <p:cNvSpPr/>
          <p:nvPr/>
        </p:nvSpPr>
        <p:spPr>
          <a:xfrm>
            <a:off x="5513445" y="4577394"/>
            <a:ext cx="2742225" cy="540001"/>
          </a:xfrm>
          <a:prstGeom prst="rect">
            <a:avLst/>
          </a:prstGeom>
          <a:noFill/>
          <a:ln w="25400" cap="flat">
            <a:solidFill>
              <a:srgbClr val="0093BE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01ED31A5-7E67-9261-B676-E2B1C504C0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6605729"/>
              </p:ext>
            </p:extLst>
          </p:nvPr>
        </p:nvGraphicFramePr>
        <p:xfrm>
          <a:off x="888329" y="674622"/>
          <a:ext cx="3599999" cy="3679823"/>
        </p:xfrm>
        <a:graphic>
          <a:graphicData uri="http://schemas.openxmlformats.org/drawingml/2006/table">
            <a:tbl>
              <a:tblPr/>
              <a:tblGrid>
                <a:gridCol w="252825">
                  <a:extLst>
                    <a:ext uri="{9D8B030D-6E8A-4147-A177-3AD203B41FA5}">
                      <a16:colId xmlns:a16="http://schemas.microsoft.com/office/drawing/2014/main" val="2033125507"/>
                    </a:ext>
                  </a:extLst>
                </a:gridCol>
                <a:gridCol w="370992">
                  <a:extLst>
                    <a:ext uri="{9D8B030D-6E8A-4147-A177-3AD203B41FA5}">
                      <a16:colId xmlns:a16="http://schemas.microsoft.com/office/drawing/2014/main" val="2783574118"/>
                    </a:ext>
                  </a:extLst>
                </a:gridCol>
                <a:gridCol w="684274">
                  <a:extLst>
                    <a:ext uri="{9D8B030D-6E8A-4147-A177-3AD203B41FA5}">
                      <a16:colId xmlns:a16="http://schemas.microsoft.com/office/drawing/2014/main" val="957228481"/>
                    </a:ext>
                  </a:extLst>
                </a:gridCol>
                <a:gridCol w="618321">
                  <a:extLst>
                    <a:ext uri="{9D8B030D-6E8A-4147-A177-3AD203B41FA5}">
                      <a16:colId xmlns:a16="http://schemas.microsoft.com/office/drawing/2014/main" val="2183804454"/>
                    </a:ext>
                  </a:extLst>
                </a:gridCol>
                <a:gridCol w="370992">
                  <a:extLst>
                    <a:ext uri="{9D8B030D-6E8A-4147-A177-3AD203B41FA5}">
                      <a16:colId xmlns:a16="http://schemas.microsoft.com/office/drawing/2014/main" val="1417866674"/>
                    </a:ext>
                  </a:extLst>
                </a:gridCol>
                <a:gridCol w="684274">
                  <a:extLst>
                    <a:ext uri="{9D8B030D-6E8A-4147-A177-3AD203B41FA5}">
                      <a16:colId xmlns:a16="http://schemas.microsoft.com/office/drawing/2014/main" val="1523350124"/>
                    </a:ext>
                  </a:extLst>
                </a:gridCol>
                <a:gridCol w="618321">
                  <a:extLst>
                    <a:ext uri="{9D8B030D-6E8A-4147-A177-3AD203B41FA5}">
                      <a16:colId xmlns:a16="http://schemas.microsoft.com/office/drawing/2014/main" val="3618789404"/>
                    </a:ext>
                  </a:extLst>
                </a:gridCol>
              </a:tblGrid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CENTER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1991857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AP04 @ -94 mm (AP1)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AP03 @ +94 mm (AP2)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6574736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SIMU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PROTO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SERIE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SIMU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PROTO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SERIE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7272478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5.76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4.92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-5.76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-4.92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-2.27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2163327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-14.46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-14.46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836702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-1.56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-2.33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-0.73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2.33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3644983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-1.02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4.41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-1.02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4.41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0580263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-0.56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-1.63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7398471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2.37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2.37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239264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-1.04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-2.89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-1.25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4771497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2179155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b10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-2.12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-0.47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9802852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3.47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-1.56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-3.47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635439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2.63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-2.62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2.63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-2.62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2574657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-0.55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8763702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-0.32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-0.32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181100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2937222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5134150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-1.51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-0.20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1912430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-0.62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-0.62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4229559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a10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2.78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-2.78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5796083"/>
                  </a:ext>
                </a:extLst>
              </a:tr>
            </a:tbl>
          </a:graphicData>
        </a:graphic>
      </p:graphicFrame>
      <p:sp>
        <p:nvSpPr>
          <p:cNvPr id="20" name="Rectangle 19">
            <a:extLst>
              <a:ext uri="{FF2B5EF4-FFF2-40B4-BE49-F238E27FC236}">
                <a16:creationId xmlns:a16="http://schemas.microsoft.com/office/drawing/2014/main" id="{D88E4771-085A-B8CF-114C-BA3C9DC42568}"/>
              </a:ext>
            </a:extLst>
          </p:cNvPr>
          <p:cNvSpPr/>
          <p:nvPr/>
        </p:nvSpPr>
        <p:spPr>
          <a:xfrm>
            <a:off x="887462" y="1382400"/>
            <a:ext cx="3600000" cy="187200"/>
          </a:xfrm>
          <a:prstGeom prst="rect">
            <a:avLst/>
          </a:prstGeom>
          <a:noFill/>
          <a:ln w="25400" cap="flat">
            <a:solidFill>
              <a:schemeClr val="tx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D409158-FC96-C1DA-1AC5-B9C83ABA8B2F}"/>
              </a:ext>
            </a:extLst>
          </p:cNvPr>
          <p:cNvSpPr/>
          <p:nvPr/>
        </p:nvSpPr>
        <p:spPr>
          <a:xfrm>
            <a:off x="887462" y="1736400"/>
            <a:ext cx="3600000" cy="187200"/>
          </a:xfrm>
          <a:prstGeom prst="rect">
            <a:avLst/>
          </a:prstGeom>
          <a:noFill/>
          <a:ln w="25400" cap="flat">
            <a:solidFill>
              <a:schemeClr val="tx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8E336A46-292E-8C21-4843-C725F76915B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14661" y="446326"/>
            <a:ext cx="3262592" cy="41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0919510"/>
      </p:ext>
    </p:extLst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CDEF1C-20EC-8874-F842-A7CD3D53A7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 Box 2">
            <a:extLst>
              <a:ext uri="{FF2B5EF4-FFF2-40B4-BE49-F238E27FC236}">
                <a16:creationId xmlns:a16="http://schemas.microsoft.com/office/drawing/2014/main" id="{B290CDF3-3B5C-46CD-52DE-44A687EC93C5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8919799" y="4864448"/>
            <a:ext cx="127001" cy="17281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34</a:t>
            </a:fld>
            <a:endParaRPr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CDAA9BE-6327-D639-63AB-F4D911E150E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11999" y="-2161"/>
            <a:ext cx="8100000" cy="540001"/>
          </a:xfrm>
          <a:prstGeom prst="rect">
            <a:avLst/>
          </a:prstGeom>
        </p:spPr>
        <p:txBody>
          <a:bodyPr>
            <a:noAutofit/>
          </a:bodyPr>
          <a:lstStyle>
            <a:lvl1pPr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  <a:tab pos="5283200" algn="l"/>
                <a:tab pos="5600700" algn="l"/>
                <a:tab pos="5905500" algn="l"/>
              </a:tabLst>
            </a:lvl1pPr>
          </a:lstStyle>
          <a:p>
            <a:r>
              <a:rPr lang="en-US" dirty="0"/>
              <a:t>Expected Field Quality of MBRD2 @ Nominal Operation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AAE8BBA-2F4A-71B9-2B86-AE8E2BEE2B70}"/>
                  </a:ext>
                </a:extLst>
              </p:cNvPr>
              <p:cNvSpPr txBox="1"/>
              <p:nvPr/>
            </p:nvSpPr>
            <p:spPr>
              <a:xfrm>
                <a:off x="2525028" y="4577394"/>
                <a:ext cx="2470741" cy="26545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1</m:t>
                          </m:r>
                        </m:sub>
                      </m:sSub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𝑀𝑒𝑎𝑠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𝑃𝑅𝑂𝑇𝑂</m:t>
                          </m:r>
                        </m:sub>
                        <m:sup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@ </m:t>
                          </m:r>
                          <m:sSub>
                            <m:sSubPr>
                              <m:ctrlP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Arial"/>
                                </a:rPr>
                              </m:ctrlPr>
                            </m:sSubPr>
                            <m:e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Arial"/>
                                </a:rPr>
                                <m:t>𝐼</m:t>
                              </m:r>
                            </m:e>
                            <m:sub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Arial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  <m:r>
                        <a:rPr lang="it-IT" sz="1400" i="1"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it-IT" sz="1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𝑆𝑖𝑚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𝑃𝑅𝑂𝑇𝑂</m:t>
                          </m:r>
                        </m:sub>
                        <m:sup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@ </m:t>
                          </m:r>
                          <m:sSub>
                            <m:sSubPr>
                              <m:ctrlP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</m:oMath>
                  </m:oMathPara>
                </a14:m>
                <a:endParaRPr kumimoji="0" lang="en-GB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Arial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03F568A-844F-FE96-F93C-382B7D06B2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5028" y="4577394"/>
                <a:ext cx="2470741" cy="265457"/>
              </a:xfrm>
              <a:prstGeom prst="rect">
                <a:avLst/>
              </a:prstGeom>
              <a:blipFill>
                <a:blip r:embed="rId3"/>
                <a:stretch>
                  <a:fillRect t="-2326" b="-18605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91EB58F-B668-4B1D-56DA-9C06EF787FC1}"/>
                  </a:ext>
                </a:extLst>
              </p:cNvPr>
              <p:cNvSpPr txBox="1"/>
              <p:nvPr/>
            </p:nvSpPr>
            <p:spPr>
              <a:xfrm>
                <a:off x="2404610" y="4824693"/>
                <a:ext cx="2623475" cy="27296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𝐸𝑋𝑃𝐸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 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𝑃𝑅𝑂𝑇𝑂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𝑆𝑖𝑚𝑢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𝑀𝐵𝑅𝐷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2</m:t>
                          </m:r>
                        </m:sub>
                        <m:sup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@ </m:t>
                          </m:r>
                          <m:sSub>
                            <m:sSubPr>
                              <m:ctrlP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</m:ctrlPr>
                            </m:sSubPr>
                            <m:e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𝐼</m:t>
                              </m:r>
                            </m:e>
                            <m:sub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+</m:t>
                      </m:r>
                      <m:sSub>
                        <m:sSub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kumimoji="0" lang="en-GB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Arial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2A18E03-C206-FB22-071E-2773780097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4610" y="4824693"/>
                <a:ext cx="2623475" cy="272960"/>
              </a:xfrm>
              <a:prstGeom prst="rect">
                <a:avLst/>
              </a:prstGeom>
              <a:blipFill>
                <a:blip r:embed="rId4"/>
                <a:stretch>
                  <a:fillRect l="-1160" b="-11111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BC7F7A7-9D08-3EE4-3922-4DFFE86FDCF3}"/>
                  </a:ext>
                </a:extLst>
              </p:cNvPr>
              <p:cNvSpPr txBox="1"/>
              <p:nvPr/>
            </p:nvSpPr>
            <p:spPr>
              <a:xfrm>
                <a:off x="5513445" y="4583730"/>
                <a:ext cx="2742225" cy="23891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2</m:t>
                          </m:r>
                        </m:sub>
                      </m:sSub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𝑀𝑒𝑎𝑠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𝑀𝐵𝑅𝐷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2</m:t>
                          </m:r>
                        </m:sub>
                        <m:sup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𝑖𝑟𝑜𝑛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 @ 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𝑅𝑇</m:t>
                          </m:r>
                        </m:sup>
                      </m:sSubSup>
                      <m:r>
                        <a:rPr lang="it-IT" sz="1400" i="1"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it-IT" sz="1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𝑆𝑖𝑚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𝑀𝐵𝑅𝐷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𝑖𝑟𝑜𝑛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 @ 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𝑅𝑇</m:t>
                          </m:r>
                        </m:sup>
                      </m:sSubSup>
                    </m:oMath>
                  </m:oMathPara>
                </a14:m>
                <a:endParaRPr kumimoji="0" lang="en-GB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Arial"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5C1F553-F3B2-9E98-1EB1-0AB84BE7DC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3445" y="4583730"/>
                <a:ext cx="2742225" cy="238912"/>
              </a:xfrm>
              <a:prstGeom prst="rect">
                <a:avLst/>
              </a:prstGeom>
              <a:blipFill>
                <a:blip r:embed="rId5"/>
                <a:stretch>
                  <a:fillRect l="-889" t="-2564" b="-17949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283C5F9C-0B2D-CCDF-56DF-D224E7284490}"/>
                  </a:ext>
                </a:extLst>
              </p:cNvPr>
              <p:cNvSpPr txBox="1"/>
              <p:nvPr/>
            </p:nvSpPr>
            <p:spPr>
              <a:xfrm>
                <a:off x="5562978" y="4847394"/>
                <a:ext cx="2554930" cy="27296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𝐸𝑋𝑃𝐸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 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𝑆𝐸𝑅𝐼𝐸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𝑆𝑖𝑚𝑢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𝑀𝐵𝑅𝐷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2</m:t>
                          </m:r>
                        </m:sub>
                        <m:sup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@ </m:t>
                          </m:r>
                          <m:sSub>
                            <m:sSubPr>
                              <m:ctrlP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</m:ctrlPr>
                            </m:sSubPr>
                            <m:e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𝐼</m:t>
                              </m:r>
                            </m:e>
                            <m:sub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+</m:t>
                      </m:r>
                      <m:sSub>
                        <m:sSub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kumimoji="0" lang="en-GB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Arial"/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6D3288C-2529-EC24-9AD2-0B703E970E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2978" y="4847394"/>
                <a:ext cx="2554930" cy="272960"/>
              </a:xfrm>
              <a:prstGeom prst="rect">
                <a:avLst/>
              </a:prstGeom>
              <a:blipFill>
                <a:blip r:embed="rId6"/>
                <a:stretch>
                  <a:fillRect l="-1193" b="-11111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Rectangle 16">
            <a:extLst>
              <a:ext uri="{FF2B5EF4-FFF2-40B4-BE49-F238E27FC236}">
                <a16:creationId xmlns:a16="http://schemas.microsoft.com/office/drawing/2014/main" id="{4F309003-DC34-321F-6076-8040A951AAC0}"/>
              </a:ext>
            </a:extLst>
          </p:cNvPr>
          <p:cNvSpPr/>
          <p:nvPr/>
        </p:nvSpPr>
        <p:spPr>
          <a:xfrm>
            <a:off x="2389286" y="4577394"/>
            <a:ext cx="2742225" cy="540001"/>
          </a:xfrm>
          <a:prstGeom prst="rect">
            <a:avLst/>
          </a:prstGeom>
          <a:noFill/>
          <a:ln w="25400" cap="flat">
            <a:solidFill>
              <a:srgbClr val="0093BE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05E9A86-D888-A2F1-A1BF-973BB44147B1}"/>
              </a:ext>
            </a:extLst>
          </p:cNvPr>
          <p:cNvSpPr/>
          <p:nvPr/>
        </p:nvSpPr>
        <p:spPr>
          <a:xfrm>
            <a:off x="5513445" y="4577394"/>
            <a:ext cx="2742225" cy="540001"/>
          </a:xfrm>
          <a:prstGeom prst="rect">
            <a:avLst/>
          </a:prstGeom>
          <a:noFill/>
          <a:ln w="25400" cap="flat">
            <a:solidFill>
              <a:srgbClr val="0093BE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9303B3AB-416E-5EDB-5324-9C539FBA7B99}"/>
              </a:ext>
            </a:extLst>
          </p:cNvPr>
          <p:cNvGraphicFramePr>
            <a:graphicFrameLocks noGrp="1"/>
          </p:cNvGraphicFramePr>
          <p:nvPr/>
        </p:nvGraphicFramePr>
        <p:xfrm>
          <a:off x="888328" y="674622"/>
          <a:ext cx="3599999" cy="3679823"/>
        </p:xfrm>
        <a:graphic>
          <a:graphicData uri="http://schemas.openxmlformats.org/drawingml/2006/table">
            <a:tbl>
              <a:tblPr/>
              <a:tblGrid>
                <a:gridCol w="252825">
                  <a:extLst>
                    <a:ext uri="{9D8B030D-6E8A-4147-A177-3AD203B41FA5}">
                      <a16:colId xmlns:a16="http://schemas.microsoft.com/office/drawing/2014/main" val="1473097881"/>
                    </a:ext>
                  </a:extLst>
                </a:gridCol>
                <a:gridCol w="370992">
                  <a:extLst>
                    <a:ext uri="{9D8B030D-6E8A-4147-A177-3AD203B41FA5}">
                      <a16:colId xmlns:a16="http://schemas.microsoft.com/office/drawing/2014/main" val="28101846"/>
                    </a:ext>
                  </a:extLst>
                </a:gridCol>
                <a:gridCol w="684274">
                  <a:extLst>
                    <a:ext uri="{9D8B030D-6E8A-4147-A177-3AD203B41FA5}">
                      <a16:colId xmlns:a16="http://schemas.microsoft.com/office/drawing/2014/main" val="1356415355"/>
                    </a:ext>
                  </a:extLst>
                </a:gridCol>
                <a:gridCol w="618321">
                  <a:extLst>
                    <a:ext uri="{9D8B030D-6E8A-4147-A177-3AD203B41FA5}">
                      <a16:colId xmlns:a16="http://schemas.microsoft.com/office/drawing/2014/main" val="3970557733"/>
                    </a:ext>
                  </a:extLst>
                </a:gridCol>
                <a:gridCol w="370992">
                  <a:extLst>
                    <a:ext uri="{9D8B030D-6E8A-4147-A177-3AD203B41FA5}">
                      <a16:colId xmlns:a16="http://schemas.microsoft.com/office/drawing/2014/main" val="912781270"/>
                    </a:ext>
                  </a:extLst>
                </a:gridCol>
                <a:gridCol w="684274">
                  <a:extLst>
                    <a:ext uri="{9D8B030D-6E8A-4147-A177-3AD203B41FA5}">
                      <a16:colId xmlns:a16="http://schemas.microsoft.com/office/drawing/2014/main" val="2482473015"/>
                    </a:ext>
                  </a:extLst>
                </a:gridCol>
                <a:gridCol w="618321">
                  <a:extLst>
                    <a:ext uri="{9D8B030D-6E8A-4147-A177-3AD203B41FA5}">
                      <a16:colId xmlns:a16="http://schemas.microsoft.com/office/drawing/2014/main" val="2744044521"/>
                    </a:ext>
                  </a:extLst>
                </a:gridCol>
              </a:tblGrid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INTEGRATED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8945677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AP04 @ -94 mm (AP1)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AP03 @ +94 mm (AP2)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1930031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SIMU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PROTO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SERIE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SIMU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PROTO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SERIE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8343219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-3.30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-4.26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-4.52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3.30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4.52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9012608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-14.16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-0.20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-14.16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-0.20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2801379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-0.95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-1.93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1.93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4397121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-2.30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3.18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-2.30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3.18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9718838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-0.42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-1.62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063803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4532532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3.23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-1.07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-3.23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-1.31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419509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590652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b10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-2.47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-0.40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-0.20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1027933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3.20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-1.09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-0.89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-3.20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0485937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3.08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-3.16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3.08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-3.16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1095280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-0.34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-0.45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-0.46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0384478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-0.35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-0.35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9410249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956539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3793767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-1.20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3278263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-0.72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-0.72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3991550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a10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-0.83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4183945"/>
                  </a:ext>
                </a:extLst>
              </a:tr>
            </a:tbl>
          </a:graphicData>
        </a:graphic>
      </p:graphicFrame>
      <p:sp>
        <p:nvSpPr>
          <p:cNvPr id="22" name="Rectangle 21">
            <a:extLst>
              <a:ext uri="{FF2B5EF4-FFF2-40B4-BE49-F238E27FC236}">
                <a16:creationId xmlns:a16="http://schemas.microsoft.com/office/drawing/2014/main" id="{43C0054E-65A0-873E-A8B8-65494652760D}"/>
              </a:ext>
            </a:extLst>
          </p:cNvPr>
          <p:cNvSpPr/>
          <p:nvPr/>
        </p:nvSpPr>
        <p:spPr>
          <a:xfrm>
            <a:off x="887462" y="1382400"/>
            <a:ext cx="3600000" cy="187200"/>
          </a:xfrm>
          <a:prstGeom prst="rect">
            <a:avLst/>
          </a:prstGeom>
          <a:noFill/>
          <a:ln w="25400" cap="flat">
            <a:solidFill>
              <a:schemeClr val="tx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75063A4-2563-849F-210E-CB136DBCFDC8}"/>
              </a:ext>
            </a:extLst>
          </p:cNvPr>
          <p:cNvSpPr/>
          <p:nvPr/>
        </p:nvSpPr>
        <p:spPr>
          <a:xfrm>
            <a:off x="887462" y="1736400"/>
            <a:ext cx="3600000" cy="187200"/>
          </a:xfrm>
          <a:prstGeom prst="rect">
            <a:avLst/>
          </a:prstGeom>
          <a:noFill/>
          <a:ln w="25400" cap="flat">
            <a:solidFill>
              <a:schemeClr val="tx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E985A6FE-03EE-4622-7516-D47B74B3D1A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29064" y="445025"/>
            <a:ext cx="3451886" cy="41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1599824"/>
      </p:ext>
    </p:extLst>
  </p:cSld>
  <p:clrMapOvr>
    <a:masterClrMapping/>
  </p:clrMapOvr>
  <p:transition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0E1B38-05BF-78A7-7269-428BD58F9A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 Box 2">
            <a:extLst>
              <a:ext uri="{FF2B5EF4-FFF2-40B4-BE49-F238E27FC236}">
                <a16:creationId xmlns:a16="http://schemas.microsoft.com/office/drawing/2014/main" id="{57190E7B-E345-4C42-127D-1BB12ECB6018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8919799" y="4864448"/>
            <a:ext cx="127001" cy="172816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35</a:t>
            </a:fld>
            <a:endParaRPr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95CCAF9-6147-FDA0-FF54-36BCCDC69B8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11999" y="-2161"/>
            <a:ext cx="8100000" cy="540001"/>
          </a:xfrm>
          <a:prstGeom prst="rect">
            <a:avLst/>
          </a:prstGeom>
        </p:spPr>
        <p:txBody>
          <a:bodyPr>
            <a:noAutofit/>
          </a:bodyPr>
          <a:lstStyle>
            <a:lvl1pPr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  <a:tab pos="5283200" algn="l"/>
                <a:tab pos="5600700" algn="l"/>
                <a:tab pos="5905500" algn="l"/>
              </a:tabLst>
            </a:lvl1pPr>
          </a:lstStyle>
          <a:p>
            <a:r>
              <a:rPr lang="en-US" dirty="0"/>
              <a:t>Expected Field Quality of MBRD2 @ Nominal Operation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D8FA8CC5-1833-1EF2-8588-55E262304139}"/>
                  </a:ext>
                </a:extLst>
              </p:cNvPr>
              <p:cNvSpPr txBox="1"/>
              <p:nvPr/>
            </p:nvSpPr>
            <p:spPr>
              <a:xfrm>
                <a:off x="2525028" y="4577394"/>
                <a:ext cx="2470741" cy="26545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1</m:t>
                          </m:r>
                        </m:sub>
                      </m:sSub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𝑀𝑒𝑎𝑠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𝑃𝑅𝑂𝑇𝑂</m:t>
                          </m:r>
                        </m:sub>
                        <m:sup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@ </m:t>
                          </m:r>
                          <m:sSub>
                            <m:sSubPr>
                              <m:ctrlP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Arial"/>
                                </a:rPr>
                              </m:ctrlPr>
                            </m:sSubPr>
                            <m:e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Arial"/>
                                </a:rPr>
                                <m:t>𝐼</m:t>
                              </m:r>
                            </m:e>
                            <m:sub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Arial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  <m:r>
                        <a:rPr lang="it-IT" sz="1400" i="1"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it-IT" sz="1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𝑆𝑖𝑚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𝑃𝑅𝑂𝑇𝑂</m:t>
                          </m:r>
                        </m:sub>
                        <m:sup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@ </m:t>
                          </m:r>
                          <m:sSub>
                            <m:sSubPr>
                              <m:ctrlP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</m:oMath>
                  </m:oMathPara>
                </a14:m>
                <a:endParaRPr kumimoji="0" lang="en-GB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Arial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D8FA8CC5-1833-1EF2-8588-55E2623041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5028" y="4577394"/>
                <a:ext cx="2470741" cy="265457"/>
              </a:xfrm>
              <a:prstGeom prst="rect">
                <a:avLst/>
              </a:prstGeom>
              <a:blipFill>
                <a:blip r:embed="rId3"/>
                <a:stretch>
                  <a:fillRect t="-2326" b="-18605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8E7948B-E3B7-3AAB-2388-D37CCB9BBD81}"/>
                  </a:ext>
                </a:extLst>
              </p:cNvPr>
              <p:cNvSpPr txBox="1"/>
              <p:nvPr/>
            </p:nvSpPr>
            <p:spPr>
              <a:xfrm>
                <a:off x="2404610" y="4824693"/>
                <a:ext cx="2623475" cy="27296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𝐸𝑋𝑃𝐸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 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𝑃𝑅𝑂𝑇𝑂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𝑆𝑖𝑚𝑢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𝑀𝐵𝑅𝐷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2</m:t>
                          </m:r>
                        </m:sub>
                        <m:sup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@ </m:t>
                          </m:r>
                          <m:sSub>
                            <m:sSubPr>
                              <m:ctrlP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</m:ctrlPr>
                            </m:sSubPr>
                            <m:e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𝐼</m:t>
                              </m:r>
                            </m:e>
                            <m:sub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+</m:t>
                      </m:r>
                      <m:sSub>
                        <m:sSub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kumimoji="0" lang="en-GB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Arial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8E7948B-E3B7-3AAB-2388-D37CCB9BBD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4610" y="4824693"/>
                <a:ext cx="2623475" cy="272960"/>
              </a:xfrm>
              <a:prstGeom prst="rect">
                <a:avLst/>
              </a:prstGeom>
              <a:blipFill>
                <a:blip r:embed="rId4"/>
                <a:stretch>
                  <a:fillRect l="-1160" b="-11111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49D6615-A0C6-6C37-7E56-F03CA2C318A9}"/>
                  </a:ext>
                </a:extLst>
              </p:cNvPr>
              <p:cNvSpPr txBox="1"/>
              <p:nvPr/>
            </p:nvSpPr>
            <p:spPr>
              <a:xfrm>
                <a:off x="5513445" y="4583730"/>
                <a:ext cx="2742225" cy="23891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2</m:t>
                          </m:r>
                        </m:sub>
                      </m:sSub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𝑀𝑒𝑎𝑠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𝑀𝐵𝑅𝐷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2</m:t>
                          </m:r>
                        </m:sub>
                        <m:sup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𝑖𝑟𝑜𝑛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 @ 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𝑅𝑇</m:t>
                          </m:r>
                        </m:sup>
                      </m:sSubSup>
                      <m:r>
                        <a:rPr lang="it-IT" sz="1400" i="1"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it-IT" sz="1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𝑆𝑖𝑚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𝑀𝐵𝑅𝐷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𝑖𝑟𝑜𝑛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 @ 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𝑅𝑇</m:t>
                          </m:r>
                        </m:sup>
                      </m:sSubSup>
                    </m:oMath>
                  </m:oMathPara>
                </a14:m>
                <a:endParaRPr kumimoji="0" lang="en-GB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Arial"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49D6615-A0C6-6C37-7E56-F03CA2C318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3445" y="4583730"/>
                <a:ext cx="2742225" cy="238912"/>
              </a:xfrm>
              <a:prstGeom prst="rect">
                <a:avLst/>
              </a:prstGeom>
              <a:blipFill>
                <a:blip r:embed="rId5"/>
                <a:stretch>
                  <a:fillRect l="-889" t="-2564" b="-17949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30DBB5D8-89AD-BC8C-689C-04BF3F5DCDC8}"/>
                  </a:ext>
                </a:extLst>
              </p:cNvPr>
              <p:cNvSpPr txBox="1"/>
              <p:nvPr/>
            </p:nvSpPr>
            <p:spPr>
              <a:xfrm>
                <a:off x="5562978" y="4847394"/>
                <a:ext cx="2554930" cy="27296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𝐸𝑋𝑃𝐸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 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𝑆𝐸𝑅𝐼𝐸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𝑆𝑖𝑚𝑢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𝑀𝐵𝑅𝐷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2</m:t>
                          </m:r>
                        </m:sub>
                        <m:sup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@ </m:t>
                          </m:r>
                          <m:sSub>
                            <m:sSubPr>
                              <m:ctrlP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</m:ctrlPr>
                            </m:sSubPr>
                            <m:e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𝐼</m:t>
                              </m:r>
                            </m:e>
                            <m:sub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+</m:t>
                      </m:r>
                      <m:sSub>
                        <m:sSub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kumimoji="0" lang="en-GB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Arial"/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30DBB5D8-89AD-BC8C-689C-04BF3F5DCD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2978" y="4847394"/>
                <a:ext cx="2554930" cy="272960"/>
              </a:xfrm>
              <a:prstGeom prst="rect">
                <a:avLst/>
              </a:prstGeom>
              <a:blipFill>
                <a:blip r:embed="rId6"/>
                <a:stretch>
                  <a:fillRect l="-1193" b="-11111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Rectangle 16">
            <a:extLst>
              <a:ext uri="{FF2B5EF4-FFF2-40B4-BE49-F238E27FC236}">
                <a16:creationId xmlns:a16="http://schemas.microsoft.com/office/drawing/2014/main" id="{E1366445-F211-3077-E598-92DF56C70F8D}"/>
              </a:ext>
            </a:extLst>
          </p:cNvPr>
          <p:cNvSpPr/>
          <p:nvPr/>
        </p:nvSpPr>
        <p:spPr>
          <a:xfrm>
            <a:off x="2389286" y="4577394"/>
            <a:ext cx="2742225" cy="540001"/>
          </a:xfrm>
          <a:prstGeom prst="rect">
            <a:avLst/>
          </a:prstGeom>
          <a:noFill/>
          <a:ln w="25400" cap="flat">
            <a:solidFill>
              <a:srgbClr val="0093BE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AB967A9-D9FC-63A1-A25C-E8DEA747F4A7}"/>
              </a:ext>
            </a:extLst>
          </p:cNvPr>
          <p:cNvSpPr/>
          <p:nvPr/>
        </p:nvSpPr>
        <p:spPr>
          <a:xfrm>
            <a:off x="5513445" y="4577394"/>
            <a:ext cx="2742225" cy="540001"/>
          </a:xfrm>
          <a:prstGeom prst="rect">
            <a:avLst/>
          </a:prstGeom>
          <a:noFill/>
          <a:ln w="25400" cap="flat">
            <a:solidFill>
              <a:srgbClr val="0093BE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8F7CAC41-6677-1CFB-7A6A-1E46901B58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6940222"/>
              </p:ext>
            </p:extLst>
          </p:nvPr>
        </p:nvGraphicFramePr>
        <p:xfrm>
          <a:off x="888328" y="674622"/>
          <a:ext cx="3599999" cy="3679823"/>
        </p:xfrm>
        <a:graphic>
          <a:graphicData uri="http://schemas.openxmlformats.org/drawingml/2006/table">
            <a:tbl>
              <a:tblPr/>
              <a:tblGrid>
                <a:gridCol w="252825">
                  <a:extLst>
                    <a:ext uri="{9D8B030D-6E8A-4147-A177-3AD203B41FA5}">
                      <a16:colId xmlns:a16="http://schemas.microsoft.com/office/drawing/2014/main" val="1473097881"/>
                    </a:ext>
                  </a:extLst>
                </a:gridCol>
                <a:gridCol w="370992">
                  <a:extLst>
                    <a:ext uri="{9D8B030D-6E8A-4147-A177-3AD203B41FA5}">
                      <a16:colId xmlns:a16="http://schemas.microsoft.com/office/drawing/2014/main" val="28101846"/>
                    </a:ext>
                  </a:extLst>
                </a:gridCol>
                <a:gridCol w="684274">
                  <a:extLst>
                    <a:ext uri="{9D8B030D-6E8A-4147-A177-3AD203B41FA5}">
                      <a16:colId xmlns:a16="http://schemas.microsoft.com/office/drawing/2014/main" val="1356415355"/>
                    </a:ext>
                  </a:extLst>
                </a:gridCol>
                <a:gridCol w="618321">
                  <a:extLst>
                    <a:ext uri="{9D8B030D-6E8A-4147-A177-3AD203B41FA5}">
                      <a16:colId xmlns:a16="http://schemas.microsoft.com/office/drawing/2014/main" val="3970557733"/>
                    </a:ext>
                  </a:extLst>
                </a:gridCol>
                <a:gridCol w="370992">
                  <a:extLst>
                    <a:ext uri="{9D8B030D-6E8A-4147-A177-3AD203B41FA5}">
                      <a16:colId xmlns:a16="http://schemas.microsoft.com/office/drawing/2014/main" val="912781270"/>
                    </a:ext>
                  </a:extLst>
                </a:gridCol>
                <a:gridCol w="684274">
                  <a:extLst>
                    <a:ext uri="{9D8B030D-6E8A-4147-A177-3AD203B41FA5}">
                      <a16:colId xmlns:a16="http://schemas.microsoft.com/office/drawing/2014/main" val="2482473015"/>
                    </a:ext>
                  </a:extLst>
                </a:gridCol>
                <a:gridCol w="618321">
                  <a:extLst>
                    <a:ext uri="{9D8B030D-6E8A-4147-A177-3AD203B41FA5}">
                      <a16:colId xmlns:a16="http://schemas.microsoft.com/office/drawing/2014/main" val="2744044521"/>
                    </a:ext>
                  </a:extLst>
                </a:gridCol>
              </a:tblGrid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INTEGRATED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8945677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AP04 @ -94 mm (AP1)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AP03 @ +94 mm (AP2)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1930031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SIMU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PROTO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SERIE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SIMU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PROTO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SERIE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8343219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-3.30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-4.26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-4.52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3.30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4.52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9012608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-14.16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-0.20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-14.16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-0.20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2801379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-0.95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-1.93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1.93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4397121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-2.30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3.18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-2.30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3.18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9718838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-0.42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-1.62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063803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4532532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3.23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-1.07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-3.23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-1.31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419509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590652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b10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-2.47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-0.40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-0.20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1027933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3.20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-1.09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-0.89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-3.20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0485937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3.08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-3.16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3.08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-3.16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1095280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-0.34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-0.45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-0.46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0384478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-0.35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-0.35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9410249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956539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3793767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-1.20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3278263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-0.72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-0.72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3991550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a10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-0.83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4183945"/>
                  </a:ext>
                </a:extLst>
              </a:tr>
            </a:tbl>
          </a:graphicData>
        </a:graphic>
      </p:graphicFrame>
      <p:sp>
        <p:nvSpPr>
          <p:cNvPr id="20" name="Rectangle 19">
            <a:extLst>
              <a:ext uri="{FF2B5EF4-FFF2-40B4-BE49-F238E27FC236}">
                <a16:creationId xmlns:a16="http://schemas.microsoft.com/office/drawing/2014/main" id="{C61AD1FC-AB2B-81F7-141E-26D1FBDE69CD}"/>
              </a:ext>
            </a:extLst>
          </p:cNvPr>
          <p:cNvSpPr/>
          <p:nvPr/>
        </p:nvSpPr>
        <p:spPr>
          <a:xfrm>
            <a:off x="887462" y="1382400"/>
            <a:ext cx="3600000" cy="187200"/>
          </a:xfrm>
          <a:prstGeom prst="rect">
            <a:avLst/>
          </a:prstGeom>
          <a:noFill/>
          <a:ln w="25400" cap="flat">
            <a:solidFill>
              <a:schemeClr val="tx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F130BE5-59F4-AC13-9E77-A9CDBE199029}"/>
              </a:ext>
            </a:extLst>
          </p:cNvPr>
          <p:cNvSpPr/>
          <p:nvPr/>
        </p:nvSpPr>
        <p:spPr>
          <a:xfrm>
            <a:off x="887462" y="1736400"/>
            <a:ext cx="3600000" cy="187200"/>
          </a:xfrm>
          <a:prstGeom prst="rect">
            <a:avLst/>
          </a:prstGeom>
          <a:noFill/>
          <a:ln w="25400" cap="flat">
            <a:solidFill>
              <a:schemeClr val="tx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99F4F9DC-7737-3AE3-2DE5-72EDC9E40D5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04445" y="452225"/>
            <a:ext cx="3269003" cy="40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586955"/>
      </p:ext>
    </p:extLst>
  </p:cSld>
  <p:clrMapOvr>
    <a:masterClrMapping/>
  </p:clrMapOvr>
  <p:transition spd="med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868D3E-CD19-C045-956F-37477ECFCA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 Box 2">
            <a:extLst>
              <a:ext uri="{FF2B5EF4-FFF2-40B4-BE49-F238E27FC236}">
                <a16:creationId xmlns:a16="http://schemas.microsoft.com/office/drawing/2014/main" id="{F4D43DF3-85BC-7D79-EF6E-81171988AACF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8919799" y="4864448"/>
            <a:ext cx="127001" cy="17281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36</a:t>
            </a:fld>
            <a:endParaRPr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87AF981-36D1-5479-00BD-AF3B87E4E9C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11999" y="-2161"/>
            <a:ext cx="7920002" cy="540001"/>
          </a:xfrm>
          <a:prstGeom prst="rect">
            <a:avLst/>
          </a:prstGeom>
        </p:spPr>
        <p:txBody>
          <a:bodyPr>
            <a:noAutofit/>
          </a:bodyPr>
          <a:lstStyle>
            <a:lvl1pPr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  <a:tab pos="5283200" algn="l"/>
                <a:tab pos="5600700" algn="l"/>
                <a:tab pos="5905500" algn="l"/>
              </a:tabLst>
            </a:lvl1pPr>
          </a:lstStyle>
          <a:p>
            <a:r>
              <a:rPr lang="en-US" dirty="0"/>
              <a:t>MBRD3</a:t>
            </a:r>
          </a:p>
        </p:txBody>
      </p:sp>
      <p:sp>
        <p:nvSpPr>
          <p:cNvPr id="3" name="Text Box 2">
            <a:extLst>
              <a:ext uri="{FF2B5EF4-FFF2-40B4-BE49-F238E27FC236}">
                <a16:creationId xmlns:a16="http://schemas.microsoft.com/office/drawing/2014/main" id="{56E866BC-6E15-456E-3970-32C7F84E2565}"/>
              </a:ext>
            </a:extLst>
          </p:cNvPr>
          <p:cNvSpPr txBox="1">
            <a:spLocks/>
          </p:cNvSpPr>
          <p:nvPr/>
        </p:nvSpPr>
        <p:spPr>
          <a:xfrm>
            <a:off x="8919799" y="4864448"/>
            <a:ext cx="127001" cy="1728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b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2286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743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3200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3657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86CB4B4D-7CA3-9044-876B-883B54F8677D}" type="slidenum">
              <a:rPr lang="en-GB" smtClean="0"/>
              <a:pPr/>
              <a:t>36</a:t>
            </a:fld>
            <a:endParaRPr lang="en-GB" dirty="0"/>
          </a:p>
        </p:txBody>
      </p:sp>
      <p:sp>
        <p:nvSpPr>
          <p:cNvPr id="6" name="CERN/INFN Agreements…">
            <a:extLst>
              <a:ext uri="{FF2B5EF4-FFF2-40B4-BE49-F238E27FC236}">
                <a16:creationId xmlns:a16="http://schemas.microsoft.com/office/drawing/2014/main" id="{57DCD5DC-C03D-51A0-7859-CEC973F7C71F}"/>
              </a:ext>
            </a:extLst>
          </p:cNvPr>
          <p:cNvSpPr txBox="1">
            <a:spLocks/>
          </p:cNvSpPr>
          <p:nvPr/>
        </p:nvSpPr>
        <p:spPr>
          <a:xfrm>
            <a:off x="2461888" y="835454"/>
            <a:ext cx="1080000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marL="254000" marR="0" indent="-2540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1pPr>
            <a:lvl2pPr marL="4064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0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2pPr>
            <a:lvl3pPr marL="6096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3pPr>
            <a:lvl4pPr marL="8128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4pPr>
            <a:lvl5pPr marL="10160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5pPr>
            <a:lvl6pPr marL="25374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6pPr>
            <a:lvl7pPr marL="29946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7pPr>
            <a:lvl8pPr marL="34518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8pPr>
            <a:lvl9pPr marL="39090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9pPr>
          </a:lstStyle>
          <a:p>
            <a:pPr marL="0" lvl="1" indent="0" algn="ctr" hangingPunct="1">
              <a:buClr>
                <a:srgbClr val="C00000"/>
              </a:buClr>
              <a:buSzPct val="140000"/>
              <a:buNone/>
            </a:pPr>
            <a:r>
              <a:rPr lang="en-US" sz="1800" b="1" dirty="0">
                <a:solidFill>
                  <a:srgbClr val="0093BE"/>
                </a:solidFill>
              </a:rPr>
              <a:t>Shimming2</a:t>
            </a:r>
          </a:p>
        </p:txBody>
      </p:sp>
      <p:sp>
        <p:nvSpPr>
          <p:cNvPr id="7" name="CERN/INFN Agreements…">
            <a:extLst>
              <a:ext uri="{FF2B5EF4-FFF2-40B4-BE49-F238E27FC236}">
                <a16:creationId xmlns:a16="http://schemas.microsoft.com/office/drawing/2014/main" id="{CBF98EE4-C054-1A49-26EE-8B830D394866}"/>
              </a:ext>
            </a:extLst>
          </p:cNvPr>
          <p:cNvSpPr txBox="1">
            <a:spLocks/>
          </p:cNvSpPr>
          <p:nvPr/>
        </p:nvSpPr>
        <p:spPr>
          <a:xfrm>
            <a:off x="5454472" y="835454"/>
            <a:ext cx="1080000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marL="254000" marR="0" indent="-2540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1pPr>
            <a:lvl2pPr marL="4064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0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2pPr>
            <a:lvl3pPr marL="6096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3pPr>
            <a:lvl4pPr marL="8128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4pPr>
            <a:lvl5pPr marL="10160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5pPr>
            <a:lvl6pPr marL="25374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6pPr>
            <a:lvl7pPr marL="29946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7pPr>
            <a:lvl8pPr marL="34518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8pPr>
            <a:lvl9pPr marL="39090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9pPr>
          </a:lstStyle>
          <a:p>
            <a:pPr marL="0" lvl="1" indent="0" algn="ctr" hangingPunct="1">
              <a:buClr>
                <a:srgbClr val="C00000"/>
              </a:buClr>
              <a:buSzPct val="140000"/>
              <a:buNone/>
            </a:pPr>
            <a:r>
              <a:rPr lang="en-US" sz="1800" b="1" dirty="0">
                <a:solidFill>
                  <a:srgbClr val="0093BE"/>
                </a:solidFill>
              </a:rPr>
              <a:t>Shimming3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F66238E3-408E-219A-C987-805514C5BD99}"/>
              </a:ext>
            </a:extLst>
          </p:cNvPr>
          <p:cNvGrpSpPr/>
          <p:nvPr/>
        </p:nvGrpSpPr>
        <p:grpSpPr>
          <a:xfrm>
            <a:off x="4220226" y="4495707"/>
            <a:ext cx="1383649" cy="276999"/>
            <a:chOff x="2428298" y="4495707"/>
            <a:chExt cx="1383649" cy="276999"/>
          </a:xfrm>
        </p:grpSpPr>
        <p:cxnSp>
          <p:nvCxnSpPr>
            <p:cNvPr id="11" name="Connettore diritto 16">
              <a:extLst>
                <a:ext uri="{FF2B5EF4-FFF2-40B4-BE49-F238E27FC236}">
                  <a16:creationId xmlns:a16="http://schemas.microsoft.com/office/drawing/2014/main" id="{F783DC80-C072-61CE-BC89-01A77790A6F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428298" y="4634206"/>
              <a:ext cx="504000" cy="0"/>
            </a:xfrm>
            <a:prstGeom prst="line">
              <a:avLst/>
            </a:prstGeom>
            <a:ln w="38100">
              <a:solidFill>
                <a:srgbClr val="92D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80C5EAE5-EDB5-7C15-BAE2-98D8E5B54892}"/>
                    </a:ext>
                  </a:extLst>
                </p:cNvPr>
                <p:cNvSpPr txBox="1"/>
                <p:nvPr/>
              </p:nvSpPr>
              <p:spPr>
                <a:xfrm>
                  <a:off x="2939144" y="4495707"/>
                  <a:ext cx="872803" cy="276999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0" tIns="0" rIns="0" bIns="0" numCol="1" spcCol="38100" rtlCol="0" anchor="t">
                  <a:spAutoFit/>
                </a:bodyPr>
                <a:lstStyle/>
                <a:p>
                  <a:pPr marL="0" marR="0" indent="0" algn="l" defTabSz="4572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50.8 </m:t>
                        </m:r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𝜇</m:t>
                        </m:r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𝑚</m:t>
                        </m:r>
                      </m:oMath>
                    </m:oMathPara>
                  </a14:m>
                  <a:endParaRPr kumimoji="0" lang="en-GB" sz="18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mc:Choice>
          <mc:Fallback xmlns="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73954473-69A0-2671-4EB7-F74092DDA6E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39144" y="4495707"/>
                  <a:ext cx="872803" cy="276999"/>
                </a:xfrm>
                <a:prstGeom prst="rect">
                  <a:avLst/>
                </a:prstGeom>
                <a:blipFill>
                  <a:blip r:embed="rId3"/>
                  <a:stretch>
                    <a:fillRect l="-5594" r="-6294" b="-23913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5E8A7EA-EBB5-3432-AA3B-79D62DEBB96D}"/>
              </a:ext>
            </a:extLst>
          </p:cNvPr>
          <p:cNvGrpSpPr/>
          <p:nvPr/>
        </p:nvGrpSpPr>
        <p:grpSpPr>
          <a:xfrm>
            <a:off x="5701212" y="4493518"/>
            <a:ext cx="1383649" cy="276999"/>
            <a:chOff x="2428298" y="4495707"/>
            <a:chExt cx="1383649" cy="276999"/>
          </a:xfrm>
        </p:grpSpPr>
        <p:cxnSp>
          <p:nvCxnSpPr>
            <p:cNvPr id="14" name="Connettore diritto 16">
              <a:extLst>
                <a:ext uri="{FF2B5EF4-FFF2-40B4-BE49-F238E27FC236}">
                  <a16:creationId xmlns:a16="http://schemas.microsoft.com/office/drawing/2014/main" id="{77D720AE-CFE8-4618-1E8D-DF4A9653CD6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428298" y="4634206"/>
              <a:ext cx="504000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711D791F-A522-AF7F-0098-6B17CA9F8262}"/>
                    </a:ext>
                  </a:extLst>
                </p:cNvPr>
                <p:cNvSpPr txBox="1"/>
                <p:nvPr/>
              </p:nvSpPr>
              <p:spPr>
                <a:xfrm>
                  <a:off x="2939144" y="4495707"/>
                  <a:ext cx="872803" cy="276999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0" tIns="0" rIns="0" bIns="0" numCol="1" spcCol="38100" rtlCol="0" anchor="t">
                  <a:spAutoFit/>
                </a:bodyPr>
                <a:lstStyle/>
                <a:p>
                  <a:pPr marL="0" marR="0" indent="0" algn="l" defTabSz="4572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7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6</m:t>
                        </m:r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.2 </m:t>
                        </m:r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𝜇</m:t>
                        </m:r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𝑚</m:t>
                        </m:r>
                      </m:oMath>
                    </m:oMathPara>
                  </a14:m>
                  <a:endParaRPr kumimoji="0" lang="en-GB" sz="18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mc:Choice>
          <mc:Fallback xmlns="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1C3EA6C0-9BA5-36B2-0702-BF1B2E10465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39144" y="4495707"/>
                  <a:ext cx="872803" cy="276999"/>
                </a:xfrm>
                <a:prstGeom prst="rect">
                  <a:avLst/>
                </a:prstGeom>
                <a:blipFill>
                  <a:blip r:embed="rId4"/>
                  <a:stretch>
                    <a:fillRect l="-4895" r="-6294" b="-23913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4368254-567B-9605-9DBD-9BBC18229D84}"/>
              </a:ext>
            </a:extLst>
          </p:cNvPr>
          <p:cNvGrpSpPr/>
          <p:nvPr/>
        </p:nvGrpSpPr>
        <p:grpSpPr>
          <a:xfrm>
            <a:off x="7182198" y="4500893"/>
            <a:ext cx="1335559" cy="276999"/>
            <a:chOff x="2428298" y="4495707"/>
            <a:chExt cx="1335559" cy="276999"/>
          </a:xfrm>
        </p:grpSpPr>
        <p:cxnSp>
          <p:nvCxnSpPr>
            <p:cNvPr id="17" name="Connettore diritto 16">
              <a:extLst>
                <a:ext uri="{FF2B5EF4-FFF2-40B4-BE49-F238E27FC236}">
                  <a16:creationId xmlns:a16="http://schemas.microsoft.com/office/drawing/2014/main" id="{64159E39-72C2-3DE7-55A2-B9414EF94C6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428298" y="4634206"/>
              <a:ext cx="504000" cy="0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2514F700-E77B-F722-EC1B-20E9EB58D799}"/>
                    </a:ext>
                  </a:extLst>
                </p:cNvPr>
                <p:cNvSpPr txBox="1"/>
                <p:nvPr/>
              </p:nvSpPr>
              <p:spPr>
                <a:xfrm>
                  <a:off x="2939144" y="4495707"/>
                  <a:ext cx="824713" cy="276999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0" tIns="0" rIns="0" bIns="0" numCol="1" spcCol="38100" rtlCol="0" anchor="t">
                  <a:spAutoFit/>
                </a:bodyPr>
                <a:lstStyle/>
                <a:p>
                  <a:pPr marL="0" marR="0" indent="0" algn="l" defTabSz="4572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27</m:t>
                        </m:r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 </m:t>
                        </m:r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𝜇</m:t>
                        </m:r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𝑚</m:t>
                        </m:r>
                      </m:oMath>
                    </m:oMathPara>
                  </a14:m>
                  <a:endParaRPr kumimoji="0" lang="en-GB" sz="18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mc:Choice>
          <mc:Fallback xmlns="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CE340428-C03E-2A36-248C-839223F5688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39144" y="4495707"/>
                  <a:ext cx="824713" cy="276999"/>
                </a:xfrm>
                <a:prstGeom prst="rect">
                  <a:avLst/>
                </a:prstGeom>
                <a:blipFill>
                  <a:blip r:embed="rId5"/>
                  <a:stretch>
                    <a:fillRect l="-5926" r="-5926" b="-23913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8204ED08-B9C2-3B03-DC43-C8C70CAE46F6}"/>
              </a:ext>
            </a:extLst>
          </p:cNvPr>
          <p:cNvGrpSpPr/>
          <p:nvPr/>
        </p:nvGrpSpPr>
        <p:grpSpPr>
          <a:xfrm>
            <a:off x="1579416" y="1229858"/>
            <a:ext cx="2844945" cy="2816221"/>
            <a:chOff x="1579416" y="1229858"/>
            <a:chExt cx="2844945" cy="2816221"/>
          </a:xfrm>
        </p:grpSpPr>
        <p:pic>
          <p:nvPicPr>
            <p:cNvPr id="68" name="Immagine 29">
              <a:extLst>
                <a:ext uri="{FF2B5EF4-FFF2-40B4-BE49-F238E27FC236}">
                  <a16:creationId xmlns:a16="http://schemas.microsoft.com/office/drawing/2014/main" id="{C4AE5A85-964A-2584-7ABA-EB819CED879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79416" y="1274079"/>
              <a:ext cx="2844945" cy="2772000"/>
            </a:xfrm>
            <a:prstGeom prst="rect">
              <a:avLst/>
            </a:prstGeom>
            <a:effectLst>
              <a:outerShdw blurRad="254000" dist="127000" dir="2700000" algn="ctr" rotWithShape="0">
                <a:srgbClr val="000000">
                  <a:alpha val="40000"/>
                </a:srgbClr>
              </a:outerShdw>
            </a:effectLst>
          </p:spPr>
        </p:pic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1F77F74E-A936-9F74-435D-66A7CBC2E46D}"/>
                </a:ext>
              </a:extLst>
            </p:cNvPr>
            <p:cNvGrpSpPr/>
            <p:nvPr/>
          </p:nvGrpSpPr>
          <p:grpSpPr>
            <a:xfrm>
              <a:off x="3122531" y="1229858"/>
              <a:ext cx="129773" cy="365071"/>
              <a:chOff x="1699200" y="1263600"/>
              <a:chExt cx="129773" cy="365071"/>
            </a:xfrm>
          </p:grpSpPr>
          <p:cxnSp>
            <p:nvCxnSpPr>
              <p:cNvPr id="78" name="Connettore diritto 16">
                <a:extLst>
                  <a:ext uri="{FF2B5EF4-FFF2-40B4-BE49-F238E27FC236}">
                    <a16:creationId xmlns:a16="http://schemas.microsoft.com/office/drawing/2014/main" id="{B8DE1463-A702-9407-8F98-A1D3C899777F}"/>
                  </a:ext>
                </a:extLst>
              </p:cNvPr>
              <p:cNvCxnSpPr>
                <a:cxnSpLocks/>
              </p:cNvCxnSpPr>
              <p:nvPr/>
            </p:nvCxnSpPr>
            <p:spPr>
              <a:xfrm rot="-4380000" flipH="1">
                <a:off x="1666973" y="1466671"/>
                <a:ext cx="324000" cy="0"/>
              </a:xfrm>
              <a:prstGeom prst="line">
                <a:avLst/>
              </a:prstGeom>
              <a:ln w="38100">
                <a:solidFill>
                  <a:srgbClr val="0070C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9" name="Connettore diritto 16">
                <a:extLst>
                  <a:ext uri="{FF2B5EF4-FFF2-40B4-BE49-F238E27FC236}">
                    <a16:creationId xmlns:a16="http://schemas.microsoft.com/office/drawing/2014/main" id="{39650AF1-60BF-C585-B90E-C7011283A7A2}"/>
                  </a:ext>
                </a:extLst>
              </p:cNvPr>
              <p:cNvCxnSpPr>
                <a:cxnSpLocks/>
              </p:cNvCxnSpPr>
              <p:nvPr/>
            </p:nvCxnSpPr>
            <p:spPr>
              <a:xfrm rot="-4380000" flipH="1">
                <a:off x="1623600" y="1454400"/>
                <a:ext cx="324000" cy="0"/>
              </a:xfrm>
              <a:prstGeom prst="line">
                <a:avLst/>
              </a:prstGeom>
              <a:ln w="38100">
                <a:solidFill>
                  <a:srgbClr val="0070C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0" name="Connettore diritto 16">
                <a:extLst>
                  <a:ext uri="{FF2B5EF4-FFF2-40B4-BE49-F238E27FC236}">
                    <a16:creationId xmlns:a16="http://schemas.microsoft.com/office/drawing/2014/main" id="{12521391-1652-7C5B-3FF8-66FECACF83CF}"/>
                  </a:ext>
                </a:extLst>
              </p:cNvPr>
              <p:cNvCxnSpPr>
                <a:cxnSpLocks/>
              </p:cNvCxnSpPr>
              <p:nvPr/>
            </p:nvCxnSpPr>
            <p:spPr>
              <a:xfrm rot="-4380000" flipH="1">
                <a:off x="1582336" y="1439315"/>
                <a:ext cx="324000" cy="0"/>
              </a:xfrm>
              <a:prstGeom prst="line">
                <a:avLst/>
              </a:prstGeom>
              <a:ln w="38100">
                <a:solidFill>
                  <a:srgbClr val="0070C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1" name="Connettore diritto 16">
                <a:extLst>
                  <a:ext uri="{FF2B5EF4-FFF2-40B4-BE49-F238E27FC236}">
                    <a16:creationId xmlns:a16="http://schemas.microsoft.com/office/drawing/2014/main" id="{D37651F0-2772-BAC6-FDA6-0E9C38B2686E}"/>
                  </a:ext>
                </a:extLst>
              </p:cNvPr>
              <p:cNvCxnSpPr>
                <a:cxnSpLocks/>
              </p:cNvCxnSpPr>
              <p:nvPr/>
            </p:nvCxnSpPr>
            <p:spPr>
              <a:xfrm rot="-4380000" flipH="1">
                <a:off x="1537200" y="1425600"/>
                <a:ext cx="324000" cy="0"/>
              </a:xfrm>
              <a:prstGeom prst="line">
                <a:avLst/>
              </a:prstGeom>
              <a:ln w="38100">
                <a:solidFill>
                  <a:srgbClr val="FFC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70" name="Connettore diritto 16">
              <a:extLst>
                <a:ext uri="{FF2B5EF4-FFF2-40B4-BE49-F238E27FC236}">
                  <a16:creationId xmlns:a16="http://schemas.microsoft.com/office/drawing/2014/main" id="{B87F3105-BE8F-2D0A-9F3F-8C7CF07BD0E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085641" y="2655481"/>
              <a:ext cx="324000" cy="0"/>
            </a:xfrm>
            <a:prstGeom prst="line">
              <a:avLst/>
            </a:prstGeom>
            <a:ln w="38100">
              <a:solidFill>
                <a:srgbClr val="92D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8" name="CERN/INFN Agreements…">
              <a:extLst>
                <a:ext uri="{FF2B5EF4-FFF2-40B4-BE49-F238E27FC236}">
                  <a16:creationId xmlns:a16="http://schemas.microsoft.com/office/drawing/2014/main" id="{5E387C73-59A0-23DC-1F49-04511C94B882}"/>
                </a:ext>
              </a:extLst>
            </p:cNvPr>
            <p:cNvSpPr txBox="1">
              <a:spLocks/>
            </p:cNvSpPr>
            <p:nvPr/>
          </p:nvSpPr>
          <p:spPr>
            <a:xfrm>
              <a:off x="2731888" y="2521580"/>
              <a:ext cx="540000" cy="27699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  </a:ext>
            </a:extLst>
          </p:spPr>
          <p:txBody>
            <a:bodyPr wrap="square" lIns="0" tIns="0" rIns="0" bIns="0">
              <a:spAutoFit/>
            </a:bodyPr>
            <a:lstStyle>
              <a:lvl1pPr marL="254000" marR="0" indent="-2540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1pPr>
              <a:lvl2pPr marL="4064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0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2pPr>
              <a:lvl3pPr marL="6096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3pPr>
              <a:lvl4pPr marL="8128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4pPr>
              <a:lvl5pPr marL="10160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5pPr>
              <a:lvl6pPr marL="25374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6pPr>
              <a:lvl7pPr marL="29946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7pPr>
              <a:lvl8pPr marL="34518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8pPr>
              <a:lvl9pPr marL="39090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9pPr>
            </a:lstStyle>
            <a:p>
              <a:pPr marL="0" lvl="1" indent="0" algn="ctr" hangingPunct="1">
                <a:buClr>
                  <a:srgbClr val="C00000"/>
                </a:buClr>
                <a:buSzPct val="140000"/>
                <a:buNone/>
              </a:pPr>
              <a:r>
                <a:rPr lang="en-US" sz="1800" b="1" dirty="0">
                  <a:solidFill>
                    <a:srgbClr val="0093BE"/>
                  </a:solidFill>
                </a:rPr>
                <a:t>AP05</a:t>
              </a:r>
            </a:p>
          </p:txBody>
        </p:sp>
        <p:sp>
          <p:nvSpPr>
            <p:cNvPr id="100" name="CERN/INFN Agreements…">
              <a:extLst>
                <a:ext uri="{FF2B5EF4-FFF2-40B4-BE49-F238E27FC236}">
                  <a16:creationId xmlns:a16="http://schemas.microsoft.com/office/drawing/2014/main" id="{56443961-7DCC-42CE-29FB-BD149198834C}"/>
                </a:ext>
              </a:extLst>
            </p:cNvPr>
            <p:cNvSpPr txBox="1">
              <a:spLocks/>
            </p:cNvSpPr>
            <p:nvPr/>
          </p:nvSpPr>
          <p:spPr>
            <a:xfrm>
              <a:off x="2731888" y="1803650"/>
              <a:ext cx="540000" cy="21544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  </a:ext>
            </a:extLst>
          </p:spPr>
          <p:txBody>
            <a:bodyPr wrap="square" lIns="0" tIns="0" rIns="0" bIns="0">
              <a:spAutoFit/>
            </a:bodyPr>
            <a:lstStyle>
              <a:lvl1pPr marL="254000" marR="0" indent="-2540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1pPr>
              <a:lvl2pPr marL="4064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0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2pPr>
              <a:lvl3pPr marL="6096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3pPr>
              <a:lvl4pPr marL="8128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4pPr>
              <a:lvl5pPr marL="10160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5pPr>
              <a:lvl6pPr marL="25374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6pPr>
              <a:lvl7pPr marL="29946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7pPr>
              <a:lvl8pPr marL="34518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8pPr>
              <a:lvl9pPr marL="39090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9pPr>
            </a:lstStyle>
            <a:p>
              <a:pPr marL="0" lvl="1" indent="0" algn="ctr" hangingPunct="1">
                <a:buClr>
                  <a:srgbClr val="C00000"/>
                </a:buClr>
                <a:buSzPct val="140000"/>
                <a:buNone/>
              </a:pPr>
              <a:r>
                <a:rPr lang="en-US" sz="1400" b="1" dirty="0"/>
                <a:t>BS07</a:t>
              </a:r>
            </a:p>
          </p:txBody>
        </p:sp>
        <p:sp>
          <p:nvSpPr>
            <p:cNvPr id="101" name="CERN/INFN Agreements…">
              <a:extLst>
                <a:ext uri="{FF2B5EF4-FFF2-40B4-BE49-F238E27FC236}">
                  <a16:creationId xmlns:a16="http://schemas.microsoft.com/office/drawing/2014/main" id="{1F9EB9F4-BA45-F2D0-0E46-7F93103729D0}"/>
                </a:ext>
              </a:extLst>
            </p:cNvPr>
            <p:cNvSpPr txBox="1">
              <a:spLocks/>
            </p:cNvSpPr>
            <p:nvPr/>
          </p:nvSpPr>
          <p:spPr>
            <a:xfrm>
              <a:off x="2731888" y="3301065"/>
              <a:ext cx="540000" cy="21544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  </a:ext>
            </a:extLst>
          </p:spPr>
          <p:txBody>
            <a:bodyPr wrap="square" lIns="0" tIns="0" rIns="0" bIns="0">
              <a:spAutoFit/>
            </a:bodyPr>
            <a:lstStyle>
              <a:lvl1pPr marL="254000" marR="0" indent="-2540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1pPr>
              <a:lvl2pPr marL="4064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0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2pPr>
              <a:lvl3pPr marL="6096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3pPr>
              <a:lvl4pPr marL="8128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4pPr>
              <a:lvl5pPr marL="10160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5pPr>
              <a:lvl6pPr marL="25374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6pPr>
              <a:lvl7pPr marL="29946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7pPr>
              <a:lvl8pPr marL="34518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8pPr>
              <a:lvl9pPr marL="39090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9pPr>
            </a:lstStyle>
            <a:p>
              <a:pPr marL="0" lvl="1" indent="0" algn="ctr" hangingPunct="1">
                <a:buClr>
                  <a:srgbClr val="C00000"/>
                </a:buClr>
                <a:buSzPct val="140000"/>
                <a:buNone/>
              </a:pPr>
              <a:r>
                <a:rPr lang="en-US" sz="1400" b="1" dirty="0"/>
                <a:t>AS05</a:t>
              </a:r>
            </a:p>
          </p:txBody>
        </p:sp>
      </p:grpSp>
      <p:sp>
        <p:nvSpPr>
          <p:cNvPr id="104" name="CERN/INFN Agreements…">
            <a:extLst>
              <a:ext uri="{FF2B5EF4-FFF2-40B4-BE49-F238E27FC236}">
                <a16:creationId xmlns:a16="http://schemas.microsoft.com/office/drawing/2014/main" id="{278B4E07-2523-333D-A5C0-391A631A7D34}"/>
              </a:ext>
            </a:extLst>
          </p:cNvPr>
          <p:cNvSpPr txBox="1">
            <a:spLocks/>
          </p:cNvSpPr>
          <p:nvPr/>
        </p:nvSpPr>
        <p:spPr>
          <a:xfrm>
            <a:off x="4191098" y="866231"/>
            <a:ext cx="614164" cy="2154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marL="254000" marR="0" indent="-2540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1pPr>
            <a:lvl2pPr marL="4064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0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2pPr>
            <a:lvl3pPr marL="6096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3pPr>
            <a:lvl4pPr marL="8128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4pPr>
            <a:lvl5pPr marL="10160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5pPr>
            <a:lvl6pPr marL="25374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6pPr>
            <a:lvl7pPr marL="29946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7pPr>
            <a:lvl8pPr marL="34518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8pPr>
            <a:lvl9pPr marL="39090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9pPr>
          </a:lstStyle>
          <a:p>
            <a:pPr marL="0" lvl="1" indent="0" algn="ctr" hangingPunct="1">
              <a:buClr>
                <a:srgbClr val="C00000"/>
              </a:buClr>
              <a:buSzPct val="140000"/>
              <a:buNone/>
            </a:pPr>
            <a:r>
              <a:rPr lang="en-US" sz="1400" b="1" dirty="0"/>
              <a:t>CS view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439F1B4-7B0A-2FD6-C53A-E655D7DB6CCE}"/>
              </a:ext>
            </a:extLst>
          </p:cNvPr>
          <p:cNvGrpSpPr/>
          <p:nvPr/>
        </p:nvGrpSpPr>
        <p:grpSpPr>
          <a:xfrm>
            <a:off x="4572000" y="1207243"/>
            <a:ext cx="2844945" cy="2838836"/>
            <a:chOff x="4572000" y="1207243"/>
            <a:chExt cx="2844945" cy="2838836"/>
          </a:xfrm>
        </p:grpSpPr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B8457C19-3F8A-75A9-CAF3-219C2771A488}"/>
                </a:ext>
              </a:extLst>
            </p:cNvPr>
            <p:cNvGrpSpPr/>
            <p:nvPr/>
          </p:nvGrpSpPr>
          <p:grpSpPr>
            <a:xfrm>
              <a:off x="4572000" y="1222676"/>
              <a:ext cx="2844945" cy="2823403"/>
              <a:chOff x="4572000" y="1222676"/>
              <a:chExt cx="2844945" cy="2823403"/>
            </a:xfrm>
          </p:grpSpPr>
          <p:pic>
            <p:nvPicPr>
              <p:cNvPr id="23" name="Immagine 29">
                <a:extLst>
                  <a:ext uri="{FF2B5EF4-FFF2-40B4-BE49-F238E27FC236}">
                    <a16:creationId xmlns:a16="http://schemas.microsoft.com/office/drawing/2014/main" id="{FB51AABD-9B80-CEC7-586E-62EF093B36A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72000" y="1274079"/>
                <a:ext cx="2844945" cy="2772000"/>
              </a:xfrm>
              <a:prstGeom prst="rect">
                <a:avLst/>
              </a:prstGeom>
              <a:effectLst>
                <a:outerShdw blurRad="254000" dist="127000" dir="2700000" algn="ctr" rotWithShape="0">
                  <a:srgbClr val="000000">
                    <a:alpha val="40000"/>
                  </a:srgbClr>
                </a:outerShdw>
              </a:effectLst>
            </p:spPr>
          </p:pic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B9BE8FA8-0765-64BD-267A-9974EC8580B9}"/>
                  </a:ext>
                </a:extLst>
              </p:cNvPr>
              <p:cNvGrpSpPr/>
              <p:nvPr/>
            </p:nvGrpSpPr>
            <p:grpSpPr>
              <a:xfrm>
                <a:off x="6118499" y="1222676"/>
                <a:ext cx="129773" cy="365071"/>
                <a:chOff x="1699200" y="1263600"/>
                <a:chExt cx="129773" cy="365071"/>
              </a:xfrm>
            </p:grpSpPr>
            <p:cxnSp>
              <p:nvCxnSpPr>
                <p:cNvPr id="64" name="Connettore diritto 16">
                  <a:extLst>
                    <a:ext uri="{FF2B5EF4-FFF2-40B4-BE49-F238E27FC236}">
                      <a16:creationId xmlns:a16="http://schemas.microsoft.com/office/drawing/2014/main" id="{C2B1DACC-E9E4-9967-BB11-6FABC4E6AFB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4380000" flipH="1">
                  <a:off x="1666973" y="1466671"/>
                  <a:ext cx="324000" cy="0"/>
                </a:xfrm>
                <a:prstGeom prst="line">
                  <a:avLst/>
                </a:prstGeom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Connettore diritto 16">
                  <a:extLst>
                    <a:ext uri="{FF2B5EF4-FFF2-40B4-BE49-F238E27FC236}">
                      <a16:creationId xmlns:a16="http://schemas.microsoft.com/office/drawing/2014/main" id="{5EE817DE-DF1A-2FC7-638D-5084A489923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4380000" flipH="1">
                  <a:off x="1623600" y="1454400"/>
                  <a:ext cx="324000" cy="0"/>
                </a:xfrm>
                <a:prstGeom prst="line">
                  <a:avLst/>
                </a:prstGeom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Connettore diritto 16">
                  <a:extLst>
                    <a:ext uri="{FF2B5EF4-FFF2-40B4-BE49-F238E27FC236}">
                      <a16:creationId xmlns:a16="http://schemas.microsoft.com/office/drawing/2014/main" id="{333C0478-444F-F56E-F46E-6E80F728441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4380000" flipH="1">
                  <a:off x="1582336" y="1439315"/>
                  <a:ext cx="324000" cy="0"/>
                </a:xfrm>
                <a:prstGeom prst="line">
                  <a:avLst/>
                </a:prstGeom>
                <a:ln w="38100">
                  <a:solidFill>
                    <a:srgbClr val="FFC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67" name="Connettore diritto 16">
                  <a:extLst>
                    <a:ext uri="{FF2B5EF4-FFF2-40B4-BE49-F238E27FC236}">
                      <a16:creationId xmlns:a16="http://schemas.microsoft.com/office/drawing/2014/main" id="{460037C1-AE94-6AAB-413D-912978DB3B7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4380000" flipH="1">
                  <a:off x="1537200" y="1425600"/>
                  <a:ext cx="324000" cy="0"/>
                </a:xfrm>
                <a:prstGeom prst="line">
                  <a:avLst/>
                </a:prstGeom>
                <a:ln w="38100">
                  <a:solidFill>
                    <a:srgbClr val="FFC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5" name="Connettore diritto 16">
                <a:extLst>
                  <a:ext uri="{FF2B5EF4-FFF2-40B4-BE49-F238E27FC236}">
                    <a16:creationId xmlns:a16="http://schemas.microsoft.com/office/drawing/2014/main" id="{E8273D05-C588-70BD-630F-5F6A2EAFE0C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081015" y="2654951"/>
                <a:ext cx="324000" cy="0"/>
              </a:xfrm>
              <a:prstGeom prst="line">
                <a:avLst/>
              </a:prstGeom>
              <a:ln w="38100">
                <a:solidFill>
                  <a:srgbClr val="92D05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99" name="CERN/INFN Agreements…">
                <a:extLst>
                  <a:ext uri="{FF2B5EF4-FFF2-40B4-BE49-F238E27FC236}">
                    <a16:creationId xmlns:a16="http://schemas.microsoft.com/office/drawing/2014/main" id="{AA949568-E6D8-3C8D-6BF9-20454F5D0D2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724472" y="2521580"/>
                <a:ext cx="540000" cy="276999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wrap="square" lIns="0" tIns="0" rIns="0" bIns="0">
                <a:spAutoFit/>
              </a:bodyPr>
              <a:lstStyle>
                <a:lvl1pPr marL="254000" marR="0" indent="-2540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1pPr>
                <a:lvl2pPr marL="4064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20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2pPr>
                <a:lvl3pPr marL="6096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3pPr>
                <a:lvl4pPr marL="8128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4pPr>
                <a:lvl5pPr marL="10160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5pPr>
                <a:lvl6pPr marL="2537460" marR="0" indent="-25146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6pPr>
                <a:lvl7pPr marL="2994660" marR="0" indent="-25146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7pPr>
                <a:lvl8pPr marL="3451859" marR="0" indent="-251459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8pPr>
                <a:lvl9pPr marL="3909059" marR="0" indent="-251459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9pPr>
              </a:lstStyle>
              <a:p>
                <a:pPr marL="0" lvl="1" indent="0" algn="ctr" hangingPunct="1">
                  <a:buClr>
                    <a:srgbClr val="C00000"/>
                  </a:buClr>
                  <a:buSzPct val="140000"/>
                  <a:buNone/>
                </a:pPr>
                <a:r>
                  <a:rPr lang="en-US" sz="1800" b="1" dirty="0">
                    <a:solidFill>
                      <a:srgbClr val="0093BE"/>
                    </a:solidFill>
                  </a:rPr>
                  <a:t>AP06</a:t>
                </a:r>
              </a:p>
            </p:txBody>
          </p:sp>
          <p:sp>
            <p:nvSpPr>
              <p:cNvPr id="102" name="CERN/INFN Agreements…">
                <a:extLst>
                  <a:ext uri="{FF2B5EF4-FFF2-40B4-BE49-F238E27FC236}">
                    <a16:creationId xmlns:a16="http://schemas.microsoft.com/office/drawing/2014/main" id="{5F6D9558-53B2-77C7-8D83-4D75F817816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724472" y="1807635"/>
                <a:ext cx="540000" cy="215444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wrap="square" lIns="0" tIns="0" rIns="0" bIns="0">
                <a:spAutoFit/>
              </a:bodyPr>
              <a:lstStyle>
                <a:lvl1pPr marL="254000" marR="0" indent="-2540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1pPr>
                <a:lvl2pPr marL="4064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20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2pPr>
                <a:lvl3pPr marL="6096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3pPr>
                <a:lvl4pPr marL="8128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4pPr>
                <a:lvl5pPr marL="10160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5pPr>
                <a:lvl6pPr marL="2537460" marR="0" indent="-25146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6pPr>
                <a:lvl7pPr marL="2994660" marR="0" indent="-25146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7pPr>
                <a:lvl8pPr marL="3451859" marR="0" indent="-251459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8pPr>
                <a:lvl9pPr marL="3909059" marR="0" indent="-251459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9pPr>
              </a:lstStyle>
              <a:p>
                <a:pPr marL="0" lvl="1" indent="0" algn="ctr" hangingPunct="1">
                  <a:buClr>
                    <a:srgbClr val="C00000"/>
                  </a:buClr>
                  <a:buSzPct val="140000"/>
                  <a:buNone/>
                </a:pPr>
                <a:r>
                  <a:rPr lang="en-US" sz="1400" b="1" dirty="0"/>
                  <a:t>AS07</a:t>
                </a:r>
              </a:p>
            </p:txBody>
          </p:sp>
          <p:sp>
            <p:nvSpPr>
              <p:cNvPr id="103" name="CERN/INFN Agreements…">
                <a:extLst>
                  <a:ext uri="{FF2B5EF4-FFF2-40B4-BE49-F238E27FC236}">
                    <a16:creationId xmlns:a16="http://schemas.microsoft.com/office/drawing/2014/main" id="{0E55F4F6-A81E-4296-8958-56FB0941A2E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724472" y="3297080"/>
                <a:ext cx="540000" cy="215444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wrap="square" lIns="0" tIns="0" rIns="0" bIns="0">
                <a:spAutoFit/>
              </a:bodyPr>
              <a:lstStyle>
                <a:lvl1pPr marL="254000" marR="0" indent="-2540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1pPr>
                <a:lvl2pPr marL="4064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20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2pPr>
                <a:lvl3pPr marL="6096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3pPr>
                <a:lvl4pPr marL="8128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4pPr>
                <a:lvl5pPr marL="10160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5pPr>
                <a:lvl6pPr marL="2537460" marR="0" indent="-25146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6pPr>
                <a:lvl7pPr marL="2994660" marR="0" indent="-25146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7pPr>
                <a:lvl8pPr marL="3451859" marR="0" indent="-251459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8pPr>
                <a:lvl9pPr marL="3909059" marR="0" indent="-251459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9pPr>
              </a:lstStyle>
              <a:p>
                <a:pPr marL="0" lvl="1" indent="0" algn="ctr" hangingPunct="1">
                  <a:buClr>
                    <a:srgbClr val="C00000"/>
                  </a:buClr>
                  <a:buSzPct val="140000"/>
                  <a:buNone/>
                </a:pPr>
                <a:r>
                  <a:rPr lang="en-US" sz="1400" b="1" dirty="0"/>
                  <a:t>BS08</a:t>
                </a:r>
              </a:p>
            </p:txBody>
          </p:sp>
        </p:grpSp>
        <p:cxnSp>
          <p:nvCxnSpPr>
            <p:cNvPr id="4" name="Connettore diritto 16">
              <a:extLst>
                <a:ext uri="{FF2B5EF4-FFF2-40B4-BE49-F238E27FC236}">
                  <a16:creationId xmlns:a16="http://schemas.microsoft.com/office/drawing/2014/main" id="{2CD56705-7BEE-CF70-9BC1-2A44F3772884}"/>
                </a:ext>
              </a:extLst>
            </p:cNvPr>
            <p:cNvCxnSpPr>
              <a:cxnSpLocks/>
            </p:cNvCxnSpPr>
            <p:nvPr/>
          </p:nvCxnSpPr>
          <p:spPr>
            <a:xfrm rot="17220000" flipH="1">
              <a:off x="5913127" y="1369243"/>
              <a:ext cx="324000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36022545"/>
      </p:ext>
    </p:extLst>
  </p:cSld>
  <p:clrMapOvr>
    <a:masterClrMapping/>
  </p:clrMapOvr>
  <p:transition spd="med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EAC9A0-0DB0-07E5-DFF1-CB6363D762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 Box 2">
            <a:extLst>
              <a:ext uri="{FF2B5EF4-FFF2-40B4-BE49-F238E27FC236}">
                <a16:creationId xmlns:a16="http://schemas.microsoft.com/office/drawing/2014/main" id="{7E2AA789-EC4D-07A8-F06A-F14568F3AB24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8919799" y="4864448"/>
            <a:ext cx="127001" cy="17281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37</a:t>
            </a:fld>
            <a:endParaRPr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95A5646-C392-5268-3D3C-259EE78667E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11999" y="-2161"/>
            <a:ext cx="8100000" cy="540001"/>
          </a:xfrm>
          <a:prstGeom prst="rect">
            <a:avLst/>
          </a:prstGeom>
        </p:spPr>
        <p:txBody>
          <a:bodyPr>
            <a:noAutofit/>
          </a:bodyPr>
          <a:lstStyle>
            <a:lvl1pPr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  <a:tab pos="5283200" algn="l"/>
                <a:tab pos="5600700" algn="l"/>
                <a:tab pos="5905500" algn="l"/>
              </a:tabLst>
            </a:lvl1pPr>
          </a:lstStyle>
          <a:p>
            <a:r>
              <a:rPr lang="en-US" dirty="0"/>
              <a:t>Expected Field Quality of MBRD3 @ Nominal Operation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D0529F0-C862-21D8-6A08-32B321BD523B}"/>
                  </a:ext>
                </a:extLst>
              </p:cNvPr>
              <p:cNvSpPr txBox="1"/>
              <p:nvPr/>
            </p:nvSpPr>
            <p:spPr>
              <a:xfrm>
                <a:off x="2525028" y="4577394"/>
                <a:ext cx="2470741" cy="26545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1</m:t>
                          </m:r>
                        </m:sub>
                      </m:sSub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𝑀𝑒𝑎𝑠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𝑃𝑅𝑂𝑇𝑂</m:t>
                          </m:r>
                        </m:sub>
                        <m:sup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@ </m:t>
                          </m:r>
                          <m:sSub>
                            <m:sSubPr>
                              <m:ctrlP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Arial"/>
                                </a:rPr>
                              </m:ctrlPr>
                            </m:sSubPr>
                            <m:e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Arial"/>
                                </a:rPr>
                                <m:t>𝐼</m:t>
                              </m:r>
                            </m:e>
                            <m:sub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Arial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  <m:r>
                        <a:rPr lang="it-IT" sz="1400" i="1"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it-IT" sz="1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𝑆𝑖𝑚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𝑃𝑅𝑂𝑇𝑂</m:t>
                          </m:r>
                        </m:sub>
                        <m:sup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@ </m:t>
                          </m:r>
                          <m:sSub>
                            <m:sSubPr>
                              <m:ctrlP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</m:oMath>
                  </m:oMathPara>
                </a14:m>
                <a:endParaRPr kumimoji="0" lang="en-GB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Arial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D0529F0-C862-21D8-6A08-32B321BD52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5028" y="4577394"/>
                <a:ext cx="2470741" cy="265457"/>
              </a:xfrm>
              <a:prstGeom prst="rect">
                <a:avLst/>
              </a:prstGeom>
              <a:blipFill>
                <a:blip r:embed="rId3"/>
                <a:stretch>
                  <a:fillRect t="-2326" b="-18605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2ACFE29-4875-3353-753C-059229E84CFA}"/>
                  </a:ext>
                </a:extLst>
              </p:cNvPr>
              <p:cNvSpPr txBox="1"/>
              <p:nvPr/>
            </p:nvSpPr>
            <p:spPr>
              <a:xfrm>
                <a:off x="2404610" y="4824693"/>
                <a:ext cx="2623475" cy="27296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𝐸𝑋𝑃𝐸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 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𝑃𝑅𝑂𝑇𝑂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𝑆𝑖𝑚𝑢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𝑀𝐵𝑅𝐷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3</m:t>
                          </m:r>
                        </m:sub>
                        <m:sup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@ </m:t>
                          </m:r>
                          <m:sSub>
                            <m:sSubPr>
                              <m:ctrlP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</m:ctrlPr>
                            </m:sSubPr>
                            <m:e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𝐼</m:t>
                              </m:r>
                            </m:e>
                            <m:sub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+</m:t>
                      </m:r>
                      <m:sSub>
                        <m:sSub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kumimoji="0" lang="en-GB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Arial"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2ACFE29-4875-3353-753C-059229E84C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4610" y="4824693"/>
                <a:ext cx="2623475" cy="272960"/>
              </a:xfrm>
              <a:prstGeom prst="rect">
                <a:avLst/>
              </a:prstGeom>
              <a:blipFill>
                <a:blip r:embed="rId4"/>
                <a:stretch>
                  <a:fillRect l="-1160" b="-11111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6A3183B-F0C8-A307-6349-8F392A28DCA8}"/>
                  </a:ext>
                </a:extLst>
              </p:cNvPr>
              <p:cNvSpPr txBox="1"/>
              <p:nvPr/>
            </p:nvSpPr>
            <p:spPr>
              <a:xfrm>
                <a:off x="5513445" y="4583730"/>
                <a:ext cx="2742225" cy="23891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2</m:t>
                          </m:r>
                        </m:sub>
                      </m:sSub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𝑀𝑒𝑎𝑠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𝑀𝐵𝑅𝐷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2</m:t>
                          </m:r>
                        </m:sub>
                        <m:sup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𝑖𝑟𝑜𝑛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 @ 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𝑅𝑇</m:t>
                          </m:r>
                        </m:sup>
                      </m:sSubSup>
                      <m:r>
                        <a:rPr lang="it-IT" sz="1400" i="1"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it-IT" sz="1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𝑆𝑖𝑚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𝑀𝐵𝑅𝐷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𝑖𝑟𝑜𝑛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 @ 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𝑅𝑇</m:t>
                          </m:r>
                        </m:sup>
                      </m:sSubSup>
                    </m:oMath>
                  </m:oMathPara>
                </a14:m>
                <a:endParaRPr kumimoji="0" lang="en-GB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Arial"/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6A3183B-F0C8-A307-6349-8F392A28DC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3445" y="4583730"/>
                <a:ext cx="2742225" cy="238912"/>
              </a:xfrm>
              <a:prstGeom prst="rect">
                <a:avLst/>
              </a:prstGeom>
              <a:blipFill>
                <a:blip r:embed="rId5"/>
                <a:stretch>
                  <a:fillRect l="-889" t="-2564" b="-17949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0FC9C30-9577-51EB-DB8D-6026EFA7666D}"/>
                  </a:ext>
                </a:extLst>
              </p:cNvPr>
              <p:cNvSpPr txBox="1"/>
              <p:nvPr/>
            </p:nvSpPr>
            <p:spPr>
              <a:xfrm>
                <a:off x="5562978" y="4847394"/>
                <a:ext cx="2554930" cy="27296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𝐸𝑋𝑃𝐸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 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𝑆𝐸𝑅𝐼𝐸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𝑆𝑖𝑚𝑢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𝑀𝐵𝑅𝐷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3</m:t>
                          </m:r>
                        </m:sub>
                        <m:sup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@ </m:t>
                          </m:r>
                          <m:sSub>
                            <m:sSubPr>
                              <m:ctrlP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</m:ctrlPr>
                            </m:sSubPr>
                            <m:e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𝐼</m:t>
                              </m:r>
                            </m:e>
                            <m:sub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+</m:t>
                      </m:r>
                      <m:sSub>
                        <m:sSub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kumimoji="0" lang="en-GB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Arial"/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0FC9C30-9577-51EB-DB8D-6026EFA766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2978" y="4847394"/>
                <a:ext cx="2554930" cy="272960"/>
              </a:xfrm>
              <a:prstGeom prst="rect">
                <a:avLst/>
              </a:prstGeom>
              <a:blipFill>
                <a:blip r:embed="rId6"/>
                <a:stretch>
                  <a:fillRect l="-1193" b="-11111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Rectangle 17">
            <a:extLst>
              <a:ext uri="{FF2B5EF4-FFF2-40B4-BE49-F238E27FC236}">
                <a16:creationId xmlns:a16="http://schemas.microsoft.com/office/drawing/2014/main" id="{8A719802-72D8-5E8B-DC77-244555266EF7}"/>
              </a:ext>
            </a:extLst>
          </p:cNvPr>
          <p:cNvSpPr/>
          <p:nvPr/>
        </p:nvSpPr>
        <p:spPr>
          <a:xfrm>
            <a:off x="2389286" y="4577394"/>
            <a:ext cx="2742225" cy="540001"/>
          </a:xfrm>
          <a:prstGeom prst="rect">
            <a:avLst/>
          </a:prstGeom>
          <a:noFill/>
          <a:ln w="25400" cap="flat">
            <a:solidFill>
              <a:srgbClr val="0093BE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C815CAA-A9F4-4D8F-CA4B-6171225F6904}"/>
              </a:ext>
            </a:extLst>
          </p:cNvPr>
          <p:cNvSpPr/>
          <p:nvPr/>
        </p:nvSpPr>
        <p:spPr>
          <a:xfrm>
            <a:off x="5513445" y="4577394"/>
            <a:ext cx="2742225" cy="540001"/>
          </a:xfrm>
          <a:prstGeom prst="rect">
            <a:avLst/>
          </a:prstGeom>
          <a:noFill/>
          <a:ln w="25400" cap="flat">
            <a:solidFill>
              <a:srgbClr val="0093BE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B9FC0B60-01AC-7693-F004-358358D08E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0387372"/>
              </p:ext>
            </p:extLst>
          </p:nvPr>
        </p:nvGraphicFramePr>
        <p:xfrm>
          <a:off x="888327" y="674622"/>
          <a:ext cx="3599999" cy="3679823"/>
        </p:xfrm>
        <a:graphic>
          <a:graphicData uri="http://schemas.openxmlformats.org/drawingml/2006/table">
            <a:tbl>
              <a:tblPr/>
              <a:tblGrid>
                <a:gridCol w="252825">
                  <a:extLst>
                    <a:ext uri="{9D8B030D-6E8A-4147-A177-3AD203B41FA5}">
                      <a16:colId xmlns:a16="http://schemas.microsoft.com/office/drawing/2014/main" val="582101182"/>
                    </a:ext>
                  </a:extLst>
                </a:gridCol>
                <a:gridCol w="370992">
                  <a:extLst>
                    <a:ext uri="{9D8B030D-6E8A-4147-A177-3AD203B41FA5}">
                      <a16:colId xmlns:a16="http://schemas.microsoft.com/office/drawing/2014/main" val="4090181745"/>
                    </a:ext>
                  </a:extLst>
                </a:gridCol>
                <a:gridCol w="684274">
                  <a:extLst>
                    <a:ext uri="{9D8B030D-6E8A-4147-A177-3AD203B41FA5}">
                      <a16:colId xmlns:a16="http://schemas.microsoft.com/office/drawing/2014/main" val="2612867434"/>
                    </a:ext>
                  </a:extLst>
                </a:gridCol>
                <a:gridCol w="618321">
                  <a:extLst>
                    <a:ext uri="{9D8B030D-6E8A-4147-A177-3AD203B41FA5}">
                      <a16:colId xmlns:a16="http://schemas.microsoft.com/office/drawing/2014/main" val="3299406508"/>
                    </a:ext>
                  </a:extLst>
                </a:gridCol>
                <a:gridCol w="370992">
                  <a:extLst>
                    <a:ext uri="{9D8B030D-6E8A-4147-A177-3AD203B41FA5}">
                      <a16:colId xmlns:a16="http://schemas.microsoft.com/office/drawing/2014/main" val="1975815575"/>
                    </a:ext>
                  </a:extLst>
                </a:gridCol>
                <a:gridCol w="684274">
                  <a:extLst>
                    <a:ext uri="{9D8B030D-6E8A-4147-A177-3AD203B41FA5}">
                      <a16:colId xmlns:a16="http://schemas.microsoft.com/office/drawing/2014/main" val="2613968211"/>
                    </a:ext>
                  </a:extLst>
                </a:gridCol>
                <a:gridCol w="618321">
                  <a:extLst>
                    <a:ext uri="{9D8B030D-6E8A-4147-A177-3AD203B41FA5}">
                      <a16:colId xmlns:a16="http://schemas.microsoft.com/office/drawing/2014/main" val="2855328882"/>
                    </a:ext>
                  </a:extLst>
                </a:gridCol>
              </a:tblGrid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CENTER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8666081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AP05 @ -94 mm (AP1)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AP06 @ +94 mm (AP2)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7308129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SIMU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PROTO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SERIE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SIMU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PROTO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SERIE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070084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5.65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4.81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-5.72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-4.88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-2.23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6059647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-14.49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-13.32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0061954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-1.57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-2.34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-0.74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5677158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-1.02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4.41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-1.13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3.54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5917370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-0.56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-1.63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1499750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2.37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4669616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-1.05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-2.89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-1.26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6960206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9603765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b10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-2.12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-0.47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959064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3.47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-1.56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-3.47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1377727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2.63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-2.62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2.63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-2.62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6781602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-0.55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3072298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-0.32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-0.32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92928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0371601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8586705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-1.51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-0.20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7820667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-0.62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-0.62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0148179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a10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2.78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-2.78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8416123"/>
                  </a:ext>
                </a:extLst>
              </a:tr>
            </a:tbl>
          </a:graphicData>
        </a:graphic>
      </p:graphicFrame>
      <p:sp>
        <p:nvSpPr>
          <p:cNvPr id="26" name="Rectangle 25">
            <a:extLst>
              <a:ext uri="{FF2B5EF4-FFF2-40B4-BE49-F238E27FC236}">
                <a16:creationId xmlns:a16="http://schemas.microsoft.com/office/drawing/2014/main" id="{42F97673-6D2C-234C-5C92-E904332527DB}"/>
              </a:ext>
            </a:extLst>
          </p:cNvPr>
          <p:cNvSpPr/>
          <p:nvPr/>
        </p:nvSpPr>
        <p:spPr>
          <a:xfrm>
            <a:off x="887462" y="1382400"/>
            <a:ext cx="3600000" cy="187200"/>
          </a:xfrm>
          <a:prstGeom prst="rect">
            <a:avLst/>
          </a:prstGeom>
          <a:noFill/>
          <a:ln w="25400" cap="flat">
            <a:solidFill>
              <a:schemeClr val="tx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623EB59-85CB-6AF9-75C4-55901AFBF0D0}"/>
              </a:ext>
            </a:extLst>
          </p:cNvPr>
          <p:cNvSpPr/>
          <p:nvPr/>
        </p:nvSpPr>
        <p:spPr>
          <a:xfrm>
            <a:off x="887462" y="1736400"/>
            <a:ext cx="3600000" cy="187200"/>
          </a:xfrm>
          <a:prstGeom prst="rect">
            <a:avLst/>
          </a:prstGeom>
          <a:noFill/>
          <a:ln w="25400" cap="flat">
            <a:solidFill>
              <a:schemeClr val="tx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A945F43A-6EA3-0E09-A76F-AC13121AFA7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18253" y="445025"/>
            <a:ext cx="3283199" cy="41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233056"/>
      </p:ext>
    </p:extLst>
  </p:cSld>
  <p:clrMapOvr>
    <a:masterClrMapping/>
  </p:clrMapOvr>
  <p:transition spd="med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E452B9-5E51-B460-5D78-079E92A310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 Box 2">
            <a:extLst>
              <a:ext uri="{FF2B5EF4-FFF2-40B4-BE49-F238E27FC236}">
                <a16:creationId xmlns:a16="http://schemas.microsoft.com/office/drawing/2014/main" id="{93E91438-ABBA-9966-199F-5E7B89F52A9E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8919799" y="4864448"/>
            <a:ext cx="127001" cy="172816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38</a:t>
            </a:fld>
            <a:endParaRPr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B2E3A40-7E41-9EE2-D3E8-092BCF9EB8B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11999" y="-2161"/>
            <a:ext cx="8100000" cy="540001"/>
          </a:xfrm>
          <a:prstGeom prst="rect">
            <a:avLst/>
          </a:prstGeom>
        </p:spPr>
        <p:txBody>
          <a:bodyPr>
            <a:noAutofit/>
          </a:bodyPr>
          <a:lstStyle>
            <a:lvl1pPr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  <a:tab pos="5283200" algn="l"/>
                <a:tab pos="5600700" algn="l"/>
                <a:tab pos="5905500" algn="l"/>
              </a:tabLst>
            </a:lvl1pPr>
          </a:lstStyle>
          <a:p>
            <a:r>
              <a:rPr lang="en-US" dirty="0"/>
              <a:t>Expected Field Quality of MBRD3 @ Nominal Operation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B659A85-556E-2616-7B03-CD4220D566C2}"/>
                  </a:ext>
                </a:extLst>
              </p:cNvPr>
              <p:cNvSpPr txBox="1"/>
              <p:nvPr/>
            </p:nvSpPr>
            <p:spPr>
              <a:xfrm>
                <a:off x="2525028" y="4577394"/>
                <a:ext cx="2470741" cy="26545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1</m:t>
                          </m:r>
                        </m:sub>
                      </m:sSub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𝑀𝑒𝑎𝑠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𝑃𝑅𝑂𝑇𝑂</m:t>
                          </m:r>
                        </m:sub>
                        <m:sup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@ </m:t>
                          </m:r>
                          <m:sSub>
                            <m:sSubPr>
                              <m:ctrlP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Arial"/>
                                </a:rPr>
                              </m:ctrlPr>
                            </m:sSubPr>
                            <m:e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Arial"/>
                                </a:rPr>
                                <m:t>𝐼</m:t>
                              </m:r>
                            </m:e>
                            <m:sub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Arial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  <m:r>
                        <a:rPr lang="it-IT" sz="1400" i="1"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it-IT" sz="1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𝑆𝑖𝑚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𝑃𝑅𝑂𝑇𝑂</m:t>
                          </m:r>
                        </m:sub>
                        <m:sup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@ </m:t>
                          </m:r>
                          <m:sSub>
                            <m:sSubPr>
                              <m:ctrlP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</m:oMath>
                  </m:oMathPara>
                </a14:m>
                <a:endParaRPr kumimoji="0" lang="en-GB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Arial"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B659A85-556E-2616-7B03-CD4220D566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5028" y="4577394"/>
                <a:ext cx="2470741" cy="265457"/>
              </a:xfrm>
              <a:prstGeom prst="rect">
                <a:avLst/>
              </a:prstGeom>
              <a:blipFill>
                <a:blip r:embed="rId3"/>
                <a:stretch>
                  <a:fillRect t="-2326" b="-18605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8DB584E-C992-33F2-AF2B-291FD1269FA8}"/>
                  </a:ext>
                </a:extLst>
              </p:cNvPr>
              <p:cNvSpPr txBox="1"/>
              <p:nvPr/>
            </p:nvSpPr>
            <p:spPr>
              <a:xfrm>
                <a:off x="2404610" y="4824693"/>
                <a:ext cx="2623475" cy="27296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𝐸𝑋𝑃𝐸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 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𝑃𝑅𝑂𝑇𝑂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𝑆𝑖𝑚𝑢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𝑀𝐵𝑅𝐷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3</m:t>
                          </m:r>
                        </m:sub>
                        <m:sup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@ </m:t>
                          </m:r>
                          <m:sSub>
                            <m:sSubPr>
                              <m:ctrlP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</m:ctrlPr>
                            </m:sSubPr>
                            <m:e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𝐼</m:t>
                              </m:r>
                            </m:e>
                            <m:sub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+</m:t>
                      </m:r>
                      <m:sSub>
                        <m:sSub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kumimoji="0" lang="en-GB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Arial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8DB584E-C992-33F2-AF2B-291FD1269F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4610" y="4824693"/>
                <a:ext cx="2623475" cy="272960"/>
              </a:xfrm>
              <a:prstGeom prst="rect">
                <a:avLst/>
              </a:prstGeom>
              <a:blipFill>
                <a:blip r:embed="rId4"/>
                <a:stretch>
                  <a:fillRect l="-1160" b="-11111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7273B550-05C4-0610-A1D3-E8B688D680E8}"/>
                  </a:ext>
                </a:extLst>
              </p:cNvPr>
              <p:cNvSpPr txBox="1"/>
              <p:nvPr/>
            </p:nvSpPr>
            <p:spPr>
              <a:xfrm>
                <a:off x="5513445" y="4583730"/>
                <a:ext cx="2742225" cy="23891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2</m:t>
                          </m:r>
                        </m:sub>
                      </m:sSub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𝑀𝑒𝑎𝑠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𝑀𝐵𝑅𝐷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2</m:t>
                          </m:r>
                        </m:sub>
                        <m:sup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𝑖𝑟𝑜𝑛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 @ 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𝑅𝑇</m:t>
                          </m:r>
                        </m:sup>
                      </m:sSubSup>
                      <m:r>
                        <a:rPr lang="it-IT" sz="1400" i="1"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it-IT" sz="1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𝑆𝑖𝑚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𝑀𝐵𝑅𝐷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𝑖𝑟𝑜𝑛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 @ 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𝑅𝑇</m:t>
                          </m:r>
                        </m:sup>
                      </m:sSubSup>
                    </m:oMath>
                  </m:oMathPara>
                </a14:m>
                <a:endParaRPr kumimoji="0" lang="en-GB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Arial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7273B550-05C4-0610-A1D3-E8B688D680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3445" y="4583730"/>
                <a:ext cx="2742225" cy="238912"/>
              </a:xfrm>
              <a:prstGeom prst="rect">
                <a:avLst/>
              </a:prstGeom>
              <a:blipFill>
                <a:blip r:embed="rId5"/>
                <a:stretch>
                  <a:fillRect l="-889" t="-2564" b="-17949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07735349-D563-7D93-B294-A7AEB9D4D156}"/>
                  </a:ext>
                </a:extLst>
              </p:cNvPr>
              <p:cNvSpPr txBox="1"/>
              <p:nvPr/>
            </p:nvSpPr>
            <p:spPr>
              <a:xfrm>
                <a:off x="5562978" y="4847394"/>
                <a:ext cx="2554930" cy="27296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𝐸𝑋𝑃𝐸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 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𝑆𝐸𝑅𝐼𝐸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𝑆𝑖𝑚𝑢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𝑀𝐵𝑅𝐷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3</m:t>
                          </m:r>
                        </m:sub>
                        <m:sup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@ </m:t>
                          </m:r>
                          <m:sSub>
                            <m:sSubPr>
                              <m:ctrlP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</m:ctrlPr>
                            </m:sSubPr>
                            <m:e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𝐼</m:t>
                              </m:r>
                            </m:e>
                            <m:sub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+</m:t>
                      </m:r>
                      <m:sSub>
                        <m:sSub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kumimoji="0" lang="en-GB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Arial"/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07735349-D563-7D93-B294-A7AEB9D4D1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2978" y="4847394"/>
                <a:ext cx="2554930" cy="272960"/>
              </a:xfrm>
              <a:prstGeom prst="rect">
                <a:avLst/>
              </a:prstGeom>
              <a:blipFill>
                <a:blip r:embed="rId6"/>
                <a:stretch>
                  <a:fillRect l="-1193" b="-11111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Rectangle 16">
            <a:extLst>
              <a:ext uri="{FF2B5EF4-FFF2-40B4-BE49-F238E27FC236}">
                <a16:creationId xmlns:a16="http://schemas.microsoft.com/office/drawing/2014/main" id="{9CB3763F-3365-4795-207E-87B8626A3D8E}"/>
              </a:ext>
            </a:extLst>
          </p:cNvPr>
          <p:cNvSpPr/>
          <p:nvPr/>
        </p:nvSpPr>
        <p:spPr>
          <a:xfrm>
            <a:off x="2389286" y="4577394"/>
            <a:ext cx="2742225" cy="540001"/>
          </a:xfrm>
          <a:prstGeom prst="rect">
            <a:avLst/>
          </a:prstGeom>
          <a:noFill/>
          <a:ln w="25400" cap="flat">
            <a:solidFill>
              <a:srgbClr val="0093BE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862361F-8F4F-7447-5AC0-B63F2BA27797}"/>
              </a:ext>
            </a:extLst>
          </p:cNvPr>
          <p:cNvSpPr/>
          <p:nvPr/>
        </p:nvSpPr>
        <p:spPr>
          <a:xfrm>
            <a:off x="5513445" y="4577394"/>
            <a:ext cx="2742225" cy="540001"/>
          </a:xfrm>
          <a:prstGeom prst="rect">
            <a:avLst/>
          </a:prstGeom>
          <a:noFill/>
          <a:ln w="25400" cap="flat">
            <a:solidFill>
              <a:srgbClr val="0093BE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C732A429-4845-3F9C-08DE-129BFC3F3B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2087346"/>
              </p:ext>
            </p:extLst>
          </p:nvPr>
        </p:nvGraphicFramePr>
        <p:xfrm>
          <a:off x="888327" y="674622"/>
          <a:ext cx="3599999" cy="3679823"/>
        </p:xfrm>
        <a:graphic>
          <a:graphicData uri="http://schemas.openxmlformats.org/drawingml/2006/table">
            <a:tbl>
              <a:tblPr/>
              <a:tblGrid>
                <a:gridCol w="252825">
                  <a:extLst>
                    <a:ext uri="{9D8B030D-6E8A-4147-A177-3AD203B41FA5}">
                      <a16:colId xmlns:a16="http://schemas.microsoft.com/office/drawing/2014/main" val="582101182"/>
                    </a:ext>
                  </a:extLst>
                </a:gridCol>
                <a:gridCol w="370992">
                  <a:extLst>
                    <a:ext uri="{9D8B030D-6E8A-4147-A177-3AD203B41FA5}">
                      <a16:colId xmlns:a16="http://schemas.microsoft.com/office/drawing/2014/main" val="4090181745"/>
                    </a:ext>
                  </a:extLst>
                </a:gridCol>
                <a:gridCol w="684274">
                  <a:extLst>
                    <a:ext uri="{9D8B030D-6E8A-4147-A177-3AD203B41FA5}">
                      <a16:colId xmlns:a16="http://schemas.microsoft.com/office/drawing/2014/main" val="2612867434"/>
                    </a:ext>
                  </a:extLst>
                </a:gridCol>
                <a:gridCol w="618321">
                  <a:extLst>
                    <a:ext uri="{9D8B030D-6E8A-4147-A177-3AD203B41FA5}">
                      <a16:colId xmlns:a16="http://schemas.microsoft.com/office/drawing/2014/main" val="3299406508"/>
                    </a:ext>
                  </a:extLst>
                </a:gridCol>
                <a:gridCol w="370992">
                  <a:extLst>
                    <a:ext uri="{9D8B030D-6E8A-4147-A177-3AD203B41FA5}">
                      <a16:colId xmlns:a16="http://schemas.microsoft.com/office/drawing/2014/main" val="1975815575"/>
                    </a:ext>
                  </a:extLst>
                </a:gridCol>
                <a:gridCol w="684274">
                  <a:extLst>
                    <a:ext uri="{9D8B030D-6E8A-4147-A177-3AD203B41FA5}">
                      <a16:colId xmlns:a16="http://schemas.microsoft.com/office/drawing/2014/main" val="2613968211"/>
                    </a:ext>
                  </a:extLst>
                </a:gridCol>
                <a:gridCol w="618321">
                  <a:extLst>
                    <a:ext uri="{9D8B030D-6E8A-4147-A177-3AD203B41FA5}">
                      <a16:colId xmlns:a16="http://schemas.microsoft.com/office/drawing/2014/main" val="2855328882"/>
                    </a:ext>
                  </a:extLst>
                </a:gridCol>
              </a:tblGrid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CENTER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8666081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AP05 @ -94 mm (AP1)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AP06 @ +94 mm (AP2)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7308129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SIMU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PROTO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SERIE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SIMU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PROTO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SERIE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070084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5.65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4.81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-5.72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-4.88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-2.23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6059647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-14.49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-13.32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0061954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-1.57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-2.34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-0.74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5677158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-1.02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4.41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-1.13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3.54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5917370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-0.56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-1.63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1499750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2.37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4669616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-1.05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-2.89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-1.26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6960206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9603765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b10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-2.12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-0.47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959064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3.47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-1.56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-3.47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1377727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2.63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-2.62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2.63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-2.62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6781602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-0.55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3072298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-0.32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-0.32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92928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0371601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8586705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-1.51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-0.20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7820667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-0.62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-0.62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0148179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a10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2.78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-2.78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8416123"/>
                  </a:ext>
                </a:extLst>
              </a:tr>
            </a:tbl>
          </a:graphicData>
        </a:graphic>
      </p:graphicFrame>
      <p:sp>
        <p:nvSpPr>
          <p:cNvPr id="20" name="Rectangle 19">
            <a:extLst>
              <a:ext uri="{FF2B5EF4-FFF2-40B4-BE49-F238E27FC236}">
                <a16:creationId xmlns:a16="http://schemas.microsoft.com/office/drawing/2014/main" id="{486055CD-59D0-9A8D-55EA-B739AF4467CC}"/>
              </a:ext>
            </a:extLst>
          </p:cNvPr>
          <p:cNvSpPr/>
          <p:nvPr/>
        </p:nvSpPr>
        <p:spPr>
          <a:xfrm>
            <a:off x="887462" y="1382400"/>
            <a:ext cx="3600000" cy="187200"/>
          </a:xfrm>
          <a:prstGeom prst="rect">
            <a:avLst/>
          </a:prstGeom>
          <a:noFill/>
          <a:ln w="25400" cap="flat">
            <a:solidFill>
              <a:schemeClr val="tx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17A3C1C-D074-AC90-DBB4-5172C9D485B3}"/>
              </a:ext>
            </a:extLst>
          </p:cNvPr>
          <p:cNvSpPr/>
          <p:nvPr/>
        </p:nvSpPr>
        <p:spPr>
          <a:xfrm>
            <a:off x="887462" y="1736400"/>
            <a:ext cx="3600000" cy="187200"/>
          </a:xfrm>
          <a:prstGeom prst="rect">
            <a:avLst/>
          </a:prstGeom>
          <a:noFill/>
          <a:ln w="25400" cap="flat">
            <a:solidFill>
              <a:schemeClr val="tx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0C98EFB0-5734-EE1D-EE03-E88C1FB52BA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090999" y="445025"/>
            <a:ext cx="3279750" cy="41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4974858"/>
      </p:ext>
    </p:extLst>
  </p:cSld>
  <p:clrMapOvr>
    <a:masterClrMapping/>
  </p:clrMapOvr>
  <p:transition spd="med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711F40-5970-E07E-467F-60B1245B7C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 Box 2">
            <a:extLst>
              <a:ext uri="{FF2B5EF4-FFF2-40B4-BE49-F238E27FC236}">
                <a16:creationId xmlns:a16="http://schemas.microsoft.com/office/drawing/2014/main" id="{1323FF9A-61B0-6E2C-2649-C54690FEF7BF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8919799" y="4864448"/>
            <a:ext cx="127001" cy="17281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39</a:t>
            </a:fld>
            <a:endParaRPr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769733D-6907-FEF2-3281-43F013ECD97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11999" y="-2161"/>
            <a:ext cx="8100000" cy="540001"/>
          </a:xfrm>
          <a:prstGeom prst="rect">
            <a:avLst/>
          </a:prstGeom>
        </p:spPr>
        <p:txBody>
          <a:bodyPr>
            <a:noAutofit/>
          </a:bodyPr>
          <a:lstStyle>
            <a:lvl1pPr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  <a:tab pos="5283200" algn="l"/>
                <a:tab pos="5600700" algn="l"/>
                <a:tab pos="5905500" algn="l"/>
              </a:tabLst>
            </a:lvl1pPr>
          </a:lstStyle>
          <a:p>
            <a:r>
              <a:rPr lang="en-US" dirty="0"/>
              <a:t>Expected Field Quality of MBRD3 @ Nominal Operation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6D4EDBF-EA65-673D-665A-3F6FFAC8C5F4}"/>
                  </a:ext>
                </a:extLst>
              </p:cNvPr>
              <p:cNvSpPr txBox="1"/>
              <p:nvPr/>
            </p:nvSpPr>
            <p:spPr>
              <a:xfrm>
                <a:off x="2525028" y="4577394"/>
                <a:ext cx="2470741" cy="26545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1</m:t>
                          </m:r>
                        </m:sub>
                      </m:sSub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𝑀𝑒𝑎𝑠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𝑃𝑅𝑂𝑇𝑂</m:t>
                          </m:r>
                        </m:sub>
                        <m:sup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@ </m:t>
                          </m:r>
                          <m:sSub>
                            <m:sSubPr>
                              <m:ctrlP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Arial"/>
                                </a:rPr>
                              </m:ctrlPr>
                            </m:sSubPr>
                            <m:e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Arial"/>
                                </a:rPr>
                                <m:t>𝐼</m:t>
                              </m:r>
                            </m:e>
                            <m:sub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Arial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  <m:r>
                        <a:rPr lang="it-IT" sz="1400" i="1"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it-IT" sz="1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𝑆𝑖𝑚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𝑃𝑅𝑂𝑇𝑂</m:t>
                          </m:r>
                        </m:sub>
                        <m:sup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@ </m:t>
                          </m:r>
                          <m:sSub>
                            <m:sSubPr>
                              <m:ctrlP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</m:oMath>
                  </m:oMathPara>
                </a14:m>
                <a:endParaRPr kumimoji="0" lang="en-GB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Arial"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708B086-5027-7DD9-EFA8-2FACA5F0CA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5028" y="4577394"/>
                <a:ext cx="2470741" cy="265457"/>
              </a:xfrm>
              <a:prstGeom prst="rect">
                <a:avLst/>
              </a:prstGeom>
              <a:blipFill>
                <a:blip r:embed="rId3"/>
                <a:stretch>
                  <a:fillRect t="-2326" b="-18605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9996C5C-3493-D6F7-FD47-4C6F08A0EF1A}"/>
                  </a:ext>
                </a:extLst>
              </p:cNvPr>
              <p:cNvSpPr txBox="1"/>
              <p:nvPr/>
            </p:nvSpPr>
            <p:spPr>
              <a:xfrm>
                <a:off x="2404610" y="4824693"/>
                <a:ext cx="2623475" cy="27296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𝐸𝑋𝑃𝐸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 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𝑃𝑅𝑂𝑇𝑂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𝑆𝑖𝑚𝑢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𝑀𝐵𝑅𝐷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3</m:t>
                          </m:r>
                        </m:sub>
                        <m:sup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@ </m:t>
                          </m:r>
                          <m:sSub>
                            <m:sSubPr>
                              <m:ctrlP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</m:ctrlPr>
                            </m:sSubPr>
                            <m:e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𝐼</m:t>
                              </m:r>
                            </m:e>
                            <m:sub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+</m:t>
                      </m:r>
                      <m:sSub>
                        <m:sSub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kumimoji="0" lang="en-GB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Arial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408C6118-C09C-B404-3EB9-AB8F43C589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4610" y="4824693"/>
                <a:ext cx="2623475" cy="272960"/>
              </a:xfrm>
              <a:prstGeom prst="rect">
                <a:avLst/>
              </a:prstGeom>
              <a:blipFill>
                <a:blip r:embed="rId4"/>
                <a:stretch>
                  <a:fillRect l="-1160" b="-11111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AFE1E8E-84BB-CDAE-1234-74F1BAB7FF3C}"/>
                  </a:ext>
                </a:extLst>
              </p:cNvPr>
              <p:cNvSpPr txBox="1"/>
              <p:nvPr/>
            </p:nvSpPr>
            <p:spPr>
              <a:xfrm>
                <a:off x="5513445" y="4583730"/>
                <a:ext cx="2742225" cy="23891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2</m:t>
                          </m:r>
                        </m:sub>
                      </m:sSub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𝑀𝑒𝑎𝑠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𝑀𝐵𝑅𝐷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2</m:t>
                          </m:r>
                        </m:sub>
                        <m:sup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𝑖𝑟𝑜𝑛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 @ 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𝑅𝑇</m:t>
                          </m:r>
                        </m:sup>
                      </m:sSubSup>
                      <m:r>
                        <a:rPr lang="it-IT" sz="1400" i="1"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it-IT" sz="1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𝑆𝑖𝑚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𝑀𝐵𝑅𝐷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𝑖𝑟𝑜𝑛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 @ 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𝑅𝑇</m:t>
                          </m:r>
                        </m:sup>
                      </m:sSubSup>
                    </m:oMath>
                  </m:oMathPara>
                </a14:m>
                <a:endParaRPr kumimoji="0" lang="en-GB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Arial"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93D3D2E-3579-2458-1F3F-3C42F21972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3445" y="4583730"/>
                <a:ext cx="2742225" cy="238912"/>
              </a:xfrm>
              <a:prstGeom prst="rect">
                <a:avLst/>
              </a:prstGeom>
              <a:blipFill>
                <a:blip r:embed="rId5"/>
                <a:stretch>
                  <a:fillRect l="-889" t="-2564" b="-17949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59057CB-F048-0C0F-281C-C08B2F88224E}"/>
                  </a:ext>
                </a:extLst>
              </p:cNvPr>
              <p:cNvSpPr txBox="1"/>
              <p:nvPr/>
            </p:nvSpPr>
            <p:spPr>
              <a:xfrm>
                <a:off x="5562978" y="4847394"/>
                <a:ext cx="2554930" cy="27296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𝐸𝑋𝑃𝐸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 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𝑆𝐸𝑅𝐼𝐸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𝑆𝑖𝑚𝑢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𝑀𝐵𝑅𝐷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3</m:t>
                          </m:r>
                        </m:sub>
                        <m:sup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@ </m:t>
                          </m:r>
                          <m:sSub>
                            <m:sSubPr>
                              <m:ctrlP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</m:ctrlPr>
                            </m:sSubPr>
                            <m:e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𝐼</m:t>
                              </m:r>
                            </m:e>
                            <m:sub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+</m:t>
                      </m:r>
                      <m:sSub>
                        <m:sSub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kumimoji="0" lang="en-GB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Arial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FBB503D-CB6C-D75D-ECDF-E9F0DFC577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2978" y="4847394"/>
                <a:ext cx="2554930" cy="272960"/>
              </a:xfrm>
              <a:prstGeom prst="rect">
                <a:avLst/>
              </a:prstGeom>
              <a:blipFill>
                <a:blip r:embed="rId6"/>
                <a:stretch>
                  <a:fillRect l="-1193" b="-11111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>
            <a:extLst>
              <a:ext uri="{FF2B5EF4-FFF2-40B4-BE49-F238E27FC236}">
                <a16:creationId xmlns:a16="http://schemas.microsoft.com/office/drawing/2014/main" id="{2185049E-EB5F-1C41-8C06-A7D27688589F}"/>
              </a:ext>
            </a:extLst>
          </p:cNvPr>
          <p:cNvSpPr/>
          <p:nvPr/>
        </p:nvSpPr>
        <p:spPr>
          <a:xfrm>
            <a:off x="2389286" y="4577394"/>
            <a:ext cx="2742225" cy="540001"/>
          </a:xfrm>
          <a:prstGeom prst="rect">
            <a:avLst/>
          </a:prstGeom>
          <a:noFill/>
          <a:ln w="25400" cap="flat">
            <a:solidFill>
              <a:srgbClr val="0093BE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7874815-E795-234B-413F-24B6FE2F6C30}"/>
              </a:ext>
            </a:extLst>
          </p:cNvPr>
          <p:cNvSpPr/>
          <p:nvPr/>
        </p:nvSpPr>
        <p:spPr>
          <a:xfrm>
            <a:off x="5513445" y="4577394"/>
            <a:ext cx="2742225" cy="540001"/>
          </a:xfrm>
          <a:prstGeom prst="rect">
            <a:avLst/>
          </a:prstGeom>
          <a:noFill/>
          <a:ln w="25400" cap="flat">
            <a:solidFill>
              <a:srgbClr val="0093BE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61AA818C-83BE-E170-95BA-9A4B8897FAE5}"/>
              </a:ext>
            </a:extLst>
          </p:cNvPr>
          <p:cNvGraphicFramePr>
            <a:graphicFrameLocks noGrp="1"/>
          </p:cNvGraphicFramePr>
          <p:nvPr/>
        </p:nvGraphicFramePr>
        <p:xfrm>
          <a:off x="888326" y="674622"/>
          <a:ext cx="3599999" cy="3679823"/>
        </p:xfrm>
        <a:graphic>
          <a:graphicData uri="http://schemas.openxmlformats.org/drawingml/2006/table">
            <a:tbl>
              <a:tblPr/>
              <a:tblGrid>
                <a:gridCol w="252825">
                  <a:extLst>
                    <a:ext uri="{9D8B030D-6E8A-4147-A177-3AD203B41FA5}">
                      <a16:colId xmlns:a16="http://schemas.microsoft.com/office/drawing/2014/main" val="3929421695"/>
                    </a:ext>
                  </a:extLst>
                </a:gridCol>
                <a:gridCol w="370992">
                  <a:extLst>
                    <a:ext uri="{9D8B030D-6E8A-4147-A177-3AD203B41FA5}">
                      <a16:colId xmlns:a16="http://schemas.microsoft.com/office/drawing/2014/main" val="3461723416"/>
                    </a:ext>
                  </a:extLst>
                </a:gridCol>
                <a:gridCol w="684274">
                  <a:extLst>
                    <a:ext uri="{9D8B030D-6E8A-4147-A177-3AD203B41FA5}">
                      <a16:colId xmlns:a16="http://schemas.microsoft.com/office/drawing/2014/main" val="4084614650"/>
                    </a:ext>
                  </a:extLst>
                </a:gridCol>
                <a:gridCol w="618321">
                  <a:extLst>
                    <a:ext uri="{9D8B030D-6E8A-4147-A177-3AD203B41FA5}">
                      <a16:colId xmlns:a16="http://schemas.microsoft.com/office/drawing/2014/main" val="1529234920"/>
                    </a:ext>
                  </a:extLst>
                </a:gridCol>
                <a:gridCol w="370992">
                  <a:extLst>
                    <a:ext uri="{9D8B030D-6E8A-4147-A177-3AD203B41FA5}">
                      <a16:colId xmlns:a16="http://schemas.microsoft.com/office/drawing/2014/main" val="2518520441"/>
                    </a:ext>
                  </a:extLst>
                </a:gridCol>
                <a:gridCol w="684274">
                  <a:extLst>
                    <a:ext uri="{9D8B030D-6E8A-4147-A177-3AD203B41FA5}">
                      <a16:colId xmlns:a16="http://schemas.microsoft.com/office/drawing/2014/main" val="1563763631"/>
                    </a:ext>
                  </a:extLst>
                </a:gridCol>
                <a:gridCol w="618321">
                  <a:extLst>
                    <a:ext uri="{9D8B030D-6E8A-4147-A177-3AD203B41FA5}">
                      <a16:colId xmlns:a16="http://schemas.microsoft.com/office/drawing/2014/main" val="1906934694"/>
                    </a:ext>
                  </a:extLst>
                </a:gridCol>
              </a:tblGrid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INTEGRATED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5027911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AP05 @ -94 mm (AP1)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AP06 @ +94 mm (AP2)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9056378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SIMU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PROTO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SERIE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SIMU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PROTO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SERIE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5575369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-3.41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-4.37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-4.63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3.34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4.30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4.56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4884709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-14.19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-0.23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-13.02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4703001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-0.96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-1.94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9834327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-2.30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3.18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-2.41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2.35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3.07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2329805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-0.42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-1.62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7462027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6901899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3.23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-1.08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-3.23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-1.31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7491392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1767509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b10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-2.47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-0.40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4210638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3.20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-1.09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-0.89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-3.20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7948807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3.08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-3.16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3.08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-3.16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538634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-0.34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-0.45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-0.46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55590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-0.35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-0.35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0363405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7456770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7121376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-1.20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453034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-0.72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-0.72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941053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a10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-0.83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0064657"/>
                  </a:ext>
                </a:extLst>
              </a:tr>
            </a:tbl>
          </a:graphicData>
        </a:graphic>
      </p:graphicFrame>
      <p:sp>
        <p:nvSpPr>
          <p:cNvPr id="12" name="Rectangle 11">
            <a:extLst>
              <a:ext uri="{FF2B5EF4-FFF2-40B4-BE49-F238E27FC236}">
                <a16:creationId xmlns:a16="http://schemas.microsoft.com/office/drawing/2014/main" id="{9BB04735-C8FF-F8EE-754D-ECF10A03C337}"/>
              </a:ext>
            </a:extLst>
          </p:cNvPr>
          <p:cNvSpPr/>
          <p:nvPr/>
        </p:nvSpPr>
        <p:spPr>
          <a:xfrm>
            <a:off x="887462" y="1382400"/>
            <a:ext cx="3600000" cy="187200"/>
          </a:xfrm>
          <a:prstGeom prst="rect">
            <a:avLst/>
          </a:prstGeom>
          <a:noFill/>
          <a:ln w="25400" cap="flat">
            <a:solidFill>
              <a:schemeClr val="tx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8F58671-2416-64F9-41CE-D869C0AF29A2}"/>
              </a:ext>
            </a:extLst>
          </p:cNvPr>
          <p:cNvSpPr/>
          <p:nvPr/>
        </p:nvSpPr>
        <p:spPr>
          <a:xfrm>
            <a:off x="887462" y="1736400"/>
            <a:ext cx="3600000" cy="187200"/>
          </a:xfrm>
          <a:prstGeom prst="rect">
            <a:avLst/>
          </a:prstGeom>
          <a:noFill/>
          <a:ln w="25400" cap="flat">
            <a:solidFill>
              <a:schemeClr val="tx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794821E-DDE8-C3DB-BAD2-B959A9B84AC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19800" y="445697"/>
            <a:ext cx="3428659" cy="41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484093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EBE2DD-14BF-A78A-44CB-5184B477E5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 Box 2">
            <a:extLst>
              <a:ext uri="{FF2B5EF4-FFF2-40B4-BE49-F238E27FC236}">
                <a16:creationId xmlns:a16="http://schemas.microsoft.com/office/drawing/2014/main" id="{59E56664-4E4C-6126-EA0F-9A3466863428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8919799" y="4864448"/>
            <a:ext cx="127001" cy="172816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pPr marL="0" marR="0" lvl="0" indent="0" algn="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sz="1200" b="0" i="0" u="none" strike="noStrike" kern="0" cap="none" spc="0" normalizeH="0" baseline="0" noProof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64" name="CERN/INFN Agreements…">
            <a:extLst>
              <a:ext uri="{FF2B5EF4-FFF2-40B4-BE49-F238E27FC236}">
                <a16:creationId xmlns:a16="http://schemas.microsoft.com/office/drawing/2014/main" id="{51B06142-6173-839D-013D-A3CEED8E87B0}"/>
              </a:ext>
            </a:extLst>
          </p:cNvPr>
          <p:cNvSpPr txBox="1">
            <a:spLocks/>
          </p:cNvSpPr>
          <p:nvPr/>
        </p:nvSpPr>
        <p:spPr>
          <a:xfrm>
            <a:off x="2307447" y="861641"/>
            <a:ext cx="1080000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marL="254000" marR="0" indent="-2540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1pPr>
            <a:lvl2pPr marL="4064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0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2pPr>
            <a:lvl3pPr marL="6096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3pPr>
            <a:lvl4pPr marL="8128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4pPr>
            <a:lvl5pPr marL="10160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5pPr>
            <a:lvl6pPr marL="25374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6pPr>
            <a:lvl7pPr marL="29946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7pPr>
            <a:lvl8pPr marL="34518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8pPr>
            <a:lvl9pPr marL="39090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9pPr>
          </a:lstStyle>
          <a:p>
            <a:pPr marL="0" marR="0" lvl="1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140000"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93BE"/>
                </a:solidFill>
                <a:effectLst/>
                <a:uLnTx/>
                <a:uFillTx/>
                <a:latin typeface="Cantarell Regular"/>
                <a:sym typeface="Cantarell Regular"/>
              </a:rPr>
              <a:t>Shimming4</a:t>
            </a:r>
          </a:p>
        </p:txBody>
      </p:sp>
      <p:sp>
        <p:nvSpPr>
          <p:cNvPr id="65" name="CERN/INFN Agreements…">
            <a:extLst>
              <a:ext uri="{FF2B5EF4-FFF2-40B4-BE49-F238E27FC236}">
                <a16:creationId xmlns:a16="http://schemas.microsoft.com/office/drawing/2014/main" id="{A61C2E43-A6D3-3DD8-2EF7-FC7152D3B9F0}"/>
              </a:ext>
            </a:extLst>
          </p:cNvPr>
          <p:cNvSpPr txBox="1">
            <a:spLocks/>
          </p:cNvSpPr>
          <p:nvPr/>
        </p:nvSpPr>
        <p:spPr>
          <a:xfrm>
            <a:off x="5746431" y="861640"/>
            <a:ext cx="1080000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marL="254000" marR="0" indent="-2540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1pPr>
            <a:lvl2pPr marL="4064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0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2pPr>
            <a:lvl3pPr marL="6096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3pPr>
            <a:lvl4pPr marL="8128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4pPr>
            <a:lvl5pPr marL="10160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5pPr>
            <a:lvl6pPr marL="25374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6pPr>
            <a:lvl7pPr marL="29946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7pPr>
            <a:lvl8pPr marL="34518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8pPr>
            <a:lvl9pPr marL="39090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9pPr>
          </a:lstStyle>
          <a:p>
            <a:pPr marL="0" marR="0" lvl="1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140000"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93BE"/>
                </a:solidFill>
                <a:effectLst/>
                <a:uLnTx/>
                <a:uFillTx/>
                <a:latin typeface="Cantarell Regular"/>
                <a:sym typeface="Cantarell Regular"/>
              </a:rPr>
              <a:t>Shimming5</a:t>
            </a:r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145AFDB0-A34F-2194-3F05-975C1F5DC1CF}"/>
              </a:ext>
            </a:extLst>
          </p:cNvPr>
          <p:cNvGrpSpPr/>
          <p:nvPr/>
        </p:nvGrpSpPr>
        <p:grpSpPr>
          <a:xfrm>
            <a:off x="4220226" y="4495707"/>
            <a:ext cx="1383649" cy="276999"/>
            <a:chOff x="2428298" y="4495707"/>
            <a:chExt cx="1383649" cy="276999"/>
          </a:xfrm>
        </p:grpSpPr>
        <p:cxnSp>
          <p:nvCxnSpPr>
            <p:cNvPr id="71" name="Connettore diritto 16">
              <a:extLst>
                <a:ext uri="{FF2B5EF4-FFF2-40B4-BE49-F238E27FC236}">
                  <a16:creationId xmlns:a16="http://schemas.microsoft.com/office/drawing/2014/main" id="{B896099B-E402-E276-400F-ACA3BBC6CDC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428298" y="4634206"/>
              <a:ext cx="504000" cy="0"/>
            </a:xfrm>
            <a:prstGeom prst="line">
              <a:avLst/>
            </a:prstGeom>
            <a:ln w="38100">
              <a:solidFill>
                <a:srgbClr val="92D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2" name="TextBox 71">
                  <a:extLst>
                    <a:ext uri="{FF2B5EF4-FFF2-40B4-BE49-F238E27FC236}">
                      <a16:creationId xmlns:a16="http://schemas.microsoft.com/office/drawing/2014/main" id="{161475F1-0A6E-7027-EBF6-A7E4B8DA74B8}"/>
                    </a:ext>
                  </a:extLst>
                </p:cNvPr>
                <p:cNvSpPr txBox="1"/>
                <p:nvPr/>
              </p:nvSpPr>
              <p:spPr>
                <a:xfrm>
                  <a:off x="2939144" y="4495707"/>
                  <a:ext cx="872803" cy="276999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0" tIns="0" rIns="0" bIns="0" numCol="1" spcCol="38100" rtlCol="0" anchor="t">
                  <a:spAutoFit/>
                </a:bodyPr>
                <a:lstStyle/>
                <a:p>
                  <a:pPr marL="0" marR="0" lvl="0" indent="0" algn="l" defTabSz="457200" rtl="0" eaLnBrk="1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it-IT" sz="1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50.8 </m:t>
                        </m:r>
                        <m:r>
                          <a:rPr kumimoji="0" lang="it-IT" sz="1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𝜇</m:t>
                        </m:r>
                        <m:r>
                          <a:rPr kumimoji="0" lang="it-IT" sz="1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𝑚</m:t>
                        </m:r>
                      </m:oMath>
                    </m:oMathPara>
                  </a14:m>
                  <a:endParaRPr kumimoji="0" lang="en-GB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mc:Choice>
          <mc:Fallback xmlns="">
            <p:sp>
              <p:nvSpPr>
                <p:cNvPr id="72" name="TextBox 71">
                  <a:extLst>
                    <a:ext uri="{FF2B5EF4-FFF2-40B4-BE49-F238E27FC236}">
                      <a16:creationId xmlns:a16="http://schemas.microsoft.com/office/drawing/2014/main" id="{161475F1-0A6E-7027-EBF6-A7E4B8DA74B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39144" y="4495707"/>
                  <a:ext cx="872803" cy="276999"/>
                </a:xfrm>
                <a:prstGeom prst="rect">
                  <a:avLst/>
                </a:prstGeom>
                <a:blipFill>
                  <a:blip r:embed="rId5"/>
                  <a:stretch>
                    <a:fillRect l="-5594" r="-6294" b="-23913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8F32B7BB-A25B-B703-D448-C1504B47A4DF}"/>
              </a:ext>
            </a:extLst>
          </p:cNvPr>
          <p:cNvGrpSpPr/>
          <p:nvPr/>
        </p:nvGrpSpPr>
        <p:grpSpPr>
          <a:xfrm>
            <a:off x="5701212" y="4493518"/>
            <a:ext cx="1383649" cy="276999"/>
            <a:chOff x="2428298" y="4495707"/>
            <a:chExt cx="1383649" cy="276999"/>
          </a:xfrm>
        </p:grpSpPr>
        <p:cxnSp>
          <p:nvCxnSpPr>
            <p:cNvPr id="76" name="Connettore diritto 16">
              <a:extLst>
                <a:ext uri="{FF2B5EF4-FFF2-40B4-BE49-F238E27FC236}">
                  <a16:creationId xmlns:a16="http://schemas.microsoft.com/office/drawing/2014/main" id="{850BD764-A3B6-827D-AAB0-072F8FAD27A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428298" y="4634206"/>
              <a:ext cx="504000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7" name="TextBox 76">
                  <a:extLst>
                    <a:ext uri="{FF2B5EF4-FFF2-40B4-BE49-F238E27FC236}">
                      <a16:creationId xmlns:a16="http://schemas.microsoft.com/office/drawing/2014/main" id="{752B8AF3-7B5D-1E4D-2D4D-3BFF393C41F3}"/>
                    </a:ext>
                  </a:extLst>
                </p:cNvPr>
                <p:cNvSpPr txBox="1"/>
                <p:nvPr/>
              </p:nvSpPr>
              <p:spPr>
                <a:xfrm>
                  <a:off x="2939144" y="4495707"/>
                  <a:ext cx="872803" cy="276999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0" tIns="0" rIns="0" bIns="0" numCol="1" spcCol="38100" rtlCol="0" anchor="t">
                  <a:spAutoFit/>
                </a:bodyPr>
                <a:lstStyle/>
                <a:p>
                  <a:pPr marL="0" marR="0" lvl="0" indent="0" algn="l" defTabSz="457200" rtl="0" eaLnBrk="1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it-IT" sz="1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76.2 </m:t>
                        </m:r>
                        <m:r>
                          <a:rPr kumimoji="0" lang="it-IT" sz="1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𝜇</m:t>
                        </m:r>
                        <m:r>
                          <a:rPr kumimoji="0" lang="it-IT" sz="1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𝑚</m:t>
                        </m:r>
                      </m:oMath>
                    </m:oMathPara>
                  </a14:m>
                  <a:endParaRPr kumimoji="0" lang="en-GB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mc:Choice>
          <mc:Fallback xmlns="">
            <p:sp>
              <p:nvSpPr>
                <p:cNvPr id="77" name="TextBox 76">
                  <a:extLst>
                    <a:ext uri="{FF2B5EF4-FFF2-40B4-BE49-F238E27FC236}">
                      <a16:creationId xmlns:a16="http://schemas.microsoft.com/office/drawing/2014/main" id="{752B8AF3-7B5D-1E4D-2D4D-3BFF393C41F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39144" y="4495707"/>
                  <a:ext cx="872803" cy="276999"/>
                </a:xfrm>
                <a:prstGeom prst="rect">
                  <a:avLst/>
                </a:prstGeom>
                <a:blipFill>
                  <a:blip r:embed="rId6"/>
                  <a:stretch>
                    <a:fillRect l="-4895" r="-6294" b="-23913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79BB53D4-6EA8-724B-791E-8BA6708A2FED}"/>
              </a:ext>
            </a:extLst>
          </p:cNvPr>
          <p:cNvGrpSpPr/>
          <p:nvPr/>
        </p:nvGrpSpPr>
        <p:grpSpPr>
          <a:xfrm>
            <a:off x="7182198" y="4500893"/>
            <a:ext cx="1335559" cy="276999"/>
            <a:chOff x="2428298" y="4495707"/>
            <a:chExt cx="1335559" cy="276999"/>
          </a:xfrm>
        </p:grpSpPr>
        <p:cxnSp>
          <p:nvCxnSpPr>
            <p:cNvPr id="79" name="Connettore diritto 16">
              <a:extLst>
                <a:ext uri="{FF2B5EF4-FFF2-40B4-BE49-F238E27FC236}">
                  <a16:creationId xmlns:a16="http://schemas.microsoft.com/office/drawing/2014/main" id="{E6723969-0E38-A806-B477-2194907BDA0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428298" y="4634206"/>
              <a:ext cx="504000" cy="0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0" name="TextBox 79">
                  <a:extLst>
                    <a:ext uri="{FF2B5EF4-FFF2-40B4-BE49-F238E27FC236}">
                      <a16:creationId xmlns:a16="http://schemas.microsoft.com/office/drawing/2014/main" id="{A67D231E-07AF-C47C-2899-945009569B26}"/>
                    </a:ext>
                  </a:extLst>
                </p:cNvPr>
                <p:cNvSpPr txBox="1"/>
                <p:nvPr/>
              </p:nvSpPr>
              <p:spPr>
                <a:xfrm>
                  <a:off x="2939144" y="4495707"/>
                  <a:ext cx="824713" cy="276999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0" tIns="0" rIns="0" bIns="0" numCol="1" spcCol="38100" rtlCol="0" anchor="t">
                  <a:spAutoFit/>
                </a:bodyPr>
                <a:lstStyle/>
                <a:p>
                  <a:pPr marL="0" marR="0" lvl="0" indent="0" algn="l" defTabSz="457200" rtl="0" eaLnBrk="1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it-IT" sz="1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127 </m:t>
                        </m:r>
                        <m:r>
                          <a:rPr kumimoji="0" lang="it-IT" sz="1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𝜇</m:t>
                        </m:r>
                        <m:r>
                          <a:rPr kumimoji="0" lang="it-IT" sz="1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𝑚</m:t>
                        </m:r>
                      </m:oMath>
                    </m:oMathPara>
                  </a14:m>
                  <a:endParaRPr kumimoji="0" lang="en-GB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mc:Choice>
          <mc:Fallback xmlns="">
            <p:sp>
              <p:nvSpPr>
                <p:cNvPr id="80" name="TextBox 79">
                  <a:extLst>
                    <a:ext uri="{FF2B5EF4-FFF2-40B4-BE49-F238E27FC236}">
                      <a16:creationId xmlns:a16="http://schemas.microsoft.com/office/drawing/2014/main" id="{A67D231E-07AF-C47C-2899-945009569B2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39144" y="4495707"/>
                  <a:ext cx="824713" cy="276999"/>
                </a:xfrm>
                <a:prstGeom prst="rect">
                  <a:avLst/>
                </a:prstGeom>
                <a:blipFill>
                  <a:blip r:embed="rId7"/>
                  <a:stretch>
                    <a:fillRect l="-5926" r="-5926" b="-23913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3BEDA443-8B4C-BFFC-40A0-14D45532441E}"/>
              </a:ext>
            </a:extLst>
          </p:cNvPr>
          <p:cNvGrpSpPr/>
          <p:nvPr/>
        </p:nvGrpSpPr>
        <p:grpSpPr>
          <a:xfrm>
            <a:off x="1424975" y="1256045"/>
            <a:ext cx="2844945" cy="2820173"/>
            <a:chOff x="3145775" y="1263577"/>
            <a:chExt cx="2844945" cy="2820173"/>
          </a:xfrm>
        </p:grpSpPr>
        <p:pic>
          <p:nvPicPr>
            <p:cNvPr id="29" name="Immagine 29">
              <a:extLst>
                <a:ext uri="{FF2B5EF4-FFF2-40B4-BE49-F238E27FC236}">
                  <a16:creationId xmlns:a16="http://schemas.microsoft.com/office/drawing/2014/main" id="{8D0E5643-2FC8-C173-AB3A-FB819586E37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45775" y="1311750"/>
              <a:ext cx="2844945" cy="2772000"/>
            </a:xfrm>
            <a:prstGeom prst="rect">
              <a:avLst/>
            </a:prstGeom>
            <a:effectLst>
              <a:outerShdw blurRad="254000" dist="127000" dir="2700000" algn="ctr" rotWithShape="0">
                <a:srgbClr val="000000">
                  <a:alpha val="40000"/>
                </a:srgbClr>
              </a:outerShdw>
            </a:effectLst>
          </p:spPr>
        </p:pic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5AF6F3D2-B23F-E7BD-11CF-68A2E6A67BC8}"/>
                </a:ext>
              </a:extLst>
            </p:cNvPr>
            <p:cNvGrpSpPr/>
            <p:nvPr/>
          </p:nvGrpSpPr>
          <p:grpSpPr>
            <a:xfrm>
              <a:off x="4688890" y="1263577"/>
              <a:ext cx="129773" cy="365071"/>
              <a:chOff x="1699200" y="1263600"/>
              <a:chExt cx="129773" cy="365071"/>
            </a:xfrm>
          </p:grpSpPr>
          <p:cxnSp>
            <p:nvCxnSpPr>
              <p:cNvPr id="104" name="Connettore diritto 16">
                <a:extLst>
                  <a:ext uri="{FF2B5EF4-FFF2-40B4-BE49-F238E27FC236}">
                    <a16:creationId xmlns:a16="http://schemas.microsoft.com/office/drawing/2014/main" id="{EE834DF2-70B4-7684-91F0-E5ECA9CD9D1C}"/>
                  </a:ext>
                </a:extLst>
              </p:cNvPr>
              <p:cNvCxnSpPr>
                <a:cxnSpLocks/>
              </p:cNvCxnSpPr>
              <p:nvPr/>
            </p:nvCxnSpPr>
            <p:spPr>
              <a:xfrm rot="-4380000" flipH="1">
                <a:off x="1666973" y="1466671"/>
                <a:ext cx="324000" cy="0"/>
              </a:xfrm>
              <a:prstGeom prst="line">
                <a:avLst/>
              </a:prstGeom>
              <a:ln w="38100">
                <a:solidFill>
                  <a:srgbClr val="0070C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5" name="Connettore diritto 16">
                <a:extLst>
                  <a:ext uri="{FF2B5EF4-FFF2-40B4-BE49-F238E27FC236}">
                    <a16:creationId xmlns:a16="http://schemas.microsoft.com/office/drawing/2014/main" id="{DF31F97B-FFE7-F095-35D3-949FD6DB44E0}"/>
                  </a:ext>
                </a:extLst>
              </p:cNvPr>
              <p:cNvCxnSpPr>
                <a:cxnSpLocks/>
              </p:cNvCxnSpPr>
              <p:nvPr/>
            </p:nvCxnSpPr>
            <p:spPr>
              <a:xfrm rot="-4380000" flipH="1">
                <a:off x="1623600" y="1454400"/>
                <a:ext cx="324000" cy="0"/>
              </a:xfrm>
              <a:prstGeom prst="line">
                <a:avLst/>
              </a:prstGeom>
              <a:ln w="38100">
                <a:solidFill>
                  <a:srgbClr val="0070C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6" name="Connettore diritto 16">
                <a:extLst>
                  <a:ext uri="{FF2B5EF4-FFF2-40B4-BE49-F238E27FC236}">
                    <a16:creationId xmlns:a16="http://schemas.microsoft.com/office/drawing/2014/main" id="{93966291-8971-0B2D-88BA-B1C1F8695354}"/>
                  </a:ext>
                </a:extLst>
              </p:cNvPr>
              <p:cNvCxnSpPr>
                <a:cxnSpLocks/>
              </p:cNvCxnSpPr>
              <p:nvPr/>
            </p:nvCxnSpPr>
            <p:spPr>
              <a:xfrm rot="-4380000" flipH="1">
                <a:off x="1582336" y="1439315"/>
                <a:ext cx="324000" cy="0"/>
              </a:xfrm>
              <a:prstGeom prst="line">
                <a:avLst/>
              </a:prstGeom>
              <a:ln w="38100">
                <a:solidFill>
                  <a:srgbClr val="FFC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7" name="Connettore diritto 16">
                <a:extLst>
                  <a:ext uri="{FF2B5EF4-FFF2-40B4-BE49-F238E27FC236}">
                    <a16:creationId xmlns:a16="http://schemas.microsoft.com/office/drawing/2014/main" id="{7BF1F621-0359-9052-3876-E37F06B53FDC}"/>
                  </a:ext>
                </a:extLst>
              </p:cNvPr>
              <p:cNvCxnSpPr>
                <a:cxnSpLocks/>
              </p:cNvCxnSpPr>
              <p:nvPr/>
            </p:nvCxnSpPr>
            <p:spPr>
              <a:xfrm rot="-4380000" flipH="1">
                <a:off x="1537200" y="1425600"/>
                <a:ext cx="324000" cy="0"/>
              </a:xfrm>
              <a:prstGeom prst="line">
                <a:avLst/>
              </a:prstGeom>
              <a:ln w="38100">
                <a:solidFill>
                  <a:srgbClr val="FFC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110" name="Connettore diritto 16">
              <a:extLst>
                <a:ext uri="{FF2B5EF4-FFF2-40B4-BE49-F238E27FC236}">
                  <a16:creationId xmlns:a16="http://schemas.microsoft.com/office/drawing/2014/main" id="{B463434E-83BC-2A99-549B-3F20C254072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652000" y="2689200"/>
              <a:ext cx="324000" cy="0"/>
            </a:xfrm>
            <a:prstGeom prst="line">
              <a:avLst/>
            </a:prstGeom>
            <a:ln w="38100">
              <a:solidFill>
                <a:srgbClr val="92D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1" name="Connettore 2 23">
              <a:extLst>
                <a:ext uri="{FF2B5EF4-FFF2-40B4-BE49-F238E27FC236}">
                  <a16:creationId xmlns:a16="http://schemas.microsoft.com/office/drawing/2014/main" id="{BC613F51-E9F2-4E79-3970-31DD1139385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63726" y="1612332"/>
              <a:ext cx="0" cy="43200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12" name="Connettore 2 34">
              <a:extLst>
                <a:ext uri="{FF2B5EF4-FFF2-40B4-BE49-F238E27FC236}">
                  <a16:creationId xmlns:a16="http://schemas.microsoft.com/office/drawing/2014/main" id="{1F60053E-3C18-3621-B979-22E65F25BA0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197594" y="2692020"/>
              <a:ext cx="432000" cy="471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grpSp>
          <p:nvGrpSpPr>
            <p:cNvPr id="113" name="Group 112">
              <a:extLst>
                <a:ext uri="{FF2B5EF4-FFF2-40B4-BE49-F238E27FC236}">
                  <a16:creationId xmlns:a16="http://schemas.microsoft.com/office/drawing/2014/main" id="{F539FB48-1FD1-6456-E5A5-67386B5D0336}"/>
                </a:ext>
              </a:extLst>
            </p:cNvPr>
            <p:cNvGrpSpPr/>
            <p:nvPr/>
          </p:nvGrpSpPr>
          <p:grpSpPr>
            <a:xfrm>
              <a:off x="4307932" y="2136428"/>
              <a:ext cx="927268" cy="648000"/>
              <a:chOff x="1175023" y="2135096"/>
              <a:chExt cx="927268" cy="648000"/>
            </a:xfrm>
          </p:grpSpPr>
          <p:sp>
            <p:nvSpPr>
              <p:cNvPr id="114" name="Parentesi graffa aperta 55">
                <a:extLst>
                  <a:ext uri="{FF2B5EF4-FFF2-40B4-BE49-F238E27FC236}">
                    <a16:creationId xmlns:a16="http://schemas.microsoft.com/office/drawing/2014/main" id="{48C3D9D1-D5D6-E41D-425B-00A4B831A852}"/>
                  </a:ext>
                </a:extLst>
              </p:cNvPr>
              <p:cNvSpPr/>
              <p:nvPr/>
            </p:nvSpPr>
            <p:spPr>
              <a:xfrm>
                <a:off x="1175023" y="2135096"/>
                <a:ext cx="155448" cy="648000"/>
              </a:xfrm>
              <a:prstGeom prst="leftBrace">
                <a:avLst>
                  <a:gd name="adj1" fmla="val 62254"/>
                  <a:gd name="adj2" fmla="val 50000"/>
                </a:avLst>
              </a:prstGeom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/>
                  <a:cs typeface="Helvetica"/>
                  <a:sym typeface="Arial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5" name="TextBox 114">
                    <a:extLst>
                      <a:ext uri="{FF2B5EF4-FFF2-40B4-BE49-F238E27FC236}">
                        <a16:creationId xmlns:a16="http://schemas.microsoft.com/office/drawing/2014/main" id="{288541C2-2508-9CA5-ADDE-AAB3B1C0252E}"/>
                      </a:ext>
                    </a:extLst>
                  </p:cNvPr>
                  <p:cNvSpPr txBox="1"/>
                  <p:nvPr/>
                </p:nvSpPr>
                <p:spPr>
                  <a:xfrm>
                    <a:off x="1326566" y="2135096"/>
                    <a:ext cx="775725" cy="646331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rot="0" spcFirstLastPara="1" vertOverflow="overflow" horzOverflow="overflow" vert="horz" wrap="none" lIns="0" tIns="0" rIns="0" bIns="0" numCol="1" spcCol="38100" rtlCol="0" anchor="t">
                    <a:spAutoFit/>
                  </a:bodyPr>
                  <a:lstStyle/>
                  <a:p>
                    <a:pPr marL="0" marR="0" lvl="0" indent="0" algn="l" defTabSz="457200" rtl="0" eaLnBrk="1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0" lang="en-GB" sz="14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4</m:t>
                          </m:r>
                          <m:r>
                            <a:rPr kumimoji="0" lang="it-IT" sz="14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06.4 </m:t>
                          </m:r>
                          <m:r>
                            <a:rPr kumimoji="0" lang="it-IT" sz="14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𝜇</m:t>
                          </m:r>
                          <m:r>
                            <a:rPr kumimoji="0" lang="it-IT" sz="14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𝑚</m:t>
                          </m:r>
                        </m:oMath>
                      </m:oMathPara>
                    </a14:m>
                    <a:endParaRPr kumimoji="0" lang="it-IT" sz="1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Cambria Math" panose="02040503050406030204" pitchFamily="18" charset="0"/>
                      <a:cs typeface="Arial"/>
                      <a:sym typeface="Arial"/>
                    </a:endParaRPr>
                  </a:p>
                  <a:p>
                    <a:pPr marL="0" marR="0" lvl="0" indent="0" algn="l" defTabSz="457200" rtl="0" eaLnBrk="1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0" lang="it-IT" sz="14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+</m:t>
                          </m:r>
                        </m:oMath>
                      </m:oMathPara>
                    </a14:m>
                    <a:endParaRPr kumimoji="0" lang="it-IT" sz="1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Cambria Math" panose="02040503050406030204" pitchFamily="18" charset="0"/>
                      <a:cs typeface="Arial"/>
                      <a:sym typeface="Arial"/>
                    </a:endParaRPr>
                  </a:p>
                  <a:p>
                    <a:pPr marL="0" marR="0" lvl="0" indent="0" algn="l" defTabSz="457200" rtl="0" eaLnBrk="1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0" lang="it-IT" sz="14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5</m:t>
                          </m:r>
                          <m:r>
                            <a:rPr kumimoji="0" lang="it-IT" sz="14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0.8 </m:t>
                          </m:r>
                          <m:r>
                            <a:rPr kumimoji="0" lang="it-IT" sz="14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𝜇</m:t>
                          </m:r>
                          <m:r>
                            <a:rPr kumimoji="0" lang="it-IT" sz="14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𝑚</m:t>
                          </m:r>
                        </m:oMath>
                      </m:oMathPara>
                    </a14:m>
                    <a:endParaRPr kumimoji="0" lang="it-IT" sz="1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Cambria Math" panose="02040503050406030204" pitchFamily="18" charset="0"/>
                      <a:cs typeface="Arial"/>
                      <a:sym typeface="Arial"/>
                    </a:endParaRPr>
                  </a:p>
                </p:txBody>
              </p:sp>
            </mc:Choice>
            <mc:Fallback xmlns="">
              <p:sp>
                <p:nvSpPr>
                  <p:cNvPr id="115" name="TextBox 114">
                    <a:extLst>
                      <a:ext uri="{FF2B5EF4-FFF2-40B4-BE49-F238E27FC236}">
                        <a16:creationId xmlns:a16="http://schemas.microsoft.com/office/drawing/2014/main" id="{288541C2-2508-9CA5-ADDE-AAB3B1C0252E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326566" y="2135096"/>
                    <a:ext cx="775725" cy="646331"/>
                  </a:xfrm>
                  <a:prstGeom prst="rect">
                    <a:avLst/>
                  </a:prstGeom>
                  <a:blipFill>
                    <a:blip r:embed="rId9"/>
                    <a:stretch>
                      <a:fillRect l="-3906" r="-3906" b="-8491"/>
                    </a:stretch>
                  </a:blipFill>
                  <a:ln w="12700" cap="flat">
                    <a:noFill/>
                    <a:miter lim="400000"/>
                  </a:ln>
                  <a:effectLst/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6" name="TextBox 115">
                  <a:extLst>
                    <a:ext uri="{FF2B5EF4-FFF2-40B4-BE49-F238E27FC236}">
                      <a16:creationId xmlns:a16="http://schemas.microsoft.com/office/drawing/2014/main" id="{80791892-DB9F-DBE7-CF96-3945B044F499}"/>
                    </a:ext>
                  </a:extLst>
                </p:cNvPr>
                <p:cNvSpPr txBox="1"/>
                <p:nvPr/>
              </p:nvSpPr>
              <p:spPr>
                <a:xfrm>
                  <a:off x="3528676" y="2352706"/>
                  <a:ext cx="775725" cy="215444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0" tIns="0" rIns="0" bIns="0" numCol="1" spcCol="38100" rtlCol="0" anchor="t">
                  <a:spAutoFit/>
                </a:bodyPr>
                <a:lstStyle/>
                <a:p>
                  <a:pPr marL="0" marR="0" lvl="0" indent="0" algn="l" defTabSz="457200" rtl="0" eaLnBrk="1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it-IT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457.2 </m:t>
                        </m:r>
                        <m:r>
                          <a:rPr kumimoji="0" lang="it-IT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𝜇</m:t>
                        </m:r>
                        <m:r>
                          <a:rPr kumimoji="0" lang="it-IT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𝑚</m:t>
                        </m:r>
                      </m:oMath>
                    </m:oMathPara>
                  </a14:m>
                  <a:endParaRPr kumimoji="0" lang="it-IT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Cambria Math" panose="02040503050406030204" pitchFamily="18" charset="0"/>
                    <a:cs typeface="Arial"/>
                    <a:sym typeface="Arial"/>
                  </a:endParaRPr>
                </a:p>
              </p:txBody>
            </p:sp>
          </mc:Choice>
          <mc:Fallback xmlns="">
            <p:sp>
              <p:nvSpPr>
                <p:cNvPr id="116" name="TextBox 115">
                  <a:extLst>
                    <a:ext uri="{FF2B5EF4-FFF2-40B4-BE49-F238E27FC236}">
                      <a16:creationId xmlns:a16="http://schemas.microsoft.com/office/drawing/2014/main" id="{80791892-DB9F-DBE7-CF96-3945B044F49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28676" y="2352706"/>
                  <a:ext cx="775725" cy="215444"/>
                </a:xfrm>
                <a:prstGeom prst="rect">
                  <a:avLst/>
                </a:prstGeom>
                <a:blipFill>
                  <a:blip r:embed="rId10"/>
                  <a:stretch>
                    <a:fillRect l="-4724" r="-3937" b="-25714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32" name="Group 131">
            <a:extLst>
              <a:ext uri="{FF2B5EF4-FFF2-40B4-BE49-F238E27FC236}">
                <a16:creationId xmlns:a16="http://schemas.microsoft.com/office/drawing/2014/main" id="{524A1E6F-6862-6DA3-E87D-A9F1116D3A15}"/>
              </a:ext>
            </a:extLst>
          </p:cNvPr>
          <p:cNvGrpSpPr/>
          <p:nvPr/>
        </p:nvGrpSpPr>
        <p:grpSpPr>
          <a:xfrm>
            <a:off x="4863959" y="1262578"/>
            <a:ext cx="2844945" cy="2805736"/>
            <a:chOff x="6138359" y="1278014"/>
            <a:chExt cx="2844945" cy="2805736"/>
          </a:xfrm>
        </p:grpSpPr>
        <p:pic>
          <p:nvPicPr>
            <p:cNvPr id="30" name="Immagine 29">
              <a:extLst>
                <a:ext uri="{FF2B5EF4-FFF2-40B4-BE49-F238E27FC236}">
                  <a16:creationId xmlns:a16="http://schemas.microsoft.com/office/drawing/2014/main" id="{E543BB6E-16D2-508B-E038-46C09B672E9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38359" y="1311750"/>
              <a:ext cx="2844945" cy="2772000"/>
            </a:xfrm>
            <a:prstGeom prst="rect">
              <a:avLst/>
            </a:prstGeom>
            <a:effectLst>
              <a:outerShdw blurRad="254000" dist="127000" dir="2700000" algn="ctr" rotWithShape="0">
                <a:srgbClr val="000000">
                  <a:alpha val="40000"/>
                </a:srgbClr>
              </a:outerShdw>
            </a:effectLst>
          </p:spPr>
        </p:pic>
        <p:grpSp>
          <p:nvGrpSpPr>
            <p:cNvPr id="117" name="Group 116">
              <a:extLst>
                <a:ext uri="{FF2B5EF4-FFF2-40B4-BE49-F238E27FC236}">
                  <a16:creationId xmlns:a16="http://schemas.microsoft.com/office/drawing/2014/main" id="{03C15984-A6D4-DB65-070D-1C0F741F77AD}"/>
                </a:ext>
              </a:extLst>
            </p:cNvPr>
            <p:cNvGrpSpPr/>
            <p:nvPr/>
          </p:nvGrpSpPr>
          <p:grpSpPr>
            <a:xfrm>
              <a:off x="7722620" y="1278014"/>
              <a:ext cx="84637" cy="351356"/>
              <a:chOff x="1744336" y="1277315"/>
              <a:chExt cx="84637" cy="351356"/>
            </a:xfrm>
          </p:grpSpPr>
          <p:cxnSp>
            <p:nvCxnSpPr>
              <p:cNvPr id="118" name="Connettore diritto 16">
                <a:extLst>
                  <a:ext uri="{FF2B5EF4-FFF2-40B4-BE49-F238E27FC236}">
                    <a16:creationId xmlns:a16="http://schemas.microsoft.com/office/drawing/2014/main" id="{6D8181CD-7073-2196-7B4A-8F441C9ECB55}"/>
                  </a:ext>
                </a:extLst>
              </p:cNvPr>
              <p:cNvCxnSpPr>
                <a:cxnSpLocks/>
              </p:cNvCxnSpPr>
              <p:nvPr/>
            </p:nvCxnSpPr>
            <p:spPr>
              <a:xfrm rot="-4380000" flipH="1">
                <a:off x="1666973" y="1466671"/>
                <a:ext cx="324000" cy="0"/>
              </a:xfrm>
              <a:prstGeom prst="line">
                <a:avLst/>
              </a:prstGeom>
              <a:ln w="38100">
                <a:solidFill>
                  <a:srgbClr val="0070C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9" name="Connettore diritto 16">
                <a:extLst>
                  <a:ext uri="{FF2B5EF4-FFF2-40B4-BE49-F238E27FC236}">
                    <a16:creationId xmlns:a16="http://schemas.microsoft.com/office/drawing/2014/main" id="{332A5134-E9FB-C754-1341-729A0029BB1A}"/>
                  </a:ext>
                </a:extLst>
              </p:cNvPr>
              <p:cNvCxnSpPr>
                <a:cxnSpLocks/>
              </p:cNvCxnSpPr>
              <p:nvPr/>
            </p:nvCxnSpPr>
            <p:spPr>
              <a:xfrm rot="-4380000" flipH="1">
                <a:off x="1623600" y="1454400"/>
                <a:ext cx="324000" cy="0"/>
              </a:xfrm>
              <a:prstGeom prst="line">
                <a:avLst/>
              </a:prstGeom>
              <a:ln w="38100">
                <a:solidFill>
                  <a:srgbClr val="0070C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0" name="Connettore diritto 16">
                <a:extLst>
                  <a:ext uri="{FF2B5EF4-FFF2-40B4-BE49-F238E27FC236}">
                    <a16:creationId xmlns:a16="http://schemas.microsoft.com/office/drawing/2014/main" id="{62EDBA0B-7BBC-0D93-0BBD-52AC8C565130}"/>
                  </a:ext>
                </a:extLst>
              </p:cNvPr>
              <p:cNvCxnSpPr>
                <a:cxnSpLocks/>
              </p:cNvCxnSpPr>
              <p:nvPr/>
            </p:nvCxnSpPr>
            <p:spPr>
              <a:xfrm rot="-4380000" flipH="1">
                <a:off x="1582336" y="1439315"/>
                <a:ext cx="324000" cy="0"/>
              </a:xfrm>
              <a:prstGeom prst="line">
                <a:avLst/>
              </a:prstGeom>
              <a:ln w="38100">
                <a:solidFill>
                  <a:srgbClr val="92D05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123" name="Connettore diritto 16">
              <a:extLst>
                <a:ext uri="{FF2B5EF4-FFF2-40B4-BE49-F238E27FC236}">
                  <a16:creationId xmlns:a16="http://schemas.microsoft.com/office/drawing/2014/main" id="{4E7D407A-F755-B2F5-35DB-CCD3DF4C569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0000" y="2689200"/>
              <a:ext cx="324000" cy="0"/>
            </a:xfrm>
            <a:prstGeom prst="line">
              <a:avLst/>
            </a:prstGeom>
            <a:ln w="38100">
              <a:solidFill>
                <a:srgbClr val="92D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4" name="Connettore 2 23">
              <a:extLst>
                <a:ext uri="{FF2B5EF4-FFF2-40B4-BE49-F238E27FC236}">
                  <a16:creationId xmlns:a16="http://schemas.microsoft.com/office/drawing/2014/main" id="{25958BE8-101A-D011-9C62-5B327D9BBFF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667864" y="1609331"/>
              <a:ext cx="0" cy="43200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25" name="Connettore 2 34">
              <a:extLst>
                <a:ext uri="{FF2B5EF4-FFF2-40B4-BE49-F238E27FC236}">
                  <a16:creationId xmlns:a16="http://schemas.microsoft.com/office/drawing/2014/main" id="{9193D466-5E3E-BEA4-F9B0-8DB07730E72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201732" y="2689019"/>
              <a:ext cx="432000" cy="471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grpSp>
          <p:nvGrpSpPr>
            <p:cNvPr id="126" name="Group 125">
              <a:extLst>
                <a:ext uri="{FF2B5EF4-FFF2-40B4-BE49-F238E27FC236}">
                  <a16:creationId xmlns:a16="http://schemas.microsoft.com/office/drawing/2014/main" id="{21CA2A3E-562F-68A5-A12F-0B9B62E740FB}"/>
                </a:ext>
              </a:extLst>
            </p:cNvPr>
            <p:cNvGrpSpPr/>
            <p:nvPr/>
          </p:nvGrpSpPr>
          <p:grpSpPr>
            <a:xfrm>
              <a:off x="7312070" y="2133427"/>
              <a:ext cx="927268" cy="648000"/>
              <a:chOff x="1175023" y="2135096"/>
              <a:chExt cx="927268" cy="648000"/>
            </a:xfrm>
          </p:grpSpPr>
          <p:sp>
            <p:nvSpPr>
              <p:cNvPr id="127" name="Parentesi graffa aperta 55">
                <a:extLst>
                  <a:ext uri="{FF2B5EF4-FFF2-40B4-BE49-F238E27FC236}">
                    <a16:creationId xmlns:a16="http://schemas.microsoft.com/office/drawing/2014/main" id="{071E04C5-74C9-36EC-3FC4-D71236DA6349}"/>
                  </a:ext>
                </a:extLst>
              </p:cNvPr>
              <p:cNvSpPr/>
              <p:nvPr/>
            </p:nvSpPr>
            <p:spPr>
              <a:xfrm>
                <a:off x="1175023" y="2135096"/>
                <a:ext cx="155448" cy="648000"/>
              </a:xfrm>
              <a:prstGeom prst="leftBrace">
                <a:avLst>
                  <a:gd name="adj1" fmla="val 62254"/>
                  <a:gd name="adj2" fmla="val 50000"/>
                </a:avLst>
              </a:prstGeom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/>
                  <a:cs typeface="Helvetica"/>
                  <a:sym typeface="Arial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28" name="TextBox 127">
                    <a:extLst>
                      <a:ext uri="{FF2B5EF4-FFF2-40B4-BE49-F238E27FC236}">
                        <a16:creationId xmlns:a16="http://schemas.microsoft.com/office/drawing/2014/main" id="{99270DCE-6070-E620-A93F-B76889585C06}"/>
                      </a:ext>
                    </a:extLst>
                  </p:cNvPr>
                  <p:cNvSpPr txBox="1"/>
                  <p:nvPr/>
                </p:nvSpPr>
                <p:spPr>
                  <a:xfrm>
                    <a:off x="1326566" y="2135096"/>
                    <a:ext cx="775725" cy="646331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rot="0" spcFirstLastPara="1" vertOverflow="overflow" horzOverflow="overflow" vert="horz" wrap="none" lIns="0" tIns="0" rIns="0" bIns="0" numCol="1" spcCol="38100" rtlCol="0" anchor="t">
                    <a:spAutoFit/>
                  </a:bodyPr>
                  <a:lstStyle/>
                  <a:p>
                    <a:pPr marL="0" marR="0" lvl="0" indent="0" algn="l" defTabSz="457200" rtl="0" eaLnBrk="1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0" lang="en-GB" sz="14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3</m:t>
                          </m:r>
                          <m:r>
                            <a:rPr kumimoji="0" lang="it-IT" sz="14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04.8 </m:t>
                          </m:r>
                          <m:r>
                            <a:rPr kumimoji="0" lang="it-IT" sz="14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𝜇</m:t>
                          </m:r>
                          <m:r>
                            <a:rPr kumimoji="0" lang="it-IT" sz="14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𝑚</m:t>
                          </m:r>
                        </m:oMath>
                      </m:oMathPara>
                    </a14:m>
                    <a:endParaRPr kumimoji="0" lang="it-IT" sz="1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Cambria Math" panose="02040503050406030204" pitchFamily="18" charset="0"/>
                      <a:cs typeface="Arial"/>
                      <a:sym typeface="Arial"/>
                    </a:endParaRPr>
                  </a:p>
                  <a:p>
                    <a:pPr marL="0" marR="0" lvl="0" indent="0" algn="l" defTabSz="457200" rtl="0" eaLnBrk="1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0" lang="it-IT" sz="14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+</m:t>
                          </m:r>
                        </m:oMath>
                      </m:oMathPara>
                    </a14:m>
                    <a:endParaRPr kumimoji="0" lang="it-IT" sz="1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Cambria Math" panose="02040503050406030204" pitchFamily="18" charset="0"/>
                      <a:cs typeface="Arial"/>
                      <a:sym typeface="Arial"/>
                    </a:endParaRPr>
                  </a:p>
                  <a:p>
                    <a:pPr marL="0" marR="0" lvl="0" indent="0" algn="l" defTabSz="457200" rtl="0" eaLnBrk="1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0" lang="it-IT" sz="14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5</m:t>
                          </m:r>
                          <m:r>
                            <a:rPr kumimoji="0" lang="it-IT" sz="14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0.8 </m:t>
                          </m:r>
                          <m:r>
                            <a:rPr kumimoji="0" lang="it-IT" sz="14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𝜇</m:t>
                          </m:r>
                          <m:r>
                            <a:rPr kumimoji="0" lang="it-IT" sz="14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𝑚</m:t>
                          </m:r>
                        </m:oMath>
                      </m:oMathPara>
                    </a14:m>
                    <a:endParaRPr kumimoji="0" lang="it-IT" sz="1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Cambria Math" panose="02040503050406030204" pitchFamily="18" charset="0"/>
                      <a:cs typeface="Arial"/>
                      <a:sym typeface="Arial"/>
                    </a:endParaRPr>
                  </a:p>
                </p:txBody>
              </p:sp>
            </mc:Choice>
            <mc:Fallback xmlns="">
              <p:sp>
                <p:nvSpPr>
                  <p:cNvPr id="128" name="TextBox 127">
                    <a:extLst>
                      <a:ext uri="{FF2B5EF4-FFF2-40B4-BE49-F238E27FC236}">
                        <a16:creationId xmlns:a16="http://schemas.microsoft.com/office/drawing/2014/main" id="{99270DCE-6070-E620-A93F-B76889585C06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326566" y="2135096"/>
                    <a:ext cx="775725" cy="646331"/>
                  </a:xfrm>
                  <a:prstGeom prst="rect">
                    <a:avLst/>
                  </a:prstGeom>
                  <a:blipFill>
                    <a:blip r:embed="rId11"/>
                    <a:stretch>
                      <a:fillRect l="-3906" r="-3906" b="-8491"/>
                    </a:stretch>
                  </a:blipFill>
                  <a:ln w="12700" cap="flat">
                    <a:noFill/>
                    <a:miter lim="400000"/>
                  </a:ln>
                  <a:effectLst/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9" name="TextBox 128">
                  <a:extLst>
                    <a:ext uri="{FF2B5EF4-FFF2-40B4-BE49-F238E27FC236}">
                      <a16:creationId xmlns:a16="http://schemas.microsoft.com/office/drawing/2014/main" id="{7F47A43C-C5C4-4878-EB34-52350DD9F47E}"/>
                    </a:ext>
                  </a:extLst>
                </p:cNvPr>
                <p:cNvSpPr txBox="1"/>
                <p:nvPr/>
              </p:nvSpPr>
              <p:spPr>
                <a:xfrm>
                  <a:off x="6514520" y="2349705"/>
                  <a:ext cx="775725" cy="215444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0" tIns="0" rIns="0" bIns="0" numCol="1" spcCol="38100" rtlCol="0" anchor="t">
                  <a:spAutoFit/>
                </a:bodyPr>
                <a:lstStyle/>
                <a:p>
                  <a:pPr marL="0" marR="0" lvl="0" indent="0" algn="l" defTabSz="457200" rtl="0" eaLnBrk="1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it-IT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355.6 </m:t>
                        </m:r>
                        <m:r>
                          <a:rPr kumimoji="0" lang="it-IT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𝜇</m:t>
                        </m:r>
                        <m:r>
                          <a:rPr kumimoji="0" lang="it-IT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𝑚</m:t>
                        </m:r>
                      </m:oMath>
                    </m:oMathPara>
                  </a14:m>
                  <a:endParaRPr kumimoji="0" lang="it-IT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Cambria Math" panose="02040503050406030204" pitchFamily="18" charset="0"/>
                    <a:cs typeface="Arial"/>
                    <a:sym typeface="Arial"/>
                  </a:endParaRPr>
                </a:p>
              </p:txBody>
            </p:sp>
          </mc:Choice>
          <mc:Fallback xmlns="">
            <p:sp>
              <p:nvSpPr>
                <p:cNvPr id="129" name="TextBox 128">
                  <a:extLst>
                    <a:ext uri="{FF2B5EF4-FFF2-40B4-BE49-F238E27FC236}">
                      <a16:creationId xmlns:a16="http://schemas.microsoft.com/office/drawing/2014/main" id="{7F47A43C-C5C4-4878-EB34-52350DD9F47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14520" y="2349705"/>
                  <a:ext cx="775725" cy="215444"/>
                </a:xfrm>
                <a:prstGeom prst="rect">
                  <a:avLst/>
                </a:prstGeom>
                <a:blipFill>
                  <a:blip r:embed="rId12"/>
                  <a:stretch>
                    <a:fillRect l="-4724" r="-3937" b="-25714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5" name="Rectangle 1">
            <a:extLst>
              <a:ext uri="{FF2B5EF4-FFF2-40B4-BE49-F238E27FC236}">
                <a16:creationId xmlns:a16="http://schemas.microsoft.com/office/drawing/2014/main" id="{C2EDAD92-E35C-CAB5-CA66-F8C84BD65821}"/>
              </a:ext>
            </a:extLst>
          </p:cNvPr>
          <p:cNvSpPr txBox="1">
            <a:spLocks/>
          </p:cNvSpPr>
          <p:nvPr/>
        </p:nvSpPr>
        <p:spPr>
          <a:xfrm>
            <a:off x="614471" y="0"/>
            <a:ext cx="7920002" cy="540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noAutofit/>
          </a:bodyPr>
          <a:lstStyle>
            <a:lvl1pPr marL="0" marR="0" indent="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  <a:tab pos="5283200" algn="l"/>
                <a:tab pos="5600700" algn="l"/>
                <a:tab pos="5905500" algn="l"/>
              </a:tabLst>
              <a:defRPr sz="2800" b="0" i="0" u="none" strike="noStrike" cap="none" spc="0" baseline="0">
                <a:solidFill>
                  <a:srgbClr val="0093BE"/>
                </a:solidFill>
                <a:uFillTx/>
                <a:latin typeface="Cantarell Bold"/>
                <a:ea typeface="Cantarell Bold"/>
                <a:cs typeface="Cantarell Bold"/>
                <a:sym typeface="Cantarell Bold"/>
              </a:defRPr>
            </a:lvl1pPr>
            <a:lvl2pPr marL="0" marR="0" indent="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93BE"/>
                </a:solidFill>
                <a:uFillTx/>
                <a:latin typeface="Cantarell Bold"/>
                <a:ea typeface="Cantarell Bold"/>
                <a:cs typeface="Cantarell Bold"/>
                <a:sym typeface="Cantarell Bold"/>
              </a:defRPr>
            </a:lvl2pPr>
            <a:lvl3pPr marL="0" marR="0" indent="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93BE"/>
                </a:solidFill>
                <a:uFillTx/>
                <a:latin typeface="Cantarell Bold"/>
                <a:ea typeface="Cantarell Bold"/>
                <a:cs typeface="Cantarell Bold"/>
                <a:sym typeface="Cantarell Bold"/>
              </a:defRPr>
            </a:lvl3pPr>
            <a:lvl4pPr marL="0" marR="0" indent="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93BE"/>
                </a:solidFill>
                <a:uFillTx/>
                <a:latin typeface="Cantarell Bold"/>
                <a:ea typeface="Cantarell Bold"/>
                <a:cs typeface="Cantarell Bold"/>
                <a:sym typeface="Cantarell Bold"/>
              </a:defRPr>
            </a:lvl4pPr>
            <a:lvl5pPr marL="0" marR="0" indent="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93BE"/>
                </a:solidFill>
                <a:uFillTx/>
                <a:latin typeface="Cantarell Bold"/>
                <a:ea typeface="Cantarell Bold"/>
                <a:cs typeface="Cantarell Bold"/>
                <a:sym typeface="Cantarell Bold"/>
              </a:defRPr>
            </a:lvl5pPr>
            <a:lvl6pPr marL="0" marR="0" indent="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93BE"/>
                </a:solidFill>
                <a:uFillTx/>
                <a:latin typeface="Cantarell Bold"/>
                <a:ea typeface="Cantarell Bold"/>
                <a:cs typeface="Cantarell Bold"/>
                <a:sym typeface="Cantarell Bold"/>
              </a:defRPr>
            </a:lvl6pPr>
            <a:lvl7pPr marL="0" marR="0" indent="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93BE"/>
                </a:solidFill>
                <a:uFillTx/>
                <a:latin typeface="Cantarell Bold"/>
                <a:ea typeface="Cantarell Bold"/>
                <a:cs typeface="Cantarell Bold"/>
                <a:sym typeface="Cantarell Bold"/>
              </a:defRPr>
            </a:lvl7pPr>
            <a:lvl8pPr marL="0" marR="0" indent="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93BE"/>
                </a:solidFill>
                <a:uFillTx/>
                <a:latin typeface="Cantarell Bold"/>
                <a:ea typeface="Cantarell Bold"/>
                <a:cs typeface="Cantarell Bold"/>
                <a:sym typeface="Cantarell Bold"/>
              </a:defRPr>
            </a:lvl8pPr>
            <a:lvl9pPr marL="0" marR="0" indent="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93BE"/>
                </a:solidFill>
                <a:uFillTx/>
                <a:latin typeface="Cantarell Bold"/>
                <a:ea typeface="Cantarell Bold"/>
                <a:cs typeface="Cantarell Bold"/>
                <a:sym typeface="Cantarell Bold"/>
              </a:defRPr>
            </a:lvl9pPr>
          </a:lstStyle>
          <a:p>
            <a:pPr hangingPunct="1"/>
            <a:r>
              <a:rPr lang="en-US"/>
              <a:t>Series Shimming Plans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2871360"/>
      </p:ext>
    </p:extLst>
  </p:cSld>
  <p:clrMapOvr>
    <a:masterClrMapping/>
  </p:clrMapOvr>
  <p:transition spd="med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6F3851-47F8-BE9B-D97F-43A8067556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 Box 2">
            <a:extLst>
              <a:ext uri="{FF2B5EF4-FFF2-40B4-BE49-F238E27FC236}">
                <a16:creationId xmlns:a16="http://schemas.microsoft.com/office/drawing/2014/main" id="{796CF660-4087-FF8E-4537-46D67409FBBA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8919799" y="4864448"/>
            <a:ext cx="127001" cy="172816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40</a:t>
            </a:fld>
            <a:endParaRPr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876EBC6-9C77-FCEC-36C0-A4C605372CA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11999" y="-2161"/>
            <a:ext cx="8100000" cy="540001"/>
          </a:xfrm>
          <a:prstGeom prst="rect">
            <a:avLst/>
          </a:prstGeom>
        </p:spPr>
        <p:txBody>
          <a:bodyPr>
            <a:noAutofit/>
          </a:bodyPr>
          <a:lstStyle>
            <a:lvl1pPr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  <a:tab pos="5283200" algn="l"/>
                <a:tab pos="5600700" algn="l"/>
                <a:tab pos="5905500" algn="l"/>
              </a:tabLst>
            </a:lvl1pPr>
          </a:lstStyle>
          <a:p>
            <a:r>
              <a:rPr lang="en-US" dirty="0"/>
              <a:t>Expected Field Quality of MBRD3 @ Nominal Operation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55481032-1799-566E-552E-DA48D97B0D86}"/>
                  </a:ext>
                </a:extLst>
              </p:cNvPr>
              <p:cNvSpPr txBox="1"/>
              <p:nvPr/>
            </p:nvSpPr>
            <p:spPr>
              <a:xfrm>
                <a:off x="2525028" y="4577394"/>
                <a:ext cx="2470741" cy="26545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1</m:t>
                          </m:r>
                        </m:sub>
                      </m:sSub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𝑀𝑒𝑎𝑠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𝑃𝑅𝑂𝑇𝑂</m:t>
                          </m:r>
                        </m:sub>
                        <m:sup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@ </m:t>
                          </m:r>
                          <m:sSub>
                            <m:sSubPr>
                              <m:ctrlP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Arial"/>
                                </a:rPr>
                              </m:ctrlPr>
                            </m:sSubPr>
                            <m:e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Arial"/>
                                </a:rPr>
                                <m:t>𝐼</m:t>
                              </m:r>
                            </m:e>
                            <m:sub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Arial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  <m:r>
                        <a:rPr lang="it-IT" sz="1400" i="1"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it-IT" sz="1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𝑆𝑖𝑚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𝑃𝑅𝑂𝑇𝑂</m:t>
                          </m:r>
                        </m:sub>
                        <m:sup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@ </m:t>
                          </m:r>
                          <m:sSub>
                            <m:sSubPr>
                              <m:ctrlP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</m:oMath>
                  </m:oMathPara>
                </a14:m>
                <a:endParaRPr kumimoji="0" lang="en-GB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Arial"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55481032-1799-566E-552E-DA48D97B0D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5028" y="4577394"/>
                <a:ext cx="2470741" cy="265457"/>
              </a:xfrm>
              <a:prstGeom prst="rect">
                <a:avLst/>
              </a:prstGeom>
              <a:blipFill>
                <a:blip r:embed="rId3"/>
                <a:stretch>
                  <a:fillRect t="-2326" b="-18605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9DBAB69-E187-CE33-0099-C96907E17BEA}"/>
                  </a:ext>
                </a:extLst>
              </p:cNvPr>
              <p:cNvSpPr txBox="1"/>
              <p:nvPr/>
            </p:nvSpPr>
            <p:spPr>
              <a:xfrm>
                <a:off x="2404610" y="4824693"/>
                <a:ext cx="2623475" cy="27296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𝐸𝑋𝑃𝐸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 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𝑃𝑅𝑂𝑇𝑂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𝑆𝑖𝑚𝑢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𝑀𝐵𝑅𝐷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3</m:t>
                          </m:r>
                        </m:sub>
                        <m:sup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@ </m:t>
                          </m:r>
                          <m:sSub>
                            <m:sSubPr>
                              <m:ctrlP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</m:ctrlPr>
                            </m:sSubPr>
                            <m:e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𝐼</m:t>
                              </m:r>
                            </m:e>
                            <m:sub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+</m:t>
                      </m:r>
                      <m:sSub>
                        <m:sSub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kumimoji="0" lang="en-GB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Arial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9DBAB69-E187-CE33-0099-C96907E17B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4610" y="4824693"/>
                <a:ext cx="2623475" cy="272960"/>
              </a:xfrm>
              <a:prstGeom prst="rect">
                <a:avLst/>
              </a:prstGeom>
              <a:blipFill>
                <a:blip r:embed="rId4"/>
                <a:stretch>
                  <a:fillRect l="-1160" b="-11111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A1F839F4-66CB-AFFD-E7F2-3F33B4B96299}"/>
                  </a:ext>
                </a:extLst>
              </p:cNvPr>
              <p:cNvSpPr txBox="1"/>
              <p:nvPr/>
            </p:nvSpPr>
            <p:spPr>
              <a:xfrm>
                <a:off x="5513445" y="4583730"/>
                <a:ext cx="2742225" cy="23891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2</m:t>
                          </m:r>
                        </m:sub>
                      </m:sSub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𝑀𝑒𝑎𝑠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𝑀𝐵𝑅𝐷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2</m:t>
                          </m:r>
                        </m:sub>
                        <m:sup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𝑖𝑟𝑜𝑛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 @ 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𝑅𝑇</m:t>
                          </m:r>
                        </m:sup>
                      </m:sSubSup>
                      <m:r>
                        <a:rPr lang="it-IT" sz="1400" i="1"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it-IT" sz="1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𝑆𝑖𝑚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𝑀𝐵𝑅𝐷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𝑖𝑟𝑜𝑛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 @ 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𝑅𝑇</m:t>
                          </m:r>
                        </m:sup>
                      </m:sSubSup>
                    </m:oMath>
                  </m:oMathPara>
                </a14:m>
                <a:endParaRPr kumimoji="0" lang="en-GB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Arial"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A1F839F4-66CB-AFFD-E7F2-3F33B4B962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3445" y="4583730"/>
                <a:ext cx="2742225" cy="238912"/>
              </a:xfrm>
              <a:prstGeom prst="rect">
                <a:avLst/>
              </a:prstGeom>
              <a:blipFill>
                <a:blip r:embed="rId5"/>
                <a:stretch>
                  <a:fillRect l="-889" t="-2564" b="-17949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FD65029-C345-9114-A087-B92E344C14B6}"/>
                  </a:ext>
                </a:extLst>
              </p:cNvPr>
              <p:cNvSpPr txBox="1"/>
              <p:nvPr/>
            </p:nvSpPr>
            <p:spPr>
              <a:xfrm>
                <a:off x="5562978" y="4847394"/>
                <a:ext cx="2554930" cy="27296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𝐸𝑋𝑃𝐸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 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𝑆𝐸𝑅𝐼𝐸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𝑆𝑖𝑚𝑢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𝑀𝐵𝑅𝐷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3</m:t>
                          </m:r>
                        </m:sub>
                        <m:sup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@ </m:t>
                          </m:r>
                          <m:sSub>
                            <m:sSubPr>
                              <m:ctrlP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</m:ctrlPr>
                            </m:sSubPr>
                            <m:e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𝐼</m:t>
                              </m:r>
                            </m:e>
                            <m:sub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+</m:t>
                      </m:r>
                      <m:sSub>
                        <m:sSub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kumimoji="0" lang="en-GB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Arial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FD65029-C345-9114-A087-B92E344C14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2978" y="4847394"/>
                <a:ext cx="2554930" cy="272960"/>
              </a:xfrm>
              <a:prstGeom prst="rect">
                <a:avLst/>
              </a:prstGeom>
              <a:blipFill>
                <a:blip r:embed="rId6"/>
                <a:stretch>
                  <a:fillRect l="-1193" b="-11111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>
            <a:extLst>
              <a:ext uri="{FF2B5EF4-FFF2-40B4-BE49-F238E27FC236}">
                <a16:creationId xmlns:a16="http://schemas.microsoft.com/office/drawing/2014/main" id="{7BE9291B-98A7-DC8D-3F73-AB59FC897D8B}"/>
              </a:ext>
            </a:extLst>
          </p:cNvPr>
          <p:cNvSpPr/>
          <p:nvPr/>
        </p:nvSpPr>
        <p:spPr>
          <a:xfrm>
            <a:off x="2389286" y="4577394"/>
            <a:ext cx="2742225" cy="540001"/>
          </a:xfrm>
          <a:prstGeom prst="rect">
            <a:avLst/>
          </a:prstGeom>
          <a:noFill/>
          <a:ln w="25400" cap="flat">
            <a:solidFill>
              <a:srgbClr val="0093BE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B84F6A4-FEDB-05AA-ACF6-CA1FEAC2CE8A}"/>
              </a:ext>
            </a:extLst>
          </p:cNvPr>
          <p:cNvSpPr/>
          <p:nvPr/>
        </p:nvSpPr>
        <p:spPr>
          <a:xfrm>
            <a:off x="5513445" y="4577394"/>
            <a:ext cx="2742225" cy="540001"/>
          </a:xfrm>
          <a:prstGeom prst="rect">
            <a:avLst/>
          </a:prstGeom>
          <a:noFill/>
          <a:ln w="25400" cap="flat">
            <a:solidFill>
              <a:srgbClr val="0093BE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F67BBD60-B662-1E70-7157-A75F6AC1C9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4958458"/>
              </p:ext>
            </p:extLst>
          </p:nvPr>
        </p:nvGraphicFramePr>
        <p:xfrm>
          <a:off x="888326" y="674622"/>
          <a:ext cx="3599999" cy="3679823"/>
        </p:xfrm>
        <a:graphic>
          <a:graphicData uri="http://schemas.openxmlformats.org/drawingml/2006/table">
            <a:tbl>
              <a:tblPr/>
              <a:tblGrid>
                <a:gridCol w="252825">
                  <a:extLst>
                    <a:ext uri="{9D8B030D-6E8A-4147-A177-3AD203B41FA5}">
                      <a16:colId xmlns:a16="http://schemas.microsoft.com/office/drawing/2014/main" val="3929421695"/>
                    </a:ext>
                  </a:extLst>
                </a:gridCol>
                <a:gridCol w="370992">
                  <a:extLst>
                    <a:ext uri="{9D8B030D-6E8A-4147-A177-3AD203B41FA5}">
                      <a16:colId xmlns:a16="http://schemas.microsoft.com/office/drawing/2014/main" val="3461723416"/>
                    </a:ext>
                  </a:extLst>
                </a:gridCol>
                <a:gridCol w="684274">
                  <a:extLst>
                    <a:ext uri="{9D8B030D-6E8A-4147-A177-3AD203B41FA5}">
                      <a16:colId xmlns:a16="http://schemas.microsoft.com/office/drawing/2014/main" val="4084614650"/>
                    </a:ext>
                  </a:extLst>
                </a:gridCol>
                <a:gridCol w="618321">
                  <a:extLst>
                    <a:ext uri="{9D8B030D-6E8A-4147-A177-3AD203B41FA5}">
                      <a16:colId xmlns:a16="http://schemas.microsoft.com/office/drawing/2014/main" val="1529234920"/>
                    </a:ext>
                  </a:extLst>
                </a:gridCol>
                <a:gridCol w="370992">
                  <a:extLst>
                    <a:ext uri="{9D8B030D-6E8A-4147-A177-3AD203B41FA5}">
                      <a16:colId xmlns:a16="http://schemas.microsoft.com/office/drawing/2014/main" val="2518520441"/>
                    </a:ext>
                  </a:extLst>
                </a:gridCol>
                <a:gridCol w="684274">
                  <a:extLst>
                    <a:ext uri="{9D8B030D-6E8A-4147-A177-3AD203B41FA5}">
                      <a16:colId xmlns:a16="http://schemas.microsoft.com/office/drawing/2014/main" val="1563763631"/>
                    </a:ext>
                  </a:extLst>
                </a:gridCol>
                <a:gridCol w="618321">
                  <a:extLst>
                    <a:ext uri="{9D8B030D-6E8A-4147-A177-3AD203B41FA5}">
                      <a16:colId xmlns:a16="http://schemas.microsoft.com/office/drawing/2014/main" val="1906934694"/>
                    </a:ext>
                  </a:extLst>
                </a:gridCol>
              </a:tblGrid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INTEGRATED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5027911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AP05 @ -94 mm (AP1)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AP06 @ +94 mm (AP2)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9056378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SIMU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PROTO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SERIE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SIMU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PROTO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SERIE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5575369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-3.41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-4.37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-4.63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3.34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4.30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4.56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4884709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-14.19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-0.23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-13.02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4703001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-0.96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-1.94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9834327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-2.30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3.18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-2.41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2.35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3.07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2329805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-0.42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-1.62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7462027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6901899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3.23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-1.08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-3.23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-1.31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7491392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1767509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b10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-2.47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-0.40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4210638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3.20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-1.09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-0.89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-3.20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7948807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3.08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-3.16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3.08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-3.16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538634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-0.34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-0.45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-0.46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55590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-0.35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-0.35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0363405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7456770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7121376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-1.20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453034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-0.72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-0.72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941053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a10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-0.83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0064657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BE5B2851-89E1-CE11-97AE-E9C9691B0CC7}"/>
              </a:ext>
            </a:extLst>
          </p:cNvPr>
          <p:cNvSpPr/>
          <p:nvPr/>
        </p:nvSpPr>
        <p:spPr>
          <a:xfrm>
            <a:off x="887462" y="1382400"/>
            <a:ext cx="3600000" cy="187200"/>
          </a:xfrm>
          <a:prstGeom prst="rect">
            <a:avLst/>
          </a:prstGeom>
          <a:noFill/>
          <a:ln w="25400" cap="flat">
            <a:solidFill>
              <a:schemeClr val="tx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16C399D-1698-5FBF-5232-C5F8D9D8DACA}"/>
              </a:ext>
            </a:extLst>
          </p:cNvPr>
          <p:cNvSpPr/>
          <p:nvPr/>
        </p:nvSpPr>
        <p:spPr>
          <a:xfrm>
            <a:off x="887462" y="1736400"/>
            <a:ext cx="3600000" cy="187200"/>
          </a:xfrm>
          <a:prstGeom prst="rect">
            <a:avLst/>
          </a:prstGeom>
          <a:noFill/>
          <a:ln w="25400" cap="flat">
            <a:solidFill>
              <a:schemeClr val="tx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2D9185F-C575-B700-53AF-CC937E90A93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15708" y="445697"/>
            <a:ext cx="3320622" cy="41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7784627"/>
      </p:ext>
    </p:extLst>
  </p:cSld>
  <p:clrMapOvr>
    <a:masterClrMapping/>
  </p:clrMapOvr>
  <p:transition spd="med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AADE78-2E7F-7EAC-12F5-3C1D6F02FA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 Box 2">
            <a:extLst>
              <a:ext uri="{FF2B5EF4-FFF2-40B4-BE49-F238E27FC236}">
                <a16:creationId xmlns:a16="http://schemas.microsoft.com/office/drawing/2014/main" id="{68FE9028-25D0-9E60-435F-0F293A33CC8A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8919799" y="4864448"/>
            <a:ext cx="127001" cy="172816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41</a:t>
            </a:fld>
            <a:endParaRPr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FAF8B95-553A-65A4-404C-E7D423B7C0C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11999" y="-2161"/>
            <a:ext cx="7920002" cy="540001"/>
          </a:xfrm>
          <a:prstGeom prst="rect">
            <a:avLst/>
          </a:prstGeom>
        </p:spPr>
        <p:txBody>
          <a:bodyPr>
            <a:noAutofit/>
          </a:bodyPr>
          <a:lstStyle>
            <a:lvl1pPr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  <a:tab pos="5283200" algn="l"/>
                <a:tab pos="5600700" algn="l"/>
                <a:tab pos="5905500" algn="l"/>
              </a:tabLst>
            </a:lvl1pPr>
          </a:lstStyle>
          <a:p>
            <a:r>
              <a:rPr lang="en-US" dirty="0"/>
              <a:t>MBRD4</a:t>
            </a:r>
          </a:p>
        </p:txBody>
      </p:sp>
      <p:sp>
        <p:nvSpPr>
          <p:cNvPr id="3" name="Text Box 2">
            <a:extLst>
              <a:ext uri="{FF2B5EF4-FFF2-40B4-BE49-F238E27FC236}">
                <a16:creationId xmlns:a16="http://schemas.microsoft.com/office/drawing/2014/main" id="{61A03715-9E16-CA3F-5073-1AE3E202D9FF}"/>
              </a:ext>
            </a:extLst>
          </p:cNvPr>
          <p:cNvSpPr txBox="1">
            <a:spLocks/>
          </p:cNvSpPr>
          <p:nvPr/>
        </p:nvSpPr>
        <p:spPr>
          <a:xfrm>
            <a:off x="8919799" y="4864448"/>
            <a:ext cx="127001" cy="1728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b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2286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743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3200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3657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86CB4B4D-7CA3-9044-876B-883B54F8677D}" type="slidenum">
              <a:rPr lang="en-GB" smtClean="0"/>
              <a:pPr/>
              <a:t>41</a:t>
            </a:fld>
            <a:endParaRPr lang="en-GB" dirty="0"/>
          </a:p>
        </p:txBody>
      </p:sp>
      <p:sp>
        <p:nvSpPr>
          <p:cNvPr id="6" name="CERN/INFN Agreements…">
            <a:extLst>
              <a:ext uri="{FF2B5EF4-FFF2-40B4-BE49-F238E27FC236}">
                <a16:creationId xmlns:a16="http://schemas.microsoft.com/office/drawing/2014/main" id="{D210FE58-A9FB-FBF4-C981-DE30024146D6}"/>
              </a:ext>
            </a:extLst>
          </p:cNvPr>
          <p:cNvSpPr txBox="1">
            <a:spLocks/>
          </p:cNvSpPr>
          <p:nvPr/>
        </p:nvSpPr>
        <p:spPr>
          <a:xfrm>
            <a:off x="2515017" y="835454"/>
            <a:ext cx="1080000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m="http://schemas.openxmlformats.org/officeDocument/2006/math" xmlns="" xmlns:a14="http://schemas.microsoft.com/office/drawing/2010/main" xmlns:mc="http://schemas.openxmlformats.org/markup-compatibility/2006" val="1"/>
            </a:ext>
          </a:extLst>
        </p:spPr>
        <p:txBody>
          <a:bodyPr wrap="square" lIns="0" tIns="0" rIns="0" bIns="0">
            <a:spAutoFit/>
          </a:bodyPr>
          <a:lstStyle>
            <a:lvl1pPr marL="254000" marR="0" indent="-2540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1pPr>
            <a:lvl2pPr marL="4064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0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2pPr>
            <a:lvl3pPr marL="6096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3pPr>
            <a:lvl4pPr marL="8128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4pPr>
            <a:lvl5pPr marL="10160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5pPr>
            <a:lvl6pPr marL="25374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6pPr>
            <a:lvl7pPr marL="29946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7pPr>
            <a:lvl8pPr marL="34518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8pPr>
            <a:lvl9pPr marL="39090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9pPr>
          </a:lstStyle>
          <a:p>
            <a:pPr marL="0" lvl="1" indent="0" algn="ctr" hangingPunct="1">
              <a:buClr>
                <a:srgbClr val="C00000"/>
              </a:buClr>
              <a:buSzPct val="140000"/>
              <a:buNone/>
            </a:pPr>
            <a:r>
              <a:rPr lang="en-US" sz="1800" b="1" dirty="0">
                <a:solidFill>
                  <a:srgbClr val="0093BE"/>
                </a:solidFill>
              </a:rPr>
              <a:t>Shimming1</a:t>
            </a:r>
          </a:p>
        </p:txBody>
      </p:sp>
      <p:sp>
        <p:nvSpPr>
          <p:cNvPr id="7" name="CERN/INFN Agreements…">
            <a:extLst>
              <a:ext uri="{FF2B5EF4-FFF2-40B4-BE49-F238E27FC236}">
                <a16:creationId xmlns:a16="http://schemas.microsoft.com/office/drawing/2014/main" id="{F4869F99-D1F3-B9DF-7FEA-1B8B546A9716}"/>
              </a:ext>
            </a:extLst>
          </p:cNvPr>
          <p:cNvSpPr txBox="1">
            <a:spLocks/>
          </p:cNvSpPr>
          <p:nvPr/>
        </p:nvSpPr>
        <p:spPr>
          <a:xfrm>
            <a:off x="5558047" y="835454"/>
            <a:ext cx="1080000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m="http://schemas.openxmlformats.org/officeDocument/2006/math" xmlns="" xmlns:a14="http://schemas.microsoft.com/office/drawing/2010/main" xmlns:mc="http://schemas.openxmlformats.org/markup-compatibility/2006" val="1"/>
            </a:ext>
          </a:extLst>
        </p:spPr>
        <p:txBody>
          <a:bodyPr wrap="square" lIns="0" tIns="0" rIns="0" bIns="0">
            <a:spAutoFit/>
          </a:bodyPr>
          <a:lstStyle>
            <a:lvl1pPr marL="254000" marR="0" indent="-2540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1pPr>
            <a:lvl2pPr marL="4064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0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2pPr>
            <a:lvl3pPr marL="6096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3pPr>
            <a:lvl4pPr marL="8128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4pPr>
            <a:lvl5pPr marL="10160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5pPr>
            <a:lvl6pPr marL="25374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6pPr>
            <a:lvl7pPr marL="29946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7pPr>
            <a:lvl8pPr marL="34518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8pPr>
            <a:lvl9pPr marL="39090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9pPr>
          </a:lstStyle>
          <a:p>
            <a:pPr marL="0" lvl="1" indent="0" algn="ctr" hangingPunct="1">
              <a:buClr>
                <a:srgbClr val="C00000"/>
              </a:buClr>
              <a:buSzPct val="140000"/>
              <a:buNone/>
            </a:pPr>
            <a:r>
              <a:rPr lang="en-US" sz="1800" b="1" dirty="0">
                <a:solidFill>
                  <a:srgbClr val="0093BE"/>
                </a:solidFill>
              </a:rPr>
              <a:t>Shimming1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FF60EDA0-2FA8-43AD-3B0F-3073F6E38A47}"/>
              </a:ext>
            </a:extLst>
          </p:cNvPr>
          <p:cNvGrpSpPr/>
          <p:nvPr/>
        </p:nvGrpSpPr>
        <p:grpSpPr>
          <a:xfrm>
            <a:off x="4220226" y="4495707"/>
            <a:ext cx="1383649" cy="276999"/>
            <a:chOff x="2428298" y="4495707"/>
            <a:chExt cx="1383649" cy="276999"/>
          </a:xfrm>
        </p:grpSpPr>
        <p:cxnSp>
          <p:nvCxnSpPr>
            <p:cNvPr id="11" name="Connettore diritto 16">
              <a:extLst>
                <a:ext uri="{FF2B5EF4-FFF2-40B4-BE49-F238E27FC236}">
                  <a16:creationId xmlns:a16="http://schemas.microsoft.com/office/drawing/2014/main" id="{99364CB8-9505-21C7-4582-D9A84ACD5FC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428298" y="4634206"/>
              <a:ext cx="504000" cy="0"/>
            </a:xfrm>
            <a:prstGeom prst="line">
              <a:avLst/>
            </a:prstGeom>
            <a:ln w="38100">
              <a:solidFill>
                <a:srgbClr val="92D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F0942BFD-AE9C-7772-4F42-D47F197F26E7}"/>
                    </a:ext>
                  </a:extLst>
                </p:cNvPr>
                <p:cNvSpPr txBox="1"/>
                <p:nvPr/>
              </p:nvSpPr>
              <p:spPr>
                <a:xfrm>
                  <a:off x="2939144" y="4495707"/>
                  <a:ext cx="872803" cy="276999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0" tIns="0" rIns="0" bIns="0" numCol="1" spcCol="38100" rtlCol="0" anchor="t">
                  <a:spAutoFit/>
                </a:bodyPr>
                <a:lstStyle/>
                <a:p>
                  <a:pPr marL="0" marR="0" indent="0" algn="l" defTabSz="4572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50.8 </m:t>
                        </m:r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𝜇</m:t>
                        </m:r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𝑚</m:t>
                        </m:r>
                      </m:oMath>
                    </m:oMathPara>
                  </a14:m>
                  <a:endParaRPr kumimoji="0" lang="en-GB" sz="18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mc:Choice>
          <mc:Fallback xmlns="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06641E47-4CB9-64CA-24CD-C1E011CE2CE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39144" y="4495707"/>
                  <a:ext cx="872803" cy="276999"/>
                </a:xfrm>
                <a:prstGeom prst="rect">
                  <a:avLst/>
                </a:prstGeom>
                <a:blipFill>
                  <a:blip r:embed="rId3"/>
                  <a:stretch>
                    <a:fillRect l="-5594" r="-6294" b="-23913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94BE604-9260-161A-EC75-B8C42CEDBEF6}"/>
              </a:ext>
            </a:extLst>
          </p:cNvPr>
          <p:cNvGrpSpPr/>
          <p:nvPr/>
        </p:nvGrpSpPr>
        <p:grpSpPr>
          <a:xfrm>
            <a:off x="5701212" y="4493518"/>
            <a:ext cx="1383649" cy="276999"/>
            <a:chOff x="2428298" y="4495707"/>
            <a:chExt cx="1383649" cy="276999"/>
          </a:xfrm>
        </p:grpSpPr>
        <p:cxnSp>
          <p:nvCxnSpPr>
            <p:cNvPr id="14" name="Connettore diritto 16">
              <a:extLst>
                <a:ext uri="{FF2B5EF4-FFF2-40B4-BE49-F238E27FC236}">
                  <a16:creationId xmlns:a16="http://schemas.microsoft.com/office/drawing/2014/main" id="{FE08B2E9-D5EC-9490-093D-EA0758F3416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428298" y="4634206"/>
              <a:ext cx="504000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45BF8400-56CD-0F10-4CEF-7AE05EC8CB96}"/>
                    </a:ext>
                  </a:extLst>
                </p:cNvPr>
                <p:cNvSpPr txBox="1"/>
                <p:nvPr/>
              </p:nvSpPr>
              <p:spPr>
                <a:xfrm>
                  <a:off x="2939144" y="4495707"/>
                  <a:ext cx="872803" cy="276999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0" tIns="0" rIns="0" bIns="0" numCol="1" spcCol="38100" rtlCol="0" anchor="t">
                  <a:spAutoFit/>
                </a:bodyPr>
                <a:lstStyle/>
                <a:p>
                  <a:pPr marL="0" marR="0" indent="0" algn="l" defTabSz="4572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7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6</m:t>
                        </m:r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.2 </m:t>
                        </m:r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𝜇</m:t>
                        </m:r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𝑚</m:t>
                        </m:r>
                      </m:oMath>
                    </m:oMathPara>
                  </a14:m>
                  <a:endParaRPr kumimoji="0" lang="en-GB" sz="18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mc:Choice>
          <mc:Fallback xmlns="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B4B842A9-20D4-58B4-A6CC-AB4C6D4A8D3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39144" y="4495707"/>
                  <a:ext cx="872803" cy="276999"/>
                </a:xfrm>
                <a:prstGeom prst="rect">
                  <a:avLst/>
                </a:prstGeom>
                <a:blipFill>
                  <a:blip r:embed="rId4"/>
                  <a:stretch>
                    <a:fillRect l="-4895" r="-6294" b="-23913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97DB5CF-FC2D-362E-D249-B2871AB9C0D6}"/>
              </a:ext>
            </a:extLst>
          </p:cNvPr>
          <p:cNvGrpSpPr/>
          <p:nvPr/>
        </p:nvGrpSpPr>
        <p:grpSpPr>
          <a:xfrm>
            <a:off x="7182198" y="4500893"/>
            <a:ext cx="1335559" cy="276999"/>
            <a:chOff x="2428298" y="4495707"/>
            <a:chExt cx="1335559" cy="276999"/>
          </a:xfrm>
        </p:grpSpPr>
        <p:cxnSp>
          <p:nvCxnSpPr>
            <p:cNvPr id="17" name="Connettore diritto 16">
              <a:extLst>
                <a:ext uri="{FF2B5EF4-FFF2-40B4-BE49-F238E27FC236}">
                  <a16:creationId xmlns:a16="http://schemas.microsoft.com/office/drawing/2014/main" id="{EB884699-BEA4-BC71-5F17-8D074411B69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428298" y="4634206"/>
              <a:ext cx="504000" cy="0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38FAE8EB-224A-A078-BD2E-3029BC17073A}"/>
                    </a:ext>
                  </a:extLst>
                </p:cNvPr>
                <p:cNvSpPr txBox="1"/>
                <p:nvPr/>
              </p:nvSpPr>
              <p:spPr>
                <a:xfrm>
                  <a:off x="2939144" y="4495707"/>
                  <a:ext cx="824713" cy="276999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0" tIns="0" rIns="0" bIns="0" numCol="1" spcCol="38100" rtlCol="0" anchor="t">
                  <a:spAutoFit/>
                </a:bodyPr>
                <a:lstStyle/>
                <a:p>
                  <a:pPr marL="0" marR="0" indent="0" algn="l" defTabSz="4572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27</m:t>
                        </m:r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 </m:t>
                        </m:r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𝜇</m:t>
                        </m:r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𝑚</m:t>
                        </m:r>
                      </m:oMath>
                    </m:oMathPara>
                  </a14:m>
                  <a:endParaRPr kumimoji="0" lang="en-GB" sz="18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mc:Choice>
          <mc:Fallback xmlns="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ECC94B43-D1D3-4225-A1F7-03A3A053CE7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39144" y="4495707"/>
                  <a:ext cx="824713" cy="276999"/>
                </a:xfrm>
                <a:prstGeom prst="rect">
                  <a:avLst/>
                </a:prstGeom>
                <a:blipFill>
                  <a:blip r:embed="rId5"/>
                  <a:stretch>
                    <a:fillRect l="-5926" r="-5926" b="-23913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04" name="CERN/INFN Agreements…">
            <a:extLst>
              <a:ext uri="{FF2B5EF4-FFF2-40B4-BE49-F238E27FC236}">
                <a16:creationId xmlns:a16="http://schemas.microsoft.com/office/drawing/2014/main" id="{D1BC9363-88D5-AECB-BC49-291920839B99}"/>
              </a:ext>
            </a:extLst>
          </p:cNvPr>
          <p:cNvSpPr txBox="1">
            <a:spLocks/>
          </p:cNvSpPr>
          <p:nvPr/>
        </p:nvSpPr>
        <p:spPr>
          <a:xfrm>
            <a:off x="4191098" y="866231"/>
            <a:ext cx="614164" cy="2154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m="http://schemas.openxmlformats.org/officeDocument/2006/math" xmlns="" xmlns:a14="http://schemas.microsoft.com/office/drawing/2010/main" xmlns:mc="http://schemas.openxmlformats.org/markup-compatibility/2006" val="1"/>
            </a:ext>
          </a:extLst>
        </p:spPr>
        <p:txBody>
          <a:bodyPr wrap="square" lIns="0" tIns="0" rIns="0" bIns="0">
            <a:spAutoFit/>
          </a:bodyPr>
          <a:lstStyle>
            <a:lvl1pPr marL="254000" marR="0" indent="-2540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1pPr>
            <a:lvl2pPr marL="4064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0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2pPr>
            <a:lvl3pPr marL="6096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3pPr>
            <a:lvl4pPr marL="8128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4pPr>
            <a:lvl5pPr marL="10160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5pPr>
            <a:lvl6pPr marL="25374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6pPr>
            <a:lvl7pPr marL="29946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7pPr>
            <a:lvl8pPr marL="34518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8pPr>
            <a:lvl9pPr marL="39090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9pPr>
          </a:lstStyle>
          <a:p>
            <a:pPr marL="0" lvl="1" indent="0" algn="ctr" hangingPunct="1">
              <a:buClr>
                <a:srgbClr val="C00000"/>
              </a:buClr>
              <a:buSzPct val="140000"/>
              <a:buNone/>
            </a:pPr>
            <a:r>
              <a:rPr lang="en-US" sz="1400" b="1" dirty="0"/>
              <a:t>CS view</a:t>
            </a:r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id="{56C99E10-6FC3-246A-CD1E-C719B2CC9761}"/>
              </a:ext>
            </a:extLst>
          </p:cNvPr>
          <p:cNvGrpSpPr/>
          <p:nvPr/>
        </p:nvGrpSpPr>
        <p:grpSpPr>
          <a:xfrm>
            <a:off x="4675575" y="1218746"/>
            <a:ext cx="2844945" cy="2831307"/>
            <a:chOff x="4675575" y="1218746"/>
            <a:chExt cx="2844945" cy="2831307"/>
          </a:xfrm>
        </p:grpSpPr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8EC78874-D6D5-9B95-30D3-1DB4F904E604}"/>
                </a:ext>
              </a:extLst>
            </p:cNvPr>
            <p:cNvGrpSpPr/>
            <p:nvPr/>
          </p:nvGrpSpPr>
          <p:grpSpPr>
            <a:xfrm>
              <a:off x="4675575" y="1218746"/>
              <a:ext cx="2844945" cy="2831307"/>
              <a:chOff x="4675575" y="1218746"/>
              <a:chExt cx="2844945" cy="2831307"/>
            </a:xfrm>
          </p:grpSpPr>
          <p:pic>
            <p:nvPicPr>
              <p:cNvPr id="29" name="Immagine 29">
                <a:extLst>
                  <a:ext uri="{FF2B5EF4-FFF2-40B4-BE49-F238E27FC236}">
                    <a16:creationId xmlns:a16="http://schemas.microsoft.com/office/drawing/2014/main" id="{94025946-10AD-18B6-A44E-7C7D8F0614D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675575" y="1278053"/>
                <a:ext cx="2844945" cy="2772000"/>
              </a:xfrm>
              <a:prstGeom prst="rect">
                <a:avLst/>
              </a:prstGeom>
              <a:effectLst>
                <a:outerShdw blurRad="254000" dist="127000" dir="2700000" algn="ctr" rotWithShape="0">
                  <a:srgbClr val="000000">
                    <a:alpha val="40000"/>
                  </a:srgbClr>
                </a:outerShdw>
              </a:effectLst>
            </p:spPr>
          </p:pic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23E59199-1DD4-65BA-7AA5-5BDCF8E6EBCD}"/>
                  </a:ext>
                </a:extLst>
              </p:cNvPr>
              <p:cNvGrpSpPr/>
              <p:nvPr/>
            </p:nvGrpSpPr>
            <p:grpSpPr>
              <a:xfrm>
                <a:off x="6175490" y="1218746"/>
                <a:ext cx="172973" cy="380157"/>
                <a:chOff x="1656000" y="1248514"/>
                <a:chExt cx="172973" cy="380157"/>
              </a:xfrm>
            </p:grpSpPr>
            <p:cxnSp>
              <p:nvCxnSpPr>
                <p:cNvPr id="31" name="Connettore diritto 16">
                  <a:extLst>
                    <a:ext uri="{FF2B5EF4-FFF2-40B4-BE49-F238E27FC236}">
                      <a16:creationId xmlns:a16="http://schemas.microsoft.com/office/drawing/2014/main" id="{FEF9574A-C36E-8171-0484-D5C7C871DC0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4380000" flipH="1">
                  <a:off x="1666973" y="1466671"/>
                  <a:ext cx="324000" cy="0"/>
                </a:xfrm>
                <a:prstGeom prst="line">
                  <a:avLst/>
                </a:prstGeom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Connettore diritto 16">
                  <a:extLst>
                    <a:ext uri="{FF2B5EF4-FFF2-40B4-BE49-F238E27FC236}">
                      <a16:creationId xmlns:a16="http://schemas.microsoft.com/office/drawing/2014/main" id="{9B82BA91-DCC8-077A-2A7D-EA5192282F7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4380000" flipH="1">
                  <a:off x="1623600" y="1454400"/>
                  <a:ext cx="324000" cy="0"/>
                </a:xfrm>
                <a:prstGeom prst="line">
                  <a:avLst/>
                </a:prstGeom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Connettore diritto 16">
                  <a:extLst>
                    <a:ext uri="{FF2B5EF4-FFF2-40B4-BE49-F238E27FC236}">
                      <a16:creationId xmlns:a16="http://schemas.microsoft.com/office/drawing/2014/main" id="{EA6A47C1-1F7E-5561-782B-58A171F7196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4380000" flipH="1">
                  <a:off x="1582336" y="1439315"/>
                  <a:ext cx="324000" cy="0"/>
                </a:xfrm>
                <a:prstGeom prst="line">
                  <a:avLst/>
                </a:prstGeom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Connettore diritto 16">
                  <a:extLst>
                    <a:ext uri="{FF2B5EF4-FFF2-40B4-BE49-F238E27FC236}">
                      <a16:creationId xmlns:a16="http://schemas.microsoft.com/office/drawing/2014/main" id="{0DFD1ADC-C6DB-CDB0-983B-B356A49635C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4380000" flipH="1">
                  <a:off x="1537200" y="1425600"/>
                  <a:ext cx="324000" cy="0"/>
                </a:xfrm>
                <a:prstGeom prst="line">
                  <a:avLst/>
                </a:prstGeom>
                <a:ln w="38100">
                  <a:solidFill>
                    <a:srgbClr val="FFC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Connettore diritto 16">
                  <a:extLst>
                    <a:ext uri="{FF2B5EF4-FFF2-40B4-BE49-F238E27FC236}">
                      <a16:creationId xmlns:a16="http://schemas.microsoft.com/office/drawing/2014/main" id="{AA013C31-2607-5309-392A-A1F48102789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4380000" flipH="1">
                  <a:off x="1494000" y="1410514"/>
                  <a:ext cx="324000" cy="0"/>
                </a:xfrm>
                <a:prstGeom prst="line">
                  <a:avLst/>
                </a:prstGeom>
                <a:ln w="38100">
                  <a:solidFill>
                    <a:srgbClr val="FFC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76" name="Connettore diritto 16">
                <a:extLst>
                  <a:ext uri="{FF2B5EF4-FFF2-40B4-BE49-F238E27FC236}">
                    <a16:creationId xmlns:a16="http://schemas.microsoft.com/office/drawing/2014/main" id="{166ECC0B-5DD7-2446-EB43-F81E6DABF05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181800" y="2659455"/>
                <a:ext cx="324000" cy="0"/>
              </a:xfrm>
              <a:prstGeom prst="line">
                <a:avLst/>
              </a:prstGeom>
              <a:ln w="38100">
                <a:solidFill>
                  <a:srgbClr val="92D05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99" name="CERN/INFN Agreements…">
              <a:extLst>
                <a:ext uri="{FF2B5EF4-FFF2-40B4-BE49-F238E27FC236}">
                  <a16:creationId xmlns:a16="http://schemas.microsoft.com/office/drawing/2014/main" id="{3F17DE2E-0D30-5F6E-7FCC-790DDEDB63EF}"/>
                </a:ext>
              </a:extLst>
            </p:cNvPr>
            <p:cNvSpPr txBox="1">
              <a:spLocks/>
            </p:cNvSpPr>
            <p:nvPr/>
          </p:nvSpPr>
          <p:spPr>
            <a:xfrm>
              <a:off x="5828047" y="2521580"/>
              <a:ext cx="540000" cy="27699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m="http://schemas.openxmlformats.org/officeDocument/2006/math" xmlns="" xmlns:a14="http://schemas.microsoft.com/office/drawing/2010/main" xmlns:mc="http://schemas.openxmlformats.org/markup-compatibility/2006" val="1"/>
              </a:ext>
            </a:extLst>
          </p:spPr>
          <p:txBody>
            <a:bodyPr wrap="square" lIns="0" tIns="0" rIns="0" bIns="0">
              <a:spAutoFit/>
            </a:bodyPr>
            <a:lstStyle>
              <a:lvl1pPr marL="254000" marR="0" indent="-2540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1pPr>
              <a:lvl2pPr marL="4064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0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2pPr>
              <a:lvl3pPr marL="6096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3pPr>
              <a:lvl4pPr marL="8128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4pPr>
              <a:lvl5pPr marL="10160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5pPr>
              <a:lvl6pPr marL="25374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6pPr>
              <a:lvl7pPr marL="29946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7pPr>
              <a:lvl8pPr marL="34518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8pPr>
              <a:lvl9pPr marL="39090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9pPr>
            </a:lstStyle>
            <a:p>
              <a:pPr marL="0" lvl="1" indent="0" algn="ctr" hangingPunct="1">
                <a:buClr>
                  <a:srgbClr val="C00000"/>
                </a:buClr>
                <a:buSzPct val="140000"/>
                <a:buNone/>
              </a:pPr>
              <a:r>
                <a:rPr lang="en-US" sz="1800" b="1" dirty="0">
                  <a:solidFill>
                    <a:srgbClr val="0093BE"/>
                  </a:solidFill>
                </a:rPr>
                <a:t>AP08</a:t>
              </a:r>
            </a:p>
          </p:txBody>
        </p:sp>
        <p:sp>
          <p:nvSpPr>
            <p:cNvPr id="102" name="CERN/INFN Agreements…">
              <a:extLst>
                <a:ext uri="{FF2B5EF4-FFF2-40B4-BE49-F238E27FC236}">
                  <a16:creationId xmlns:a16="http://schemas.microsoft.com/office/drawing/2014/main" id="{6B8D8FDD-D95F-4474-6337-712EAF86A1F5}"/>
                </a:ext>
              </a:extLst>
            </p:cNvPr>
            <p:cNvSpPr txBox="1">
              <a:spLocks/>
            </p:cNvSpPr>
            <p:nvPr/>
          </p:nvSpPr>
          <p:spPr>
            <a:xfrm>
              <a:off x="5828047" y="1807635"/>
              <a:ext cx="540000" cy="21544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m="http://schemas.openxmlformats.org/officeDocument/2006/math" xmlns="" xmlns:a14="http://schemas.microsoft.com/office/drawing/2010/main" xmlns:mc="http://schemas.openxmlformats.org/markup-compatibility/2006" val="1"/>
              </a:ext>
            </a:extLst>
          </p:spPr>
          <p:txBody>
            <a:bodyPr wrap="square" lIns="0" tIns="0" rIns="0" bIns="0">
              <a:spAutoFit/>
            </a:bodyPr>
            <a:lstStyle>
              <a:lvl1pPr marL="254000" marR="0" indent="-2540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1pPr>
              <a:lvl2pPr marL="4064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0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2pPr>
              <a:lvl3pPr marL="6096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3pPr>
              <a:lvl4pPr marL="8128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4pPr>
              <a:lvl5pPr marL="10160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5pPr>
              <a:lvl6pPr marL="25374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6pPr>
              <a:lvl7pPr marL="29946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7pPr>
              <a:lvl8pPr marL="34518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8pPr>
              <a:lvl9pPr marL="39090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9pPr>
            </a:lstStyle>
            <a:p>
              <a:pPr marL="0" lvl="1" indent="0" algn="ctr" hangingPunct="1">
                <a:buClr>
                  <a:srgbClr val="C00000"/>
                </a:buClr>
                <a:buSzPct val="140000"/>
                <a:buNone/>
              </a:pPr>
              <a:r>
                <a:rPr lang="en-US" sz="1400" b="1" dirty="0"/>
                <a:t>AS08</a:t>
              </a:r>
            </a:p>
          </p:txBody>
        </p:sp>
        <p:sp>
          <p:nvSpPr>
            <p:cNvPr id="103" name="CERN/INFN Agreements…">
              <a:extLst>
                <a:ext uri="{FF2B5EF4-FFF2-40B4-BE49-F238E27FC236}">
                  <a16:creationId xmlns:a16="http://schemas.microsoft.com/office/drawing/2014/main" id="{D0ADC91F-6F23-A387-4966-D821FCCA51B9}"/>
                </a:ext>
              </a:extLst>
            </p:cNvPr>
            <p:cNvSpPr txBox="1">
              <a:spLocks/>
            </p:cNvSpPr>
            <p:nvPr/>
          </p:nvSpPr>
          <p:spPr>
            <a:xfrm>
              <a:off x="5828047" y="3297080"/>
              <a:ext cx="540000" cy="21544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m="http://schemas.openxmlformats.org/officeDocument/2006/math" xmlns="" xmlns:a14="http://schemas.microsoft.com/office/drawing/2010/main" xmlns:mc="http://schemas.openxmlformats.org/markup-compatibility/2006" val="1"/>
              </a:ext>
            </a:extLst>
          </p:spPr>
          <p:txBody>
            <a:bodyPr wrap="square" lIns="0" tIns="0" rIns="0" bIns="0">
              <a:spAutoFit/>
            </a:bodyPr>
            <a:lstStyle>
              <a:lvl1pPr marL="254000" marR="0" indent="-2540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1pPr>
              <a:lvl2pPr marL="4064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0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2pPr>
              <a:lvl3pPr marL="6096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3pPr>
              <a:lvl4pPr marL="8128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4pPr>
              <a:lvl5pPr marL="10160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5pPr>
              <a:lvl6pPr marL="25374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6pPr>
              <a:lvl7pPr marL="29946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7pPr>
              <a:lvl8pPr marL="34518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8pPr>
              <a:lvl9pPr marL="39090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9pPr>
            </a:lstStyle>
            <a:p>
              <a:pPr marL="0" lvl="1" indent="0" algn="ctr" hangingPunct="1">
                <a:buClr>
                  <a:srgbClr val="C00000"/>
                </a:buClr>
                <a:buSzPct val="140000"/>
                <a:buNone/>
              </a:pPr>
              <a:r>
                <a:rPr lang="en-US" sz="1400" b="1" dirty="0"/>
                <a:t>BS10</a:t>
              </a: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2D2BCD9B-85C7-DDCB-0E7B-FD28EC5F9FA4}"/>
              </a:ext>
            </a:extLst>
          </p:cNvPr>
          <p:cNvGrpSpPr/>
          <p:nvPr/>
        </p:nvGrpSpPr>
        <p:grpSpPr>
          <a:xfrm>
            <a:off x="1632545" y="1209644"/>
            <a:ext cx="2844945" cy="2831307"/>
            <a:chOff x="1632545" y="1209644"/>
            <a:chExt cx="2844945" cy="2831307"/>
          </a:xfrm>
        </p:grpSpPr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FCD0BFF0-A8D7-D220-92ED-370E40FBEC13}"/>
                </a:ext>
              </a:extLst>
            </p:cNvPr>
            <p:cNvGrpSpPr/>
            <p:nvPr/>
          </p:nvGrpSpPr>
          <p:grpSpPr>
            <a:xfrm>
              <a:off x="1632545" y="1209644"/>
              <a:ext cx="2844945" cy="2831307"/>
              <a:chOff x="1632545" y="1209644"/>
              <a:chExt cx="2844945" cy="2831307"/>
            </a:xfrm>
          </p:grpSpPr>
          <p:pic>
            <p:nvPicPr>
              <p:cNvPr id="8" name="Immagine 29">
                <a:extLst>
                  <a:ext uri="{FF2B5EF4-FFF2-40B4-BE49-F238E27FC236}">
                    <a16:creationId xmlns:a16="http://schemas.microsoft.com/office/drawing/2014/main" id="{BB1EEBD1-B018-CF52-5384-2A5C7A72F84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32545" y="1268951"/>
                <a:ext cx="2844945" cy="2772000"/>
              </a:xfrm>
              <a:prstGeom prst="rect">
                <a:avLst/>
              </a:prstGeom>
              <a:effectLst>
                <a:outerShdw blurRad="254000" dist="127000" dir="2700000" algn="ctr" rotWithShape="0">
                  <a:srgbClr val="000000">
                    <a:alpha val="40000"/>
                  </a:srgbClr>
                </a:outerShdw>
              </a:effectLst>
            </p:spPr>
          </p:pic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2156A117-51B7-ECE6-AB95-206C0776F846}"/>
                  </a:ext>
                </a:extLst>
              </p:cNvPr>
              <p:cNvGrpSpPr/>
              <p:nvPr/>
            </p:nvGrpSpPr>
            <p:grpSpPr>
              <a:xfrm>
                <a:off x="3132460" y="1209644"/>
                <a:ext cx="172973" cy="380157"/>
                <a:chOff x="1656000" y="1248514"/>
                <a:chExt cx="172973" cy="380157"/>
              </a:xfrm>
            </p:grpSpPr>
            <p:cxnSp>
              <p:nvCxnSpPr>
                <p:cNvPr id="19" name="Connettore diritto 16">
                  <a:extLst>
                    <a:ext uri="{FF2B5EF4-FFF2-40B4-BE49-F238E27FC236}">
                      <a16:creationId xmlns:a16="http://schemas.microsoft.com/office/drawing/2014/main" id="{2997DABA-2FC5-6D59-E64A-B4C5646AE8B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4380000" flipH="1">
                  <a:off x="1666973" y="1466671"/>
                  <a:ext cx="324000" cy="0"/>
                </a:xfrm>
                <a:prstGeom prst="line">
                  <a:avLst/>
                </a:prstGeom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Connettore diritto 16">
                  <a:extLst>
                    <a:ext uri="{FF2B5EF4-FFF2-40B4-BE49-F238E27FC236}">
                      <a16:creationId xmlns:a16="http://schemas.microsoft.com/office/drawing/2014/main" id="{4487883A-8CE8-C6B6-F6BE-FBB0E34DFE9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4380000" flipH="1">
                  <a:off x="1623600" y="1454400"/>
                  <a:ext cx="324000" cy="0"/>
                </a:xfrm>
                <a:prstGeom prst="line">
                  <a:avLst/>
                </a:prstGeom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Connettore diritto 16">
                  <a:extLst>
                    <a:ext uri="{FF2B5EF4-FFF2-40B4-BE49-F238E27FC236}">
                      <a16:creationId xmlns:a16="http://schemas.microsoft.com/office/drawing/2014/main" id="{B248B6FB-4D9D-2CFB-CD84-15FCCFEED79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4380000" flipH="1">
                  <a:off x="1582336" y="1439315"/>
                  <a:ext cx="324000" cy="0"/>
                </a:xfrm>
                <a:prstGeom prst="line">
                  <a:avLst/>
                </a:prstGeom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Connettore diritto 16">
                  <a:extLst>
                    <a:ext uri="{FF2B5EF4-FFF2-40B4-BE49-F238E27FC236}">
                      <a16:creationId xmlns:a16="http://schemas.microsoft.com/office/drawing/2014/main" id="{A8372DF6-5782-6C32-B98A-3B84A419C5F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4380000" flipH="1">
                  <a:off x="1537200" y="1425600"/>
                  <a:ext cx="324000" cy="0"/>
                </a:xfrm>
                <a:prstGeom prst="line">
                  <a:avLst/>
                </a:prstGeom>
                <a:ln w="38100">
                  <a:solidFill>
                    <a:srgbClr val="FFC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Connettore diritto 16">
                  <a:extLst>
                    <a:ext uri="{FF2B5EF4-FFF2-40B4-BE49-F238E27FC236}">
                      <a16:creationId xmlns:a16="http://schemas.microsoft.com/office/drawing/2014/main" id="{A402FDCC-8EE5-7FB6-11B9-1AD3B49C1F7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4380000" flipH="1">
                  <a:off x="1494000" y="1410514"/>
                  <a:ext cx="324000" cy="0"/>
                </a:xfrm>
                <a:prstGeom prst="line">
                  <a:avLst/>
                </a:prstGeom>
                <a:ln w="38100">
                  <a:solidFill>
                    <a:srgbClr val="FFC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7" name="Connettore diritto 16">
                <a:extLst>
                  <a:ext uri="{FF2B5EF4-FFF2-40B4-BE49-F238E27FC236}">
                    <a16:creationId xmlns:a16="http://schemas.microsoft.com/office/drawing/2014/main" id="{DA2EBAD3-17EE-6231-1393-CC2BE322517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138770" y="2650353"/>
                <a:ext cx="324000" cy="0"/>
              </a:xfrm>
              <a:prstGeom prst="line">
                <a:avLst/>
              </a:prstGeom>
              <a:ln w="38100">
                <a:solidFill>
                  <a:srgbClr val="92D05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98" name="CERN/INFN Agreements…">
              <a:extLst>
                <a:ext uri="{FF2B5EF4-FFF2-40B4-BE49-F238E27FC236}">
                  <a16:creationId xmlns:a16="http://schemas.microsoft.com/office/drawing/2014/main" id="{C32E5BB0-2182-99AB-8378-817A2C1324E3}"/>
                </a:ext>
              </a:extLst>
            </p:cNvPr>
            <p:cNvSpPr txBox="1">
              <a:spLocks/>
            </p:cNvSpPr>
            <p:nvPr/>
          </p:nvSpPr>
          <p:spPr>
            <a:xfrm>
              <a:off x="2785017" y="2521580"/>
              <a:ext cx="540000" cy="27699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m="http://schemas.openxmlformats.org/officeDocument/2006/math" xmlns="" xmlns:a14="http://schemas.microsoft.com/office/drawing/2010/main" xmlns:mc="http://schemas.openxmlformats.org/markup-compatibility/2006" val="1"/>
              </a:ext>
            </a:extLst>
          </p:spPr>
          <p:txBody>
            <a:bodyPr wrap="square" lIns="0" tIns="0" rIns="0" bIns="0">
              <a:spAutoFit/>
            </a:bodyPr>
            <a:lstStyle>
              <a:lvl1pPr marL="254000" marR="0" indent="-2540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1pPr>
              <a:lvl2pPr marL="4064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0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2pPr>
              <a:lvl3pPr marL="6096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3pPr>
              <a:lvl4pPr marL="8128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4pPr>
              <a:lvl5pPr marL="10160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5pPr>
              <a:lvl6pPr marL="25374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6pPr>
              <a:lvl7pPr marL="29946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7pPr>
              <a:lvl8pPr marL="34518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8pPr>
              <a:lvl9pPr marL="39090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9pPr>
            </a:lstStyle>
            <a:p>
              <a:pPr marL="0" lvl="1" indent="0" algn="ctr" hangingPunct="1">
                <a:buClr>
                  <a:srgbClr val="C00000"/>
                </a:buClr>
                <a:buSzPct val="140000"/>
                <a:buNone/>
              </a:pPr>
              <a:r>
                <a:rPr lang="en-US" sz="1800" b="1" dirty="0">
                  <a:solidFill>
                    <a:srgbClr val="0093BE"/>
                  </a:solidFill>
                </a:rPr>
                <a:t>AP07</a:t>
              </a:r>
            </a:p>
          </p:txBody>
        </p:sp>
        <p:sp>
          <p:nvSpPr>
            <p:cNvPr id="100" name="CERN/INFN Agreements…">
              <a:extLst>
                <a:ext uri="{FF2B5EF4-FFF2-40B4-BE49-F238E27FC236}">
                  <a16:creationId xmlns:a16="http://schemas.microsoft.com/office/drawing/2014/main" id="{F5FDED08-8030-AB21-38B3-285CBC380338}"/>
                </a:ext>
              </a:extLst>
            </p:cNvPr>
            <p:cNvSpPr txBox="1">
              <a:spLocks/>
            </p:cNvSpPr>
            <p:nvPr/>
          </p:nvSpPr>
          <p:spPr>
            <a:xfrm>
              <a:off x="2785017" y="1803650"/>
              <a:ext cx="540000" cy="21544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m="http://schemas.openxmlformats.org/officeDocument/2006/math" xmlns="" xmlns:a14="http://schemas.microsoft.com/office/drawing/2010/main" xmlns:mc="http://schemas.openxmlformats.org/markup-compatibility/2006" val="1"/>
              </a:ext>
            </a:extLst>
          </p:spPr>
          <p:txBody>
            <a:bodyPr wrap="square" lIns="0" tIns="0" rIns="0" bIns="0">
              <a:spAutoFit/>
            </a:bodyPr>
            <a:lstStyle>
              <a:lvl1pPr marL="254000" marR="0" indent="-2540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1pPr>
              <a:lvl2pPr marL="4064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0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2pPr>
              <a:lvl3pPr marL="6096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3pPr>
              <a:lvl4pPr marL="8128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4pPr>
              <a:lvl5pPr marL="10160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5pPr>
              <a:lvl6pPr marL="25374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6pPr>
              <a:lvl7pPr marL="29946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7pPr>
              <a:lvl8pPr marL="34518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8pPr>
              <a:lvl9pPr marL="39090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9pPr>
            </a:lstStyle>
            <a:p>
              <a:pPr marL="0" lvl="1" indent="0" algn="ctr" hangingPunct="1">
                <a:buClr>
                  <a:srgbClr val="C00000"/>
                </a:buClr>
                <a:buSzPct val="140000"/>
                <a:buNone/>
              </a:pPr>
              <a:r>
                <a:rPr lang="en-US" sz="1400" b="1" dirty="0"/>
                <a:t>BS11</a:t>
              </a:r>
            </a:p>
          </p:txBody>
        </p:sp>
        <p:sp>
          <p:nvSpPr>
            <p:cNvPr id="101" name="CERN/INFN Agreements…">
              <a:extLst>
                <a:ext uri="{FF2B5EF4-FFF2-40B4-BE49-F238E27FC236}">
                  <a16:creationId xmlns:a16="http://schemas.microsoft.com/office/drawing/2014/main" id="{FBC8B1D4-B79E-FD47-3ADE-4A2B86AE5E62}"/>
                </a:ext>
              </a:extLst>
            </p:cNvPr>
            <p:cNvSpPr txBox="1">
              <a:spLocks/>
            </p:cNvSpPr>
            <p:nvPr/>
          </p:nvSpPr>
          <p:spPr>
            <a:xfrm>
              <a:off x="2785017" y="3301065"/>
              <a:ext cx="540000" cy="21544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m="http://schemas.openxmlformats.org/officeDocument/2006/math" xmlns="" xmlns:a14="http://schemas.microsoft.com/office/drawing/2010/main" xmlns:mc="http://schemas.openxmlformats.org/markup-compatibility/2006" val="1"/>
              </a:ext>
            </a:extLst>
          </p:spPr>
          <p:txBody>
            <a:bodyPr wrap="square" lIns="0" tIns="0" rIns="0" bIns="0">
              <a:spAutoFit/>
            </a:bodyPr>
            <a:lstStyle>
              <a:lvl1pPr marL="254000" marR="0" indent="-2540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1pPr>
              <a:lvl2pPr marL="4064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0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2pPr>
              <a:lvl3pPr marL="6096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3pPr>
              <a:lvl4pPr marL="8128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4pPr>
              <a:lvl5pPr marL="10160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5pPr>
              <a:lvl6pPr marL="25374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6pPr>
              <a:lvl7pPr marL="29946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7pPr>
              <a:lvl8pPr marL="34518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8pPr>
              <a:lvl9pPr marL="39090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9pPr>
            </a:lstStyle>
            <a:p>
              <a:pPr marL="0" lvl="1" indent="0" algn="ctr" hangingPunct="1">
                <a:buClr>
                  <a:srgbClr val="C00000"/>
                </a:buClr>
                <a:buSzPct val="140000"/>
                <a:buNone/>
              </a:pPr>
              <a:r>
                <a:rPr lang="en-US" sz="1400" b="1" dirty="0"/>
                <a:t>AS09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32166334"/>
      </p:ext>
    </p:extLst>
  </p:cSld>
  <p:clrMapOvr>
    <a:masterClrMapping/>
  </p:clrMapOvr>
  <p:transition spd="med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208248-0016-1B50-E3DE-021D3A2353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 Box 2">
            <a:extLst>
              <a:ext uri="{FF2B5EF4-FFF2-40B4-BE49-F238E27FC236}">
                <a16:creationId xmlns:a16="http://schemas.microsoft.com/office/drawing/2014/main" id="{94926670-0776-FBF5-36EB-C34DBC4E2B92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8919799" y="4864448"/>
            <a:ext cx="127001" cy="172816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42</a:t>
            </a:fld>
            <a:endParaRPr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78F839F-8AAF-F70D-49D9-90B044B7DB2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11999" y="-2161"/>
            <a:ext cx="8100000" cy="540001"/>
          </a:xfrm>
          <a:prstGeom prst="rect">
            <a:avLst/>
          </a:prstGeom>
        </p:spPr>
        <p:txBody>
          <a:bodyPr>
            <a:noAutofit/>
          </a:bodyPr>
          <a:lstStyle>
            <a:lvl1pPr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  <a:tab pos="5283200" algn="l"/>
                <a:tab pos="5600700" algn="l"/>
                <a:tab pos="5905500" algn="l"/>
              </a:tabLst>
            </a:lvl1pPr>
          </a:lstStyle>
          <a:p>
            <a:r>
              <a:rPr lang="en-US" dirty="0"/>
              <a:t>Expected Field Quality of MBRD4 @ Nominal Operation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114BACE-4351-0ABD-FAD7-FE59C0906D77}"/>
                  </a:ext>
                </a:extLst>
              </p:cNvPr>
              <p:cNvSpPr txBox="1"/>
              <p:nvPr/>
            </p:nvSpPr>
            <p:spPr>
              <a:xfrm>
                <a:off x="2525028" y="4577394"/>
                <a:ext cx="2470741" cy="26545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1</m:t>
                          </m:r>
                        </m:sub>
                      </m:sSub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𝑀𝑒𝑎𝑠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𝑃𝑅𝑂𝑇𝑂</m:t>
                          </m:r>
                        </m:sub>
                        <m:sup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@ </m:t>
                          </m:r>
                          <m:sSub>
                            <m:sSubPr>
                              <m:ctrlP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Arial"/>
                                </a:rPr>
                              </m:ctrlPr>
                            </m:sSubPr>
                            <m:e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Arial"/>
                                </a:rPr>
                                <m:t>𝐼</m:t>
                              </m:r>
                            </m:e>
                            <m:sub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Arial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  <m:r>
                        <a:rPr lang="it-IT" sz="1400" i="1"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it-IT" sz="1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𝑆𝑖𝑚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𝑃𝑅𝑂𝑇𝑂</m:t>
                          </m:r>
                        </m:sub>
                        <m:sup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@ </m:t>
                          </m:r>
                          <m:sSub>
                            <m:sSubPr>
                              <m:ctrlP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</m:oMath>
                  </m:oMathPara>
                </a14:m>
                <a:endParaRPr kumimoji="0" lang="en-GB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Arial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114BACE-4351-0ABD-FAD7-FE59C0906D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5028" y="4577394"/>
                <a:ext cx="2470741" cy="265457"/>
              </a:xfrm>
              <a:prstGeom prst="rect">
                <a:avLst/>
              </a:prstGeom>
              <a:blipFill>
                <a:blip r:embed="rId3"/>
                <a:stretch>
                  <a:fillRect t="-2326" b="-18605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DB2A496-093C-7431-11FF-A905F32B1E78}"/>
                  </a:ext>
                </a:extLst>
              </p:cNvPr>
              <p:cNvSpPr txBox="1"/>
              <p:nvPr/>
            </p:nvSpPr>
            <p:spPr>
              <a:xfrm>
                <a:off x="2404610" y="4824693"/>
                <a:ext cx="2623475" cy="27296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𝐸𝑋𝑃𝐸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 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𝑃𝑅𝑂𝑇𝑂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𝑆𝑖𝑚𝑢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𝑀𝐵𝑅𝐷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4</m:t>
                          </m:r>
                        </m:sub>
                        <m:sup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@ </m:t>
                          </m:r>
                          <m:sSub>
                            <m:sSubPr>
                              <m:ctrlP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</m:ctrlPr>
                            </m:sSubPr>
                            <m:e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𝐼</m:t>
                              </m:r>
                            </m:e>
                            <m:sub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+</m:t>
                      </m:r>
                      <m:sSub>
                        <m:sSub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kumimoji="0" lang="en-GB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Arial"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DB2A496-093C-7431-11FF-A905F32B1E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4610" y="4824693"/>
                <a:ext cx="2623475" cy="272960"/>
              </a:xfrm>
              <a:prstGeom prst="rect">
                <a:avLst/>
              </a:prstGeom>
              <a:blipFill>
                <a:blip r:embed="rId4"/>
                <a:stretch>
                  <a:fillRect l="-1160" b="-11111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23F86C37-81F2-192A-9E54-347D21521953}"/>
                  </a:ext>
                </a:extLst>
              </p:cNvPr>
              <p:cNvSpPr txBox="1"/>
              <p:nvPr/>
            </p:nvSpPr>
            <p:spPr>
              <a:xfrm>
                <a:off x="5513445" y="4583730"/>
                <a:ext cx="2742225" cy="23891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2</m:t>
                          </m:r>
                        </m:sub>
                      </m:sSub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𝑀𝑒𝑎𝑠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𝑀𝐵𝑅𝐷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2</m:t>
                          </m:r>
                        </m:sub>
                        <m:sup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𝑖𝑟𝑜𝑛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 @ 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𝑅𝑇</m:t>
                          </m:r>
                        </m:sup>
                      </m:sSubSup>
                      <m:r>
                        <a:rPr lang="it-IT" sz="1400" i="1"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it-IT" sz="1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𝑆𝑖𝑚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𝑀𝐵𝑅𝐷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𝑖𝑟𝑜𝑛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 @ 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𝑅𝑇</m:t>
                          </m:r>
                        </m:sup>
                      </m:sSubSup>
                    </m:oMath>
                  </m:oMathPara>
                </a14:m>
                <a:endParaRPr kumimoji="0" lang="en-GB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Arial"/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23F86C37-81F2-192A-9E54-347D215219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3445" y="4583730"/>
                <a:ext cx="2742225" cy="238912"/>
              </a:xfrm>
              <a:prstGeom prst="rect">
                <a:avLst/>
              </a:prstGeom>
              <a:blipFill>
                <a:blip r:embed="rId5"/>
                <a:stretch>
                  <a:fillRect l="-889" t="-2564" b="-17949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B3D1E926-97C8-0A3C-6355-736948F9FC8B}"/>
                  </a:ext>
                </a:extLst>
              </p:cNvPr>
              <p:cNvSpPr txBox="1"/>
              <p:nvPr/>
            </p:nvSpPr>
            <p:spPr>
              <a:xfrm>
                <a:off x="5562978" y="4847394"/>
                <a:ext cx="2554930" cy="27296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𝐸𝑋𝑃𝐸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 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𝑆𝐸𝑅𝐼𝐸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𝑆𝑖𝑚𝑢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𝑀𝐵𝑅𝐷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4</m:t>
                          </m:r>
                        </m:sub>
                        <m:sup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@ </m:t>
                          </m:r>
                          <m:sSub>
                            <m:sSubPr>
                              <m:ctrlP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</m:ctrlPr>
                            </m:sSubPr>
                            <m:e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𝐼</m:t>
                              </m:r>
                            </m:e>
                            <m:sub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+</m:t>
                      </m:r>
                      <m:sSub>
                        <m:sSub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kumimoji="0" lang="en-GB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Arial"/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B3D1E926-97C8-0A3C-6355-736948F9FC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2978" y="4847394"/>
                <a:ext cx="2554930" cy="272960"/>
              </a:xfrm>
              <a:prstGeom prst="rect">
                <a:avLst/>
              </a:prstGeom>
              <a:blipFill>
                <a:blip r:embed="rId6"/>
                <a:stretch>
                  <a:fillRect l="-1193" b="-11111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Rectangle 17">
            <a:extLst>
              <a:ext uri="{FF2B5EF4-FFF2-40B4-BE49-F238E27FC236}">
                <a16:creationId xmlns:a16="http://schemas.microsoft.com/office/drawing/2014/main" id="{03BC4740-E635-09B9-D145-CCC7467A3F5F}"/>
              </a:ext>
            </a:extLst>
          </p:cNvPr>
          <p:cNvSpPr/>
          <p:nvPr/>
        </p:nvSpPr>
        <p:spPr>
          <a:xfrm>
            <a:off x="2389286" y="4577394"/>
            <a:ext cx="2742225" cy="540001"/>
          </a:xfrm>
          <a:prstGeom prst="rect">
            <a:avLst/>
          </a:prstGeom>
          <a:noFill/>
          <a:ln w="25400" cap="flat">
            <a:solidFill>
              <a:srgbClr val="0093BE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BAEC8CF-8BFB-745A-22E6-B5F955448C1C}"/>
              </a:ext>
            </a:extLst>
          </p:cNvPr>
          <p:cNvSpPr/>
          <p:nvPr/>
        </p:nvSpPr>
        <p:spPr>
          <a:xfrm>
            <a:off x="5513445" y="4577394"/>
            <a:ext cx="2742225" cy="540001"/>
          </a:xfrm>
          <a:prstGeom prst="rect">
            <a:avLst/>
          </a:prstGeom>
          <a:noFill/>
          <a:ln w="25400" cap="flat">
            <a:solidFill>
              <a:srgbClr val="0093BE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DCB10659-69EC-8630-69F3-84BF99FC24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4121903"/>
              </p:ext>
            </p:extLst>
          </p:nvPr>
        </p:nvGraphicFramePr>
        <p:xfrm>
          <a:off x="888325" y="674622"/>
          <a:ext cx="3599999" cy="3679823"/>
        </p:xfrm>
        <a:graphic>
          <a:graphicData uri="http://schemas.openxmlformats.org/drawingml/2006/table">
            <a:tbl>
              <a:tblPr/>
              <a:tblGrid>
                <a:gridCol w="252825">
                  <a:extLst>
                    <a:ext uri="{9D8B030D-6E8A-4147-A177-3AD203B41FA5}">
                      <a16:colId xmlns:a16="http://schemas.microsoft.com/office/drawing/2014/main" val="106939101"/>
                    </a:ext>
                  </a:extLst>
                </a:gridCol>
                <a:gridCol w="370992">
                  <a:extLst>
                    <a:ext uri="{9D8B030D-6E8A-4147-A177-3AD203B41FA5}">
                      <a16:colId xmlns:a16="http://schemas.microsoft.com/office/drawing/2014/main" val="2183722962"/>
                    </a:ext>
                  </a:extLst>
                </a:gridCol>
                <a:gridCol w="684274">
                  <a:extLst>
                    <a:ext uri="{9D8B030D-6E8A-4147-A177-3AD203B41FA5}">
                      <a16:colId xmlns:a16="http://schemas.microsoft.com/office/drawing/2014/main" val="2424213071"/>
                    </a:ext>
                  </a:extLst>
                </a:gridCol>
                <a:gridCol w="618321">
                  <a:extLst>
                    <a:ext uri="{9D8B030D-6E8A-4147-A177-3AD203B41FA5}">
                      <a16:colId xmlns:a16="http://schemas.microsoft.com/office/drawing/2014/main" val="1080497441"/>
                    </a:ext>
                  </a:extLst>
                </a:gridCol>
                <a:gridCol w="370992">
                  <a:extLst>
                    <a:ext uri="{9D8B030D-6E8A-4147-A177-3AD203B41FA5}">
                      <a16:colId xmlns:a16="http://schemas.microsoft.com/office/drawing/2014/main" val="3840751585"/>
                    </a:ext>
                  </a:extLst>
                </a:gridCol>
                <a:gridCol w="684274">
                  <a:extLst>
                    <a:ext uri="{9D8B030D-6E8A-4147-A177-3AD203B41FA5}">
                      <a16:colId xmlns:a16="http://schemas.microsoft.com/office/drawing/2014/main" val="3187267549"/>
                    </a:ext>
                  </a:extLst>
                </a:gridCol>
                <a:gridCol w="618321">
                  <a:extLst>
                    <a:ext uri="{9D8B030D-6E8A-4147-A177-3AD203B41FA5}">
                      <a16:colId xmlns:a16="http://schemas.microsoft.com/office/drawing/2014/main" val="692355476"/>
                    </a:ext>
                  </a:extLst>
                </a:gridCol>
              </a:tblGrid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CENTER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3799175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AP07 @ -94 mm (AP1)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AP08 @ +94 mm (AP2)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9215934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SIMU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PROTO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SERIE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SIMU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PROTO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SERIE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8788550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5.54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4.70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-5.54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-4.70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-2.05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3545489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-11.09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4.37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-11.09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4.37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6646454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-1.32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-2.09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-0.49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813301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-1.38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3.30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4.05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-1.38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3.30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4.05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290323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-0.57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-1.64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9235026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531433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2.90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-1.06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-2.90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-1.27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1229471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8973116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b10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-2.13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-0.48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0450728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3.47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-1.56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-3.47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9471618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2.63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-2.62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2.63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-2.62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8000598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-0.55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6638007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-0.32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-0.32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856066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2176050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4510208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-1.51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-0.20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6286248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-0.62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-0.62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9963906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a10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2.78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-2.78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6403994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03579C86-5150-79E6-44A1-9960914329B0}"/>
              </a:ext>
            </a:extLst>
          </p:cNvPr>
          <p:cNvSpPr/>
          <p:nvPr/>
        </p:nvSpPr>
        <p:spPr>
          <a:xfrm>
            <a:off x="887462" y="1382400"/>
            <a:ext cx="3600000" cy="187200"/>
          </a:xfrm>
          <a:prstGeom prst="rect">
            <a:avLst/>
          </a:prstGeom>
          <a:noFill/>
          <a:ln w="25400" cap="flat">
            <a:solidFill>
              <a:schemeClr val="tx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18F9981-E966-3486-6938-291FF7480F9A}"/>
              </a:ext>
            </a:extLst>
          </p:cNvPr>
          <p:cNvSpPr/>
          <p:nvPr/>
        </p:nvSpPr>
        <p:spPr>
          <a:xfrm>
            <a:off x="887462" y="1736400"/>
            <a:ext cx="3600000" cy="187200"/>
          </a:xfrm>
          <a:prstGeom prst="rect">
            <a:avLst/>
          </a:prstGeom>
          <a:noFill/>
          <a:ln w="25400" cap="flat">
            <a:solidFill>
              <a:schemeClr val="tx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7B42D9B-1634-00AF-A99D-6C7BA40AD1A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28047" y="445697"/>
            <a:ext cx="3291843" cy="41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8239571"/>
      </p:ext>
    </p:extLst>
  </p:cSld>
  <p:clrMapOvr>
    <a:masterClrMapping/>
  </p:clrMapOvr>
  <p:transition spd="med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EF60CC-65AE-BF4F-F7B7-DF6B38EE9F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 Box 2">
            <a:extLst>
              <a:ext uri="{FF2B5EF4-FFF2-40B4-BE49-F238E27FC236}">
                <a16:creationId xmlns:a16="http://schemas.microsoft.com/office/drawing/2014/main" id="{ECC063BF-1659-1CA5-158E-FF689BF52100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8919799" y="4864448"/>
            <a:ext cx="127001" cy="17281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43</a:t>
            </a:fld>
            <a:endParaRPr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28AA054-9E4E-C462-F9C6-8712F3D1ACD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11999" y="-2161"/>
            <a:ext cx="8100000" cy="540001"/>
          </a:xfrm>
          <a:prstGeom prst="rect">
            <a:avLst/>
          </a:prstGeom>
        </p:spPr>
        <p:txBody>
          <a:bodyPr>
            <a:noAutofit/>
          </a:bodyPr>
          <a:lstStyle>
            <a:lvl1pPr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  <a:tab pos="5283200" algn="l"/>
                <a:tab pos="5600700" algn="l"/>
                <a:tab pos="5905500" algn="l"/>
              </a:tabLst>
            </a:lvl1pPr>
          </a:lstStyle>
          <a:p>
            <a:r>
              <a:rPr lang="en-US" dirty="0"/>
              <a:t>Expected Field Quality of MBRD4 @ Nominal Operation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76C333B-E485-2ED4-A9A9-E4B9C9E3EA6A}"/>
                  </a:ext>
                </a:extLst>
              </p:cNvPr>
              <p:cNvSpPr txBox="1"/>
              <p:nvPr/>
            </p:nvSpPr>
            <p:spPr>
              <a:xfrm>
                <a:off x="2525028" y="4577394"/>
                <a:ext cx="2470741" cy="26545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1</m:t>
                          </m:r>
                        </m:sub>
                      </m:sSub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𝑀𝑒𝑎𝑠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𝑃𝑅𝑂𝑇𝑂</m:t>
                          </m:r>
                        </m:sub>
                        <m:sup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@ </m:t>
                          </m:r>
                          <m:sSub>
                            <m:sSubPr>
                              <m:ctrlP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Arial"/>
                                </a:rPr>
                              </m:ctrlPr>
                            </m:sSubPr>
                            <m:e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Arial"/>
                                </a:rPr>
                                <m:t>𝐼</m:t>
                              </m:r>
                            </m:e>
                            <m:sub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Arial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  <m:r>
                        <a:rPr lang="it-IT" sz="1400" i="1"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it-IT" sz="1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𝑆𝑖𝑚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𝑃𝑅𝑂𝑇𝑂</m:t>
                          </m:r>
                        </m:sub>
                        <m:sup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@ </m:t>
                          </m:r>
                          <m:sSub>
                            <m:sSubPr>
                              <m:ctrlP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</m:oMath>
                  </m:oMathPara>
                </a14:m>
                <a:endParaRPr kumimoji="0" lang="en-GB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Arial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76C333B-E485-2ED4-A9A9-E4B9C9E3EA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5028" y="4577394"/>
                <a:ext cx="2470741" cy="265457"/>
              </a:xfrm>
              <a:prstGeom prst="rect">
                <a:avLst/>
              </a:prstGeom>
              <a:blipFill>
                <a:blip r:embed="rId3"/>
                <a:stretch>
                  <a:fillRect t="-2326" b="-18605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5FA21C2-82F4-C88C-70CE-C3AA73AD86F2}"/>
                  </a:ext>
                </a:extLst>
              </p:cNvPr>
              <p:cNvSpPr txBox="1"/>
              <p:nvPr/>
            </p:nvSpPr>
            <p:spPr>
              <a:xfrm>
                <a:off x="2404610" y="4824693"/>
                <a:ext cx="2623475" cy="27296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𝐸𝑋𝑃𝐸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 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𝑃𝑅𝑂𝑇𝑂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𝑆𝑖𝑚𝑢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𝑀𝐵𝑅𝐷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4</m:t>
                          </m:r>
                        </m:sub>
                        <m:sup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@ </m:t>
                          </m:r>
                          <m:sSub>
                            <m:sSubPr>
                              <m:ctrlP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</m:ctrlPr>
                            </m:sSubPr>
                            <m:e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𝐼</m:t>
                              </m:r>
                            </m:e>
                            <m:sub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+</m:t>
                      </m:r>
                      <m:sSub>
                        <m:sSub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kumimoji="0" lang="en-GB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Arial"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5FA21C2-82F4-C88C-70CE-C3AA73AD86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4610" y="4824693"/>
                <a:ext cx="2623475" cy="272960"/>
              </a:xfrm>
              <a:prstGeom prst="rect">
                <a:avLst/>
              </a:prstGeom>
              <a:blipFill>
                <a:blip r:embed="rId4"/>
                <a:stretch>
                  <a:fillRect l="-1160" b="-11111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DCF6616-3029-5C73-0C5D-A036249EE79A}"/>
                  </a:ext>
                </a:extLst>
              </p:cNvPr>
              <p:cNvSpPr txBox="1"/>
              <p:nvPr/>
            </p:nvSpPr>
            <p:spPr>
              <a:xfrm>
                <a:off x="5513445" y="4583730"/>
                <a:ext cx="2742225" cy="23891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2</m:t>
                          </m:r>
                        </m:sub>
                      </m:sSub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𝑀𝑒𝑎𝑠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𝑀𝐵𝑅𝐷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2</m:t>
                          </m:r>
                        </m:sub>
                        <m:sup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𝑖𝑟𝑜𝑛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 @ 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𝑅𝑇</m:t>
                          </m:r>
                        </m:sup>
                      </m:sSubSup>
                      <m:r>
                        <a:rPr lang="it-IT" sz="1400" i="1"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it-IT" sz="1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𝑆𝑖𝑚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𝑀𝐵𝑅𝐷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𝑖𝑟𝑜𝑛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 @ 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𝑅𝑇</m:t>
                          </m:r>
                        </m:sup>
                      </m:sSubSup>
                    </m:oMath>
                  </m:oMathPara>
                </a14:m>
                <a:endParaRPr kumimoji="0" lang="en-GB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Arial"/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DCF6616-3029-5C73-0C5D-A036249EE7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3445" y="4583730"/>
                <a:ext cx="2742225" cy="238912"/>
              </a:xfrm>
              <a:prstGeom prst="rect">
                <a:avLst/>
              </a:prstGeom>
              <a:blipFill>
                <a:blip r:embed="rId5"/>
                <a:stretch>
                  <a:fillRect l="-889" t="-2564" b="-17949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EAE47FCC-14F1-2034-52F5-0597CB68C10D}"/>
                  </a:ext>
                </a:extLst>
              </p:cNvPr>
              <p:cNvSpPr txBox="1"/>
              <p:nvPr/>
            </p:nvSpPr>
            <p:spPr>
              <a:xfrm>
                <a:off x="5562978" y="4847394"/>
                <a:ext cx="2554930" cy="27296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𝐸𝑋𝑃𝐸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 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𝑆𝐸𝑅𝐼𝐸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𝑆𝑖𝑚𝑢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𝑀𝐵𝑅𝐷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4</m:t>
                          </m:r>
                        </m:sub>
                        <m:sup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@ </m:t>
                          </m:r>
                          <m:sSub>
                            <m:sSubPr>
                              <m:ctrlP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</m:ctrlPr>
                            </m:sSubPr>
                            <m:e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𝐼</m:t>
                              </m:r>
                            </m:e>
                            <m:sub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+</m:t>
                      </m:r>
                      <m:sSub>
                        <m:sSub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kumimoji="0" lang="en-GB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Arial"/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EAE47FCC-14F1-2034-52F5-0597CB68C1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2978" y="4847394"/>
                <a:ext cx="2554930" cy="272960"/>
              </a:xfrm>
              <a:prstGeom prst="rect">
                <a:avLst/>
              </a:prstGeom>
              <a:blipFill>
                <a:blip r:embed="rId6"/>
                <a:stretch>
                  <a:fillRect l="-1193" b="-11111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Rectangle 17">
            <a:extLst>
              <a:ext uri="{FF2B5EF4-FFF2-40B4-BE49-F238E27FC236}">
                <a16:creationId xmlns:a16="http://schemas.microsoft.com/office/drawing/2014/main" id="{CC6F5915-1659-D260-A013-3161366C8AC6}"/>
              </a:ext>
            </a:extLst>
          </p:cNvPr>
          <p:cNvSpPr/>
          <p:nvPr/>
        </p:nvSpPr>
        <p:spPr>
          <a:xfrm>
            <a:off x="2389286" y="4577394"/>
            <a:ext cx="2742225" cy="540001"/>
          </a:xfrm>
          <a:prstGeom prst="rect">
            <a:avLst/>
          </a:prstGeom>
          <a:noFill/>
          <a:ln w="25400" cap="flat">
            <a:solidFill>
              <a:srgbClr val="0093BE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2A9F836-8FE4-12CC-F9B9-8E8625350509}"/>
              </a:ext>
            </a:extLst>
          </p:cNvPr>
          <p:cNvSpPr/>
          <p:nvPr/>
        </p:nvSpPr>
        <p:spPr>
          <a:xfrm>
            <a:off x="5513445" y="4577394"/>
            <a:ext cx="2742225" cy="540001"/>
          </a:xfrm>
          <a:prstGeom prst="rect">
            <a:avLst/>
          </a:prstGeom>
          <a:noFill/>
          <a:ln w="25400" cap="flat">
            <a:solidFill>
              <a:srgbClr val="0093BE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86051977-F378-25BF-80BC-5A803900CB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4532702"/>
              </p:ext>
            </p:extLst>
          </p:nvPr>
        </p:nvGraphicFramePr>
        <p:xfrm>
          <a:off x="888325" y="674622"/>
          <a:ext cx="3599999" cy="3679823"/>
        </p:xfrm>
        <a:graphic>
          <a:graphicData uri="http://schemas.openxmlformats.org/drawingml/2006/table">
            <a:tbl>
              <a:tblPr/>
              <a:tblGrid>
                <a:gridCol w="252825">
                  <a:extLst>
                    <a:ext uri="{9D8B030D-6E8A-4147-A177-3AD203B41FA5}">
                      <a16:colId xmlns:a16="http://schemas.microsoft.com/office/drawing/2014/main" val="106939101"/>
                    </a:ext>
                  </a:extLst>
                </a:gridCol>
                <a:gridCol w="370992">
                  <a:extLst>
                    <a:ext uri="{9D8B030D-6E8A-4147-A177-3AD203B41FA5}">
                      <a16:colId xmlns:a16="http://schemas.microsoft.com/office/drawing/2014/main" val="2183722962"/>
                    </a:ext>
                  </a:extLst>
                </a:gridCol>
                <a:gridCol w="684274">
                  <a:extLst>
                    <a:ext uri="{9D8B030D-6E8A-4147-A177-3AD203B41FA5}">
                      <a16:colId xmlns:a16="http://schemas.microsoft.com/office/drawing/2014/main" val="2424213071"/>
                    </a:ext>
                  </a:extLst>
                </a:gridCol>
                <a:gridCol w="618321">
                  <a:extLst>
                    <a:ext uri="{9D8B030D-6E8A-4147-A177-3AD203B41FA5}">
                      <a16:colId xmlns:a16="http://schemas.microsoft.com/office/drawing/2014/main" val="1080497441"/>
                    </a:ext>
                  </a:extLst>
                </a:gridCol>
                <a:gridCol w="370992">
                  <a:extLst>
                    <a:ext uri="{9D8B030D-6E8A-4147-A177-3AD203B41FA5}">
                      <a16:colId xmlns:a16="http://schemas.microsoft.com/office/drawing/2014/main" val="3840751585"/>
                    </a:ext>
                  </a:extLst>
                </a:gridCol>
                <a:gridCol w="684274">
                  <a:extLst>
                    <a:ext uri="{9D8B030D-6E8A-4147-A177-3AD203B41FA5}">
                      <a16:colId xmlns:a16="http://schemas.microsoft.com/office/drawing/2014/main" val="3187267549"/>
                    </a:ext>
                  </a:extLst>
                </a:gridCol>
                <a:gridCol w="618321">
                  <a:extLst>
                    <a:ext uri="{9D8B030D-6E8A-4147-A177-3AD203B41FA5}">
                      <a16:colId xmlns:a16="http://schemas.microsoft.com/office/drawing/2014/main" val="692355476"/>
                    </a:ext>
                  </a:extLst>
                </a:gridCol>
              </a:tblGrid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CENTER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3799175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AP07 @ -94 mm (AP1)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AP08 @ +94 mm (AP2)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9215934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SIMU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PROTO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SERIE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SIMU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PROTO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SERIE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8788550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5.54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4.70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-5.54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-4.70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-2.05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3545489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-11.09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4.37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-11.09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4.37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6646454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-1.32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-2.09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-0.49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813301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-1.38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3.30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4.05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-1.38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3.30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4.05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290323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-0.57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-1.64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9235026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531433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2.90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-1.06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-2.90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-1.27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1229471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8973116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b10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-2.13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-0.48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0450728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3.47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-1.56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-3.47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9471618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2.63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-2.62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2.63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-2.62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8000598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-0.55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6638007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-0.32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-0.32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856066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2176050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4510208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-1.51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-0.20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6286248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-0.62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-0.62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9963906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a10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2.78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-2.78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6403994"/>
                  </a:ext>
                </a:extLst>
              </a:tr>
            </a:tbl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1E160470-E686-9C47-B66E-E4B37ABCB7A5}"/>
              </a:ext>
            </a:extLst>
          </p:cNvPr>
          <p:cNvSpPr/>
          <p:nvPr/>
        </p:nvSpPr>
        <p:spPr>
          <a:xfrm>
            <a:off x="887462" y="1382400"/>
            <a:ext cx="3600000" cy="187200"/>
          </a:xfrm>
          <a:prstGeom prst="rect">
            <a:avLst/>
          </a:prstGeom>
          <a:noFill/>
          <a:ln w="25400" cap="flat">
            <a:solidFill>
              <a:schemeClr val="tx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32FD58D-9224-86F4-9D79-D38DCDD5C77E}"/>
              </a:ext>
            </a:extLst>
          </p:cNvPr>
          <p:cNvSpPr/>
          <p:nvPr/>
        </p:nvSpPr>
        <p:spPr>
          <a:xfrm>
            <a:off x="887462" y="1736400"/>
            <a:ext cx="3600000" cy="187200"/>
          </a:xfrm>
          <a:prstGeom prst="rect">
            <a:avLst/>
          </a:prstGeom>
          <a:noFill/>
          <a:ln w="25400" cap="flat">
            <a:solidFill>
              <a:schemeClr val="tx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0C22438-FDF6-F122-56F3-AFD9D4A6F9C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11398" y="445697"/>
            <a:ext cx="3263474" cy="41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5050348"/>
      </p:ext>
    </p:extLst>
  </p:cSld>
  <p:clrMapOvr>
    <a:masterClrMapping/>
  </p:clrMapOvr>
  <p:transition spd="med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EAA214-6006-48B5-A520-235915D830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 Box 2">
            <a:extLst>
              <a:ext uri="{FF2B5EF4-FFF2-40B4-BE49-F238E27FC236}">
                <a16:creationId xmlns:a16="http://schemas.microsoft.com/office/drawing/2014/main" id="{6DDAEE7B-B45C-EEA8-5136-5F0E24D92224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8919799" y="4864448"/>
            <a:ext cx="127001" cy="172816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44</a:t>
            </a:fld>
            <a:endParaRPr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B1E4A5F-9E21-74EE-CDB7-D97B7A527F7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11999" y="-2161"/>
            <a:ext cx="8100000" cy="540001"/>
          </a:xfrm>
          <a:prstGeom prst="rect">
            <a:avLst/>
          </a:prstGeom>
        </p:spPr>
        <p:txBody>
          <a:bodyPr>
            <a:noAutofit/>
          </a:bodyPr>
          <a:lstStyle>
            <a:lvl1pPr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  <a:tab pos="5283200" algn="l"/>
                <a:tab pos="5600700" algn="l"/>
                <a:tab pos="5905500" algn="l"/>
              </a:tabLst>
            </a:lvl1pPr>
          </a:lstStyle>
          <a:p>
            <a:r>
              <a:rPr lang="en-US" dirty="0"/>
              <a:t>Expected Field Quality of MBRD4 @ Nominal Operation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5B02120-F853-1991-F3E0-5FF605F3ADF7}"/>
                  </a:ext>
                </a:extLst>
              </p:cNvPr>
              <p:cNvSpPr txBox="1"/>
              <p:nvPr/>
            </p:nvSpPr>
            <p:spPr>
              <a:xfrm>
                <a:off x="2525028" y="4577394"/>
                <a:ext cx="2470741" cy="26545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1</m:t>
                          </m:r>
                        </m:sub>
                      </m:sSub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𝑀𝑒𝑎𝑠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𝑃𝑅𝑂𝑇𝑂</m:t>
                          </m:r>
                        </m:sub>
                        <m:sup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@ </m:t>
                          </m:r>
                          <m:sSub>
                            <m:sSubPr>
                              <m:ctrlP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Arial"/>
                                </a:rPr>
                              </m:ctrlPr>
                            </m:sSubPr>
                            <m:e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Arial"/>
                                </a:rPr>
                                <m:t>𝐼</m:t>
                              </m:r>
                            </m:e>
                            <m:sub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Arial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  <m:r>
                        <a:rPr lang="it-IT" sz="1400" i="1"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it-IT" sz="1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𝑆𝑖𝑚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𝑃𝑅𝑂𝑇𝑂</m:t>
                          </m:r>
                        </m:sub>
                        <m:sup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@ </m:t>
                          </m:r>
                          <m:sSub>
                            <m:sSubPr>
                              <m:ctrlP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</m:oMath>
                  </m:oMathPara>
                </a14:m>
                <a:endParaRPr kumimoji="0" lang="en-GB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Arial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CC818A4-3B45-1F98-9FE9-112353D19E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5028" y="4577394"/>
                <a:ext cx="2470741" cy="265457"/>
              </a:xfrm>
              <a:prstGeom prst="rect">
                <a:avLst/>
              </a:prstGeom>
              <a:blipFill>
                <a:blip r:embed="rId3"/>
                <a:stretch>
                  <a:fillRect t="-2326" b="-18605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4C09404-722E-1888-5BDC-16B2FE2B5402}"/>
                  </a:ext>
                </a:extLst>
              </p:cNvPr>
              <p:cNvSpPr txBox="1"/>
              <p:nvPr/>
            </p:nvSpPr>
            <p:spPr>
              <a:xfrm>
                <a:off x="2404610" y="4824693"/>
                <a:ext cx="2623475" cy="27296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𝐸𝑋𝑃𝐸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 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𝑃𝑅𝑂𝑇𝑂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𝑆𝑖𝑚𝑢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𝑀𝐵𝑅𝐷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4</m:t>
                          </m:r>
                        </m:sub>
                        <m:sup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@ </m:t>
                          </m:r>
                          <m:sSub>
                            <m:sSubPr>
                              <m:ctrlP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</m:ctrlPr>
                            </m:sSubPr>
                            <m:e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𝐼</m:t>
                              </m:r>
                            </m:e>
                            <m:sub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+</m:t>
                      </m:r>
                      <m:sSub>
                        <m:sSub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kumimoji="0" lang="en-GB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Arial"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258197A-E5A0-9B98-6CD2-131D7559B3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4610" y="4824693"/>
                <a:ext cx="2623475" cy="272960"/>
              </a:xfrm>
              <a:prstGeom prst="rect">
                <a:avLst/>
              </a:prstGeom>
              <a:blipFill>
                <a:blip r:embed="rId4"/>
                <a:stretch>
                  <a:fillRect l="-1160" b="-11111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04D6FFC9-81B9-6748-C558-8BFF42C74FE7}"/>
                  </a:ext>
                </a:extLst>
              </p:cNvPr>
              <p:cNvSpPr txBox="1"/>
              <p:nvPr/>
            </p:nvSpPr>
            <p:spPr>
              <a:xfrm>
                <a:off x="5513445" y="4583730"/>
                <a:ext cx="2742225" cy="23891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2</m:t>
                          </m:r>
                        </m:sub>
                      </m:sSub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𝑀𝑒𝑎𝑠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𝑀𝐵𝑅𝐷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2</m:t>
                          </m:r>
                        </m:sub>
                        <m:sup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𝑖𝑟𝑜𝑛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 @ 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𝑅𝑇</m:t>
                          </m:r>
                        </m:sup>
                      </m:sSubSup>
                      <m:r>
                        <a:rPr lang="it-IT" sz="1400" i="1"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it-IT" sz="1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𝑆𝑖𝑚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𝑀𝐵𝑅𝐷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𝑖𝑟𝑜𝑛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 @ 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𝑅𝑇</m:t>
                          </m:r>
                        </m:sup>
                      </m:sSubSup>
                    </m:oMath>
                  </m:oMathPara>
                </a14:m>
                <a:endParaRPr kumimoji="0" lang="en-GB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Arial"/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B95ECD4-131E-FE2C-1152-A3CE737EB0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3445" y="4583730"/>
                <a:ext cx="2742225" cy="238912"/>
              </a:xfrm>
              <a:prstGeom prst="rect">
                <a:avLst/>
              </a:prstGeom>
              <a:blipFill>
                <a:blip r:embed="rId5"/>
                <a:stretch>
                  <a:fillRect l="-889" t="-2564" b="-17949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458F3966-2729-ECB5-7DCA-CC5776D4512E}"/>
                  </a:ext>
                </a:extLst>
              </p:cNvPr>
              <p:cNvSpPr txBox="1"/>
              <p:nvPr/>
            </p:nvSpPr>
            <p:spPr>
              <a:xfrm>
                <a:off x="5562978" y="4847394"/>
                <a:ext cx="2554930" cy="27296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𝐸𝑋𝑃𝐸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 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𝑆𝐸𝑅𝐼𝐸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𝑆𝑖𝑚𝑢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𝑀𝐵𝑅𝐷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4</m:t>
                          </m:r>
                        </m:sub>
                        <m:sup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@ </m:t>
                          </m:r>
                          <m:sSub>
                            <m:sSubPr>
                              <m:ctrlP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</m:ctrlPr>
                            </m:sSubPr>
                            <m:e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𝐼</m:t>
                              </m:r>
                            </m:e>
                            <m:sub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+</m:t>
                      </m:r>
                      <m:sSub>
                        <m:sSub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kumimoji="0" lang="en-GB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Arial"/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EE949CC3-123D-D1A7-4AAC-77941167A6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2978" y="4847394"/>
                <a:ext cx="2554930" cy="272960"/>
              </a:xfrm>
              <a:prstGeom prst="rect">
                <a:avLst/>
              </a:prstGeom>
              <a:blipFill>
                <a:blip r:embed="rId6"/>
                <a:stretch>
                  <a:fillRect l="-1193" b="-11111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Rectangle 17">
            <a:extLst>
              <a:ext uri="{FF2B5EF4-FFF2-40B4-BE49-F238E27FC236}">
                <a16:creationId xmlns:a16="http://schemas.microsoft.com/office/drawing/2014/main" id="{1DF10EFD-7582-2034-F7F5-64D89B028412}"/>
              </a:ext>
            </a:extLst>
          </p:cNvPr>
          <p:cNvSpPr/>
          <p:nvPr/>
        </p:nvSpPr>
        <p:spPr>
          <a:xfrm>
            <a:off x="2389286" y="4577394"/>
            <a:ext cx="2742225" cy="540001"/>
          </a:xfrm>
          <a:prstGeom prst="rect">
            <a:avLst/>
          </a:prstGeom>
          <a:noFill/>
          <a:ln w="25400" cap="flat">
            <a:solidFill>
              <a:srgbClr val="0093BE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34A99EE-F1A1-1BF6-4514-6BF5D99C355F}"/>
              </a:ext>
            </a:extLst>
          </p:cNvPr>
          <p:cNvSpPr/>
          <p:nvPr/>
        </p:nvSpPr>
        <p:spPr>
          <a:xfrm>
            <a:off x="5513445" y="4577394"/>
            <a:ext cx="2742225" cy="540001"/>
          </a:xfrm>
          <a:prstGeom prst="rect">
            <a:avLst/>
          </a:prstGeom>
          <a:noFill/>
          <a:ln w="25400" cap="flat">
            <a:solidFill>
              <a:srgbClr val="0093BE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D57FFD9-16BE-8378-9C22-8865384CA641}"/>
              </a:ext>
            </a:extLst>
          </p:cNvPr>
          <p:cNvGraphicFramePr>
            <a:graphicFrameLocks noGrp="1"/>
          </p:cNvGraphicFramePr>
          <p:nvPr/>
        </p:nvGraphicFramePr>
        <p:xfrm>
          <a:off x="888324" y="674621"/>
          <a:ext cx="3599999" cy="3679823"/>
        </p:xfrm>
        <a:graphic>
          <a:graphicData uri="http://schemas.openxmlformats.org/drawingml/2006/table">
            <a:tbl>
              <a:tblPr/>
              <a:tblGrid>
                <a:gridCol w="252825">
                  <a:extLst>
                    <a:ext uri="{9D8B030D-6E8A-4147-A177-3AD203B41FA5}">
                      <a16:colId xmlns:a16="http://schemas.microsoft.com/office/drawing/2014/main" val="269906430"/>
                    </a:ext>
                  </a:extLst>
                </a:gridCol>
                <a:gridCol w="370992">
                  <a:extLst>
                    <a:ext uri="{9D8B030D-6E8A-4147-A177-3AD203B41FA5}">
                      <a16:colId xmlns:a16="http://schemas.microsoft.com/office/drawing/2014/main" val="2474669314"/>
                    </a:ext>
                  </a:extLst>
                </a:gridCol>
                <a:gridCol w="684274">
                  <a:extLst>
                    <a:ext uri="{9D8B030D-6E8A-4147-A177-3AD203B41FA5}">
                      <a16:colId xmlns:a16="http://schemas.microsoft.com/office/drawing/2014/main" val="4193349120"/>
                    </a:ext>
                  </a:extLst>
                </a:gridCol>
                <a:gridCol w="618321">
                  <a:extLst>
                    <a:ext uri="{9D8B030D-6E8A-4147-A177-3AD203B41FA5}">
                      <a16:colId xmlns:a16="http://schemas.microsoft.com/office/drawing/2014/main" val="2349038468"/>
                    </a:ext>
                  </a:extLst>
                </a:gridCol>
                <a:gridCol w="370992">
                  <a:extLst>
                    <a:ext uri="{9D8B030D-6E8A-4147-A177-3AD203B41FA5}">
                      <a16:colId xmlns:a16="http://schemas.microsoft.com/office/drawing/2014/main" val="2486311763"/>
                    </a:ext>
                  </a:extLst>
                </a:gridCol>
                <a:gridCol w="684274">
                  <a:extLst>
                    <a:ext uri="{9D8B030D-6E8A-4147-A177-3AD203B41FA5}">
                      <a16:colId xmlns:a16="http://schemas.microsoft.com/office/drawing/2014/main" val="3600116781"/>
                    </a:ext>
                  </a:extLst>
                </a:gridCol>
                <a:gridCol w="618321">
                  <a:extLst>
                    <a:ext uri="{9D8B030D-6E8A-4147-A177-3AD203B41FA5}">
                      <a16:colId xmlns:a16="http://schemas.microsoft.com/office/drawing/2014/main" val="2867280315"/>
                    </a:ext>
                  </a:extLst>
                </a:gridCol>
              </a:tblGrid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INTEGRATED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0083049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AP07 @ -94 mm (AP1)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AP08 @ +94 mm (AP2)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9833364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SIMU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PROTO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SERIE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SIMU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PROTO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SERIE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1492673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-3.52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-4.48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-4.74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3.52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4.48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4.74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7790358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-10.80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4.70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3.15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-10.80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4.70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3.15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9706340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-0.71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-1.69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877996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-2.64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-2.64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1191636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-0.43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-1.63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2202085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8286126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3.24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-1.08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-3.24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-1.32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6216287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8343674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b10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-2.49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-0.42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430077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3.20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-1.09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-0.90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-3.20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6563849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3.08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-3.16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3.08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-3.16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7928524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-0.34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-0.45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-0.46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4792325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-0.35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-0.35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5487354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6175082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0843010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-1.20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6220139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-0.72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-0.72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5282713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a10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-0.83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3340495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AE5551D4-E037-FFE2-BA89-EAFA3DCAB95E}"/>
              </a:ext>
            </a:extLst>
          </p:cNvPr>
          <p:cNvSpPr/>
          <p:nvPr/>
        </p:nvSpPr>
        <p:spPr>
          <a:xfrm>
            <a:off x="887462" y="1382400"/>
            <a:ext cx="3600000" cy="187200"/>
          </a:xfrm>
          <a:prstGeom prst="rect">
            <a:avLst/>
          </a:prstGeom>
          <a:noFill/>
          <a:ln w="25400" cap="flat">
            <a:solidFill>
              <a:schemeClr val="tx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BA25424-C751-4E5D-AA5C-6C3ED697F5BE}"/>
              </a:ext>
            </a:extLst>
          </p:cNvPr>
          <p:cNvSpPr/>
          <p:nvPr/>
        </p:nvSpPr>
        <p:spPr>
          <a:xfrm>
            <a:off x="887462" y="1736400"/>
            <a:ext cx="3600000" cy="187200"/>
          </a:xfrm>
          <a:prstGeom prst="rect">
            <a:avLst/>
          </a:prstGeom>
          <a:noFill/>
          <a:ln w="25400" cap="flat">
            <a:solidFill>
              <a:schemeClr val="tx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597C8E8-1E3C-51BE-5F10-CD2EB371EF6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11396" y="448422"/>
            <a:ext cx="3422870" cy="41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179261"/>
      </p:ext>
    </p:extLst>
  </p:cSld>
  <p:clrMapOvr>
    <a:masterClrMapping/>
  </p:clrMapOvr>
  <p:transition spd="med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CD8D21-C2FA-D446-D837-5F1E88596A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 Box 2">
            <a:extLst>
              <a:ext uri="{FF2B5EF4-FFF2-40B4-BE49-F238E27FC236}">
                <a16:creationId xmlns:a16="http://schemas.microsoft.com/office/drawing/2014/main" id="{24B801B7-FFAC-2E66-A3D8-3B851A7A7661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8919799" y="4864448"/>
            <a:ext cx="127001" cy="17281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45</a:t>
            </a:fld>
            <a:endParaRPr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E981146-0D7C-8392-0FB7-F1DEAB483E4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11999" y="-2161"/>
            <a:ext cx="8100000" cy="540001"/>
          </a:xfrm>
          <a:prstGeom prst="rect">
            <a:avLst/>
          </a:prstGeom>
        </p:spPr>
        <p:txBody>
          <a:bodyPr>
            <a:noAutofit/>
          </a:bodyPr>
          <a:lstStyle>
            <a:lvl1pPr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  <a:tab pos="5283200" algn="l"/>
                <a:tab pos="5600700" algn="l"/>
                <a:tab pos="5905500" algn="l"/>
              </a:tabLst>
            </a:lvl1pPr>
          </a:lstStyle>
          <a:p>
            <a:r>
              <a:rPr lang="en-US" dirty="0"/>
              <a:t>Expected Field Quality of MBRD4 @ Nominal Operation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D4D999AD-2363-6141-203C-F5C776D72CC6}"/>
                  </a:ext>
                </a:extLst>
              </p:cNvPr>
              <p:cNvSpPr txBox="1"/>
              <p:nvPr/>
            </p:nvSpPr>
            <p:spPr>
              <a:xfrm>
                <a:off x="2525028" y="4577394"/>
                <a:ext cx="2470741" cy="26545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1</m:t>
                          </m:r>
                        </m:sub>
                      </m:sSub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𝑀𝑒𝑎𝑠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𝑃𝑅𝑂𝑇𝑂</m:t>
                          </m:r>
                        </m:sub>
                        <m:sup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@ </m:t>
                          </m:r>
                          <m:sSub>
                            <m:sSubPr>
                              <m:ctrlP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Arial"/>
                                </a:rPr>
                              </m:ctrlPr>
                            </m:sSubPr>
                            <m:e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Arial"/>
                                </a:rPr>
                                <m:t>𝐼</m:t>
                              </m:r>
                            </m:e>
                            <m:sub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Arial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  <m:r>
                        <a:rPr lang="it-IT" sz="1400" i="1"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it-IT" sz="1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𝑆𝑖𝑚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𝑃𝑅𝑂𝑇𝑂</m:t>
                          </m:r>
                        </m:sub>
                        <m:sup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@ </m:t>
                          </m:r>
                          <m:sSub>
                            <m:sSubPr>
                              <m:ctrlP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</m:oMath>
                  </m:oMathPara>
                </a14:m>
                <a:endParaRPr kumimoji="0" lang="en-GB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Arial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D4D999AD-2363-6141-203C-F5C776D72C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5028" y="4577394"/>
                <a:ext cx="2470741" cy="265457"/>
              </a:xfrm>
              <a:prstGeom prst="rect">
                <a:avLst/>
              </a:prstGeom>
              <a:blipFill>
                <a:blip r:embed="rId3"/>
                <a:stretch>
                  <a:fillRect t="-2326" b="-18605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6151262-BB15-0927-D3A4-24D04D49EA5C}"/>
                  </a:ext>
                </a:extLst>
              </p:cNvPr>
              <p:cNvSpPr txBox="1"/>
              <p:nvPr/>
            </p:nvSpPr>
            <p:spPr>
              <a:xfrm>
                <a:off x="2404610" y="4824693"/>
                <a:ext cx="2623475" cy="27296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𝐸𝑋𝑃𝐸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 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𝑃𝑅𝑂𝑇𝑂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𝑆𝑖𝑚𝑢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𝑀𝐵𝑅𝐷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4</m:t>
                          </m:r>
                        </m:sub>
                        <m:sup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@ </m:t>
                          </m:r>
                          <m:sSub>
                            <m:sSubPr>
                              <m:ctrlP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</m:ctrlPr>
                            </m:sSubPr>
                            <m:e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𝐼</m:t>
                              </m:r>
                            </m:e>
                            <m:sub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+</m:t>
                      </m:r>
                      <m:sSub>
                        <m:sSub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kumimoji="0" lang="en-GB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Arial"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6151262-BB15-0927-D3A4-24D04D49EA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4610" y="4824693"/>
                <a:ext cx="2623475" cy="272960"/>
              </a:xfrm>
              <a:prstGeom prst="rect">
                <a:avLst/>
              </a:prstGeom>
              <a:blipFill>
                <a:blip r:embed="rId4"/>
                <a:stretch>
                  <a:fillRect l="-1160" b="-11111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B87CC98-C9ED-8BDF-4E52-05B23F5BC166}"/>
                  </a:ext>
                </a:extLst>
              </p:cNvPr>
              <p:cNvSpPr txBox="1"/>
              <p:nvPr/>
            </p:nvSpPr>
            <p:spPr>
              <a:xfrm>
                <a:off x="5513445" y="4583730"/>
                <a:ext cx="2742225" cy="23891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2</m:t>
                          </m:r>
                        </m:sub>
                      </m:sSub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𝑀𝑒𝑎𝑠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𝑀𝐵𝑅𝐷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2</m:t>
                          </m:r>
                        </m:sub>
                        <m:sup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𝑖𝑟𝑜𝑛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 @ 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𝑅𝑇</m:t>
                          </m:r>
                        </m:sup>
                      </m:sSubSup>
                      <m:r>
                        <a:rPr lang="it-IT" sz="1400" i="1"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it-IT" sz="1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𝑆𝑖𝑚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𝑀𝐵𝑅𝐷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𝑖𝑟𝑜𝑛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 @ 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𝑅𝑇</m:t>
                          </m:r>
                        </m:sup>
                      </m:sSubSup>
                    </m:oMath>
                  </m:oMathPara>
                </a14:m>
                <a:endParaRPr kumimoji="0" lang="en-GB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Arial"/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B87CC98-C9ED-8BDF-4E52-05B23F5BC1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3445" y="4583730"/>
                <a:ext cx="2742225" cy="238912"/>
              </a:xfrm>
              <a:prstGeom prst="rect">
                <a:avLst/>
              </a:prstGeom>
              <a:blipFill>
                <a:blip r:embed="rId5"/>
                <a:stretch>
                  <a:fillRect l="-889" t="-2564" b="-17949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9EF86114-8682-4965-832C-BCE9E4EE30BA}"/>
                  </a:ext>
                </a:extLst>
              </p:cNvPr>
              <p:cNvSpPr txBox="1"/>
              <p:nvPr/>
            </p:nvSpPr>
            <p:spPr>
              <a:xfrm>
                <a:off x="5562978" y="4847394"/>
                <a:ext cx="2554930" cy="27296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𝐸𝑋𝑃𝐸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 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𝑆𝐸𝑅𝐼𝐸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𝑆𝑖𝑚𝑢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𝑀𝐵𝑅𝐷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4</m:t>
                          </m:r>
                        </m:sub>
                        <m:sup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@ </m:t>
                          </m:r>
                          <m:sSub>
                            <m:sSubPr>
                              <m:ctrlP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</m:ctrlPr>
                            </m:sSubPr>
                            <m:e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𝐼</m:t>
                              </m:r>
                            </m:e>
                            <m:sub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+</m:t>
                      </m:r>
                      <m:sSub>
                        <m:sSub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kumimoji="0" lang="en-GB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Arial"/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9EF86114-8682-4965-832C-BCE9E4EE30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2978" y="4847394"/>
                <a:ext cx="2554930" cy="272960"/>
              </a:xfrm>
              <a:prstGeom prst="rect">
                <a:avLst/>
              </a:prstGeom>
              <a:blipFill>
                <a:blip r:embed="rId6"/>
                <a:stretch>
                  <a:fillRect l="-1193" b="-11111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Rectangle 17">
            <a:extLst>
              <a:ext uri="{FF2B5EF4-FFF2-40B4-BE49-F238E27FC236}">
                <a16:creationId xmlns:a16="http://schemas.microsoft.com/office/drawing/2014/main" id="{5D11E0C9-2DCF-1D63-96AE-B5C5A9E6A683}"/>
              </a:ext>
            </a:extLst>
          </p:cNvPr>
          <p:cNvSpPr/>
          <p:nvPr/>
        </p:nvSpPr>
        <p:spPr>
          <a:xfrm>
            <a:off x="2389286" y="4577394"/>
            <a:ext cx="2742225" cy="540001"/>
          </a:xfrm>
          <a:prstGeom prst="rect">
            <a:avLst/>
          </a:prstGeom>
          <a:noFill/>
          <a:ln w="25400" cap="flat">
            <a:solidFill>
              <a:srgbClr val="0093BE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B7A7E9D-1131-19C0-BC22-F4C407280B3F}"/>
              </a:ext>
            </a:extLst>
          </p:cNvPr>
          <p:cNvSpPr/>
          <p:nvPr/>
        </p:nvSpPr>
        <p:spPr>
          <a:xfrm>
            <a:off x="5513445" y="4577394"/>
            <a:ext cx="2742225" cy="540001"/>
          </a:xfrm>
          <a:prstGeom prst="rect">
            <a:avLst/>
          </a:prstGeom>
          <a:noFill/>
          <a:ln w="25400" cap="flat">
            <a:solidFill>
              <a:srgbClr val="0093BE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ABDDD4C4-E061-168C-EA99-2523DB4C3E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0886542"/>
              </p:ext>
            </p:extLst>
          </p:nvPr>
        </p:nvGraphicFramePr>
        <p:xfrm>
          <a:off x="888324" y="674621"/>
          <a:ext cx="3599999" cy="3679823"/>
        </p:xfrm>
        <a:graphic>
          <a:graphicData uri="http://schemas.openxmlformats.org/drawingml/2006/table">
            <a:tbl>
              <a:tblPr/>
              <a:tblGrid>
                <a:gridCol w="252825">
                  <a:extLst>
                    <a:ext uri="{9D8B030D-6E8A-4147-A177-3AD203B41FA5}">
                      <a16:colId xmlns:a16="http://schemas.microsoft.com/office/drawing/2014/main" val="269906430"/>
                    </a:ext>
                  </a:extLst>
                </a:gridCol>
                <a:gridCol w="370992">
                  <a:extLst>
                    <a:ext uri="{9D8B030D-6E8A-4147-A177-3AD203B41FA5}">
                      <a16:colId xmlns:a16="http://schemas.microsoft.com/office/drawing/2014/main" val="2474669314"/>
                    </a:ext>
                  </a:extLst>
                </a:gridCol>
                <a:gridCol w="684274">
                  <a:extLst>
                    <a:ext uri="{9D8B030D-6E8A-4147-A177-3AD203B41FA5}">
                      <a16:colId xmlns:a16="http://schemas.microsoft.com/office/drawing/2014/main" val="4193349120"/>
                    </a:ext>
                  </a:extLst>
                </a:gridCol>
                <a:gridCol w="618321">
                  <a:extLst>
                    <a:ext uri="{9D8B030D-6E8A-4147-A177-3AD203B41FA5}">
                      <a16:colId xmlns:a16="http://schemas.microsoft.com/office/drawing/2014/main" val="2349038468"/>
                    </a:ext>
                  </a:extLst>
                </a:gridCol>
                <a:gridCol w="370992">
                  <a:extLst>
                    <a:ext uri="{9D8B030D-6E8A-4147-A177-3AD203B41FA5}">
                      <a16:colId xmlns:a16="http://schemas.microsoft.com/office/drawing/2014/main" val="2486311763"/>
                    </a:ext>
                  </a:extLst>
                </a:gridCol>
                <a:gridCol w="684274">
                  <a:extLst>
                    <a:ext uri="{9D8B030D-6E8A-4147-A177-3AD203B41FA5}">
                      <a16:colId xmlns:a16="http://schemas.microsoft.com/office/drawing/2014/main" val="3600116781"/>
                    </a:ext>
                  </a:extLst>
                </a:gridCol>
                <a:gridCol w="618321">
                  <a:extLst>
                    <a:ext uri="{9D8B030D-6E8A-4147-A177-3AD203B41FA5}">
                      <a16:colId xmlns:a16="http://schemas.microsoft.com/office/drawing/2014/main" val="2867280315"/>
                    </a:ext>
                  </a:extLst>
                </a:gridCol>
              </a:tblGrid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INTEGRATED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0083049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AP07 @ -94 mm (AP1)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AP08 @ +94 mm (AP2)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9833364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SIMU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PROTO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SERIE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SIMU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PROTO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SERIE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1492673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-3.52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-4.48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-4.74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3.52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4.48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4.74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7790358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-10.80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4.70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3.15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-10.80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4.70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3.15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9706340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-0.71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-1.69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877996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-2.64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-2.64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1191636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-0.43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-1.63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2202085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8286126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3.24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-1.08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-3.24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-1.32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6216287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8343674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b10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-2.49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-0.42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430077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3.20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-1.09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-0.90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-3.20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6563849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3.08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-3.16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3.08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-3.16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7928524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-0.34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-0.45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-0.46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4792325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-0.35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-0.35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5487354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6175082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0843010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-1.20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6220139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-0.72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-0.72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5282713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a10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-0.83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3340495"/>
                  </a:ext>
                </a:extLst>
              </a:tr>
            </a:tbl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0F8DCA6A-BE9C-97EB-7B86-3E4F07D8A031}"/>
              </a:ext>
            </a:extLst>
          </p:cNvPr>
          <p:cNvSpPr/>
          <p:nvPr/>
        </p:nvSpPr>
        <p:spPr>
          <a:xfrm>
            <a:off x="887462" y="1382400"/>
            <a:ext cx="3600000" cy="187200"/>
          </a:xfrm>
          <a:prstGeom prst="rect">
            <a:avLst/>
          </a:prstGeom>
          <a:noFill/>
          <a:ln w="25400" cap="flat">
            <a:solidFill>
              <a:schemeClr val="tx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8C34178-8627-01DC-CACA-1B826BCCBBDE}"/>
              </a:ext>
            </a:extLst>
          </p:cNvPr>
          <p:cNvSpPr/>
          <p:nvPr/>
        </p:nvSpPr>
        <p:spPr>
          <a:xfrm>
            <a:off x="887462" y="1736400"/>
            <a:ext cx="3600000" cy="187200"/>
          </a:xfrm>
          <a:prstGeom prst="rect">
            <a:avLst/>
          </a:prstGeom>
          <a:noFill/>
          <a:ln w="25400" cap="flat">
            <a:solidFill>
              <a:schemeClr val="tx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98082E8-ADAB-6D71-0AB2-B95D27F64DD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15964" y="448422"/>
            <a:ext cx="3288369" cy="41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1968523"/>
      </p:ext>
    </p:extLst>
  </p:cSld>
  <p:clrMapOvr>
    <a:masterClrMapping/>
  </p:clrMapOvr>
  <p:transition spd="med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618B6F-81F5-BDD6-9DAD-EEED95A34A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 Box 2">
            <a:extLst>
              <a:ext uri="{FF2B5EF4-FFF2-40B4-BE49-F238E27FC236}">
                <a16:creationId xmlns:a16="http://schemas.microsoft.com/office/drawing/2014/main" id="{3F8F6AB0-B244-F719-B493-F833AE4D38F2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8919799" y="4864448"/>
            <a:ext cx="127001" cy="172816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46</a:t>
            </a:fld>
            <a:endParaRPr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4EEC936-8349-BF4D-1FB0-5B5FA5687C4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11999" y="-2161"/>
            <a:ext cx="7920002" cy="540001"/>
          </a:xfrm>
          <a:prstGeom prst="rect">
            <a:avLst/>
          </a:prstGeom>
        </p:spPr>
        <p:txBody>
          <a:bodyPr>
            <a:noAutofit/>
          </a:bodyPr>
          <a:lstStyle>
            <a:lvl1pPr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  <a:tab pos="5283200" algn="l"/>
                <a:tab pos="5600700" algn="l"/>
                <a:tab pos="5905500" algn="l"/>
              </a:tabLst>
            </a:lvl1pPr>
          </a:lstStyle>
          <a:p>
            <a:r>
              <a:rPr lang="en-US" dirty="0"/>
              <a:t>MBRD5</a:t>
            </a:r>
          </a:p>
        </p:txBody>
      </p:sp>
      <p:sp>
        <p:nvSpPr>
          <p:cNvPr id="3" name="Text Box 2">
            <a:extLst>
              <a:ext uri="{FF2B5EF4-FFF2-40B4-BE49-F238E27FC236}">
                <a16:creationId xmlns:a16="http://schemas.microsoft.com/office/drawing/2014/main" id="{A6BF5C4F-2CC2-9217-FFB2-3AD1F935D6FF}"/>
              </a:ext>
            </a:extLst>
          </p:cNvPr>
          <p:cNvSpPr txBox="1">
            <a:spLocks/>
          </p:cNvSpPr>
          <p:nvPr/>
        </p:nvSpPr>
        <p:spPr>
          <a:xfrm>
            <a:off x="8919799" y="4864448"/>
            <a:ext cx="127001" cy="1728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b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2286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743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3200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3657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86CB4B4D-7CA3-9044-876B-883B54F8677D}" type="slidenum">
              <a:rPr lang="en-GB" smtClean="0"/>
              <a:pPr/>
              <a:t>46</a:t>
            </a:fld>
            <a:endParaRPr lang="en-GB" dirty="0"/>
          </a:p>
        </p:txBody>
      </p:sp>
      <p:sp>
        <p:nvSpPr>
          <p:cNvPr id="6" name="CERN/INFN Agreements…">
            <a:extLst>
              <a:ext uri="{FF2B5EF4-FFF2-40B4-BE49-F238E27FC236}">
                <a16:creationId xmlns:a16="http://schemas.microsoft.com/office/drawing/2014/main" id="{6CFEF0A7-846B-E106-215C-873C3EE6D7DF}"/>
              </a:ext>
            </a:extLst>
          </p:cNvPr>
          <p:cNvSpPr txBox="1">
            <a:spLocks/>
          </p:cNvSpPr>
          <p:nvPr/>
        </p:nvSpPr>
        <p:spPr>
          <a:xfrm>
            <a:off x="2515017" y="835454"/>
            <a:ext cx="1080000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m="http://schemas.openxmlformats.org/officeDocument/2006/math" xmlns="" xmlns:a14="http://schemas.microsoft.com/office/drawing/2010/main" xmlns:mc="http://schemas.openxmlformats.org/markup-compatibility/2006" val="1"/>
            </a:ext>
          </a:extLst>
        </p:spPr>
        <p:txBody>
          <a:bodyPr wrap="square" lIns="0" tIns="0" rIns="0" bIns="0">
            <a:spAutoFit/>
          </a:bodyPr>
          <a:lstStyle>
            <a:lvl1pPr marL="254000" marR="0" indent="-2540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1pPr>
            <a:lvl2pPr marL="4064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0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2pPr>
            <a:lvl3pPr marL="6096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3pPr>
            <a:lvl4pPr marL="8128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4pPr>
            <a:lvl5pPr marL="10160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5pPr>
            <a:lvl6pPr marL="25374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6pPr>
            <a:lvl7pPr marL="29946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7pPr>
            <a:lvl8pPr marL="34518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8pPr>
            <a:lvl9pPr marL="39090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9pPr>
          </a:lstStyle>
          <a:p>
            <a:pPr marL="0" lvl="1" indent="0" algn="ctr" hangingPunct="1">
              <a:buClr>
                <a:srgbClr val="C00000"/>
              </a:buClr>
              <a:buSzPct val="140000"/>
              <a:buNone/>
            </a:pPr>
            <a:r>
              <a:rPr lang="en-US" sz="1800" b="1" dirty="0">
                <a:solidFill>
                  <a:srgbClr val="0093BE"/>
                </a:solidFill>
              </a:rPr>
              <a:t>Shimming1</a:t>
            </a:r>
          </a:p>
        </p:txBody>
      </p:sp>
      <p:sp>
        <p:nvSpPr>
          <p:cNvPr id="7" name="CERN/INFN Agreements…">
            <a:extLst>
              <a:ext uri="{FF2B5EF4-FFF2-40B4-BE49-F238E27FC236}">
                <a16:creationId xmlns:a16="http://schemas.microsoft.com/office/drawing/2014/main" id="{D3E0DE57-9838-5827-0080-87DC0DC23D3A}"/>
              </a:ext>
            </a:extLst>
          </p:cNvPr>
          <p:cNvSpPr txBox="1">
            <a:spLocks/>
          </p:cNvSpPr>
          <p:nvPr/>
        </p:nvSpPr>
        <p:spPr>
          <a:xfrm>
            <a:off x="5558047" y="835454"/>
            <a:ext cx="1080000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m="http://schemas.openxmlformats.org/officeDocument/2006/math" xmlns="" xmlns:a14="http://schemas.microsoft.com/office/drawing/2010/main" xmlns:mc="http://schemas.openxmlformats.org/markup-compatibility/2006" val="1"/>
            </a:ext>
          </a:extLst>
        </p:spPr>
        <p:txBody>
          <a:bodyPr wrap="square" lIns="0" tIns="0" rIns="0" bIns="0">
            <a:spAutoFit/>
          </a:bodyPr>
          <a:lstStyle>
            <a:lvl1pPr marL="254000" marR="0" indent="-2540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1pPr>
            <a:lvl2pPr marL="4064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0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2pPr>
            <a:lvl3pPr marL="6096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3pPr>
            <a:lvl4pPr marL="8128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4pPr>
            <a:lvl5pPr marL="10160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5pPr>
            <a:lvl6pPr marL="25374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6pPr>
            <a:lvl7pPr marL="29946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7pPr>
            <a:lvl8pPr marL="34518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8pPr>
            <a:lvl9pPr marL="39090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9pPr>
          </a:lstStyle>
          <a:p>
            <a:pPr marL="0" lvl="1" indent="0" algn="ctr" hangingPunct="1">
              <a:buClr>
                <a:srgbClr val="C00000"/>
              </a:buClr>
              <a:buSzPct val="140000"/>
              <a:buNone/>
            </a:pPr>
            <a:r>
              <a:rPr lang="en-US" sz="1800" b="1" dirty="0">
                <a:solidFill>
                  <a:srgbClr val="0093BE"/>
                </a:solidFill>
              </a:rPr>
              <a:t>Shimming4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E6AB8C5-EED5-BB95-1E86-D158DA371EF6}"/>
              </a:ext>
            </a:extLst>
          </p:cNvPr>
          <p:cNvGrpSpPr/>
          <p:nvPr/>
        </p:nvGrpSpPr>
        <p:grpSpPr>
          <a:xfrm>
            <a:off x="4220226" y="4495707"/>
            <a:ext cx="1383649" cy="276999"/>
            <a:chOff x="2428298" y="4495707"/>
            <a:chExt cx="1383649" cy="276999"/>
          </a:xfrm>
        </p:grpSpPr>
        <p:cxnSp>
          <p:nvCxnSpPr>
            <p:cNvPr id="11" name="Connettore diritto 16">
              <a:extLst>
                <a:ext uri="{FF2B5EF4-FFF2-40B4-BE49-F238E27FC236}">
                  <a16:creationId xmlns:a16="http://schemas.microsoft.com/office/drawing/2014/main" id="{957BB7AB-4663-EC15-5DC5-74849DDA0B0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428298" y="4634206"/>
              <a:ext cx="504000" cy="0"/>
            </a:xfrm>
            <a:prstGeom prst="line">
              <a:avLst/>
            </a:prstGeom>
            <a:ln w="38100">
              <a:solidFill>
                <a:srgbClr val="92D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FE66FB84-79F5-8EBA-CD26-3D03F1C8809F}"/>
                    </a:ext>
                  </a:extLst>
                </p:cNvPr>
                <p:cNvSpPr txBox="1"/>
                <p:nvPr/>
              </p:nvSpPr>
              <p:spPr>
                <a:xfrm>
                  <a:off x="2939144" y="4495707"/>
                  <a:ext cx="872803" cy="276999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0" tIns="0" rIns="0" bIns="0" numCol="1" spcCol="38100" rtlCol="0" anchor="t">
                  <a:spAutoFit/>
                </a:bodyPr>
                <a:lstStyle/>
                <a:p>
                  <a:pPr marL="0" marR="0" indent="0" algn="l" defTabSz="4572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50.8 </m:t>
                        </m:r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𝜇</m:t>
                        </m:r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𝑚</m:t>
                        </m:r>
                      </m:oMath>
                    </m:oMathPara>
                  </a14:m>
                  <a:endParaRPr kumimoji="0" lang="en-GB" sz="18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mc:Choice>
          <mc:Fallback xmlns="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06641E47-4CB9-64CA-24CD-C1E011CE2CE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39144" y="4495707"/>
                  <a:ext cx="872803" cy="276999"/>
                </a:xfrm>
                <a:prstGeom prst="rect">
                  <a:avLst/>
                </a:prstGeom>
                <a:blipFill>
                  <a:blip r:embed="rId3"/>
                  <a:stretch>
                    <a:fillRect l="-5594" r="-6294" b="-23913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849E272-6AC7-5AC9-C37B-18761CED1AA4}"/>
              </a:ext>
            </a:extLst>
          </p:cNvPr>
          <p:cNvGrpSpPr/>
          <p:nvPr/>
        </p:nvGrpSpPr>
        <p:grpSpPr>
          <a:xfrm>
            <a:off x="5701212" y="4493518"/>
            <a:ext cx="1383649" cy="276999"/>
            <a:chOff x="2428298" y="4495707"/>
            <a:chExt cx="1383649" cy="276999"/>
          </a:xfrm>
        </p:grpSpPr>
        <p:cxnSp>
          <p:nvCxnSpPr>
            <p:cNvPr id="14" name="Connettore diritto 16">
              <a:extLst>
                <a:ext uri="{FF2B5EF4-FFF2-40B4-BE49-F238E27FC236}">
                  <a16:creationId xmlns:a16="http://schemas.microsoft.com/office/drawing/2014/main" id="{2F1531C0-C56F-0729-B2E7-3D80F15E432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428298" y="4634206"/>
              <a:ext cx="504000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9F975231-3D75-DC15-A936-301BC34ACCE1}"/>
                    </a:ext>
                  </a:extLst>
                </p:cNvPr>
                <p:cNvSpPr txBox="1"/>
                <p:nvPr/>
              </p:nvSpPr>
              <p:spPr>
                <a:xfrm>
                  <a:off x="2939144" y="4495707"/>
                  <a:ext cx="872803" cy="276999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0" tIns="0" rIns="0" bIns="0" numCol="1" spcCol="38100" rtlCol="0" anchor="t">
                  <a:spAutoFit/>
                </a:bodyPr>
                <a:lstStyle/>
                <a:p>
                  <a:pPr marL="0" marR="0" indent="0" algn="l" defTabSz="4572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7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6</m:t>
                        </m:r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.2 </m:t>
                        </m:r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𝜇</m:t>
                        </m:r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𝑚</m:t>
                        </m:r>
                      </m:oMath>
                    </m:oMathPara>
                  </a14:m>
                  <a:endParaRPr kumimoji="0" lang="en-GB" sz="18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mc:Choice>
          <mc:Fallback xmlns="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B4B842A9-20D4-58B4-A6CC-AB4C6D4A8D3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39144" y="4495707"/>
                  <a:ext cx="872803" cy="276999"/>
                </a:xfrm>
                <a:prstGeom prst="rect">
                  <a:avLst/>
                </a:prstGeom>
                <a:blipFill>
                  <a:blip r:embed="rId4"/>
                  <a:stretch>
                    <a:fillRect l="-4895" r="-6294" b="-23913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835EB67-36CE-2757-D125-DAB921D0D160}"/>
              </a:ext>
            </a:extLst>
          </p:cNvPr>
          <p:cNvGrpSpPr/>
          <p:nvPr/>
        </p:nvGrpSpPr>
        <p:grpSpPr>
          <a:xfrm>
            <a:off x="7182198" y="4500893"/>
            <a:ext cx="1335559" cy="276999"/>
            <a:chOff x="2428298" y="4495707"/>
            <a:chExt cx="1335559" cy="276999"/>
          </a:xfrm>
        </p:grpSpPr>
        <p:cxnSp>
          <p:nvCxnSpPr>
            <p:cNvPr id="17" name="Connettore diritto 16">
              <a:extLst>
                <a:ext uri="{FF2B5EF4-FFF2-40B4-BE49-F238E27FC236}">
                  <a16:creationId xmlns:a16="http://schemas.microsoft.com/office/drawing/2014/main" id="{1BA30304-5FED-6ACA-1FFE-443DEA4EC1C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428298" y="4634206"/>
              <a:ext cx="504000" cy="0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C10FBA58-740B-7D88-2CD2-636B43912991}"/>
                    </a:ext>
                  </a:extLst>
                </p:cNvPr>
                <p:cNvSpPr txBox="1"/>
                <p:nvPr/>
              </p:nvSpPr>
              <p:spPr>
                <a:xfrm>
                  <a:off x="2939144" y="4495707"/>
                  <a:ext cx="824713" cy="276999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0" tIns="0" rIns="0" bIns="0" numCol="1" spcCol="38100" rtlCol="0" anchor="t">
                  <a:spAutoFit/>
                </a:bodyPr>
                <a:lstStyle/>
                <a:p>
                  <a:pPr marL="0" marR="0" indent="0" algn="l" defTabSz="4572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27</m:t>
                        </m:r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 </m:t>
                        </m:r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𝜇</m:t>
                        </m:r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𝑚</m:t>
                        </m:r>
                      </m:oMath>
                    </m:oMathPara>
                  </a14:m>
                  <a:endParaRPr kumimoji="0" lang="en-GB" sz="18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mc:Choice>
          <mc:Fallback xmlns="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ECC94B43-D1D3-4225-A1F7-03A3A053CE7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39144" y="4495707"/>
                  <a:ext cx="824713" cy="276999"/>
                </a:xfrm>
                <a:prstGeom prst="rect">
                  <a:avLst/>
                </a:prstGeom>
                <a:blipFill>
                  <a:blip r:embed="rId5"/>
                  <a:stretch>
                    <a:fillRect l="-5926" r="-5926" b="-23913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04" name="CERN/INFN Agreements…">
            <a:extLst>
              <a:ext uri="{FF2B5EF4-FFF2-40B4-BE49-F238E27FC236}">
                <a16:creationId xmlns:a16="http://schemas.microsoft.com/office/drawing/2014/main" id="{1FC6DE49-774E-A063-93D6-E3C14E5FF5B8}"/>
              </a:ext>
            </a:extLst>
          </p:cNvPr>
          <p:cNvSpPr txBox="1">
            <a:spLocks/>
          </p:cNvSpPr>
          <p:nvPr/>
        </p:nvSpPr>
        <p:spPr>
          <a:xfrm>
            <a:off x="4191098" y="866231"/>
            <a:ext cx="614164" cy="2154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m="http://schemas.openxmlformats.org/officeDocument/2006/math" xmlns="" xmlns:a14="http://schemas.microsoft.com/office/drawing/2010/main" xmlns:mc="http://schemas.openxmlformats.org/markup-compatibility/2006" val="1"/>
            </a:ext>
          </a:extLst>
        </p:spPr>
        <p:txBody>
          <a:bodyPr wrap="square" lIns="0" tIns="0" rIns="0" bIns="0">
            <a:spAutoFit/>
          </a:bodyPr>
          <a:lstStyle>
            <a:lvl1pPr marL="254000" marR="0" indent="-2540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1pPr>
            <a:lvl2pPr marL="4064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0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2pPr>
            <a:lvl3pPr marL="6096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3pPr>
            <a:lvl4pPr marL="8128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4pPr>
            <a:lvl5pPr marL="10160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5pPr>
            <a:lvl6pPr marL="25374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6pPr>
            <a:lvl7pPr marL="29946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7pPr>
            <a:lvl8pPr marL="34518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8pPr>
            <a:lvl9pPr marL="39090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9pPr>
          </a:lstStyle>
          <a:p>
            <a:pPr marL="0" lvl="1" indent="0" algn="ctr" hangingPunct="1">
              <a:buClr>
                <a:srgbClr val="C00000"/>
              </a:buClr>
              <a:buSzPct val="140000"/>
              <a:buNone/>
            </a:pPr>
            <a:r>
              <a:rPr lang="en-US" sz="1400" b="1" dirty="0"/>
              <a:t>CS view</a:t>
            </a:r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id="{612791D2-2779-D73A-4FD1-35A4D0CA8406}"/>
              </a:ext>
            </a:extLst>
          </p:cNvPr>
          <p:cNvGrpSpPr/>
          <p:nvPr/>
        </p:nvGrpSpPr>
        <p:grpSpPr>
          <a:xfrm>
            <a:off x="4675575" y="1233832"/>
            <a:ext cx="2844945" cy="2816221"/>
            <a:chOff x="4675575" y="1233832"/>
            <a:chExt cx="2844945" cy="2816221"/>
          </a:xfrm>
        </p:grpSpPr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372AD594-998C-3F89-5790-8B3E5F92E573}"/>
                </a:ext>
              </a:extLst>
            </p:cNvPr>
            <p:cNvGrpSpPr/>
            <p:nvPr/>
          </p:nvGrpSpPr>
          <p:grpSpPr>
            <a:xfrm>
              <a:off x="4675575" y="1233832"/>
              <a:ext cx="2844945" cy="2816221"/>
              <a:chOff x="4675575" y="1233832"/>
              <a:chExt cx="2844945" cy="2816221"/>
            </a:xfrm>
          </p:grpSpPr>
          <p:pic>
            <p:nvPicPr>
              <p:cNvPr id="29" name="Immagine 29">
                <a:extLst>
                  <a:ext uri="{FF2B5EF4-FFF2-40B4-BE49-F238E27FC236}">
                    <a16:creationId xmlns:a16="http://schemas.microsoft.com/office/drawing/2014/main" id="{A39788D8-3F80-1A2C-7ADD-3C72CE9F974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675575" y="1278053"/>
                <a:ext cx="2844945" cy="2772000"/>
              </a:xfrm>
              <a:prstGeom prst="rect">
                <a:avLst/>
              </a:prstGeom>
              <a:effectLst>
                <a:outerShdw blurRad="254000" dist="127000" dir="2700000" algn="ctr" rotWithShape="0">
                  <a:srgbClr val="000000">
                    <a:alpha val="40000"/>
                  </a:srgbClr>
                </a:outerShdw>
              </a:effectLst>
            </p:spPr>
          </p:pic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F24E32C5-3E8D-804A-4AE2-EF8A326AC3E5}"/>
                  </a:ext>
                </a:extLst>
              </p:cNvPr>
              <p:cNvGrpSpPr/>
              <p:nvPr/>
            </p:nvGrpSpPr>
            <p:grpSpPr>
              <a:xfrm>
                <a:off x="6218690" y="1233832"/>
                <a:ext cx="129773" cy="365071"/>
                <a:chOff x="1699200" y="1263600"/>
                <a:chExt cx="129773" cy="365071"/>
              </a:xfrm>
            </p:grpSpPr>
            <p:cxnSp>
              <p:nvCxnSpPr>
                <p:cNvPr id="31" name="Connettore diritto 16">
                  <a:extLst>
                    <a:ext uri="{FF2B5EF4-FFF2-40B4-BE49-F238E27FC236}">
                      <a16:creationId xmlns:a16="http://schemas.microsoft.com/office/drawing/2014/main" id="{75D4CD5C-43E2-122B-3782-DE162901940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4380000" flipH="1">
                  <a:off x="1666973" y="1466671"/>
                  <a:ext cx="324000" cy="0"/>
                </a:xfrm>
                <a:prstGeom prst="line">
                  <a:avLst/>
                </a:prstGeom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Connettore diritto 16">
                  <a:extLst>
                    <a:ext uri="{FF2B5EF4-FFF2-40B4-BE49-F238E27FC236}">
                      <a16:creationId xmlns:a16="http://schemas.microsoft.com/office/drawing/2014/main" id="{3D536BB8-06E2-6A93-A00B-57BDD0934C2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4380000" flipH="1">
                  <a:off x="1623600" y="1454400"/>
                  <a:ext cx="324000" cy="0"/>
                </a:xfrm>
                <a:prstGeom prst="line">
                  <a:avLst/>
                </a:prstGeom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Connettore diritto 16">
                  <a:extLst>
                    <a:ext uri="{FF2B5EF4-FFF2-40B4-BE49-F238E27FC236}">
                      <a16:creationId xmlns:a16="http://schemas.microsoft.com/office/drawing/2014/main" id="{8B29D48E-3BEE-608D-D5B7-BB1943DDF36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4380000" flipH="1">
                  <a:off x="1582336" y="1439315"/>
                  <a:ext cx="324000" cy="0"/>
                </a:xfrm>
                <a:prstGeom prst="line">
                  <a:avLst/>
                </a:prstGeom>
                <a:ln w="38100">
                  <a:solidFill>
                    <a:srgbClr val="FFC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Connettore diritto 16">
                  <a:extLst>
                    <a:ext uri="{FF2B5EF4-FFF2-40B4-BE49-F238E27FC236}">
                      <a16:creationId xmlns:a16="http://schemas.microsoft.com/office/drawing/2014/main" id="{B87B334D-4981-A9E5-FD6D-910610BD884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4380000" flipH="1">
                  <a:off x="1537200" y="1425600"/>
                  <a:ext cx="324000" cy="0"/>
                </a:xfrm>
                <a:prstGeom prst="line">
                  <a:avLst/>
                </a:prstGeom>
                <a:ln w="38100">
                  <a:solidFill>
                    <a:srgbClr val="FFC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76" name="Connettore diritto 16">
                <a:extLst>
                  <a:ext uri="{FF2B5EF4-FFF2-40B4-BE49-F238E27FC236}">
                    <a16:creationId xmlns:a16="http://schemas.microsoft.com/office/drawing/2014/main" id="{524381BB-7510-B203-F2D8-031F61BFF96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181800" y="2659455"/>
                <a:ext cx="324000" cy="0"/>
              </a:xfrm>
              <a:prstGeom prst="line">
                <a:avLst/>
              </a:prstGeom>
              <a:ln w="38100">
                <a:solidFill>
                  <a:srgbClr val="92D05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99" name="CERN/INFN Agreements…">
              <a:extLst>
                <a:ext uri="{FF2B5EF4-FFF2-40B4-BE49-F238E27FC236}">
                  <a16:creationId xmlns:a16="http://schemas.microsoft.com/office/drawing/2014/main" id="{B0B4A790-4443-2AE2-2424-8A1689D10AD3}"/>
                </a:ext>
              </a:extLst>
            </p:cNvPr>
            <p:cNvSpPr txBox="1">
              <a:spLocks/>
            </p:cNvSpPr>
            <p:nvPr/>
          </p:nvSpPr>
          <p:spPr>
            <a:xfrm>
              <a:off x="5828047" y="2521580"/>
              <a:ext cx="540000" cy="27699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m="http://schemas.openxmlformats.org/officeDocument/2006/math" xmlns="" xmlns:a14="http://schemas.microsoft.com/office/drawing/2010/main" xmlns:mc="http://schemas.openxmlformats.org/markup-compatibility/2006" val="1"/>
              </a:ext>
            </a:extLst>
          </p:spPr>
          <p:txBody>
            <a:bodyPr wrap="square" lIns="0" tIns="0" rIns="0" bIns="0">
              <a:spAutoFit/>
            </a:bodyPr>
            <a:lstStyle>
              <a:lvl1pPr marL="254000" marR="0" indent="-2540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1pPr>
              <a:lvl2pPr marL="4064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0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2pPr>
              <a:lvl3pPr marL="6096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3pPr>
              <a:lvl4pPr marL="8128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4pPr>
              <a:lvl5pPr marL="10160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5pPr>
              <a:lvl6pPr marL="25374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6pPr>
              <a:lvl7pPr marL="29946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7pPr>
              <a:lvl8pPr marL="34518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8pPr>
              <a:lvl9pPr marL="39090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9pPr>
            </a:lstStyle>
            <a:p>
              <a:pPr marL="0" lvl="1" indent="0" algn="ctr" hangingPunct="1">
                <a:buClr>
                  <a:srgbClr val="C00000"/>
                </a:buClr>
                <a:buSzPct val="140000"/>
                <a:buNone/>
              </a:pPr>
              <a:r>
                <a:rPr lang="en-US" sz="1800" b="1" dirty="0">
                  <a:solidFill>
                    <a:srgbClr val="0093BE"/>
                  </a:solidFill>
                </a:rPr>
                <a:t>AP10</a:t>
              </a:r>
            </a:p>
          </p:txBody>
        </p:sp>
        <p:sp>
          <p:nvSpPr>
            <p:cNvPr id="102" name="CERN/INFN Agreements…">
              <a:extLst>
                <a:ext uri="{FF2B5EF4-FFF2-40B4-BE49-F238E27FC236}">
                  <a16:creationId xmlns:a16="http://schemas.microsoft.com/office/drawing/2014/main" id="{650534FB-D7C3-3036-1819-329AF3AD0920}"/>
                </a:ext>
              </a:extLst>
            </p:cNvPr>
            <p:cNvSpPr txBox="1">
              <a:spLocks/>
            </p:cNvSpPr>
            <p:nvPr/>
          </p:nvSpPr>
          <p:spPr>
            <a:xfrm>
              <a:off x="5828047" y="1807635"/>
              <a:ext cx="540000" cy="21544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m="http://schemas.openxmlformats.org/officeDocument/2006/math" xmlns="" xmlns:a14="http://schemas.microsoft.com/office/drawing/2010/main" xmlns:mc="http://schemas.openxmlformats.org/markup-compatibility/2006" val="1"/>
              </a:ext>
            </a:extLst>
          </p:spPr>
          <p:txBody>
            <a:bodyPr wrap="square" lIns="0" tIns="0" rIns="0" bIns="0">
              <a:spAutoFit/>
            </a:bodyPr>
            <a:lstStyle>
              <a:lvl1pPr marL="254000" marR="0" indent="-2540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1pPr>
              <a:lvl2pPr marL="4064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0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2pPr>
              <a:lvl3pPr marL="6096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3pPr>
              <a:lvl4pPr marL="8128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4pPr>
              <a:lvl5pPr marL="10160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5pPr>
              <a:lvl6pPr marL="25374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6pPr>
              <a:lvl7pPr marL="29946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7pPr>
              <a:lvl8pPr marL="34518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8pPr>
              <a:lvl9pPr marL="39090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9pPr>
            </a:lstStyle>
            <a:p>
              <a:pPr marL="0" lvl="1" indent="0" algn="ctr" hangingPunct="1">
                <a:buClr>
                  <a:srgbClr val="C00000"/>
                </a:buClr>
                <a:buSzPct val="140000"/>
                <a:buNone/>
              </a:pPr>
              <a:r>
                <a:rPr lang="en-US" sz="1400" b="1" dirty="0"/>
                <a:t>AS11</a:t>
              </a:r>
            </a:p>
          </p:txBody>
        </p:sp>
        <p:sp>
          <p:nvSpPr>
            <p:cNvPr id="103" name="CERN/INFN Agreements…">
              <a:extLst>
                <a:ext uri="{FF2B5EF4-FFF2-40B4-BE49-F238E27FC236}">
                  <a16:creationId xmlns:a16="http://schemas.microsoft.com/office/drawing/2014/main" id="{9CAD4C2A-A743-07BA-A605-B509B1884E77}"/>
                </a:ext>
              </a:extLst>
            </p:cNvPr>
            <p:cNvSpPr txBox="1">
              <a:spLocks/>
            </p:cNvSpPr>
            <p:nvPr/>
          </p:nvSpPr>
          <p:spPr>
            <a:xfrm>
              <a:off x="5828047" y="3297080"/>
              <a:ext cx="540000" cy="21544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m="http://schemas.openxmlformats.org/officeDocument/2006/math" xmlns="" xmlns:a14="http://schemas.microsoft.com/office/drawing/2010/main" xmlns:mc="http://schemas.openxmlformats.org/markup-compatibility/2006" val="1"/>
              </a:ext>
            </a:extLst>
          </p:spPr>
          <p:txBody>
            <a:bodyPr wrap="square" lIns="0" tIns="0" rIns="0" bIns="0">
              <a:spAutoFit/>
            </a:bodyPr>
            <a:lstStyle>
              <a:lvl1pPr marL="254000" marR="0" indent="-2540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1pPr>
              <a:lvl2pPr marL="4064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0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2pPr>
              <a:lvl3pPr marL="6096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3pPr>
              <a:lvl4pPr marL="8128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4pPr>
              <a:lvl5pPr marL="10160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5pPr>
              <a:lvl6pPr marL="25374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6pPr>
              <a:lvl7pPr marL="29946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7pPr>
              <a:lvl8pPr marL="34518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8pPr>
              <a:lvl9pPr marL="39090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9pPr>
            </a:lstStyle>
            <a:p>
              <a:pPr marL="0" lvl="1" indent="0" algn="ctr" hangingPunct="1">
                <a:buClr>
                  <a:srgbClr val="C00000"/>
                </a:buClr>
                <a:buSzPct val="140000"/>
                <a:buNone/>
              </a:pPr>
              <a:r>
                <a:rPr lang="en-US" sz="1400" b="1" dirty="0"/>
                <a:t>BS05</a:t>
              </a: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BB5F36E5-A1ED-7BAD-F40C-0B1E8D73D5A7}"/>
              </a:ext>
            </a:extLst>
          </p:cNvPr>
          <p:cNvGrpSpPr/>
          <p:nvPr/>
        </p:nvGrpSpPr>
        <p:grpSpPr>
          <a:xfrm>
            <a:off x="1632545" y="1209644"/>
            <a:ext cx="2844945" cy="2831307"/>
            <a:chOff x="1632545" y="1209644"/>
            <a:chExt cx="2844945" cy="2831307"/>
          </a:xfrm>
        </p:grpSpPr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53346042-CAAD-AF64-C47C-6D48CB237498}"/>
                </a:ext>
              </a:extLst>
            </p:cNvPr>
            <p:cNvGrpSpPr/>
            <p:nvPr/>
          </p:nvGrpSpPr>
          <p:grpSpPr>
            <a:xfrm>
              <a:off x="1632545" y="1209644"/>
              <a:ext cx="2844945" cy="2831307"/>
              <a:chOff x="1632545" y="1209644"/>
              <a:chExt cx="2844945" cy="2831307"/>
            </a:xfrm>
          </p:grpSpPr>
          <p:pic>
            <p:nvPicPr>
              <p:cNvPr id="8" name="Immagine 29">
                <a:extLst>
                  <a:ext uri="{FF2B5EF4-FFF2-40B4-BE49-F238E27FC236}">
                    <a16:creationId xmlns:a16="http://schemas.microsoft.com/office/drawing/2014/main" id="{F8303D1D-FB65-2030-C27D-E92AFA7A454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32545" y="1268951"/>
                <a:ext cx="2844945" cy="2772000"/>
              </a:xfrm>
              <a:prstGeom prst="rect">
                <a:avLst/>
              </a:prstGeom>
              <a:effectLst>
                <a:outerShdw blurRad="254000" dist="127000" dir="2700000" algn="ctr" rotWithShape="0">
                  <a:srgbClr val="000000">
                    <a:alpha val="40000"/>
                  </a:srgbClr>
                </a:outerShdw>
              </a:effectLst>
            </p:spPr>
          </p:pic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8B3904B6-9D97-3460-6897-FAF57D259F61}"/>
                  </a:ext>
                </a:extLst>
              </p:cNvPr>
              <p:cNvGrpSpPr/>
              <p:nvPr/>
            </p:nvGrpSpPr>
            <p:grpSpPr>
              <a:xfrm>
                <a:off x="3132460" y="1209644"/>
                <a:ext cx="172973" cy="380157"/>
                <a:chOff x="1656000" y="1248514"/>
                <a:chExt cx="172973" cy="380157"/>
              </a:xfrm>
            </p:grpSpPr>
            <p:cxnSp>
              <p:nvCxnSpPr>
                <p:cNvPr id="19" name="Connettore diritto 16">
                  <a:extLst>
                    <a:ext uri="{FF2B5EF4-FFF2-40B4-BE49-F238E27FC236}">
                      <a16:creationId xmlns:a16="http://schemas.microsoft.com/office/drawing/2014/main" id="{BD1AA27C-1CFD-D075-0291-5EB14042289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4380000" flipH="1">
                  <a:off x="1666973" y="1466671"/>
                  <a:ext cx="324000" cy="0"/>
                </a:xfrm>
                <a:prstGeom prst="line">
                  <a:avLst/>
                </a:prstGeom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Connettore diritto 16">
                  <a:extLst>
                    <a:ext uri="{FF2B5EF4-FFF2-40B4-BE49-F238E27FC236}">
                      <a16:creationId xmlns:a16="http://schemas.microsoft.com/office/drawing/2014/main" id="{B3BEB0F2-1DFF-BF62-B371-D94A28F5898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4380000" flipH="1">
                  <a:off x="1623600" y="1454400"/>
                  <a:ext cx="324000" cy="0"/>
                </a:xfrm>
                <a:prstGeom prst="line">
                  <a:avLst/>
                </a:prstGeom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Connettore diritto 16">
                  <a:extLst>
                    <a:ext uri="{FF2B5EF4-FFF2-40B4-BE49-F238E27FC236}">
                      <a16:creationId xmlns:a16="http://schemas.microsoft.com/office/drawing/2014/main" id="{BEFDEB38-8D98-D0FA-82BE-55C99058AEE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4380000" flipH="1">
                  <a:off x="1582336" y="1439315"/>
                  <a:ext cx="324000" cy="0"/>
                </a:xfrm>
                <a:prstGeom prst="line">
                  <a:avLst/>
                </a:prstGeom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Connettore diritto 16">
                  <a:extLst>
                    <a:ext uri="{FF2B5EF4-FFF2-40B4-BE49-F238E27FC236}">
                      <a16:creationId xmlns:a16="http://schemas.microsoft.com/office/drawing/2014/main" id="{DD85C72D-CC61-5BB1-FC94-6769E5A038D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4380000" flipH="1">
                  <a:off x="1537200" y="1425600"/>
                  <a:ext cx="324000" cy="0"/>
                </a:xfrm>
                <a:prstGeom prst="line">
                  <a:avLst/>
                </a:prstGeom>
                <a:ln w="38100">
                  <a:solidFill>
                    <a:srgbClr val="FFC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Connettore diritto 16">
                  <a:extLst>
                    <a:ext uri="{FF2B5EF4-FFF2-40B4-BE49-F238E27FC236}">
                      <a16:creationId xmlns:a16="http://schemas.microsoft.com/office/drawing/2014/main" id="{EEE986AB-1081-7BC7-9637-AC8243CDB68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4380000" flipH="1">
                  <a:off x="1494000" y="1410514"/>
                  <a:ext cx="324000" cy="0"/>
                </a:xfrm>
                <a:prstGeom prst="line">
                  <a:avLst/>
                </a:prstGeom>
                <a:ln w="38100">
                  <a:solidFill>
                    <a:srgbClr val="FFC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7" name="Connettore diritto 16">
                <a:extLst>
                  <a:ext uri="{FF2B5EF4-FFF2-40B4-BE49-F238E27FC236}">
                    <a16:creationId xmlns:a16="http://schemas.microsoft.com/office/drawing/2014/main" id="{C2C3DC4D-A064-4986-D3DE-B6EFEA11BF7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138770" y="2650353"/>
                <a:ext cx="324000" cy="0"/>
              </a:xfrm>
              <a:prstGeom prst="line">
                <a:avLst/>
              </a:prstGeom>
              <a:ln w="38100">
                <a:solidFill>
                  <a:srgbClr val="92D05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98" name="CERN/INFN Agreements…">
              <a:extLst>
                <a:ext uri="{FF2B5EF4-FFF2-40B4-BE49-F238E27FC236}">
                  <a16:creationId xmlns:a16="http://schemas.microsoft.com/office/drawing/2014/main" id="{3626AED8-7A20-E4F5-EAB7-E564B68BCE8D}"/>
                </a:ext>
              </a:extLst>
            </p:cNvPr>
            <p:cNvSpPr txBox="1">
              <a:spLocks/>
            </p:cNvSpPr>
            <p:nvPr/>
          </p:nvSpPr>
          <p:spPr>
            <a:xfrm>
              <a:off x="2785017" y="2521580"/>
              <a:ext cx="540000" cy="27699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m="http://schemas.openxmlformats.org/officeDocument/2006/math" xmlns="" xmlns:a14="http://schemas.microsoft.com/office/drawing/2010/main" xmlns:mc="http://schemas.openxmlformats.org/markup-compatibility/2006" val="1"/>
              </a:ext>
            </a:extLst>
          </p:spPr>
          <p:txBody>
            <a:bodyPr wrap="square" lIns="0" tIns="0" rIns="0" bIns="0">
              <a:spAutoFit/>
            </a:bodyPr>
            <a:lstStyle>
              <a:lvl1pPr marL="254000" marR="0" indent="-2540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1pPr>
              <a:lvl2pPr marL="4064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0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2pPr>
              <a:lvl3pPr marL="6096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3pPr>
              <a:lvl4pPr marL="8128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4pPr>
              <a:lvl5pPr marL="10160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5pPr>
              <a:lvl6pPr marL="25374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6pPr>
              <a:lvl7pPr marL="29946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7pPr>
              <a:lvl8pPr marL="34518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8pPr>
              <a:lvl9pPr marL="39090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9pPr>
            </a:lstStyle>
            <a:p>
              <a:pPr marL="0" lvl="1" indent="0" algn="ctr" hangingPunct="1">
                <a:buClr>
                  <a:srgbClr val="C00000"/>
                </a:buClr>
                <a:buSzPct val="140000"/>
                <a:buNone/>
              </a:pPr>
              <a:r>
                <a:rPr lang="en-US" sz="1800" b="1" dirty="0">
                  <a:solidFill>
                    <a:srgbClr val="0093BE"/>
                  </a:solidFill>
                </a:rPr>
                <a:t>AP09</a:t>
              </a:r>
            </a:p>
          </p:txBody>
        </p:sp>
        <p:sp>
          <p:nvSpPr>
            <p:cNvPr id="100" name="CERN/INFN Agreements…">
              <a:extLst>
                <a:ext uri="{FF2B5EF4-FFF2-40B4-BE49-F238E27FC236}">
                  <a16:creationId xmlns:a16="http://schemas.microsoft.com/office/drawing/2014/main" id="{93F53B43-DF54-4649-62AE-E9C796FFB0E8}"/>
                </a:ext>
              </a:extLst>
            </p:cNvPr>
            <p:cNvSpPr txBox="1">
              <a:spLocks/>
            </p:cNvSpPr>
            <p:nvPr/>
          </p:nvSpPr>
          <p:spPr>
            <a:xfrm>
              <a:off x="2785017" y="1803650"/>
              <a:ext cx="540000" cy="21544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m="http://schemas.openxmlformats.org/officeDocument/2006/math" xmlns="" xmlns:a14="http://schemas.microsoft.com/office/drawing/2010/main" xmlns:mc="http://schemas.openxmlformats.org/markup-compatibility/2006" val="1"/>
              </a:ext>
            </a:extLst>
          </p:spPr>
          <p:txBody>
            <a:bodyPr wrap="square" lIns="0" tIns="0" rIns="0" bIns="0">
              <a:spAutoFit/>
            </a:bodyPr>
            <a:lstStyle>
              <a:lvl1pPr marL="254000" marR="0" indent="-2540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1pPr>
              <a:lvl2pPr marL="4064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0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2pPr>
              <a:lvl3pPr marL="6096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3pPr>
              <a:lvl4pPr marL="8128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4pPr>
              <a:lvl5pPr marL="10160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5pPr>
              <a:lvl6pPr marL="25374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6pPr>
              <a:lvl7pPr marL="29946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7pPr>
              <a:lvl8pPr marL="34518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8pPr>
              <a:lvl9pPr marL="39090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9pPr>
            </a:lstStyle>
            <a:p>
              <a:pPr marL="0" lvl="1" indent="0" algn="ctr" hangingPunct="1">
                <a:buClr>
                  <a:srgbClr val="C00000"/>
                </a:buClr>
                <a:buSzPct val="140000"/>
                <a:buNone/>
              </a:pPr>
              <a:r>
                <a:rPr lang="en-US" sz="1400" b="1" dirty="0"/>
                <a:t>BS12</a:t>
              </a:r>
            </a:p>
          </p:txBody>
        </p:sp>
        <p:sp>
          <p:nvSpPr>
            <p:cNvPr id="101" name="CERN/INFN Agreements…">
              <a:extLst>
                <a:ext uri="{FF2B5EF4-FFF2-40B4-BE49-F238E27FC236}">
                  <a16:creationId xmlns:a16="http://schemas.microsoft.com/office/drawing/2014/main" id="{C4DF9773-A0AB-04AB-3970-A2D385464344}"/>
                </a:ext>
              </a:extLst>
            </p:cNvPr>
            <p:cNvSpPr txBox="1">
              <a:spLocks/>
            </p:cNvSpPr>
            <p:nvPr/>
          </p:nvSpPr>
          <p:spPr>
            <a:xfrm>
              <a:off x="2785017" y="3301065"/>
              <a:ext cx="540000" cy="21544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m="http://schemas.openxmlformats.org/officeDocument/2006/math" xmlns="" xmlns:a14="http://schemas.microsoft.com/office/drawing/2010/main" xmlns:mc="http://schemas.openxmlformats.org/markup-compatibility/2006" val="1"/>
              </a:ext>
            </a:extLst>
          </p:spPr>
          <p:txBody>
            <a:bodyPr wrap="square" lIns="0" tIns="0" rIns="0" bIns="0">
              <a:spAutoFit/>
            </a:bodyPr>
            <a:lstStyle>
              <a:lvl1pPr marL="254000" marR="0" indent="-2540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1pPr>
              <a:lvl2pPr marL="4064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0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2pPr>
              <a:lvl3pPr marL="6096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3pPr>
              <a:lvl4pPr marL="8128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4pPr>
              <a:lvl5pPr marL="10160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5pPr>
              <a:lvl6pPr marL="25374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6pPr>
              <a:lvl7pPr marL="29946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7pPr>
              <a:lvl8pPr marL="34518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8pPr>
              <a:lvl9pPr marL="39090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9pPr>
            </a:lstStyle>
            <a:p>
              <a:pPr marL="0" lvl="1" indent="0" algn="ctr" hangingPunct="1">
                <a:buClr>
                  <a:srgbClr val="C00000"/>
                </a:buClr>
                <a:buSzPct val="140000"/>
                <a:buNone/>
              </a:pPr>
              <a:r>
                <a:rPr lang="en-US" sz="1400" b="1" dirty="0"/>
                <a:t>AS10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61262846"/>
      </p:ext>
    </p:extLst>
  </p:cSld>
  <p:clrMapOvr>
    <a:masterClrMapping/>
  </p:clrMapOvr>
  <p:transition spd="med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4DA7B9-37E2-A2D4-0B5F-C4EBB2C8CB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 Box 2">
            <a:extLst>
              <a:ext uri="{FF2B5EF4-FFF2-40B4-BE49-F238E27FC236}">
                <a16:creationId xmlns:a16="http://schemas.microsoft.com/office/drawing/2014/main" id="{F7FA782C-7EDA-0F4E-1463-A914F141B5E9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8919799" y="4864448"/>
            <a:ext cx="127001" cy="17281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47</a:t>
            </a:fld>
            <a:endParaRPr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BAD1641-747F-0290-3D9C-77781E1428F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11999" y="-2161"/>
            <a:ext cx="8100000" cy="540001"/>
          </a:xfrm>
          <a:prstGeom prst="rect">
            <a:avLst/>
          </a:prstGeom>
        </p:spPr>
        <p:txBody>
          <a:bodyPr>
            <a:noAutofit/>
          </a:bodyPr>
          <a:lstStyle>
            <a:lvl1pPr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  <a:tab pos="5283200" algn="l"/>
                <a:tab pos="5600700" algn="l"/>
                <a:tab pos="5905500" algn="l"/>
              </a:tabLst>
            </a:lvl1pPr>
          </a:lstStyle>
          <a:p>
            <a:r>
              <a:rPr lang="en-US" dirty="0"/>
              <a:t>Expected Field Quality of MBRD5 @ Nominal Operation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D8FB00B-DEF2-015B-84AF-7D2903441265}"/>
                  </a:ext>
                </a:extLst>
              </p:cNvPr>
              <p:cNvSpPr txBox="1"/>
              <p:nvPr/>
            </p:nvSpPr>
            <p:spPr>
              <a:xfrm>
                <a:off x="2525028" y="4577394"/>
                <a:ext cx="2470741" cy="26545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1</m:t>
                          </m:r>
                        </m:sub>
                      </m:sSub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𝑀𝑒𝑎𝑠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𝑃𝑅𝑂𝑇𝑂</m:t>
                          </m:r>
                        </m:sub>
                        <m:sup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@ </m:t>
                          </m:r>
                          <m:sSub>
                            <m:sSubPr>
                              <m:ctrlP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Arial"/>
                                </a:rPr>
                              </m:ctrlPr>
                            </m:sSubPr>
                            <m:e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Arial"/>
                                </a:rPr>
                                <m:t>𝐼</m:t>
                              </m:r>
                            </m:e>
                            <m:sub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Arial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  <m:r>
                        <a:rPr lang="it-IT" sz="1400" i="1"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it-IT" sz="1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𝑆𝑖𝑚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𝑃𝑅𝑂𝑇𝑂</m:t>
                          </m:r>
                        </m:sub>
                        <m:sup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@ </m:t>
                          </m:r>
                          <m:sSub>
                            <m:sSubPr>
                              <m:ctrlP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</m:oMath>
                  </m:oMathPara>
                </a14:m>
                <a:endParaRPr kumimoji="0" lang="en-GB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Arial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D8FB00B-DEF2-015B-84AF-7D29034412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5028" y="4577394"/>
                <a:ext cx="2470741" cy="265457"/>
              </a:xfrm>
              <a:prstGeom prst="rect">
                <a:avLst/>
              </a:prstGeom>
              <a:blipFill>
                <a:blip r:embed="rId3"/>
                <a:stretch>
                  <a:fillRect t="-2326" b="-18605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E02F735-EE42-154A-91C8-98F210F071E7}"/>
                  </a:ext>
                </a:extLst>
              </p:cNvPr>
              <p:cNvSpPr txBox="1"/>
              <p:nvPr/>
            </p:nvSpPr>
            <p:spPr>
              <a:xfrm>
                <a:off x="2404610" y="4824693"/>
                <a:ext cx="2623475" cy="27296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𝐸𝑋𝑃𝐸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 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𝑃𝑅𝑂𝑇𝑂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𝑆𝑖𝑚𝑢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𝑀𝐵𝑅𝐷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5</m:t>
                          </m:r>
                        </m:sub>
                        <m:sup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@ </m:t>
                          </m:r>
                          <m:sSub>
                            <m:sSubPr>
                              <m:ctrlP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</m:ctrlPr>
                            </m:sSubPr>
                            <m:e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𝐼</m:t>
                              </m:r>
                            </m:e>
                            <m:sub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+</m:t>
                      </m:r>
                      <m:sSub>
                        <m:sSub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kumimoji="0" lang="en-GB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Arial"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E02F735-EE42-154A-91C8-98F210F071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4610" y="4824693"/>
                <a:ext cx="2623475" cy="272960"/>
              </a:xfrm>
              <a:prstGeom prst="rect">
                <a:avLst/>
              </a:prstGeom>
              <a:blipFill>
                <a:blip r:embed="rId4"/>
                <a:stretch>
                  <a:fillRect l="-1160" b="-15556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3775053F-E530-D386-903D-A3D15EAD2884}"/>
                  </a:ext>
                </a:extLst>
              </p:cNvPr>
              <p:cNvSpPr txBox="1"/>
              <p:nvPr/>
            </p:nvSpPr>
            <p:spPr>
              <a:xfrm>
                <a:off x="5513445" y="4583730"/>
                <a:ext cx="2742225" cy="23891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2</m:t>
                          </m:r>
                        </m:sub>
                      </m:sSub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𝑀𝑒𝑎𝑠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𝑀𝐵𝑅𝐷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2</m:t>
                          </m:r>
                        </m:sub>
                        <m:sup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𝑖𝑟𝑜𝑛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 @ 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𝑅𝑇</m:t>
                          </m:r>
                        </m:sup>
                      </m:sSubSup>
                      <m:r>
                        <a:rPr lang="it-IT" sz="1400" i="1"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it-IT" sz="1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𝑆𝑖𝑚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𝑀𝐵𝑅𝐷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𝑖𝑟𝑜𝑛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 @ 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𝑅𝑇</m:t>
                          </m:r>
                        </m:sup>
                      </m:sSubSup>
                    </m:oMath>
                  </m:oMathPara>
                </a14:m>
                <a:endParaRPr kumimoji="0" lang="en-GB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Arial"/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3775053F-E530-D386-903D-A3D15EAD28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3445" y="4583730"/>
                <a:ext cx="2742225" cy="238912"/>
              </a:xfrm>
              <a:prstGeom prst="rect">
                <a:avLst/>
              </a:prstGeom>
              <a:blipFill>
                <a:blip r:embed="rId5"/>
                <a:stretch>
                  <a:fillRect l="-889" t="-2564" b="-17949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11B099B2-2FBD-9562-F2D7-872BA8843018}"/>
                  </a:ext>
                </a:extLst>
              </p:cNvPr>
              <p:cNvSpPr txBox="1"/>
              <p:nvPr/>
            </p:nvSpPr>
            <p:spPr>
              <a:xfrm>
                <a:off x="5562978" y="4847394"/>
                <a:ext cx="2554930" cy="27296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𝐸𝑋𝑃𝐸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 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𝑆𝐸𝑅𝐼𝐸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𝑆𝑖𝑚𝑢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𝑀𝐵𝑅𝐷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5</m:t>
                          </m:r>
                        </m:sub>
                        <m:sup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@ </m:t>
                          </m:r>
                          <m:sSub>
                            <m:sSubPr>
                              <m:ctrlP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</m:ctrlPr>
                            </m:sSubPr>
                            <m:e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𝐼</m:t>
                              </m:r>
                            </m:e>
                            <m:sub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+</m:t>
                      </m:r>
                      <m:sSub>
                        <m:sSub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kumimoji="0" lang="en-GB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Arial"/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11B099B2-2FBD-9562-F2D7-872BA88430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2978" y="4847394"/>
                <a:ext cx="2554930" cy="272960"/>
              </a:xfrm>
              <a:prstGeom prst="rect">
                <a:avLst/>
              </a:prstGeom>
              <a:blipFill>
                <a:blip r:embed="rId6"/>
                <a:stretch>
                  <a:fillRect l="-1193" b="-15556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Rectangle 17">
            <a:extLst>
              <a:ext uri="{FF2B5EF4-FFF2-40B4-BE49-F238E27FC236}">
                <a16:creationId xmlns:a16="http://schemas.microsoft.com/office/drawing/2014/main" id="{24DF39C3-8C2F-3685-C95D-76E355DDE94F}"/>
              </a:ext>
            </a:extLst>
          </p:cNvPr>
          <p:cNvSpPr/>
          <p:nvPr/>
        </p:nvSpPr>
        <p:spPr>
          <a:xfrm>
            <a:off x="2389286" y="4577394"/>
            <a:ext cx="2742225" cy="540001"/>
          </a:xfrm>
          <a:prstGeom prst="rect">
            <a:avLst/>
          </a:prstGeom>
          <a:noFill/>
          <a:ln w="25400" cap="flat">
            <a:solidFill>
              <a:srgbClr val="0093BE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79660CD-DBBF-085F-FE6A-F21293F3ECED}"/>
              </a:ext>
            </a:extLst>
          </p:cNvPr>
          <p:cNvSpPr/>
          <p:nvPr/>
        </p:nvSpPr>
        <p:spPr>
          <a:xfrm>
            <a:off x="5513445" y="4577394"/>
            <a:ext cx="2742225" cy="540001"/>
          </a:xfrm>
          <a:prstGeom prst="rect">
            <a:avLst/>
          </a:prstGeom>
          <a:noFill/>
          <a:ln w="25400" cap="flat">
            <a:solidFill>
              <a:srgbClr val="0093BE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FF63F95-99D0-95FA-A71C-71A281FAC2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0698418"/>
              </p:ext>
            </p:extLst>
          </p:nvPr>
        </p:nvGraphicFramePr>
        <p:xfrm>
          <a:off x="888323" y="674621"/>
          <a:ext cx="3599999" cy="3679823"/>
        </p:xfrm>
        <a:graphic>
          <a:graphicData uri="http://schemas.openxmlformats.org/drawingml/2006/table">
            <a:tbl>
              <a:tblPr/>
              <a:tblGrid>
                <a:gridCol w="252825">
                  <a:extLst>
                    <a:ext uri="{9D8B030D-6E8A-4147-A177-3AD203B41FA5}">
                      <a16:colId xmlns:a16="http://schemas.microsoft.com/office/drawing/2014/main" val="634433111"/>
                    </a:ext>
                  </a:extLst>
                </a:gridCol>
                <a:gridCol w="370992">
                  <a:extLst>
                    <a:ext uri="{9D8B030D-6E8A-4147-A177-3AD203B41FA5}">
                      <a16:colId xmlns:a16="http://schemas.microsoft.com/office/drawing/2014/main" val="953964796"/>
                    </a:ext>
                  </a:extLst>
                </a:gridCol>
                <a:gridCol w="684274">
                  <a:extLst>
                    <a:ext uri="{9D8B030D-6E8A-4147-A177-3AD203B41FA5}">
                      <a16:colId xmlns:a16="http://schemas.microsoft.com/office/drawing/2014/main" val="91730859"/>
                    </a:ext>
                  </a:extLst>
                </a:gridCol>
                <a:gridCol w="618321">
                  <a:extLst>
                    <a:ext uri="{9D8B030D-6E8A-4147-A177-3AD203B41FA5}">
                      <a16:colId xmlns:a16="http://schemas.microsoft.com/office/drawing/2014/main" val="3466736680"/>
                    </a:ext>
                  </a:extLst>
                </a:gridCol>
                <a:gridCol w="370992">
                  <a:extLst>
                    <a:ext uri="{9D8B030D-6E8A-4147-A177-3AD203B41FA5}">
                      <a16:colId xmlns:a16="http://schemas.microsoft.com/office/drawing/2014/main" val="2423805022"/>
                    </a:ext>
                  </a:extLst>
                </a:gridCol>
                <a:gridCol w="684274">
                  <a:extLst>
                    <a:ext uri="{9D8B030D-6E8A-4147-A177-3AD203B41FA5}">
                      <a16:colId xmlns:a16="http://schemas.microsoft.com/office/drawing/2014/main" val="305364065"/>
                    </a:ext>
                  </a:extLst>
                </a:gridCol>
                <a:gridCol w="618321">
                  <a:extLst>
                    <a:ext uri="{9D8B030D-6E8A-4147-A177-3AD203B41FA5}">
                      <a16:colId xmlns:a16="http://schemas.microsoft.com/office/drawing/2014/main" val="1337768172"/>
                    </a:ext>
                  </a:extLst>
                </a:gridCol>
              </a:tblGrid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CENTER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5176120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AP09 @ -94 mm (AP1)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AP10 @ +94 mm (AP2)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8817345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SIMU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PROTO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SERIE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SIMU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PROTO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SERIE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761957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6.09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5.26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2.60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-5.73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-4.89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-2.24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1245722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-10.93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4.44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4.53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-16.80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-1.43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-1.34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5335517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-1.28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-2.04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-0.45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2.53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0472966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-1.37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3.31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4.06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-0.79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3.89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4.64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9762390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-0.57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-1.64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3867952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2.50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2.36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2.32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9722666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2.90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-1.03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-2.88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-1.24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315902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6246964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b10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-2.13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-0.48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8755730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3.47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-1.56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-3.47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1691337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2.63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-2.62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2.63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-2.62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5576733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-0.55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2363048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-0.32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-0.32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374394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1198192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3215056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-1.51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-0.20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1220823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-0.62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-0.62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0650808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a10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2.78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-2.78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3982137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CC412CE0-2E4A-2255-B366-6D7632E91C29}"/>
              </a:ext>
            </a:extLst>
          </p:cNvPr>
          <p:cNvSpPr/>
          <p:nvPr/>
        </p:nvSpPr>
        <p:spPr>
          <a:xfrm>
            <a:off x="887462" y="1382400"/>
            <a:ext cx="3600000" cy="187200"/>
          </a:xfrm>
          <a:prstGeom prst="rect">
            <a:avLst/>
          </a:prstGeom>
          <a:noFill/>
          <a:ln w="25400" cap="flat">
            <a:solidFill>
              <a:schemeClr val="tx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96A41BF-5FCD-FD87-6520-FA3CC58648E0}"/>
              </a:ext>
            </a:extLst>
          </p:cNvPr>
          <p:cNvSpPr/>
          <p:nvPr/>
        </p:nvSpPr>
        <p:spPr>
          <a:xfrm>
            <a:off x="887462" y="1736400"/>
            <a:ext cx="3600000" cy="187200"/>
          </a:xfrm>
          <a:prstGeom prst="rect">
            <a:avLst/>
          </a:prstGeom>
          <a:noFill/>
          <a:ln w="25400" cap="flat">
            <a:solidFill>
              <a:schemeClr val="tx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430F85E-89A4-9E53-9E81-88310AB4F28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04902" y="448422"/>
            <a:ext cx="3262588" cy="41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9411630"/>
      </p:ext>
    </p:extLst>
  </p:cSld>
  <p:clrMapOvr>
    <a:masterClrMapping/>
  </p:clrMapOvr>
  <p:transition spd="med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287921-F8F9-2C40-4CBF-94F227C7C9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 Box 2">
            <a:extLst>
              <a:ext uri="{FF2B5EF4-FFF2-40B4-BE49-F238E27FC236}">
                <a16:creationId xmlns:a16="http://schemas.microsoft.com/office/drawing/2014/main" id="{ACB9BC4D-32EC-85B9-3F3F-A94FF4A7BBFA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8919799" y="4864448"/>
            <a:ext cx="127001" cy="172816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48</a:t>
            </a:fld>
            <a:endParaRPr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9801FD7-5C0E-3182-CF2F-37ECE0DB7B7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11999" y="-2161"/>
            <a:ext cx="8100000" cy="540001"/>
          </a:xfrm>
          <a:prstGeom prst="rect">
            <a:avLst/>
          </a:prstGeom>
        </p:spPr>
        <p:txBody>
          <a:bodyPr>
            <a:noAutofit/>
          </a:bodyPr>
          <a:lstStyle>
            <a:lvl1pPr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  <a:tab pos="5283200" algn="l"/>
                <a:tab pos="5600700" algn="l"/>
                <a:tab pos="5905500" algn="l"/>
              </a:tabLst>
            </a:lvl1pPr>
          </a:lstStyle>
          <a:p>
            <a:r>
              <a:rPr lang="en-US" dirty="0"/>
              <a:t>Expected Field Quality of MBRD5 @ Nominal Operation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6F4A11B-8E4D-EB34-FA15-146963E746EA}"/>
                  </a:ext>
                </a:extLst>
              </p:cNvPr>
              <p:cNvSpPr txBox="1"/>
              <p:nvPr/>
            </p:nvSpPr>
            <p:spPr>
              <a:xfrm>
                <a:off x="2525028" y="4577394"/>
                <a:ext cx="2470741" cy="26545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1</m:t>
                          </m:r>
                        </m:sub>
                      </m:sSub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𝑀𝑒𝑎𝑠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𝑃𝑅𝑂𝑇𝑂</m:t>
                          </m:r>
                        </m:sub>
                        <m:sup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@ </m:t>
                          </m:r>
                          <m:sSub>
                            <m:sSubPr>
                              <m:ctrlP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Arial"/>
                                </a:rPr>
                              </m:ctrlPr>
                            </m:sSubPr>
                            <m:e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Arial"/>
                                </a:rPr>
                                <m:t>𝐼</m:t>
                              </m:r>
                            </m:e>
                            <m:sub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Arial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  <m:r>
                        <a:rPr lang="it-IT" sz="1400" i="1"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it-IT" sz="1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𝑆𝑖𝑚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𝑃𝑅𝑂𝑇𝑂</m:t>
                          </m:r>
                        </m:sub>
                        <m:sup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@ </m:t>
                          </m:r>
                          <m:sSub>
                            <m:sSubPr>
                              <m:ctrlP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</m:oMath>
                  </m:oMathPara>
                </a14:m>
                <a:endParaRPr kumimoji="0" lang="en-GB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Arial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6F4A11B-8E4D-EB34-FA15-146963E746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5028" y="4577394"/>
                <a:ext cx="2470741" cy="265457"/>
              </a:xfrm>
              <a:prstGeom prst="rect">
                <a:avLst/>
              </a:prstGeom>
              <a:blipFill>
                <a:blip r:embed="rId3"/>
                <a:stretch>
                  <a:fillRect t="-2326" b="-18605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A324D6C-A57E-0741-45CD-7E387DA9AA1E}"/>
                  </a:ext>
                </a:extLst>
              </p:cNvPr>
              <p:cNvSpPr txBox="1"/>
              <p:nvPr/>
            </p:nvSpPr>
            <p:spPr>
              <a:xfrm>
                <a:off x="2404610" y="4824693"/>
                <a:ext cx="2623475" cy="27296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𝐸𝑋𝑃𝐸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 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𝑃𝑅𝑂𝑇𝑂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𝑆𝑖𝑚𝑢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𝑀𝐵𝑅𝐷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5</m:t>
                          </m:r>
                        </m:sub>
                        <m:sup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@ </m:t>
                          </m:r>
                          <m:sSub>
                            <m:sSubPr>
                              <m:ctrlP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</m:ctrlPr>
                            </m:sSubPr>
                            <m:e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𝐼</m:t>
                              </m:r>
                            </m:e>
                            <m:sub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+</m:t>
                      </m:r>
                      <m:sSub>
                        <m:sSub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kumimoji="0" lang="en-GB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Arial"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A324D6C-A57E-0741-45CD-7E387DA9AA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4610" y="4824693"/>
                <a:ext cx="2623475" cy="272960"/>
              </a:xfrm>
              <a:prstGeom prst="rect">
                <a:avLst/>
              </a:prstGeom>
              <a:blipFill>
                <a:blip r:embed="rId4"/>
                <a:stretch>
                  <a:fillRect l="-1160" b="-15556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436075B-A6FB-157B-FA09-EE61E1EC82E2}"/>
                  </a:ext>
                </a:extLst>
              </p:cNvPr>
              <p:cNvSpPr txBox="1"/>
              <p:nvPr/>
            </p:nvSpPr>
            <p:spPr>
              <a:xfrm>
                <a:off x="5513445" y="4583730"/>
                <a:ext cx="2742225" cy="23891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2</m:t>
                          </m:r>
                        </m:sub>
                      </m:sSub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𝑀𝑒𝑎𝑠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𝑀𝐵𝑅𝐷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2</m:t>
                          </m:r>
                        </m:sub>
                        <m:sup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𝑖𝑟𝑜𝑛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 @ 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𝑅𝑇</m:t>
                          </m:r>
                        </m:sup>
                      </m:sSubSup>
                      <m:r>
                        <a:rPr lang="it-IT" sz="1400" i="1"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it-IT" sz="1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𝑆𝑖𝑚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𝑀𝐵𝑅𝐷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𝑖𝑟𝑜𝑛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 @ 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𝑅𝑇</m:t>
                          </m:r>
                        </m:sup>
                      </m:sSubSup>
                    </m:oMath>
                  </m:oMathPara>
                </a14:m>
                <a:endParaRPr kumimoji="0" lang="en-GB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Arial"/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436075B-A6FB-157B-FA09-EE61E1EC82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3445" y="4583730"/>
                <a:ext cx="2742225" cy="238912"/>
              </a:xfrm>
              <a:prstGeom prst="rect">
                <a:avLst/>
              </a:prstGeom>
              <a:blipFill>
                <a:blip r:embed="rId5"/>
                <a:stretch>
                  <a:fillRect l="-889" t="-2564" b="-17949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130C2D92-3DC2-006C-927C-5BAFD967250B}"/>
                  </a:ext>
                </a:extLst>
              </p:cNvPr>
              <p:cNvSpPr txBox="1"/>
              <p:nvPr/>
            </p:nvSpPr>
            <p:spPr>
              <a:xfrm>
                <a:off x="5562978" y="4847394"/>
                <a:ext cx="2554930" cy="27296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𝐸𝑋𝑃𝐸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 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𝑆𝐸𝑅𝐼𝐸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𝑆𝑖𝑚𝑢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𝑀𝐵𝑅𝐷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5</m:t>
                          </m:r>
                        </m:sub>
                        <m:sup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@ </m:t>
                          </m:r>
                          <m:sSub>
                            <m:sSubPr>
                              <m:ctrlP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</m:ctrlPr>
                            </m:sSubPr>
                            <m:e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𝐼</m:t>
                              </m:r>
                            </m:e>
                            <m:sub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+</m:t>
                      </m:r>
                      <m:sSub>
                        <m:sSub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kumimoji="0" lang="en-GB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Arial"/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130C2D92-3DC2-006C-927C-5BAFD96725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2978" y="4847394"/>
                <a:ext cx="2554930" cy="272960"/>
              </a:xfrm>
              <a:prstGeom prst="rect">
                <a:avLst/>
              </a:prstGeom>
              <a:blipFill>
                <a:blip r:embed="rId6"/>
                <a:stretch>
                  <a:fillRect l="-1193" b="-15556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Rectangle 17">
            <a:extLst>
              <a:ext uri="{FF2B5EF4-FFF2-40B4-BE49-F238E27FC236}">
                <a16:creationId xmlns:a16="http://schemas.microsoft.com/office/drawing/2014/main" id="{2AD2A429-4AB7-4BD6-4F80-F7E2DF1BBC77}"/>
              </a:ext>
            </a:extLst>
          </p:cNvPr>
          <p:cNvSpPr/>
          <p:nvPr/>
        </p:nvSpPr>
        <p:spPr>
          <a:xfrm>
            <a:off x="2389286" y="4577394"/>
            <a:ext cx="2742225" cy="540001"/>
          </a:xfrm>
          <a:prstGeom prst="rect">
            <a:avLst/>
          </a:prstGeom>
          <a:noFill/>
          <a:ln w="25400" cap="flat">
            <a:solidFill>
              <a:srgbClr val="0093BE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BED00B5-CA98-453D-9F54-3912E241EE56}"/>
              </a:ext>
            </a:extLst>
          </p:cNvPr>
          <p:cNvSpPr/>
          <p:nvPr/>
        </p:nvSpPr>
        <p:spPr>
          <a:xfrm>
            <a:off x="5513445" y="4577394"/>
            <a:ext cx="2742225" cy="540001"/>
          </a:xfrm>
          <a:prstGeom prst="rect">
            <a:avLst/>
          </a:prstGeom>
          <a:noFill/>
          <a:ln w="25400" cap="flat">
            <a:solidFill>
              <a:srgbClr val="0093BE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DB7F170A-6427-7E2C-3AC2-D1A2CDD560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2808259"/>
              </p:ext>
            </p:extLst>
          </p:nvPr>
        </p:nvGraphicFramePr>
        <p:xfrm>
          <a:off x="888323" y="674621"/>
          <a:ext cx="3599999" cy="3679823"/>
        </p:xfrm>
        <a:graphic>
          <a:graphicData uri="http://schemas.openxmlformats.org/drawingml/2006/table">
            <a:tbl>
              <a:tblPr/>
              <a:tblGrid>
                <a:gridCol w="252825">
                  <a:extLst>
                    <a:ext uri="{9D8B030D-6E8A-4147-A177-3AD203B41FA5}">
                      <a16:colId xmlns:a16="http://schemas.microsoft.com/office/drawing/2014/main" val="634433111"/>
                    </a:ext>
                  </a:extLst>
                </a:gridCol>
                <a:gridCol w="370992">
                  <a:extLst>
                    <a:ext uri="{9D8B030D-6E8A-4147-A177-3AD203B41FA5}">
                      <a16:colId xmlns:a16="http://schemas.microsoft.com/office/drawing/2014/main" val="953964796"/>
                    </a:ext>
                  </a:extLst>
                </a:gridCol>
                <a:gridCol w="684274">
                  <a:extLst>
                    <a:ext uri="{9D8B030D-6E8A-4147-A177-3AD203B41FA5}">
                      <a16:colId xmlns:a16="http://schemas.microsoft.com/office/drawing/2014/main" val="91730859"/>
                    </a:ext>
                  </a:extLst>
                </a:gridCol>
                <a:gridCol w="618321">
                  <a:extLst>
                    <a:ext uri="{9D8B030D-6E8A-4147-A177-3AD203B41FA5}">
                      <a16:colId xmlns:a16="http://schemas.microsoft.com/office/drawing/2014/main" val="3466736680"/>
                    </a:ext>
                  </a:extLst>
                </a:gridCol>
                <a:gridCol w="370992">
                  <a:extLst>
                    <a:ext uri="{9D8B030D-6E8A-4147-A177-3AD203B41FA5}">
                      <a16:colId xmlns:a16="http://schemas.microsoft.com/office/drawing/2014/main" val="2423805022"/>
                    </a:ext>
                  </a:extLst>
                </a:gridCol>
                <a:gridCol w="684274">
                  <a:extLst>
                    <a:ext uri="{9D8B030D-6E8A-4147-A177-3AD203B41FA5}">
                      <a16:colId xmlns:a16="http://schemas.microsoft.com/office/drawing/2014/main" val="305364065"/>
                    </a:ext>
                  </a:extLst>
                </a:gridCol>
                <a:gridCol w="618321">
                  <a:extLst>
                    <a:ext uri="{9D8B030D-6E8A-4147-A177-3AD203B41FA5}">
                      <a16:colId xmlns:a16="http://schemas.microsoft.com/office/drawing/2014/main" val="1337768172"/>
                    </a:ext>
                  </a:extLst>
                </a:gridCol>
              </a:tblGrid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CENTER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5176120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AP09 @ -94 mm (AP1)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AP10 @ +94 mm (AP2)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8817345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SIMU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PROTO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SERIE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SIMU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PROTO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SERIE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761957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6.09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5.26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2.60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-5.73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-4.89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-2.24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1245722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-10.93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4.44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4.53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-16.80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-1.43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-1.34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5335517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-1.28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-2.04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-0.45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2.53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0472966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-1.37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3.31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4.06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-0.79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3.89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4.64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9762390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-0.57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-1.64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3867952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2.50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2.36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2.32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9722666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2.90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-1.03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-2.88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-1.24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315902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6246964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b10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-2.13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-0.48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8755730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3.47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-1.56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-3.47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1691337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2.63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-2.62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2.63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-2.62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5576733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-0.55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2363048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-0.32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-0.32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374394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1198192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3215056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-1.51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-0.20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1220823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-0.62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-0.62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0650808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a10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2.78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-2.78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3982137"/>
                  </a:ext>
                </a:extLst>
              </a:tr>
            </a:tbl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86CB162E-25CD-4608-870E-0356FEB9A7E1}"/>
              </a:ext>
            </a:extLst>
          </p:cNvPr>
          <p:cNvSpPr/>
          <p:nvPr/>
        </p:nvSpPr>
        <p:spPr>
          <a:xfrm>
            <a:off x="887462" y="1382400"/>
            <a:ext cx="3600000" cy="187200"/>
          </a:xfrm>
          <a:prstGeom prst="rect">
            <a:avLst/>
          </a:prstGeom>
          <a:noFill/>
          <a:ln w="25400" cap="flat">
            <a:solidFill>
              <a:schemeClr val="tx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D431A2A-43C2-1069-6752-4E8FC7C14638}"/>
              </a:ext>
            </a:extLst>
          </p:cNvPr>
          <p:cNvSpPr/>
          <p:nvPr/>
        </p:nvSpPr>
        <p:spPr>
          <a:xfrm>
            <a:off x="887462" y="1736400"/>
            <a:ext cx="3600000" cy="187200"/>
          </a:xfrm>
          <a:prstGeom prst="rect">
            <a:avLst/>
          </a:prstGeom>
          <a:noFill/>
          <a:ln w="25400" cap="flat">
            <a:solidFill>
              <a:schemeClr val="tx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0BCB56C-B643-4750-ABED-FEF88417178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04912" y="444284"/>
            <a:ext cx="3268567" cy="41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894988"/>
      </p:ext>
    </p:extLst>
  </p:cSld>
  <p:clrMapOvr>
    <a:masterClrMapping/>
  </p:clrMapOvr>
  <p:transition spd="med"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FF2E1D-9A58-66EB-551E-C09DE1AA3E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 Box 2">
            <a:extLst>
              <a:ext uri="{FF2B5EF4-FFF2-40B4-BE49-F238E27FC236}">
                <a16:creationId xmlns:a16="http://schemas.microsoft.com/office/drawing/2014/main" id="{091725F7-0111-645B-B70B-B4C6B7231554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8919799" y="4864448"/>
            <a:ext cx="127001" cy="17281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49</a:t>
            </a:fld>
            <a:endParaRPr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9793AE4-CA18-B1B9-BB54-A4BFB30ED08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11999" y="-2161"/>
            <a:ext cx="8100000" cy="540001"/>
          </a:xfrm>
          <a:prstGeom prst="rect">
            <a:avLst/>
          </a:prstGeom>
        </p:spPr>
        <p:txBody>
          <a:bodyPr>
            <a:noAutofit/>
          </a:bodyPr>
          <a:lstStyle>
            <a:lvl1pPr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  <a:tab pos="5283200" algn="l"/>
                <a:tab pos="5600700" algn="l"/>
                <a:tab pos="5905500" algn="l"/>
              </a:tabLst>
            </a:lvl1pPr>
          </a:lstStyle>
          <a:p>
            <a:r>
              <a:rPr lang="en-US" dirty="0"/>
              <a:t>Expected Field Quality of MBRD5 @ Nominal Operation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EDC05B6-9BE7-1C74-F0A1-315FA5D88AED}"/>
                  </a:ext>
                </a:extLst>
              </p:cNvPr>
              <p:cNvSpPr txBox="1"/>
              <p:nvPr/>
            </p:nvSpPr>
            <p:spPr>
              <a:xfrm>
                <a:off x="2525028" y="4577394"/>
                <a:ext cx="2470741" cy="26545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1</m:t>
                          </m:r>
                        </m:sub>
                      </m:sSub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𝑀𝑒𝑎𝑠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𝑃𝑅𝑂𝑇𝑂</m:t>
                          </m:r>
                        </m:sub>
                        <m:sup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@ </m:t>
                          </m:r>
                          <m:sSub>
                            <m:sSubPr>
                              <m:ctrlP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Arial"/>
                                </a:rPr>
                              </m:ctrlPr>
                            </m:sSubPr>
                            <m:e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Arial"/>
                                </a:rPr>
                                <m:t>𝐼</m:t>
                              </m:r>
                            </m:e>
                            <m:sub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Arial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  <m:r>
                        <a:rPr lang="it-IT" sz="1400" i="1"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it-IT" sz="1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𝑆𝑖𝑚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𝑃𝑅𝑂𝑇𝑂</m:t>
                          </m:r>
                        </m:sub>
                        <m:sup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@ </m:t>
                          </m:r>
                          <m:sSub>
                            <m:sSubPr>
                              <m:ctrlP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</m:oMath>
                  </m:oMathPara>
                </a14:m>
                <a:endParaRPr kumimoji="0" lang="en-GB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Arial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5C76B92-B569-9E57-64CA-A60F10F7A4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5028" y="4577394"/>
                <a:ext cx="2470741" cy="265457"/>
              </a:xfrm>
              <a:prstGeom prst="rect">
                <a:avLst/>
              </a:prstGeom>
              <a:blipFill>
                <a:blip r:embed="rId3"/>
                <a:stretch>
                  <a:fillRect t="-2326" b="-18605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140D984-5027-5AFF-5353-198B789B3D65}"/>
                  </a:ext>
                </a:extLst>
              </p:cNvPr>
              <p:cNvSpPr txBox="1"/>
              <p:nvPr/>
            </p:nvSpPr>
            <p:spPr>
              <a:xfrm>
                <a:off x="2404610" y="4824693"/>
                <a:ext cx="2623475" cy="27296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𝐸𝑋𝑃𝐸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 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𝑃𝑅𝑂𝑇𝑂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𝑆𝑖𝑚𝑢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𝑀𝐵𝑅𝐷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5</m:t>
                          </m:r>
                        </m:sub>
                        <m:sup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@ </m:t>
                          </m:r>
                          <m:sSub>
                            <m:sSubPr>
                              <m:ctrlP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</m:ctrlPr>
                            </m:sSubPr>
                            <m:e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𝐼</m:t>
                              </m:r>
                            </m:e>
                            <m:sub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+</m:t>
                      </m:r>
                      <m:sSub>
                        <m:sSub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kumimoji="0" lang="en-GB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Arial"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9C9A39D-C89B-7058-4F36-B7A4F9CA75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4610" y="4824693"/>
                <a:ext cx="2623475" cy="272960"/>
              </a:xfrm>
              <a:prstGeom prst="rect">
                <a:avLst/>
              </a:prstGeom>
              <a:blipFill>
                <a:blip r:embed="rId4"/>
                <a:stretch>
                  <a:fillRect l="-1160" b="-15556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2161FB4-48C4-B149-0ED7-13E683FD7795}"/>
                  </a:ext>
                </a:extLst>
              </p:cNvPr>
              <p:cNvSpPr txBox="1"/>
              <p:nvPr/>
            </p:nvSpPr>
            <p:spPr>
              <a:xfrm>
                <a:off x="5513445" y="4583730"/>
                <a:ext cx="2742225" cy="23891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2</m:t>
                          </m:r>
                        </m:sub>
                      </m:sSub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𝑀𝑒𝑎𝑠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𝑀𝐵𝑅𝐷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2</m:t>
                          </m:r>
                        </m:sub>
                        <m:sup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𝑖𝑟𝑜𝑛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 @ 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𝑅𝑇</m:t>
                          </m:r>
                        </m:sup>
                      </m:sSubSup>
                      <m:r>
                        <a:rPr lang="it-IT" sz="1400" i="1"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it-IT" sz="1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𝑆𝑖𝑚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𝑀𝐵𝑅𝐷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𝑖𝑟𝑜𝑛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 @ 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𝑅𝑇</m:t>
                          </m:r>
                        </m:sup>
                      </m:sSubSup>
                    </m:oMath>
                  </m:oMathPara>
                </a14:m>
                <a:endParaRPr kumimoji="0" lang="en-GB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Arial"/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30BCD89-763A-3617-E786-593223314D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3445" y="4583730"/>
                <a:ext cx="2742225" cy="238912"/>
              </a:xfrm>
              <a:prstGeom prst="rect">
                <a:avLst/>
              </a:prstGeom>
              <a:blipFill>
                <a:blip r:embed="rId5"/>
                <a:stretch>
                  <a:fillRect l="-889" t="-2564" b="-17949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1D8326B7-B50F-39E6-458D-7A6F89C0ED4C}"/>
                  </a:ext>
                </a:extLst>
              </p:cNvPr>
              <p:cNvSpPr txBox="1"/>
              <p:nvPr/>
            </p:nvSpPr>
            <p:spPr>
              <a:xfrm>
                <a:off x="5562978" y="4847394"/>
                <a:ext cx="2554930" cy="27296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𝐸𝑋𝑃𝐸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 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𝑆𝐸𝑅𝐼𝐸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𝑆𝑖𝑚𝑢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𝑀𝐵𝑅𝐷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5</m:t>
                          </m:r>
                        </m:sub>
                        <m:sup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@ </m:t>
                          </m:r>
                          <m:sSub>
                            <m:sSubPr>
                              <m:ctrlP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</m:ctrlPr>
                            </m:sSubPr>
                            <m:e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𝐼</m:t>
                              </m:r>
                            </m:e>
                            <m:sub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+</m:t>
                      </m:r>
                      <m:sSub>
                        <m:sSub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kumimoji="0" lang="en-GB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Arial"/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FEF323BC-D453-2648-8656-C63701EEEB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2978" y="4847394"/>
                <a:ext cx="2554930" cy="272960"/>
              </a:xfrm>
              <a:prstGeom prst="rect">
                <a:avLst/>
              </a:prstGeom>
              <a:blipFill>
                <a:blip r:embed="rId6"/>
                <a:stretch>
                  <a:fillRect l="-1193" b="-15556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Rectangle 17">
            <a:extLst>
              <a:ext uri="{FF2B5EF4-FFF2-40B4-BE49-F238E27FC236}">
                <a16:creationId xmlns:a16="http://schemas.microsoft.com/office/drawing/2014/main" id="{048F322A-2DA3-9F70-9807-DB25DB5733E8}"/>
              </a:ext>
            </a:extLst>
          </p:cNvPr>
          <p:cNvSpPr/>
          <p:nvPr/>
        </p:nvSpPr>
        <p:spPr>
          <a:xfrm>
            <a:off x="2389286" y="4577394"/>
            <a:ext cx="2742225" cy="540001"/>
          </a:xfrm>
          <a:prstGeom prst="rect">
            <a:avLst/>
          </a:prstGeom>
          <a:noFill/>
          <a:ln w="25400" cap="flat">
            <a:solidFill>
              <a:srgbClr val="0093BE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18F83BB-9E5D-2A68-007A-70B676693B56}"/>
              </a:ext>
            </a:extLst>
          </p:cNvPr>
          <p:cNvSpPr/>
          <p:nvPr/>
        </p:nvSpPr>
        <p:spPr>
          <a:xfrm>
            <a:off x="5513445" y="4577394"/>
            <a:ext cx="2742225" cy="540001"/>
          </a:xfrm>
          <a:prstGeom prst="rect">
            <a:avLst/>
          </a:prstGeom>
          <a:noFill/>
          <a:ln w="25400" cap="flat">
            <a:solidFill>
              <a:srgbClr val="0093BE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009895B7-156E-FF60-0C38-1E9A9ECC8840}"/>
              </a:ext>
            </a:extLst>
          </p:cNvPr>
          <p:cNvGraphicFramePr>
            <a:graphicFrameLocks noGrp="1"/>
          </p:cNvGraphicFramePr>
          <p:nvPr/>
        </p:nvGraphicFramePr>
        <p:xfrm>
          <a:off x="888323" y="674621"/>
          <a:ext cx="3599999" cy="3679823"/>
        </p:xfrm>
        <a:graphic>
          <a:graphicData uri="http://schemas.openxmlformats.org/drawingml/2006/table">
            <a:tbl>
              <a:tblPr/>
              <a:tblGrid>
                <a:gridCol w="252825">
                  <a:extLst>
                    <a:ext uri="{9D8B030D-6E8A-4147-A177-3AD203B41FA5}">
                      <a16:colId xmlns:a16="http://schemas.microsoft.com/office/drawing/2014/main" val="126921055"/>
                    </a:ext>
                  </a:extLst>
                </a:gridCol>
                <a:gridCol w="370992">
                  <a:extLst>
                    <a:ext uri="{9D8B030D-6E8A-4147-A177-3AD203B41FA5}">
                      <a16:colId xmlns:a16="http://schemas.microsoft.com/office/drawing/2014/main" val="1661621952"/>
                    </a:ext>
                  </a:extLst>
                </a:gridCol>
                <a:gridCol w="684274">
                  <a:extLst>
                    <a:ext uri="{9D8B030D-6E8A-4147-A177-3AD203B41FA5}">
                      <a16:colId xmlns:a16="http://schemas.microsoft.com/office/drawing/2014/main" val="4055741280"/>
                    </a:ext>
                  </a:extLst>
                </a:gridCol>
                <a:gridCol w="618321">
                  <a:extLst>
                    <a:ext uri="{9D8B030D-6E8A-4147-A177-3AD203B41FA5}">
                      <a16:colId xmlns:a16="http://schemas.microsoft.com/office/drawing/2014/main" val="2659235378"/>
                    </a:ext>
                  </a:extLst>
                </a:gridCol>
                <a:gridCol w="370992">
                  <a:extLst>
                    <a:ext uri="{9D8B030D-6E8A-4147-A177-3AD203B41FA5}">
                      <a16:colId xmlns:a16="http://schemas.microsoft.com/office/drawing/2014/main" val="1685224176"/>
                    </a:ext>
                  </a:extLst>
                </a:gridCol>
                <a:gridCol w="684274">
                  <a:extLst>
                    <a:ext uri="{9D8B030D-6E8A-4147-A177-3AD203B41FA5}">
                      <a16:colId xmlns:a16="http://schemas.microsoft.com/office/drawing/2014/main" val="2231501418"/>
                    </a:ext>
                  </a:extLst>
                </a:gridCol>
                <a:gridCol w="618321">
                  <a:extLst>
                    <a:ext uri="{9D8B030D-6E8A-4147-A177-3AD203B41FA5}">
                      <a16:colId xmlns:a16="http://schemas.microsoft.com/office/drawing/2014/main" val="2020134463"/>
                    </a:ext>
                  </a:extLst>
                </a:gridCol>
              </a:tblGrid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INTEGRATED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014379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AP09 @ -94 mm (AP1)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AP10 @ +94 mm (AP2)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0142238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SIMU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PROTO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SERIE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SIMU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PROTO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SERIE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392566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-2.97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-3.93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-4.19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3.34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4.30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4.56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101034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-10.65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4.85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3.31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-16.49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-0.99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-2.54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8210807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-0.67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-1.65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3810068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-2.63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-2.08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2.69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3.40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7813426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-0.43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-1.62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471359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3075800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3.24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-1.06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-3.22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-1.30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3598129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1669833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b10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-2.49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-0.42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-0.21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5987923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3.20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-1.09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-0.89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-3.20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6000464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3.08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-3.16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3.08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-3.16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9954816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-0.34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-0.45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-0.46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419878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-0.35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-0.36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0476505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8783979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0729984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-1.20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0641707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-0.72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-0.72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4934753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a10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-0.83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9248507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F66A4269-805A-BC39-65D1-926EB0B1E537}"/>
              </a:ext>
            </a:extLst>
          </p:cNvPr>
          <p:cNvSpPr/>
          <p:nvPr/>
        </p:nvSpPr>
        <p:spPr>
          <a:xfrm>
            <a:off x="887462" y="1382400"/>
            <a:ext cx="3600000" cy="187200"/>
          </a:xfrm>
          <a:prstGeom prst="rect">
            <a:avLst/>
          </a:prstGeom>
          <a:noFill/>
          <a:ln w="25400" cap="flat">
            <a:solidFill>
              <a:schemeClr val="tx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A51DD73-B411-4FBA-2CA9-7AD8BD12DF23}"/>
              </a:ext>
            </a:extLst>
          </p:cNvPr>
          <p:cNvSpPr/>
          <p:nvPr/>
        </p:nvSpPr>
        <p:spPr>
          <a:xfrm>
            <a:off x="887462" y="1736400"/>
            <a:ext cx="3600000" cy="187200"/>
          </a:xfrm>
          <a:prstGeom prst="rect">
            <a:avLst/>
          </a:prstGeom>
          <a:noFill/>
          <a:ln w="25400" cap="flat">
            <a:solidFill>
              <a:schemeClr val="tx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AC3306E-9E3A-D918-05C9-DF38F307FBE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04900" y="445410"/>
            <a:ext cx="3417841" cy="41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1066156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1D6243-6B6F-868E-1655-318E00DFB2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 Box 2">
            <a:extLst>
              <a:ext uri="{FF2B5EF4-FFF2-40B4-BE49-F238E27FC236}">
                <a16:creationId xmlns:a16="http://schemas.microsoft.com/office/drawing/2014/main" id="{5051858D-ED0E-7EDF-66AE-325F82B64DBC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8919799" y="4864448"/>
            <a:ext cx="127001" cy="172816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5</a:t>
            </a:fld>
            <a:endParaRPr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88D15CE-D13E-668A-083A-74D1CFC5CF0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11999" y="-2161"/>
            <a:ext cx="7920002" cy="540001"/>
          </a:xfrm>
          <a:prstGeom prst="rect">
            <a:avLst/>
          </a:prstGeom>
        </p:spPr>
        <p:txBody>
          <a:bodyPr>
            <a:noAutofit/>
          </a:bodyPr>
          <a:lstStyle>
            <a:lvl1pPr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  <a:tab pos="5283200" algn="l"/>
                <a:tab pos="5600700" algn="l"/>
                <a:tab pos="5905500" algn="l"/>
              </a:tabLst>
            </a:lvl1pPr>
          </a:lstStyle>
          <a:p>
            <a:r>
              <a:rPr lang="en-US" dirty="0"/>
              <a:t>MBRD1</a:t>
            </a:r>
          </a:p>
        </p:txBody>
      </p:sp>
      <p:sp>
        <p:nvSpPr>
          <p:cNvPr id="3" name="Text Box 2">
            <a:extLst>
              <a:ext uri="{FF2B5EF4-FFF2-40B4-BE49-F238E27FC236}">
                <a16:creationId xmlns:a16="http://schemas.microsoft.com/office/drawing/2014/main" id="{74531F7E-F868-D28C-E917-7EA6179FE035}"/>
              </a:ext>
            </a:extLst>
          </p:cNvPr>
          <p:cNvSpPr txBox="1">
            <a:spLocks/>
          </p:cNvSpPr>
          <p:nvPr/>
        </p:nvSpPr>
        <p:spPr>
          <a:xfrm>
            <a:off x="8919799" y="4864448"/>
            <a:ext cx="127001" cy="1728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b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2286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743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3200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3657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86CB4B4D-7CA3-9044-876B-883B54F8677D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6" name="CERN/INFN Agreements…">
            <a:extLst>
              <a:ext uri="{FF2B5EF4-FFF2-40B4-BE49-F238E27FC236}">
                <a16:creationId xmlns:a16="http://schemas.microsoft.com/office/drawing/2014/main" id="{05532CA2-3D6A-85BF-D87C-1CE461E2F55F}"/>
              </a:ext>
            </a:extLst>
          </p:cNvPr>
          <p:cNvSpPr txBox="1">
            <a:spLocks/>
          </p:cNvSpPr>
          <p:nvPr/>
        </p:nvSpPr>
        <p:spPr>
          <a:xfrm>
            <a:off x="2461888" y="835454"/>
            <a:ext cx="1080000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m="http://schemas.openxmlformats.org/officeDocument/2006/math" xmlns="" xmlns:a14="http://schemas.microsoft.com/office/drawing/2010/main" xmlns:mc="http://schemas.openxmlformats.org/markup-compatibility/2006" val="1"/>
            </a:ext>
          </a:extLst>
        </p:spPr>
        <p:txBody>
          <a:bodyPr wrap="square" lIns="0" tIns="0" rIns="0" bIns="0">
            <a:spAutoFit/>
          </a:bodyPr>
          <a:lstStyle>
            <a:lvl1pPr marL="254000" marR="0" indent="-2540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1pPr>
            <a:lvl2pPr marL="4064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0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2pPr>
            <a:lvl3pPr marL="6096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3pPr>
            <a:lvl4pPr marL="8128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4pPr>
            <a:lvl5pPr marL="10160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5pPr>
            <a:lvl6pPr marL="25374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6pPr>
            <a:lvl7pPr marL="29946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7pPr>
            <a:lvl8pPr marL="34518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8pPr>
            <a:lvl9pPr marL="39090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9pPr>
          </a:lstStyle>
          <a:p>
            <a:pPr marL="0" lvl="1" indent="0" algn="ctr" hangingPunct="1">
              <a:buClr>
                <a:srgbClr val="C00000"/>
              </a:buClr>
              <a:buSzPct val="140000"/>
              <a:buNone/>
            </a:pPr>
            <a:r>
              <a:rPr lang="en-US" sz="1800" b="1" dirty="0">
                <a:solidFill>
                  <a:srgbClr val="0093BE"/>
                </a:solidFill>
              </a:rPr>
              <a:t>Shimming1</a:t>
            </a:r>
          </a:p>
        </p:txBody>
      </p:sp>
      <p:sp>
        <p:nvSpPr>
          <p:cNvPr id="7" name="CERN/INFN Agreements…">
            <a:extLst>
              <a:ext uri="{FF2B5EF4-FFF2-40B4-BE49-F238E27FC236}">
                <a16:creationId xmlns:a16="http://schemas.microsoft.com/office/drawing/2014/main" id="{51E88B30-459A-5684-91BF-6E81E280FEE3}"/>
              </a:ext>
            </a:extLst>
          </p:cNvPr>
          <p:cNvSpPr txBox="1">
            <a:spLocks/>
          </p:cNvSpPr>
          <p:nvPr/>
        </p:nvSpPr>
        <p:spPr>
          <a:xfrm>
            <a:off x="5454472" y="835454"/>
            <a:ext cx="1080000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m="http://schemas.openxmlformats.org/officeDocument/2006/math" xmlns="" xmlns:a14="http://schemas.microsoft.com/office/drawing/2010/main" xmlns:mc="http://schemas.openxmlformats.org/markup-compatibility/2006" val="1"/>
            </a:ext>
          </a:extLst>
        </p:spPr>
        <p:txBody>
          <a:bodyPr wrap="square" lIns="0" tIns="0" rIns="0" bIns="0">
            <a:spAutoFit/>
          </a:bodyPr>
          <a:lstStyle>
            <a:lvl1pPr marL="254000" marR="0" indent="-2540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1pPr>
            <a:lvl2pPr marL="4064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0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2pPr>
            <a:lvl3pPr marL="6096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3pPr>
            <a:lvl4pPr marL="8128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4pPr>
            <a:lvl5pPr marL="10160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5pPr>
            <a:lvl6pPr marL="25374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6pPr>
            <a:lvl7pPr marL="29946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7pPr>
            <a:lvl8pPr marL="34518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8pPr>
            <a:lvl9pPr marL="39090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9pPr>
          </a:lstStyle>
          <a:p>
            <a:pPr marL="0" lvl="1" indent="0" algn="ctr" hangingPunct="1">
              <a:buClr>
                <a:srgbClr val="C00000"/>
              </a:buClr>
              <a:buSzPct val="140000"/>
              <a:buNone/>
            </a:pPr>
            <a:r>
              <a:rPr lang="en-US" sz="1800" b="1" dirty="0">
                <a:solidFill>
                  <a:srgbClr val="0093BE"/>
                </a:solidFill>
              </a:rPr>
              <a:t>Shimming2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A12AF18-D51E-B49E-E2AF-0FE55CB6B82B}"/>
              </a:ext>
            </a:extLst>
          </p:cNvPr>
          <p:cNvGrpSpPr/>
          <p:nvPr/>
        </p:nvGrpSpPr>
        <p:grpSpPr>
          <a:xfrm>
            <a:off x="4220226" y="4495707"/>
            <a:ext cx="1383649" cy="276999"/>
            <a:chOff x="2428298" y="4495707"/>
            <a:chExt cx="1383649" cy="276999"/>
          </a:xfrm>
        </p:grpSpPr>
        <p:cxnSp>
          <p:nvCxnSpPr>
            <p:cNvPr id="11" name="Connettore diritto 16">
              <a:extLst>
                <a:ext uri="{FF2B5EF4-FFF2-40B4-BE49-F238E27FC236}">
                  <a16:creationId xmlns:a16="http://schemas.microsoft.com/office/drawing/2014/main" id="{F0F4635E-D5DD-85CE-A970-E47DDA67B1B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428298" y="4634206"/>
              <a:ext cx="504000" cy="0"/>
            </a:xfrm>
            <a:prstGeom prst="line">
              <a:avLst/>
            </a:prstGeom>
            <a:ln w="38100">
              <a:solidFill>
                <a:srgbClr val="92D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AE7D53D7-DCD5-792E-8BDA-DD1C4CFAE787}"/>
                    </a:ext>
                  </a:extLst>
                </p:cNvPr>
                <p:cNvSpPr txBox="1"/>
                <p:nvPr/>
              </p:nvSpPr>
              <p:spPr>
                <a:xfrm>
                  <a:off x="2939144" y="4495707"/>
                  <a:ext cx="872803" cy="276999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0" tIns="0" rIns="0" bIns="0" numCol="1" spcCol="38100" rtlCol="0" anchor="t">
                  <a:spAutoFit/>
                </a:bodyPr>
                <a:lstStyle/>
                <a:p>
                  <a:pPr marL="0" marR="0" indent="0" algn="l" defTabSz="4572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50.8 </m:t>
                        </m:r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𝜇</m:t>
                        </m:r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𝑚</m:t>
                        </m:r>
                      </m:oMath>
                    </m:oMathPara>
                  </a14:m>
                  <a:endParaRPr kumimoji="0" lang="en-GB" sz="18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mc:Choice>
          <mc:Fallback xmlns="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AE7D53D7-DCD5-792E-8BDA-DD1C4CFAE78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39144" y="4495707"/>
                  <a:ext cx="872803" cy="276999"/>
                </a:xfrm>
                <a:prstGeom prst="rect">
                  <a:avLst/>
                </a:prstGeom>
                <a:blipFill>
                  <a:blip r:embed="rId3"/>
                  <a:stretch>
                    <a:fillRect l="-5594" r="-6294" b="-23913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99EC139-CA76-DEC8-93AD-B3F8654044A9}"/>
              </a:ext>
            </a:extLst>
          </p:cNvPr>
          <p:cNvGrpSpPr/>
          <p:nvPr/>
        </p:nvGrpSpPr>
        <p:grpSpPr>
          <a:xfrm>
            <a:off x="5701212" y="4493518"/>
            <a:ext cx="1383649" cy="276999"/>
            <a:chOff x="2428298" y="4495707"/>
            <a:chExt cx="1383649" cy="276999"/>
          </a:xfrm>
        </p:grpSpPr>
        <p:cxnSp>
          <p:nvCxnSpPr>
            <p:cNvPr id="14" name="Connettore diritto 16">
              <a:extLst>
                <a:ext uri="{FF2B5EF4-FFF2-40B4-BE49-F238E27FC236}">
                  <a16:creationId xmlns:a16="http://schemas.microsoft.com/office/drawing/2014/main" id="{32995824-FF9A-3C50-2070-D8A6BD10C33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428298" y="4634206"/>
              <a:ext cx="504000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B2A26CD7-61AC-EFCC-0814-E366595C33DD}"/>
                    </a:ext>
                  </a:extLst>
                </p:cNvPr>
                <p:cNvSpPr txBox="1"/>
                <p:nvPr/>
              </p:nvSpPr>
              <p:spPr>
                <a:xfrm>
                  <a:off x="2939144" y="4495707"/>
                  <a:ext cx="872803" cy="276999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0" tIns="0" rIns="0" bIns="0" numCol="1" spcCol="38100" rtlCol="0" anchor="t">
                  <a:spAutoFit/>
                </a:bodyPr>
                <a:lstStyle/>
                <a:p>
                  <a:pPr marL="0" marR="0" indent="0" algn="l" defTabSz="4572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7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6</m:t>
                        </m:r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.2 </m:t>
                        </m:r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𝜇</m:t>
                        </m:r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𝑚</m:t>
                        </m:r>
                      </m:oMath>
                    </m:oMathPara>
                  </a14:m>
                  <a:endParaRPr kumimoji="0" lang="en-GB" sz="18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mc:Choice>
          <mc:Fallback xmlns="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B2A26CD7-61AC-EFCC-0814-E366595C33D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39144" y="4495707"/>
                  <a:ext cx="872803" cy="276999"/>
                </a:xfrm>
                <a:prstGeom prst="rect">
                  <a:avLst/>
                </a:prstGeom>
                <a:blipFill>
                  <a:blip r:embed="rId4"/>
                  <a:stretch>
                    <a:fillRect l="-4895" r="-6294" b="-23913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65A75003-1EA1-1916-D087-550E65AEE439}"/>
              </a:ext>
            </a:extLst>
          </p:cNvPr>
          <p:cNvGrpSpPr/>
          <p:nvPr/>
        </p:nvGrpSpPr>
        <p:grpSpPr>
          <a:xfrm>
            <a:off x="7182198" y="4500893"/>
            <a:ext cx="1335559" cy="276999"/>
            <a:chOff x="2428298" y="4495707"/>
            <a:chExt cx="1335559" cy="276999"/>
          </a:xfrm>
        </p:grpSpPr>
        <p:cxnSp>
          <p:nvCxnSpPr>
            <p:cNvPr id="17" name="Connettore diritto 16">
              <a:extLst>
                <a:ext uri="{FF2B5EF4-FFF2-40B4-BE49-F238E27FC236}">
                  <a16:creationId xmlns:a16="http://schemas.microsoft.com/office/drawing/2014/main" id="{C1902975-3320-8460-CFC8-6CC91C1BE76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428298" y="4634206"/>
              <a:ext cx="504000" cy="0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AA2E949E-0177-8B01-7149-025316DEA444}"/>
                    </a:ext>
                  </a:extLst>
                </p:cNvPr>
                <p:cNvSpPr txBox="1"/>
                <p:nvPr/>
              </p:nvSpPr>
              <p:spPr>
                <a:xfrm>
                  <a:off x="2939144" y="4495707"/>
                  <a:ext cx="824713" cy="276999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0" tIns="0" rIns="0" bIns="0" numCol="1" spcCol="38100" rtlCol="0" anchor="t">
                  <a:spAutoFit/>
                </a:bodyPr>
                <a:lstStyle/>
                <a:p>
                  <a:pPr marL="0" marR="0" indent="0" algn="l" defTabSz="4572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27</m:t>
                        </m:r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 </m:t>
                        </m:r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𝜇</m:t>
                        </m:r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𝑚</m:t>
                        </m:r>
                      </m:oMath>
                    </m:oMathPara>
                  </a14:m>
                  <a:endParaRPr kumimoji="0" lang="en-GB" sz="18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mc:Choice>
          <mc:Fallback xmlns="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AA2E949E-0177-8B01-7149-025316DEA44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39144" y="4495707"/>
                  <a:ext cx="824713" cy="276999"/>
                </a:xfrm>
                <a:prstGeom prst="rect">
                  <a:avLst/>
                </a:prstGeom>
                <a:blipFill>
                  <a:blip r:embed="rId5"/>
                  <a:stretch>
                    <a:fillRect l="-5926" r="-5926" b="-23913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9252BCF6-21A5-2ACA-EAC4-FA7D8D031257}"/>
              </a:ext>
            </a:extLst>
          </p:cNvPr>
          <p:cNvGrpSpPr/>
          <p:nvPr/>
        </p:nvGrpSpPr>
        <p:grpSpPr>
          <a:xfrm>
            <a:off x="1579416" y="1214772"/>
            <a:ext cx="2844945" cy="2831307"/>
            <a:chOff x="1579416" y="1214772"/>
            <a:chExt cx="2844945" cy="2831307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C8030AA2-6B38-1A4D-1C60-0F2968F81506}"/>
                </a:ext>
              </a:extLst>
            </p:cNvPr>
            <p:cNvGrpSpPr/>
            <p:nvPr/>
          </p:nvGrpSpPr>
          <p:grpSpPr>
            <a:xfrm>
              <a:off x="1579416" y="1214772"/>
              <a:ext cx="2844945" cy="2831307"/>
              <a:chOff x="1579416" y="1214772"/>
              <a:chExt cx="2844945" cy="2831307"/>
            </a:xfrm>
          </p:grpSpPr>
          <p:pic>
            <p:nvPicPr>
              <p:cNvPr id="68" name="Immagine 29">
                <a:extLst>
                  <a:ext uri="{FF2B5EF4-FFF2-40B4-BE49-F238E27FC236}">
                    <a16:creationId xmlns:a16="http://schemas.microsoft.com/office/drawing/2014/main" id="{6A41C385-8F7F-0B07-0138-621AC598B3A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579416" y="1274079"/>
                <a:ext cx="2844945" cy="2772000"/>
              </a:xfrm>
              <a:prstGeom prst="rect">
                <a:avLst/>
              </a:prstGeom>
              <a:effectLst>
                <a:outerShdw blurRad="254000" dist="127000" dir="2700000" algn="ctr" rotWithShape="0">
                  <a:srgbClr val="000000">
                    <a:alpha val="40000"/>
                  </a:srgbClr>
                </a:outerShdw>
              </a:effectLst>
            </p:spPr>
          </p:pic>
          <p:grpSp>
            <p:nvGrpSpPr>
              <p:cNvPr id="69" name="Group 68">
                <a:extLst>
                  <a:ext uri="{FF2B5EF4-FFF2-40B4-BE49-F238E27FC236}">
                    <a16:creationId xmlns:a16="http://schemas.microsoft.com/office/drawing/2014/main" id="{7088C7FD-DFD0-C72B-AB53-5249E2833FEA}"/>
                  </a:ext>
                </a:extLst>
              </p:cNvPr>
              <p:cNvGrpSpPr/>
              <p:nvPr/>
            </p:nvGrpSpPr>
            <p:grpSpPr>
              <a:xfrm>
                <a:off x="3079331" y="1214772"/>
                <a:ext cx="172973" cy="380157"/>
                <a:chOff x="1656000" y="1248514"/>
                <a:chExt cx="172973" cy="380157"/>
              </a:xfrm>
            </p:grpSpPr>
            <p:cxnSp>
              <p:nvCxnSpPr>
                <p:cNvPr id="78" name="Connettore diritto 16">
                  <a:extLst>
                    <a:ext uri="{FF2B5EF4-FFF2-40B4-BE49-F238E27FC236}">
                      <a16:creationId xmlns:a16="http://schemas.microsoft.com/office/drawing/2014/main" id="{6E6D78CB-CBAE-FB21-5997-03FE659FE7A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4380000" flipH="1">
                  <a:off x="1666973" y="1466671"/>
                  <a:ext cx="324000" cy="0"/>
                </a:xfrm>
                <a:prstGeom prst="line">
                  <a:avLst/>
                </a:prstGeom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9" name="Connettore diritto 16">
                  <a:extLst>
                    <a:ext uri="{FF2B5EF4-FFF2-40B4-BE49-F238E27FC236}">
                      <a16:creationId xmlns:a16="http://schemas.microsoft.com/office/drawing/2014/main" id="{B15EAB34-E5E6-A222-F59B-C30D07DAC39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4380000" flipH="1">
                  <a:off x="1623600" y="1454400"/>
                  <a:ext cx="324000" cy="0"/>
                </a:xfrm>
                <a:prstGeom prst="line">
                  <a:avLst/>
                </a:prstGeom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80" name="Connettore diritto 16">
                  <a:extLst>
                    <a:ext uri="{FF2B5EF4-FFF2-40B4-BE49-F238E27FC236}">
                      <a16:creationId xmlns:a16="http://schemas.microsoft.com/office/drawing/2014/main" id="{BA7745FB-4713-FD8D-1C82-085389CE585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4380000" flipH="1">
                  <a:off x="1582336" y="1439315"/>
                  <a:ext cx="324000" cy="0"/>
                </a:xfrm>
                <a:prstGeom prst="line">
                  <a:avLst/>
                </a:prstGeom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81" name="Connettore diritto 16">
                  <a:extLst>
                    <a:ext uri="{FF2B5EF4-FFF2-40B4-BE49-F238E27FC236}">
                      <a16:creationId xmlns:a16="http://schemas.microsoft.com/office/drawing/2014/main" id="{F9AC542B-0A83-FB91-6E98-87D517C70D5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4380000" flipH="1">
                  <a:off x="1537200" y="1425600"/>
                  <a:ext cx="324000" cy="0"/>
                </a:xfrm>
                <a:prstGeom prst="line">
                  <a:avLst/>
                </a:prstGeom>
                <a:ln w="38100">
                  <a:solidFill>
                    <a:srgbClr val="FFC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82" name="Connettore diritto 16">
                  <a:extLst>
                    <a:ext uri="{FF2B5EF4-FFF2-40B4-BE49-F238E27FC236}">
                      <a16:creationId xmlns:a16="http://schemas.microsoft.com/office/drawing/2014/main" id="{0184ABE1-2DCC-4F11-E3D7-D92370F75CA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4380000" flipH="1">
                  <a:off x="1494000" y="1410514"/>
                  <a:ext cx="324000" cy="0"/>
                </a:xfrm>
                <a:prstGeom prst="line">
                  <a:avLst/>
                </a:prstGeom>
                <a:ln w="38100">
                  <a:solidFill>
                    <a:srgbClr val="FFC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70" name="Connettore diritto 16">
                <a:extLst>
                  <a:ext uri="{FF2B5EF4-FFF2-40B4-BE49-F238E27FC236}">
                    <a16:creationId xmlns:a16="http://schemas.microsoft.com/office/drawing/2014/main" id="{8CD13361-4629-F71A-DE43-2E7CA5E44DA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085641" y="2655481"/>
                <a:ext cx="324000" cy="0"/>
              </a:xfrm>
              <a:prstGeom prst="line">
                <a:avLst/>
              </a:prstGeom>
              <a:ln w="38100">
                <a:solidFill>
                  <a:srgbClr val="92D05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98" name="CERN/INFN Agreements…">
              <a:extLst>
                <a:ext uri="{FF2B5EF4-FFF2-40B4-BE49-F238E27FC236}">
                  <a16:creationId xmlns:a16="http://schemas.microsoft.com/office/drawing/2014/main" id="{37F9198C-3CC5-0081-92C3-F1FFAD195425}"/>
                </a:ext>
              </a:extLst>
            </p:cNvPr>
            <p:cNvSpPr txBox="1">
              <a:spLocks/>
            </p:cNvSpPr>
            <p:nvPr/>
          </p:nvSpPr>
          <p:spPr>
            <a:xfrm>
              <a:off x="2731888" y="2521580"/>
              <a:ext cx="540000" cy="27699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m="http://schemas.openxmlformats.org/officeDocument/2006/math" xmlns="" xmlns:a14="http://schemas.microsoft.com/office/drawing/2010/main" xmlns:mc="http://schemas.openxmlformats.org/markup-compatibility/2006" val="1"/>
              </a:ext>
            </a:extLst>
          </p:spPr>
          <p:txBody>
            <a:bodyPr wrap="square" lIns="0" tIns="0" rIns="0" bIns="0">
              <a:spAutoFit/>
            </a:bodyPr>
            <a:lstStyle>
              <a:lvl1pPr marL="254000" marR="0" indent="-2540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1pPr>
              <a:lvl2pPr marL="4064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0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2pPr>
              <a:lvl3pPr marL="6096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3pPr>
              <a:lvl4pPr marL="8128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4pPr>
              <a:lvl5pPr marL="10160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5pPr>
              <a:lvl6pPr marL="25374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6pPr>
              <a:lvl7pPr marL="29946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7pPr>
              <a:lvl8pPr marL="34518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8pPr>
              <a:lvl9pPr marL="39090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9pPr>
            </a:lstStyle>
            <a:p>
              <a:pPr marL="0" lvl="1" indent="0" algn="ctr" hangingPunct="1">
                <a:buClr>
                  <a:srgbClr val="C00000"/>
                </a:buClr>
                <a:buSzPct val="140000"/>
                <a:buNone/>
              </a:pPr>
              <a:r>
                <a:rPr lang="en-US" sz="1800" b="1" dirty="0">
                  <a:solidFill>
                    <a:srgbClr val="0093BE"/>
                  </a:solidFill>
                </a:rPr>
                <a:t>AP01</a:t>
              </a:r>
            </a:p>
          </p:txBody>
        </p:sp>
        <p:sp>
          <p:nvSpPr>
            <p:cNvPr id="100" name="CERN/INFN Agreements…">
              <a:extLst>
                <a:ext uri="{FF2B5EF4-FFF2-40B4-BE49-F238E27FC236}">
                  <a16:creationId xmlns:a16="http://schemas.microsoft.com/office/drawing/2014/main" id="{9091C8BD-09F8-6CE5-D7ED-9F78F82196A8}"/>
                </a:ext>
              </a:extLst>
            </p:cNvPr>
            <p:cNvSpPr txBox="1">
              <a:spLocks/>
            </p:cNvSpPr>
            <p:nvPr/>
          </p:nvSpPr>
          <p:spPr>
            <a:xfrm>
              <a:off x="2731888" y="1803650"/>
              <a:ext cx="540000" cy="21544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m="http://schemas.openxmlformats.org/officeDocument/2006/math" xmlns="" xmlns:a14="http://schemas.microsoft.com/office/drawing/2010/main" xmlns:mc="http://schemas.openxmlformats.org/markup-compatibility/2006" val="1"/>
              </a:ext>
            </a:extLst>
          </p:spPr>
          <p:txBody>
            <a:bodyPr wrap="square" lIns="0" tIns="0" rIns="0" bIns="0">
              <a:spAutoFit/>
            </a:bodyPr>
            <a:lstStyle>
              <a:lvl1pPr marL="254000" marR="0" indent="-2540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1pPr>
              <a:lvl2pPr marL="4064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0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2pPr>
              <a:lvl3pPr marL="6096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3pPr>
              <a:lvl4pPr marL="8128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4pPr>
              <a:lvl5pPr marL="10160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5pPr>
              <a:lvl6pPr marL="25374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6pPr>
              <a:lvl7pPr marL="29946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7pPr>
              <a:lvl8pPr marL="34518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8pPr>
              <a:lvl9pPr marL="39090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9pPr>
            </a:lstStyle>
            <a:p>
              <a:pPr marL="0" lvl="1" indent="0" algn="ctr" hangingPunct="1">
                <a:buClr>
                  <a:srgbClr val="C00000"/>
                </a:buClr>
                <a:buSzPct val="140000"/>
                <a:buNone/>
              </a:pPr>
              <a:r>
                <a:rPr lang="en-US" sz="1400" b="1" dirty="0"/>
                <a:t>BS01</a:t>
              </a:r>
            </a:p>
          </p:txBody>
        </p:sp>
        <p:sp>
          <p:nvSpPr>
            <p:cNvPr id="101" name="CERN/INFN Agreements…">
              <a:extLst>
                <a:ext uri="{FF2B5EF4-FFF2-40B4-BE49-F238E27FC236}">
                  <a16:creationId xmlns:a16="http://schemas.microsoft.com/office/drawing/2014/main" id="{20216E16-8596-29EE-C7F2-9FC5E993C120}"/>
                </a:ext>
              </a:extLst>
            </p:cNvPr>
            <p:cNvSpPr txBox="1">
              <a:spLocks/>
            </p:cNvSpPr>
            <p:nvPr/>
          </p:nvSpPr>
          <p:spPr>
            <a:xfrm>
              <a:off x="2731888" y="3301065"/>
              <a:ext cx="540000" cy="21544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m="http://schemas.openxmlformats.org/officeDocument/2006/math" xmlns="" xmlns:a14="http://schemas.microsoft.com/office/drawing/2010/main" xmlns:mc="http://schemas.openxmlformats.org/markup-compatibility/2006" val="1"/>
              </a:ext>
            </a:extLst>
          </p:spPr>
          <p:txBody>
            <a:bodyPr wrap="square" lIns="0" tIns="0" rIns="0" bIns="0">
              <a:spAutoFit/>
            </a:bodyPr>
            <a:lstStyle>
              <a:lvl1pPr marL="254000" marR="0" indent="-2540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1pPr>
              <a:lvl2pPr marL="4064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0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2pPr>
              <a:lvl3pPr marL="6096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3pPr>
              <a:lvl4pPr marL="8128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4pPr>
              <a:lvl5pPr marL="10160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5pPr>
              <a:lvl6pPr marL="25374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6pPr>
              <a:lvl7pPr marL="29946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7pPr>
              <a:lvl8pPr marL="34518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8pPr>
              <a:lvl9pPr marL="39090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9pPr>
            </a:lstStyle>
            <a:p>
              <a:pPr marL="0" lvl="1" indent="0" algn="ctr" hangingPunct="1">
                <a:buClr>
                  <a:srgbClr val="C00000"/>
                </a:buClr>
                <a:buSzPct val="140000"/>
                <a:buNone/>
              </a:pPr>
              <a:r>
                <a:rPr lang="en-US" sz="1400" b="1" dirty="0"/>
                <a:t>AS01</a:t>
              </a:r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BB7CE258-C64E-7E31-1B38-54552D521890}"/>
              </a:ext>
            </a:extLst>
          </p:cNvPr>
          <p:cNvGrpSpPr/>
          <p:nvPr/>
        </p:nvGrpSpPr>
        <p:grpSpPr>
          <a:xfrm>
            <a:off x="4572000" y="1222676"/>
            <a:ext cx="2844945" cy="2823403"/>
            <a:chOff x="4572000" y="1222676"/>
            <a:chExt cx="2844945" cy="2823403"/>
          </a:xfrm>
        </p:grpSpPr>
        <p:pic>
          <p:nvPicPr>
            <p:cNvPr id="23" name="Immagine 29">
              <a:extLst>
                <a:ext uri="{FF2B5EF4-FFF2-40B4-BE49-F238E27FC236}">
                  <a16:creationId xmlns:a16="http://schemas.microsoft.com/office/drawing/2014/main" id="{A7B60A80-2F11-5260-CFF1-617B7BBF3CB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2000" y="1274079"/>
              <a:ext cx="2844945" cy="2772000"/>
            </a:xfrm>
            <a:prstGeom prst="rect">
              <a:avLst/>
            </a:prstGeom>
            <a:effectLst>
              <a:outerShdw blurRad="254000" dist="127000" dir="2700000" algn="ctr" rotWithShape="0">
                <a:srgbClr val="000000">
                  <a:alpha val="40000"/>
                </a:srgbClr>
              </a:outerShdw>
            </a:effectLst>
          </p:spPr>
        </p:pic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C13145C0-EE8A-A046-DEE0-694FE05954C2}"/>
                </a:ext>
              </a:extLst>
            </p:cNvPr>
            <p:cNvGrpSpPr/>
            <p:nvPr/>
          </p:nvGrpSpPr>
          <p:grpSpPr>
            <a:xfrm>
              <a:off x="6118499" y="1222676"/>
              <a:ext cx="129773" cy="365071"/>
              <a:chOff x="1699200" y="1263600"/>
              <a:chExt cx="129773" cy="365071"/>
            </a:xfrm>
          </p:grpSpPr>
          <p:cxnSp>
            <p:nvCxnSpPr>
              <p:cNvPr id="64" name="Connettore diritto 16">
                <a:extLst>
                  <a:ext uri="{FF2B5EF4-FFF2-40B4-BE49-F238E27FC236}">
                    <a16:creationId xmlns:a16="http://schemas.microsoft.com/office/drawing/2014/main" id="{62581504-8639-CF0F-CB33-BC2F48D6459A}"/>
                  </a:ext>
                </a:extLst>
              </p:cNvPr>
              <p:cNvCxnSpPr>
                <a:cxnSpLocks/>
              </p:cNvCxnSpPr>
              <p:nvPr/>
            </p:nvCxnSpPr>
            <p:spPr>
              <a:xfrm rot="-4380000" flipH="1">
                <a:off x="1666973" y="1466671"/>
                <a:ext cx="324000" cy="0"/>
              </a:xfrm>
              <a:prstGeom prst="line">
                <a:avLst/>
              </a:prstGeom>
              <a:ln w="38100">
                <a:solidFill>
                  <a:srgbClr val="0070C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5" name="Connettore diritto 16">
                <a:extLst>
                  <a:ext uri="{FF2B5EF4-FFF2-40B4-BE49-F238E27FC236}">
                    <a16:creationId xmlns:a16="http://schemas.microsoft.com/office/drawing/2014/main" id="{10FD98FE-E70C-7A82-359C-88E2C3D4A4C9}"/>
                  </a:ext>
                </a:extLst>
              </p:cNvPr>
              <p:cNvCxnSpPr>
                <a:cxnSpLocks/>
              </p:cNvCxnSpPr>
              <p:nvPr/>
            </p:nvCxnSpPr>
            <p:spPr>
              <a:xfrm rot="-4380000" flipH="1">
                <a:off x="1623600" y="1454400"/>
                <a:ext cx="324000" cy="0"/>
              </a:xfrm>
              <a:prstGeom prst="line">
                <a:avLst/>
              </a:prstGeom>
              <a:ln w="38100">
                <a:solidFill>
                  <a:srgbClr val="0070C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6" name="Connettore diritto 16">
                <a:extLst>
                  <a:ext uri="{FF2B5EF4-FFF2-40B4-BE49-F238E27FC236}">
                    <a16:creationId xmlns:a16="http://schemas.microsoft.com/office/drawing/2014/main" id="{9108CA18-CB96-99FB-45EC-B0C52362C4E1}"/>
                  </a:ext>
                </a:extLst>
              </p:cNvPr>
              <p:cNvCxnSpPr>
                <a:cxnSpLocks/>
              </p:cNvCxnSpPr>
              <p:nvPr/>
            </p:nvCxnSpPr>
            <p:spPr>
              <a:xfrm rot="-4380000" flipH="1">
                <a:off x="1582336" y="1439315"/>
                <a:ext cx="324000" cy="0"/>
              </a:xfrm>
              <a:prstGeom prst="line">
                <a:avLst/>
              </a:prstGeom>
              <a:ln w="38100">
                <a:solidFill>
                  <a:srgbClr val="0070C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7" name="Connettore diritto 16">
                <a:extLst>
                  <a:ext uri="{FF2B5EF4-FFF2-40B4-BE49-F238E27FC236}">
                    <a16:creationId xmlns:a16="http://schemas.microsoft.com/office/drawing/2014/main" id="{5108190A-A3CA-A4CA-5AF2-E2814E85992A}"/>
                  </a:ext>
                </a:extLst>
              </p:cNvPr>
              <p:cNvCxnSpPr>
                <a:cxnSpLocks/>
              </p:cNvCxnSpPr>
              <p:nvPr/>
            </p:nvCxnSpPr>
            <p:spPr>
              <a:xfrm rot="-4380000" flipH="1">
                <a:off x="1537200" y="1425600"/>
                <a:ext cx="324000" cy="0"/>
              </a:xfrm>
              <a:prstGeom prst="line">
                <a:avLst/>
              </a:prstGeom>
              <a:ln w="38100">
                <a:solidFill>
                  <a:srgbClr val="FFC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25" name="Connettore diritto 16">
              <a:extLst>
                <a:ext uri="{FF2B5EF4-FFF2-40B4-BE49-F238E27FC236}">
                  <a16:creationId xmlns:a16="http://schemas.microsoft.com/office/drawing/2014/main" id="{741F31F4-F519-1C81-1845-A5BD414F8A8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081015" y="2654951"/>
              <a:ext cx="324000" cy="0"/>
            </a:xfrm>
            <a:prstGeom prst="line">
              <a:avLst/>
            </a:prstGeom>
            <a:ln w="38100">
              <a:solidFill>
                <a:srgbClr val="92D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9" name="CERN/INFN Agreements…">
              <a:extLst>
                <a:ext uri="{FF2B5EF4-FFF2-40B4-BE49-F238E27FC236}">
                  <a16:creationId xmlns:a16="http://schemas.microsoft.com/office/drawing/2014/main" id="{0312BB64-AE61-5340-58B0-3B98100E7E9B}"/>
                </a:ext>
              </a:extLst>
            </p:cNvPr>
            <p:cNvSpPr txBox="1">
              <a:spLocks/>
            </p:cNvSpPr>
            <p:nvPr/>
          </p:nvSpPr>
          <p:spPr>
            <a:xfrm>
              <a:off x="5724472" y="2521580"/>
              <a:ext cx="540000" cy="27699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m="http://schemas.openxmlformats.org/officeDocument/2006/math" xmlns="" xmlns:a14="http://schemas.microsoft.com/office/drawing/2010/main" xmlns:mc="http://schemas.openxmlformats.org/markup-compatibility/2006" val="1"/>
              </a:ext>
            </a:extLst>
          </p:spPr>
          <p:txBody>
            <a:bodyPr wrap="square" lIns="0" tIns="0" rIns="0" bIns="0">
              <a:spAutoFit/>
            </a:bodyPr>
            <a:lstStyle>
              <a:lvl1pPr marL="254000" marR="0" indent="-2540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1pPr>
              <a:lvl2pPr marL="4064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0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2pPr>
              <a:lvl3pPr marL="6096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3pPr>
              <a:lvl4pPr marL="8128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4pPr>
              <a:lvl5pPr marL="10160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5pPr>
              <a:lvl6pPr marL="25374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6pPr>
              <a:lvl7pPr marL="29946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7pPr>
              <a:lvl8pPr marL="34518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8pPr>
              <a:lvl9pPr marL="39090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9pPr>
            </a:lstStyle>
            <a:p>
              <a:pPr marL="0" lvl="1" indent="0" algn="ctr" hangingPunct="1">
                <a:buClr>
                  <a:srgbClr val="C00000"/>
                </a:buClr>
                <a:buSzPct val="140000"/>
                <a:buNone/>
              </a:pPr>
              <a:r>
                <a:rPr lang="en-US" sz="1800" b="1" dirty="0">
                  <a:solidFill>
                    <a:srgbClr val="0093BE"/>
                  </a:solidFill>
                </a:rPr>
                <a:t>AP02</a:t>
              </a:r>
            </a:p>
          </p:txBody>
        </p:sp>
        <p:sp>
          <p:nvSpPr>
            <p:cNvPr id="102" name="CERN/INFN Agreements…">
              <a:extLst>
                <a:ext uri="{FF2B5EF4-FFF2-40B4-BE49-F238E27FC236}">
                  <a16:creationId xmlns:a16="http://schemas.microsoft.com/office/drawing/2014/main" id="{8C81F757-B82E-9F47-8D95-4AD8AF561DA7}"/>
                </a:ext>
              </a:extLst>
            </p:cNvPr>
            <p:cNvSpPr txBox="1">
              <a:spLocks/>
            </p:cNvSpPr>
            <p:nvPr/>
          </p:nvSpPr>
          <p:spPr>
            <a:xfrm>
              <a:off x="5724472" y="1807635"/>
              <a:ext cx="540000" cy="21544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m="http://schemas.openxmlformats.org/officeDocument/2006/math" xmlns="" xmlns:a14="http://schemas.microsoft.com/office/drawing/2010/main" xmlns:mc="http://schemas.openxmlformats.org/markup-compatibility/2006" val="1"/>
              </a:ext>
            </a:extLst>
          </p:spPr>
          <p:txBody>
            <a:bodyPr wrap="square" lIns="0" tIns="0" rIns="0" bIns="0">
              <a:spAutoFit/>
            </a:bodyPr>
            <a:lstStyle>
              <a:lvl1pPr marL="254000" marR="0" indent="-2540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1pPr>
              <a:lvl2pPr marL="4064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0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2pPr>
              <a:lvl3pPr marL="6096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3pPr>
              <a:lvl4pPr marL="8128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4pPr>
              <a:lvl5pPr marL="10160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5pPr>
              <a:lvl6pPr marL="25374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6pPr>
              <a:lvl7pPr marL="29946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7pPr>
              <a:lvl8pPr marL="34518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8pPr>
              <a:lvl9pPr marL="39090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9pPr>
            </a:lstStyle>
            <a:p>
              <a:pPr marL="0" lvl="1" indent="0" algn="ctr" hangingPunct="1">
                <a:buClr>
                  <a:srgbClr val="C00000"/>
                </a:buClr>
                <a:buSzPct val="140000"/>
                <a:buNone/>
              </a:pPr>
              <a:r>
                <a:rPr lang="en-US" sz="1400" b="1" dirty="0"/>
                <a:t>AS02</a:t>
              </a:r>
            </a:p>
          </p:txBody>
        </p:sp>
        <p:sp>
          <p:nvSpPr>
            <p:cNvPr id="103" name="CERN/INFN Agreements…">
              <a:extLst>
                <a:ext uri="{FF2B5EF4-FFF2-40B4-BE49-F238E27FC236}">
                  <a16:creationId xmlns:a16="http://schemas.microsoft.com/office/drawing/2014/main" id="{A443CCD9-BE3F-0DF9-D239-9DB6929240F1}"/>
                </a:ext>
              </a:extLst>
            </p:cNvPr>
            <p:cNvSpPr txBox="1">
              <a:spLocks/>
            </p:cNvSpPr>
            <p:nvPr/>
          </p:nvSpPr>
          <p:spPr>
            <a:xfrm>
              <a:off x="5724472" y="3297080"/>
              <a:ext cx="540000" cy="21544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m="http://schemas.openxmlformats.org/officeDocument/2006/math" xmlns="" xmlns:a14="http://schemas.microsoft.com/office/drawing/2010/main" xmlns:mc="http://schemas.openxmlformats.org/markup-compatibility/2006" val="1"/>
              </a:ext>
            </a:extLst>
          </p:spPr>
          <p:txBody>
            <a:bodyPr wrap="square" lIns="0" tIns="0" rIns="0" bIns="0">
              <a:spAutoFit/>
            </a:bodyPr>
            <a:lstStyle>
              <a:lvl1pPr marL="254000" marR="0" indent="-2540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1pPr>
              <a:lvl2pPr marL="4064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0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2pPr>
              <a:lvl3pPr marL="6096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3pPr>
              <a:lvl4pPr marL="8128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4pPr>
              <a:lvl5pPr marL="10160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5pPr>
              <a:lvl6pPr marL="25374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6pPr>
              <a:lvl7pPr marL="29946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7pPr>
              <a:lvl8pPr marL="34518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8pPr>
              <a:lvl9pPr marL="39090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9pPr>
            </a:lstStyle>
            <a:p>
              <a:pPr marL="0" lvl="1" indent="0" algn="ctr" hangingPunct="1">
                <a:buClr>
                  <a:srgbClr val="C00000"/>
                </a:buClr>
                <a:buSzPct val="140000"/>
                <a:buNone/>
              </a:pPr>
              <a:r>
                <a:rPr lang="en-US" sz="1400" b="1" dirty="0"/>
                <a:t>BS02</a:t>
              </a:r>
            </a:p>
          </p:txBody>
        </p:sp>
      </p:grpSp>
      <p:sp>
        <p:nvSpPr>
          <p:cNvPr id="104" name="CERN/INFN Agreements…">
            <a:extLst>
              <a:ext uri="{FF2B5EF4-FFF2-40B4-BE49-F238E27FC236}">
                <a16:creationId xmlns:a16="http://schemas.microsoft.com/office/drawing/2014/main" id="{44626995-57EB-6D79-F59F-99B2230D545C}"/>
              </a:ext>
            </a:extLst>
          </p:cNvPr>
          <p:cNvSpPr txBox="1">
            <a:spLocks/>
          </p:cNvSpPr>
          <p:nvPr/>
        </p:nvSpPr>
        <p:spPr>
          <a:xfrm>
            <a:off x="4191098" y="866231"/>
            <a:ext cx="614164" cy="2154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m="http://schemas.openxmlformats.org/officeDocument/2006/math" xmlns="" xmlns:a14="http://schemas.microsoft.com/office/drawing/2010/main" xmlns:mc="http://schemas.openxmlformats.org/markup-compatibility/2006" val="1"/>
            </a:ext>
          </a:extLst>
        </p:spPr>
        <p:txBody>
          <a:bodyPr wrap="square" lIns="0" tIns="0" rIns="0" bIns="0">
            <a:spAutoFit/>
          </a:bodyPr>
          <a:lstStyle>
            <a:lvl1pPr marL="254000" marR="0" indent="-2540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1pPr>
            <a:lvl2pPr marL="4064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0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2pPr>
            <a:lvl3pPr marL="6096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3pPr>
            <a:lvl4pPr marL="8128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4pPr>
            <a:lvl5pPr marL="10160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5pPr>
            <a:lvl6pPr marL="25374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6pPr>
            <a:lvl7pPr marL="29946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7pPr>
            <a:lvl8pPr marL="34518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8pPr>
            <a:lvl9pPr marL="39090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9pPr>
          </a:lstStyle>
          <a:p>
            <a:pPr marL="0" lvl="1" indent="0" algn="ctr" hangingPunct="1">
              <a:buClr>
                <a:srgbClr val="C00000"/>
              </a:buClr>
              <a:buSzPct val="140000"/>
              <a:buNone/>
            </a:pPr>
            <a:r>
              <a:rPr lang="en-US" sz="1400" b="1" dirty="0"/>
              <a:t>CS view</a:t>
            </a:r>
          </a:p>
        </p:txBody>
      </p:sp>
    </p:spTree>
    <p:extLst>
      <p:ext uri="{BB962C8B-B14F-4D97-AF65-F5344CB8AC3E}">
        <p14:creationId xmlns:p14="http://schemas.microsoft.com/office/powerpoint/2010/main" val="93107471"/>
      </p:ext>
    </p:extLst>
  </p:cSld>
  <p:clrMapOvr>
    <a:masterClrMapping/>
  </p:clrMapOvr>
  <p:transition spd="med"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96E2B0-8F48-010E-D539-408022F8C3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 Box 2">
            <a:extLst>
              <a:ext uri="{FF2B5EF4-FFF2-40B4-BE49-F238E27FC236}">
                <a16:creationId xmlns:a16="http://schemas.microsoft.com/office/drawing/2014/main" id="{DDCAC8BD-2699-8B1D-5CCB-DA73EB46F2A4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8919799" y="4864448"/>
            <a:ext cx="127001" cy="172816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50</a:t>
            </a:fld>
            <a:endParaRPr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F4AFB0E-9CBC-FB61-EF21-573BDA48452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11999" y="-2161"/>
            <a:ext cx="8100000" cy="540001"/>
          </a:xfrm>
          <a:prstGeom prst="rect">
            <a:avLst/>
          </a:prstGeom>
        </p:spPr>
        <p:txBody>
          <a:bodyPr>
            <a:noAutofit/>
          </a:bodyPr>
          <a:lstStyle>
            <a:lvl1pPr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  <a:tab pos="5283200" algn="l"/>
                <a:tab pos="5600700" algn="l"/>
                <a:tab pos="5905500" algn="l"/>
              </a:tabLst>
            </a:lvl1pPr>
          </a:lstStyle>
          <a:p>
            <a:r>
              <a:rPr lang="en-US" dirty="0"/>
              <a:t>Expected Field Quality of MBRD5 @ Nominal Operation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E44D77A-BF32-CFB2-502A-9A58CFA8339F}"/>
                  </a:ext>
                </a:extLst>
              </p:cNvPr>
              <p:cNvSpPr txBox="1"/>
              <p:nvPr/>
            </p:nvSpPr>
            <p:spPr>
              <a:xfrm>
                <a:off x="2525028" y="4577394"/>
                <a:ext cx="2470741" cy="26545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1</m:t>
                          </m:r>
                        </m:sub>
                      </m:sSub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𝑀𝑒𝑎𝑠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𝑃𝑅𝑂𝑇𝑂</m:t>
                          </m:r>
                        </m:sub>
                        <m:sup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@ </m:t>
                          </m:r>
                          <m:sSub>
                            <m:sSubPr>
                              <m:ctrlP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Arial"/>
                                </a:rPr>
                              </m:ctrlPr>
                            </m:sSubPr>
                            <m:e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Arial"/>
                                </a:rPr>
                                <m:t>𝐼</m:t>
                              </m:r>
                            </m:e>
                            <m:sub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Arial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  <m:r>
                        <a:rPr lang="it-IT" sz="1400" i="1"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it-IT" sz="1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𝑆𝑖𝑚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𝑃𝑅𝑂𝑇𝑂</m:t>
                          </m:r>
                        </m:sub>
                        <m:sup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@ </m:t>
                          </m:r>
                          <m:sSub>
                            <m:sSubPr>
                              <m:ctrlP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</m:oMath>
                  </m:oMathPara>
                </a14:m>
                <a:endParaRPr kumimoji="0" lang="en-GB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Arial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E44D77A-BF32-CFB2-502A-9A58CFA833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5028" y="4577394"/>
                <a:ext cx="2470741" cy="265457"/>
              </a:xfrm>
              <a:prstGeom prst="rect">
                <a:avLst/>
              </a:prstGeom>
              <a:blipFill>
                <a:blip r:embed="rId3"/>
                <a:stretch>
                  <a:fillRect t="-2326" b="-18605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7A6B1FF-65A9-B7CA-0F08-9371F3E38547}"/>
                  </a:ext>
                </a:extLst>
              </p:cNvPr>
              <p:cNvSpPr txBox="1"/>
              <p:nvPr/>
            </p:nvSpPr>
            <p:spPr>
              <a:xfrm>
                <a:off x="2404610" y="4824693"/>
                <a:ext cx="2623475" cy="27296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𝐸𝑋𝑃𝐸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 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𝑃𝑅𝑂𝑇𝑂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𝑆𝑖𝑚𝑢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𝑀𝐵𝑅𝐷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5</m:t>
                          </m:r>
                        </m:sub>
                        <m:sup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@ </m:t>
                          </m:r>
                          <m:sSub>
                            <m:sSubPr>
                              <m:ctrlP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</m:ctrlPr>
                            </m:sSubPr>
                            <m:e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𝐼</m:t>
                              </m:r>
                            </m:e>
                            <m:sub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+</m:t>
                      </m:r>
                      <m:sSub>
                        <m:sSub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kumimoji="0" lang="en-GB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Arial"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7A6B1FF-65A9-B7CA-0F08-9371F3E385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4610" y="4824693"/>
                <a:ext cx="2623475" cy="272960"/>
              </a:xfrm>
              <a:prstGeom prst="rect">
                <a:avLst/>
              </a:prstGeom>
              <a:blipFill>
                <a:blip r:embed="rId4"/>
                <a:stretch>
                  <a:fillRect l="-1160" b="-15556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86B0DC9C-F9C3-964C-5C48-E4C816C650E3}"/>
                  </a:ext>
                </a:extLst>
              </p:cNvPr>
              <p:cNvSpPr txBox="1"/>
              <p:nvPr/>
            </p:nvSpPr>
            <p:spPr>
              <a:xfrm>
                <a:off x="5513445" y="4583730"/>
                <a:ext cx="2742225" cy="23891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2</m:t>
                          </m:r>
                        </m:sub>
                      </m:sSub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𝑀𝑒𝑎𝑠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𝑀𝐵𝑅𝐷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2</m:t>
                          </m:r>
                        </m:sub>
                        <m:sup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𝑖𝑟𝑜𝑛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 @ 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𝑅𝑇</m:t>
                          </m:r>
                        </m:sup>
                      </m:sSubSup>
                      <m:r>
                        <a:rPr lang="it-IT" sz="1400" i="1"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it-IT" sz="1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𝑆𝑖𝑚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𝑀𝐵𝑅𝐷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𝑖𝑟𝑜𝑛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 @ 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𝑅𝑇</m:t>
                          </m:r>
                        </m:sup>
                      </m:sSubSup>
                    </m:oMath>
                  </m:oMathPara>
                </a14:m>
                <a:endParaRPr kumimoji="0" lang="en-GB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Arial"/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86B0DC9C-F9C3-964C-5C48-E4C816C650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3445" y="4583730"/>
                <a:ext cx="2742225" cy="238912"/>
              </a:xfrm>
              <a:prstGeom prst="rect">
                <a:avLst/>
              </a:prstGeom>
              <a:blipFill>
                <a:blip r:embed="rId5"/>
                <a:stretch>
                  <a:fillRect l="-889" t="-2564" b="-17949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0C8330A6-B22D-C0DF-F196-031D69E68CAA}"/>
                  </a:ext>
                </a:extLst>
              </p:cNvPr>
              <p:cNvSpPr txBox="1"/>
              <p:nvPr/>
            </p:nvSpPr>
            <p:spPr>
              <a:xfrm>
                <a:off x="5562978" y="4847394"/>
                <a:ext cx="2554930" cy="27296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𝐸𝑋𝑃𝐸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 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𝑆𝐸𝑅𝐼𝐸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𝑆𝑖𝑚𝑢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𝑀𝐵𝑅𝐷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5</m:t>
                          </m:r>
                        </m:sub>
                        <m:sup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@ </m:t>
                          </m:r>
                          <m:sSub>
                            <m:sSubPr>
                              <m:ctrlP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</m:ctrlPr>
                            </m:sSubPr>
                            <m:e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𝐼</m:t>
                              </m:r>
                            </m:e>
                            <m:sub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+</m:t>
                      </m:r>
                      <m:sSub>
                        <m:sSub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kumimoji="0" lang="en-GB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Arial"/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0C8330A6-B22D-C0DF-F196-031D69E68C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2978" y="4847394"/>
                <a:ext cx="2554930" cy="272960"/>
              </a:xfrm>
              <a:prstGeom prst="rect">
                <a:avLst/>
              </a:prstGeom>
              <a:blipFill>
                <a:blip r:embed="rId6"/>
                <a:stretch>
                  <a:fillRect l="-1193" b="-15556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Rectangle 17">
            <a:extLst>
              <a:ext uri="{FF2B5EF4-FFF2-40B4-BE49-F238E27FC236}">
                <a16:creationId xmlns:a16="http://schemas.microsoft.com/office/drawing/2014/main" id="{985B7556-08B0-0C44-FBA2-5951AC956B18}"/>
              </a:ext>
            </a:extLst>
          </p:cNvPr>
          <p:cNvSpPr/>
          <p:nvPr/>
        </p:nvSpPr>
        <p:spPr>
          <a:xfrm>
            <a:off x="2389286" y="4577394"/>
            <a:ext cx="2742225" cy="540001"/>
          </a:xfrm>
          <a:prstGeom prst="rect">
            <a:avLst/>
          </a:prstGeom>
          <a:noFill/>
          <a:ln w="25400" cap="flat">
            <a:solidFill>
              <a:srgbClr val="0093BE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A38853B-C7C9-5B44-4FA9-5FF5CDA75543}"/>
              </a:ext>
            </a:extLst>
          </p:cNvPr>
          <p:cNvSpPr/>
          <p:nvPr/>
        </p:nvSpPr>
        <p:spPr>
          <a:xfrm>
            <a:off x="5513445" y="4577394"/>
            <a:ext cx="2742225" cy="540001"/>
          </a:xfrm>
          <a:prstGeom prst="rect">
            <a:avLst/>
          </a:prstGeom>
          <a:noFill/>
          <a:ln w="25400" cap="flat">
            <a:solidFill>
              <a:srgbClr val="0093BE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1C91D33A-AB77-D82E-ABF8-BAC7398698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3482690"/>
              </p:ext>
            </p:extLst>
          </p:nvPr>
        </p:nvGraphicFramePr>
        <p:xfrm>
          <a:off x="888323" y="674621"/>
          <a:ext cx="3599999" cy="3679823"/>
        </p:xfrm>
        <a:graphic>
          <a:graphicData uri="http://schemas.openxmlformats.org/drawingml/2006/table">
            <a:tbl>
              <a:tblPr/>
              <a:tblGrid>
                <a:gridCol w="252825">
                  <a:extLst>
                    <a:ext uri="{9D8B030D-6E8A-4147-A177-3AD203B41FA5}">
                      <a16:colId xmlns:a16="http://schemas.microsoft.com/office/drawing/2014/main" val="126921055"/>
                    </a:ext>
                  </a:extLst>
                </a:gridCol>
                <a:gridCol w="370992">
                  <a:extLst>
                    <a:ext uri="{9D8B030D-6E8A-4147-A177-3AD203B41FA5}">
                      <a16:colId xmlns:a16="http://schemas.microsoft.com/office/drawing/2014/main" val="1661621952"/>
                    </a:ext>
                  </a:extLst>
                </a:gridCol>
                <a:gridCol w="684274">
                  <a:extLst>
                    <a:ext uri="{9D8B030D-6E8A-4147-A177-3AD203B41FA5}">
                      <a16:colId xmlns:a16="http://schemas.microsoft.com/office/drawing/2014/main" val="4055741280"/>
                    </a:ext>
                  </a:extLst>
                </a:gridCol>
                <a:gridCol w="618321">
                  <a:extLst>
                    <a:ext uri="{9D8B030D-6E8A-4147-A177-3AD203B41FA5}">
                      <a16:colId xmlns:a16="http://schemas.microsoft.com/office/drawing/2014/main" val="2659235378"/>
                    </a:ext>
                  </a:extLst>
                </a:gridCol>
                <a:gridCol w="370992">
                  <a:extLst>
                    <a:ext uri="{9D8B030D-6E8A-4147-A177-3AD203B41FA5}">
                      <a16:colId xmlns:a16="http://schemas.microsoft.com/office/drawing/2014/main" val="1685224176"/>
                    </a:ext>
                  </a:extLst>
                </a:gridCol>
                <a:gridCol w="684274">
                  <a:extLst>
                    <a:ext uri="{9D8B030D-6E8A-4147-A177-3AD203B41FA5}">
                      <a16:colId xmlns:a16="http://schemas.microsoft.com/office/drawing/2014/main" val="2231501418"/>
                    </a:ext>
                  </a:extLst>
                </a:gridCol>
                <a:gridCol w="618321">
                  <a:extLst>
                    <a:ext uri="{9D8B030D-6E8A-4147-A177-3AD203B41FA5}">
                      <a16:colId xmlns:a16="http://schemas.microsoft.com/office/drawing/2014/main" val="2020134463"/>
                    </a:ext>
                  </a:extLst>
                </a:gridCol>
              </a:tblGrid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INTEGRATED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014379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AP09 @ -94 mm (AP1)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AP10 @ +94 mm (AP2)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0142238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SIMU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PROTO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SERIE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SIMU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PROTO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SERIE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392566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-2.97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-3.93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-4.19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3.34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4.30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4.56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101034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-10.65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4.85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3.31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-16.49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-0.99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-2.54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8210807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-0.67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-1.65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3810068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-2.63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-2.08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2.69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3.40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7813426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-0.43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-1.62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471359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3075800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3.24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-1.06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-3.22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-1.30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3598129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1669833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b10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-2.49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-0.42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-0.21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5987923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3.20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-1.09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-0.89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-3.20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6000464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3.08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-3.16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3.08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-3.16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9954816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-0.34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-0.45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-0.46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419878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-0.35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-0.36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0476505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8783979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0729984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-1.20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0641707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-0.72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-0.72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4934753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a10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-0.83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9248507"/>
                  </a:ext>
                </a:extLst>
              </a:tr>
            </a:tbl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7BE3A154-AB20-1782-9CD0-A4ACCFBD31F1}"/>
              </a:ext>
            </a:extLst>
          </p:cNvPr>
          <p:cNvSpPr/>
          <p:nvPr/>
        </p:nvSpPr>
        <p:spPr>
          <a:xfrm>
            <a:off x="887462" y="1382400"/>
            <a:ext cx="3600000" cy="187200"/>
          </a:xfrm>
          <a:prstGeom prst="rect">
            <a:avLst/>
          </a:prstGeom>
          <a:noFill/>
          <a:ln w="25400" cap="flat">
            <a:solidFill>
              <a:schemeClr val="tx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FBB8B6B-32D5-BE2D-FD1D-86216B515CED}"/>
              </a:ext>
            </a:extLst>
          </p:cNvPr>
          <p:cNvSpPr/>
          <p:nvPr/>
        </p:nvSpPr>
        <p:spPr>
          <a:xfrm>
            <a:off x="887462" y="1736400"/>
            <a:ext cx="3600000" cy="187200"/>
          </a:xfrm>
          <a:prstGeom prst="rect">
            <a:avLst/>
          </a:prstGeom>
          <a:noFill/>
          <a:ln w="25400" cap="flat">
            <a:solidFill>
              <a:schemeClr val="tx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CB4AF42-39D6-C7DB-C1F1-72ED683C69E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25269" y="445410"/>
            <a:ext cx="3291845" cy="41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4383953"/>
      </p:ext>
    </p:extLst>
  </p:cSld>
  <p:clrMapOvr>
    <a:masterClrMapping/>
  </p:clrMapOvr>
  <p:transition spd="med"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3E1997-2F30-5F38-3E15-4D79489F4E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 Box 2">
            <a:extLst>
              <a:ext uri="{FF2B5EF4-FFF2-40B4-BE49-F238E27FC236}">
                <a16:creationId xmlns:a16="http://schemas.microsoft.com/office/drawing/2014/main" id="{1F0482C3-2122-05A8-E014-4A2C239B0F2F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8919799" y="4864448"/>
            <a:ext cx="127001" cy="17281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51</a:t>
            </a:fld>
            <a:endParaRPr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38E0727-A39D-4E26-C67E-949913AC314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11999" y="-2161"/>
            <a:ext cx="7920002" cy="540001"/>
          </a:xfrm>
          <a:prstGeom prst="rect">
            <a:avLst/>
          </a:prstGeom>
        </p:spPr>
        <p:txBody>
          <a:bodyPr>
            <a:noAutofit/>
          </a:bodyPr>
          <a:lstStyle>
            <a:lvl1pPr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  <a:tab pos="5283200" algn="l"/>
                <a:tab pos="5600700" algn="l"/>
                <a:tab pos="5905500" algn="l"/>
              </a:tabLst>
            </a:lvl1pPr>
          </a:lstStyle>
          <a:p>
            <a:r>
              <a:rPr lang="en-US" dirty="0"/>
              <a:t>MBRD6</a:t>
            </a:r>
          </a:p>
        </p:txBody>
      </p:sp>
      <p:sp>
        <p:nvSpPr>
          <p:cNvPr id="3" name="Text Box 2">
            <a:extLst>
              <a:ext uri="{FF2B5EF4-FFF2-40B4-BE49-F238E27FC236}">
                <a16:creationId xmlns:a16="http://schemas.microsoft.com/office/drawing/2014/main" id="{8C735AB8-8423-28C2-0E3B-491AEBC8E65F}"/>
              </a:ext>
            </a:extLst>
          </p:cNvPr>
          <p:cNvSpPr txBox="1">
            <a:spLocks/>
          </p:cNvSpPr>
          <p:nvPr/>
        </p:nvSpPr>
        <p:spPr>
          <a:xfrm>
            <a:off x="8919799" y="4864448"/>
            <a:ext cx="127001" cy="1728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b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2286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743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3200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3657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86CB4B4D-7CA3-9044-876B-883B54F8677D}" type="slidenum">
              <a:rPr lang="en-GB" smtClean="0"/>
              <a:pPr/>
              <a:t>51</a:t>
            </a:fld>
            <a:endParaRPr lang="en-GB" dirty="0"/>
          </a:p>
        </p:txBody>
      </p:sp>
      <p:sp>
        <p:nvSpPr>
          <p:cNvPr id="6" name="CERN/INFN Agreements…">
            <a:extLst>
              <a:ext uri="{FF2B5EF4-FFF2-40B4-BE49-F238E27FC236}">
                <a16:creationId xmlns:a16="http://schemas.microsoft.com/office/drawing/2014/main" id="{D23C1FCD-B125-6E6F-6DA5-49794CBFBF82}"/>
              </a:ext>
            </a:extLst>
          </p:cNvPr>
          <p:cNvSpPr txBox="1">
            <a:spLocks/>
          </p:cNvSpPr>
          <p:nvPr/>
        </p:nvSpPr>
        <p:spPr>
          <a:xfrm>
            <a:off x="2515017" y="835454"/>
            <a:ext cx="1080000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marL="254000" marR="0" indent="-2540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1pPr>
            <a:lvl2pPr marL="4064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0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2pPr>
            <a:lvl3pPr marL="6096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3pPr>
            <a:lvl4pPr marL="8128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4pPr>
            <a:lvl5pPr marL="10160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5pPr>
            <a:lvl6pPr marL="25374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6pPr>
            <a:lvl7pPr marL="29946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7pPr>
            <a:lvl8pPr marL="34518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8pPr>
            <a:lvl9pPr marL="39090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9pPr>
          </a:lstStyle>
          <a:p>
            <a:pPr marL="0" lvl="1" indent="0" algn="ctr" hangingPunct="1">
              <a:buClr>
                <a:srgbClr val="C00000"/>
              </a:buClr>
              <a:buSzPct val="140000"/>
              <a:buNone/>
            </a:pPr>
            <a:r>
              <a:rPr lang="en-US" sz="1800" b="1" dirty="0">
                <a:solidFill>
                  <a:srgbClr val="0093BE"/>
                </a:solidFill>
              </a:rPr>
              <a:t>Shimming4</a:t>
            </a:r>
          </a:p>
        </p:txBody>
      </p:sp>
      <p:sp>
        <p:nvSpPr>
          <p:cNvPr id="7" name="CERN/INFN Agreements…">
            <a:extLst>
              <a:ext uri="{FF2B5EF4-FFF2-40B4-BE49-F238E27FC236}">
                <a16:creationId xmlns:a16="http://schemas.microsoft.com/office/drawing/2014/main" id="{C3BA48FE-0A4F-DAA0-9F2A-862AAF14E1EB}"/>
              </a:ext>
            </a:extLst>
          </p:cNvPr>
          <p:cNvSpPr txBox="1">
            <a:spLocks/>
          </p:cNvSpPr>
          <p:nvPr/>
        </p:nvSpPr>
        <p:spPr>
          <a:xfrm>
            <a:off x="5558047" y="835454"/>
            <a:ext cx="1080000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marL="254000" marR="0" indent="-2540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1pPr>
            <a:lvl2pPr marL="4064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0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2pPr>
            <a:lvl3pPr marL="6096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3pPr>
            <a:lvl4pPr marL="8128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4pPr>
            <a:lvl5pPr marL="10160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5pPr>
            <a:lvl6pPr marL="25374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6pPr>
            <a:lvl7pPr marL="29946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7pPr>
            <a:lvl8pPr marL="34518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8pPr>
            <a:lvl9pPr marL="39090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9pPr>
          </a:lstStyle>
          <a:p>
            <a:pPr marL="0" lvl="1" indent="0" algn="ctr" hangingPunct="1">
              <a:buClr>
                <a:srgbClr val="C00000"/>
              </a:buClr>
              <a:buSzPct val="140000"/>
              <a:buNone/>
            </a:pPr>
            <a:r>
              <a:rPr lang="en-US" sz="1800" b="1" dirty="0">
                <a:solidFill>
                  <a:srgbClr val="0093BE"/>
                </a:solidFill>
              </a:rPr>
              <a:t>Shimming5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05D86B6F-247B-E7FA-487A-D034A1B5C615}"/>
              </a:ext>
            </a:extLst>
          </p:cNvPr>
          <p:cNvGrpSpPr/>
          <p:nvPr/>
        </p:nvGrpSpPr>
        <p:grpSpPr>
          <a:xfrm>
            <a:off x="4220226" y="4495707"/>
            <a:ext cx="1383649" cy="276999"/>
            <a:chOff x="2428298" y="4495707"/>
            <a:chExt cx="1383649" cy="276999"/>
          </a:xfrm>
        </p:grpSpPr>
        <p:cxnSp>
          <p:nvCxnSpPr>
            <p:cNvPr id="11" name="Connettore diritto 16">
              <a:extLst>
                <a:ext uri="{FF2B5EF4-FFF2-40B4-BE49-F238E27FC236}">
                  <a16:creationId xmlns:a16="http://schemas.microsoft.com/office/drawing/2014/main" id="{45B3F436-315C-98D7-68D8-58D438A8D42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428298" y="4634206"/>
              <a:ext cx="504000" cy="0"/>
            </a:xfrm>
            <a:prstGeom prst="line">
              <a:avLst/>
            </a:prstGeom>
            <a:ln w="38100">
              <a:solidFill>
                <a:srgbClr val="92D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2ADCE8CF-9EC2-01AC-90D3-9FD32951BF27}"/>
                    </a:ext>
                  </a:extLst>
                </p:cNvPr>
                <p:cNvSpPr txBox="1"/>
                <p:nvPr/>
              </p:nvSpPr>
              <p:spPr>
                <a:xfrm>
                  <a:off x="2939144" y="4495707"/>
                  <a:ext cx="872803" cy="276999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0" tIns="0" rIns="0" bIns="0" numCol="1" spcCol="38100" rtlCol="0" anchor="t">
                  <a:spAutoFit/>
                </a:bodyPr>
                <a:lstStyle/>
                <a:p>
                  <a:pPr marL="0" marR="0" indent="0" algn="l" defTabSz="4572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50.8 </m:t>
                        </m:r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𝜇</m:t>
                        </m:r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𝑚</m:t>
                        </m:r>
                      </m:oMath>
                    </m:oMathPara>
                  </a14:m>
                  <a:endParaRPr kumimoji="0" lang="en-GB" sz="18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mc:Choice>
          <mc:Fallback xmlns="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552D9E5B-7346-B2B6-F366-B9262E64859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39144" y="4495707"/>
                  <a:ext cx="872803" cy="276999"/>
                </a:xfrm>
                <a:prstGeom prst="rect">
                  <a:avLst/>
                </a:prstGeom>
                <a:blipFill>
                  <a:blip r:embed="rId3"/>
                  <a:stretch>
                    <a:fillRect l="-5594" r="-6294" b="-23913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1436882-8B2B-E47A-930F-E245803349AB}"/>
              </a:ext>
            </a:extLst>
          </p:cNvPr>
          <p:cNvGrpSpPr/>
          <p:nvPr/>
        </p:nvGrpSpPr>
        <p:grpSpPr>
          <a:xfrm>
            <a:off x="5701212" y="4493518"/>
            <a:ext cx="1383649" cy="276999"/>
            <a:chOff x="2428298" y="4495707"/>
            <a:chExt cx="1383649" cy="276999"/>
          </a:xfrm>
        </p:grpSpPr>
        <p:cxnSp>
          <p:nvCxnSpPr>
            <p:cNvPr id="14" name="Connettore diritto 16">
              <a:extLst>
                <a:ext uri="{FF2B5EF4-FFF2-40B4-BE49-F238E27FC236}">
                  <a16:creationId xmlns:a16="http://schemas.microsoft.com/office/drawing/2014/main" id="{667BE088-DE4F-78E2-DE11-35479A8D4CF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428298" y="4634206"/>
              <a:ext cx="504000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3463514F-98E5-1766-5F6B-BBB0A205EECE}"/>
                    </a:ext>
                  </a:extLst>
                </p:cNvPr>
                <p:cNvSpPr txBox="1"/>
                <p:nvPr/>
              </p:nvSpPr>
              <p:spPr>
                <a:xfrm>
                  <a:off x="2939144" y="4495707"/>
                  <a:ext cx="872803" cy="276999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0" tIns="0" rIns="0" bIns="0" numCol="1" spcCol="38100" rtlCol="0" anchor="t">
                  <a:spAutoFit/>
                </a:bodyPr>
                <a:lstStyle/>
                <a:p>
                  <a:pPr marL="0" marR="0" indent="0" algn="l" defTabSz="4572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7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6</m:t>
                        </m:r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.2 </m:t>
                        </m:r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𝜇</m:t>
                        </m:r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𝑚</m:t>
                        </m:r>
                      </m:oMath>
                    </m:oMathPara>
                  </a14:m>
                  <a:endParaRPr kumimoji="0" lang="en-GB" sz="18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mc:Choice>
          <mc:Fallback xmlns="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0C2CB0E6-9175-7D7D-925D-E18DE19BAB6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39144" y="4495707"/>
                  <a:ext cx="872803" cy="276999"/>
                </a:xfrm>
                <a:prstGeom prst="rect">
                  <a:avLst/>
                </a:prstGeom>
                <a:blipFill>
                  <a:blip r:embed="rId4"/>
                  <a:stretch>
                    <a:fillRect l="-4895" r="-6294" b="-23913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0FF5C95-DFC7-3C41-EA69-558F92811355}"/>
              </a:ext>
            </a:extLst>
          </p:cNvPr>
          <p:cNvGrpSpPr/>
          <p:nvPr/>
        </p:nvGrpSpPr>
        <p:grpSpPr>
          <a:xfrm>
            <a:off x="7182198" y="4500893"/>
            <a:ext cx="1335559" cy="276999"/>
            <a:chOff x="2428298" y="4495707"/>
            <a:chExt cx="1335559" cy="276999"/>
          </a:xfrm>
        </p:grpSpPr>
        <p:cxnSp>
          <p:nvCxnSpPr>
            <p:cNvPr id="17" name="Connettore diritto 16">
              <a:extLst>
                <a:ext uri="{FF2B5EF4-FFF2-40B4-BE49-F238E27FC236}">
                  <a16:creationId xmlns:a16="http://schemas.microsoft.com/office/drawing/2014/main" id="{51257D9C-F78F-60DB-541F-AAE06A83950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428298" y="4634206"/>
              <a:ext cx="504000" cy="0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25A360BB-28CD-FB12-A610-F7D4F3C12912}"/>
                    </a:ext>
                  </a:extLst>
                </p:cNvPr>
                <p:cNvSpPr txBox="1"/>
                <p:nvPr/>
              </p:nvSpPr>
              <p:spPr>
                <a:xfrm>
                  <a:off x="2939144" y="4495707"/>
                  <a:ext cx="824713" cy="276999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0" tIns="0" rIns="0" bIns="0" numCol="1" spcCol="38100" rtlCol="0" anchor="t">
                  <a:spAutoFit/>
                </a:bodyPr>
                <a:lstStyle/>
                <a:p>
                  <a:pPr marL="0" marR="0" indent="0" algn="l" defTabSz="4572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27</m:t>
                        </m:r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 </m:t>
                        </m:r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𝜇</m:t>
                        </m:r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𝑚</m:t>
                        </m:r>
                      </m:oMath>
                    </m:oMathPara>
                  </a14:m>
                  <a:endParaRPr kumimoji="0" lang="en-GB" sz="18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mc:Choice>
          <mc:Fallback xmlns="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0E390509-52EA-E87D-0FED-03F394F4A88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39144" y="4495707"/>
                  <a:ext cx="824713" cy="276999"/>
                </a:xfrm>
                <a:prstGeom prst="rect">
                  <a:avLst/>
                </a:prstGeom>
                <a:blipFill>
                  <a:blip r:embed="rId5"/>
                  <a:stretch>
                    <a:fillRect l="-5926" r="-5926" b="-23913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04" name="CERN/INFN Agreements…">
            <a:extLst>
              <a:ext uri="{FF2B5EF4-FFF2-40B4-BE49-F238E27FC236}">
                <a16:creationId xmlns:a16="http://schemas.microsoft.com/office/drawing/2014/main" id="{7E41BFB8-632D-8C2D-BD00-511F5F155DC3}"/>
              </a:ext>
            </a:extLst>
          </p:cNvPr>
          <p:cNvSpPr txBox="1">
            <a:spLocks/>
          </p:cNvSpPr>
          <p:nvPr/>
        </p:nvSpPr>
        <p:spPr>
          <a:xfrm>
            <a:off x="4191098" y="866231"/>
            <a:ext cx="614164" cy="2154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marL="254000" marR="0" indent="-2540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1pPr>
            <a:lvl2pPr marL="4064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0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2pPr>
            <a:lvl3pPr marL="6096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3pPr>
            <a:lvl4pPr marL="8128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4pPr>
            <a:lvl5pPr marL="10160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5pPr>
            <a:lvl6pPr marL="25374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6pPr>
            <a:lvl7pPr marL="29946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7pPr>
            <a:lvl8pPr marL="34518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8pPr>
            <a:lvl9pPr marL="39090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9pPr>
          </a:lstStyle>
          <a:p>
            <a:pPr marL="0" lvl="1" indent="0" algn="ctr" hangingPunct="1">
              <a:buClr>
                <a:srgbClr val="C00000"/>
              </a:buClr>
              <a:buSzPct val="140000"/>
              <a:buNone/>
            </a:pPr>
            <a:r>
              <a:rPr lang="en-US" sz="1400" b="1" dirty="0"/>
              <a:t>CS view</a:t>
            </a:r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id="{19A952E8-A676-EFE9-CB87-DC3F767A681E}"/>
              </a:ext>
            </a:extLst>
          </p:cNvPr>
          <p:cNvGrpSpPr/>
          <p:nvPr/>
        </p:nvGrpSpPr>
        <p:grpSpPr>
          <a:xfrm>
            <a:off x="4675575" y="1247547"/>
            <a:ext cx="2844945" cy="2802506"/>
            <a:chOff x="4675575" y="1247547"/>
            <a:chExt cx="2844945" cy="2802506"/>
          </a:xfrm>
        </p:grpSpPr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18CD7636-CB8E-B562-2B63-73C7032C61DB}"/>
                </a:ext>
              </a:extLst>
            </p:cNvPr>
            <p:cNvGrpSpPr/>
            <p:nvPr/>
          </p:nvGrpSpPr>
          <p:grpSpPr>
            <a:xfrm>
              <a:off x="4675575" y="1247547"/>
              <a:ext cx="2844945" cy="2802506"/>
              <a:chOff x="4675575" y="1247547"/>
              <a:chExt cx="2844945" cy="2802506"/>
            </a:xfrm>
          </p:grpSpPr>
          <p:pic>
            <p:nvPicPr>
              <p:cNvPr id="29" name="Immagine 29">
                <a:extLst>
                  <a:ext uri="{FF2B5EF4-FFF2-40B4-BE49-F238E27FC236}">
                    <a16:creationId xmlns:a16="http://schemas.microsoft.com/office/drawing/2014/main" id="{6A00EC26-3079-E623-C6E5-4F1BF4DB0B8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675575" y="1278053"/>
                <a:ext cx="2844945" cy="2772000"/>
              </a:xfrm>
              <a:prstGeom prst="rect">
                <a:avLst/>
              </a:prstGeom>
              <a:effectLst>
                <a:outerShdw blurRad="254000" dist="127000" dir="2700000" algn="ctr" rotWithShape="0">
                  <a:srgbClr val="000000">
                    <a:alpha val="40000"/>
                  </a:srgbClr>
                </a:outerShdw>
              </a:effectLst>
            </p:spPr>
          </p:pic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EE0A2CF7-DCAC-59D7-2E7A-73D760CFC3CF}"/>
                  </a:ext>
                </a:extLst>
              </p:cNvPr>
              <p:cNvGrpSpPr/>
              <p:nvPr/>
            </p:nvGrpSpPr>
            <p:grpSpPr>
              <a:xfrm>
                <a:off x="6263826" y="1247547"/>
                <a:ext cx="84637" cy="351356"/>
                <a:chOff x="1744336" y="1277315"/>
                <a:chExt cx="84637" cy="351356"/>
              </a:xfrm>
            </p:grpSpPr>
            <p:cxnSp>
              <p:nvCxnSpPr>
                <p:cNvPr id="31" name="Connettore diritto 16">
                  <a:extLst>
                    <a:ext uri="{FF2B5EF4-FFF2-40B4-BE49-F238E27FC236}">
                      <a16:creationId xmlns:a16="http://schemas.microsoft.com/office/drawing/2014/main" id="{DDBD6DFD-6250-CE1D-92CA-7E889B87085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4380000" flipH="1">
                  <a:off x="1666973" y="1466671"/>
                  <a:ext cx="324000" cy="0"/>
                </a:xfrm>
                <a:prstGeom prst="line">
                  <a:avLst/>
                </a:prstGeom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Connettore diritto 16">
                  <a:extLst>
                    <a:ext uri="{FF2B5EF4-FFF2-40B4-BE49-F238E27FC236}">
                      <a16:creationId xmlns:a16="http://schemas.microsoft.com/office/drawing/2014/main" id="{BB534E9F-EF0E-6160-20DF-A61E1C3AC12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4380000" flipH="1">
                  <a:off x="1623600" y="1454400"/>
                  <a:ext cx="324000" cy="0"/>
                </a:xfrm>
                <a:prstGeom prst="line">
                  <a:avLst/>
                </a:prstGeom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Connettore diritto 16">
                  <a:extLst>
                    <a:ext uri="{FF2B5EF4-FFF2-40B4-BE49-F238E27FC236}">
                      <a16:creationId xmlns:a16="http://schemas.microsoft.com/office/drawing/2014/main" id="{9102D982-95E3-F860-9CFD-FDC6E93764F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4380000" flipH="1">
                  <a:off x="1582336" y="1439315"/>
                  <a:ext cx="324000" cy="0"/>
                </a:xfrm>
                <a:prstGeom prst="line">
                  <a:avLst/>
                </a:prstGeom>
                <a:ln w="38100">
                  <a:solidFill>
                    <a:srgbClr val="92D05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76" name="Connettore diritto 16">
                <a:extLst>
                  <a:ext uri="{FF2B5EF4-FFF2-40B4-BE49-F238E27FC236}">
                    <a16:creationId xmlns:a16="http://schemas.microsoft.com/office/drawing/2014/main" id="{2D050854-8B2C-0173-CC92-ED60E4B77E8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181800" y="2659455"/>
                <a:ext cx="324000" cy="0"/>
              </a:xfrm>
              <a:prstGeom prst="line">
                <a:avLst/>
              </a:prstGeom>
              <a:ln w="38100">
                <a:solidFill>
                  <a:srgbClr val="92D05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99" name="CERN/INFN Agreements…">
              <a:extLst>
                <a:ext uri="{FF2B5EF4-FFF2-40B4-BE49-F238E27FC236}">
                  <a16:creationId xmlns:a16="http://schemas.microsoft.com/office/drawing/2014/main" id="{220D083C-5844-76EF-703A-8D8E8F33CBCB}"/>
                </a:ext>
              </a:extLst>
            </p:cNvPr>
            <p:cNvSpPr txBox="1">
              <a:spLocks/>
            </p:cNvSpPr>
            <p:nvPr/>
          </p:nvSpPr>
          <p:spPr>
            <a:xfrm>
              <a:off x="5828047" y="2521580"/>
              <a:ext cx="540000" cy="27699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  </a:ext>
            </a:extLst>
          </p:spPr>
          <p:txBody>
            <a:bodyPr wrap="square" lIns="0" tIns="0" rIns="0" bIns="0">
              <a:spAutoFit/>
            </a:bodyPr>
            <a:lstStyle>
              <a:lvl1pPr marL="254000" marR="0" indent="-2540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1pPr>
              <a:lvl2pPr marL="4064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0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2pPr>
              <a:lvl3pPr marL="6096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3pPr>
              <a:lvl4pPr marL="8128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4pPr>
              <a:lvl5pPr marL="10160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5pPr>
              <a:lvl6pPr marL="25374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6pPr>
              <a:lvl7pPr marL="29946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7pPr>
              <a:lvl8pPr marL="34518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8pPr>
              <a:lvl9pPr marL="39090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9pPr>
            </a:lstStyle>
            <a:p>
              <a:pPr marL="0" lvl="1" indent="0" algn="ctr" hangingPunct="1">
                <a:buClr>
                  <a:srgbClr val="C00000"/>
                </a:buClr>
                <a:buSzPct val="140000"/>
                <a:buNone/>
              </a:pPr>
              <a:r>
                <a:rPr lang="en-US" sz="1800" b="1" dirty="0">
                  <a:solidFill>
                    <a:srgbClr val="0093BE"/>
                  </a:solidFill>
                </a:rPr>
                <a:t>AP11</a:t>
              </a:r>
            </a:p>
          </p:txBody>
        </p:sp>
        <p:sp>
          <p:nvSpPr>
            <p:cNvPr id="102" name="CERN/INFN Agreements…">
              <a:extLst>
                <a:ext uri="{FF2B5EF4-FFF2-40B4-BE49-F238E27FC236}">
                  <a16:creationId xmlns:a16="http://schemas.microsoft.com/office/drawing/2014/main" id="{A4A27AF4-ED47-9325-6DBD-E5E161D6E5C2}"/>
                </a:ext>
              </a:extLst>
            </p:cNvPr>
            <p:cNvSpPr txBox="1">
              <a:spLocks/>
            </p:cNvSpPr>
            <p:nvPr/>
          </p:nvSpPr>
          <p:spPr>
            <a:xfrm>
              <a:off x="5828047" y="1807635"/>
              <a:ext cx="540000" cy="21544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  </a:ext>
            </a:extLst>
          </p:spPr>
          <p:txBody>
            <a:bodyPr wrap="square" lIns="0" tIns="0" rIns="0" bIns="0">
              <a:spAutoFit/>
            </a:bodyPr>
            <a:lstStyle>
              <a:lvl1pPr marL="254000" marR="0" indent="-2540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1pPr>
              <a:lvl2pPr marL="4064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0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2pPr>
              <a:lvl3pPr marL="6096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3pPr>
              <a:lvl4pPr marL="8128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4pPr>
              <a:lvl5pPr marL="10160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5pPr>
              <a:lvl6pPr marL="25374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6pPr>
              <a:lvl7pPr marL="29946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7pPr>
              <a:lvl8pPr marL="34518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8pPr>
              <a:lvl9pPr marL="39090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9pPr>
            </a:lstStyle>
            <a:p>
              <a:pPr marL="0" lvl="1" indent="0" algn="ctr" hangingPunct="1">
                <a:buClr>
                  <a:srgbClr val="C00000"/>
                </a:buClr>
                <a:buSzPct val="140000"/>
                <a:buNone/>
              </a:pPr>
              <a:r>
                <a:rPr lang="en-US" sz="1400" b="1" dirty="0"/>
                <a:t>AS03</a:t>
              </a:r>
            </a:p>
          </p:txBody>
        </p:sp>
        <p:sp>
          <p:nvSpPr>
            <p:cNvPr id="103" name="CERN/INFN Agreements…">
              <a:extLst>
                <a:ext uri="{FF2B5EF4-FFF2-40B4-BE49-F238E27FC236}">
                  <a16:creationId xmlns:a16="http://schemas.microsoft.com/office/drawing/2014/main" id="{50206452-EB51-AAC5-44B7-F6E0CF148A2F}"/>
                </a:ext>
              </a:extLst>
            </p:cNvPr>
            <p:cNvSpPr txBox="1">
              <a:spLocks/>
            </p:cNvSpPr>
            <p:nvPr/>
          </p:nvSpPr>
          <p:spPr>
            <a:xfrm>
              <a:off x="5828047" y="3297080"/>
              <a:ext cx="540000" cy="21544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  </a:ext>
            </a:extLst>
          </p:spPr>
          <p:txBody>
            <a:bodyPr wrap="square" lIns="0" tIns="0" rIns="0" bIns="0">
              <a:spAutoFit/>
            </a:bodyPr>
            <a:lstStyle>
              <a:lvl1pPr marL="254000" marR="0" indent="-2540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1pPr>
              <a:lvl2pPr marL="4064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0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2pPr>
              <a:lvl3pPr marL="6096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3pPr>
              <a:lvl4pPr marL="8128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4pPr>
              <a:lvl5pPr marL="10160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5pPr>
              <a:lvl6pPr marL="25374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6pPr>
              <a:lvl7pPr marL="29946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7pPr>
              <a:lvl8pPr marL="34518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8pPr>
              <a:lvl9pPr marL="39090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9pPr>
            </a:lstStyle>
            <a:p>
              <a:pPr marL="0" lvl="1" indent="0" algn="ctr" hangingPunct="1">
                <a:buClr>
                  <a:srgbClr val="C00000"/>
                </a:buClr>
                <a:buSzPct val="140000"/>
                <a:buNone/>
              </a:pPr>
              <a:r>
                <a:rPr lang="en-US" sz="1400" b="1" dirty="0"/>
                <a:t>BS09</a:t>
              </a: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906971BE-6CD3-E664-7B76-3338BEB518BF}"/>
              </a:ext>
            </a:extLst>
          </p:cNvPr>
          <p:cNvGrpSpPr/>
          <p:nvPr/>
        </p:nvGrpSpPr>
        <p:grpSpPr>
          <a:xfrm>
            <a:off x="1632545" y="1224730"/>
            <a:ext cx="2844945" cy="2816221"/>
            <a:chOff x="1632545" y="1224730"/>
            <a:chExt cx="2844945" cy="2816221"/>
          </a:xfrm>
        </p:grpSpPr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03E32E4F-4A4F-801B-AA82-E7F800AF3B6F}"/>
                </a:ext>
              </a:extLst>
            </p:cNvPr>
            <p:cNvGrpSpPr/>
            <p:nvPr/>
          </p:nvGrpSpPr>
          <p:grpSpPr>
            <a:xfrm>
              <a:off x="1632545" y="1224730"/>
              <a:ext cx="2844945" cy="2816221"/>
              <a:chOff x="1632545" y="1224730"/>
              <a:chExt cx="2844945" cy="2816221"/>
            </a:xfrm>
          </p:grpSpPr>
          <p:pic>
            <p:nvPicPr>
              <p:cNvPr id="8" name="Immagine 29">
                <a:extLst>
                  <a:ext uri="{FF2B5EF4-FFF2-40B4-BE49-F238E27FC236}">
                    <a16:creationId xmlns:a16="http://schemas.microsoft.com/office/drawing/2014/main" id="{6E3E06A5-A6F9-5186-AB09-39092ED0D8F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32545" y="1268951"/>
                <a:ext cx="2844945" cy="2772000"/>
              </a:xfrm>
              <a:prstGeom prst="rect">
                <a:avLst/>
              </a:prstGeom>
              <a:effectLst>
                <a:outerShdw blurRad="254000" dist="127000" dir="2700000" algn="ctr" rotWithShape="0">
                  <a:srgbClr val="000000">
                    <a:alpha val="40000"/>
                  </a:srgbClr>
                </a:outerShdw>
              </a:effectLst>
            </p:spPr>
          </p:pic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ADC14C71-379A-FE65-33E7-FA8E8FDD8035}"/>
                  </a:ext>
                </a:extLst>
              </p:cNvPr>
              <p:cNvGrpSpPr/>
              <p:nvPr/>
            </p:nvGrpSpPr>
            <p:grpSpPr>
              <a:xfrm>
                <a:off x="3175660" y="1224730"/>
                <a:ext cx="129773" cy="365071"/>
                <a:chOff x="1699200" y="1263600"/>
                <a:chExt cx="129773" cy="365071"/>
              </a:xfrm>
            </p:grpSpPr>
            <p:cxnSp>
              <p:nvCxnSpPr>
                <p:cNvPr id="19" name="Connettore diritto 16">
                  <a:extLst>
                    <a:ext uri="{FF2B5EF4-FFF2-40B4-BE49-F238E27FC236}">
                      <a16:creationId xmlns:a16="http://schemas.microsoft.com/office/drawing/2014/main" id="{4E2E75EC-61F1-BE70-FA4E-55DBA5927B6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4380000" flipH="1">
                  <a:off x="1666973" y="1466671"/>
                  <a:ext cx="324000" cy="0"/>
                </a:xfrm>
                <a:prstGeom prst="line">
                  <a:avLst/>
                </a:prstGeom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Connettore diritto 16">
                  <a:extLst>
                    <a:ext uri="{FF2B5EF4-FFF2-40B4-BE49-F238E27FC236}">
                      <a16:creationId xmlns:a16="http://schemas.microsoft.com/office/drawing/2014/main" id="{2F471C32-CD14-AA4D-4203-45CEBD3753B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4380000" flipH="1">
                  <a:off x="1623600" y="1454400"/>
                  <a:ext cx="324000" cy="0"/>
                </a:xfrm>
                <a:prstGeom prst="line">
                  <a:avLst/>
                </a:prstGeom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Connettore diritto 16">
                  <a:extLst>
                    <a:ext uri="{FF2B5EF4-FFF2-40B4-BE49-F238E27FC236}">
                      <a16:creationId xmlns:a16="http://schemas.microsoft.com/office/drawing/2014/main" id="{815EA3BC-5389-FEA6-EDEF-8B1EC1CA0A3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4380000" flipH="1">
                  <a:off x="1582336" y="1439315"/>
                  <a:ext cx="324000" cy="0"/>
                </a:xfrm>
                <a:prstGeom prst="line">
                  <a:avLst/>
                </a:prstGeom>
                <a:ln w="38100">
                  <a:solidFill>
                    <a:srgbClr val="FFC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Connettore diritto 16">
                  <a:extLst>
                    <a:ext uri="{FF2B5EF4-FFF2-40B4-BE49-F238E27FC236}">
                      <a16:creationId xmlns:a16="http://schemas.microsoft.com/office/drawing/2014/main" id="{CFF4523F-EAAE-C2B5-F574-A4D92B43AE9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4380000" flipH="1">
                  <a:off x="1537200" y="1425600"/>
                  <a:ext cx="324000" cy="0"/>
                </a:xfrm>
                <a:prstGeom prst="line">
                  <a:avLst/>
                </a:prstGeom>
                <a:ln w="38100">
                  <a:solidFill>
                    <a:srgbClr val="FFC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7" name="Connettore diritto 16">
                <a:extLst>
                  <a:ext uri="{FF2B5EF4-FFF2-40B4-BE49-F238E27FC236}">
                    <a16:creationId xmlns:a16="http://schemas.microsoft.com/office/drawing/2014/main" id="{D7EC3643-DAC0-CBDB-11AF-C66B2AAB195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138770" y="2650353"/>
                <a:ext cx="324000" cy="0"/>
              </a:xfrm>
              <a:prstGeom prst="line">
                <a:avLst/>
              </a:prstGeom>
              <a:ln w="38100">
                <a:solidFill>
                  <a:srgbClr val="92D05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98" name="CERN/INFN Agreements…">
              <a:extLst>
                <a:ext uri="{FF2B5EF4-FFF2-40B4-BE49-F238E27FC236}">
                  <a16:creationId xmlns:a16="http://schemas.microsoft.com/office/drawing/2014/main" id="{E34E0959-8CC7-9A84-8BC8-F86AD35A8C4D}"/>
                </a:ext>
              </a:extLst>
            </p:cNvPr>
            <p:cNvSpPr txBox="1">
              <a:spLocks/>
            </p:cNvSpPr>
            <p:nvPr/>
          </p:nvSpPr>
          <p:spPr>
            <a:xfrm>
              <a:off x="2785017" y="2521580"/>
              <a:ext cx="540000" cy="27699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  </a:ext>
            </a:extLst>
          </p:spPr>
          <p:txBody>
            <a:bodyPr wrap="square" lIns="0" tIns="0" rIns="0" bIns="0">
              <a:spAutoFit/>
            </a:bodyPr>
            <a:lstStyle>
              <a:lvl1pPr marL="254000" marR="0" indent="-2540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1pPr>
              <a:lvl2pPr marL="4064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0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2pPr>
              <a:lvl3pPr marL="6096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3pPr>
              <a:lvl4pPr marL="8128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4pPr>
              <a:lvl5pPr marL="10160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5pPr>
              <a:lvl6pPr marL="25374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6pPr>
              <a:lvl7pPr marL="29946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7pPr>
              <a:lvl8pPr marL="34518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8pPr>
              <a:lvl9pPr marL="39090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9pPr>
            </a:lstStyle>
            <a:p>
              <a:pPr marL="0" lvl="1" indent="0" algn="ctr" hangingPunct="1">
                <a:buClr>
                  <a:srgbClr val="C00000"/>
                </a:buClr>
                <a:buSzPct val="140000"/>
                <a:buNone/>
              </a:pPr>
              <a:r>
                <a:rPr lang="en-US" sz="1800" b="1" dirty="0">
                  <a:solidFill>
                    <a:srgbClr val="0093BE"/>
                  </a:solidFill>
                </a:rPr>
                <a:t>AP12</a:t>
              </a:r>
            </a:p>
          </p:txBody>
        </p:sp>
        <p:sp>
          <p:nvSpPr>
            <p:cNvPr id="100" name="CERN/INFN Agreements…">
              <a:extLst>
                <a:ext uri="{FF2B5EF4-FFF2-40B4-BE49-F238E27FC236}">
                  <a16:creationId xmlns:a16="http://schemas.microsoft.com/office/drawing/2014/main" id="{ACF8F7A3-9EDC-1640-E382-70388BEF0D7A}"/>
                </a:ext>
              </a:extLst>
            </p:cNvPr>
            <p:cNvSpPr txBox="1">
              <a:spLocks/>
            </p:cNvSpPr>
            <p:nvPr/>
          </p:nvSpPr>
          <p:spPr>
            <a:xfrm>
              <a:off x="2785017" y="1803650"/>
              <a:ext cx="540000" cy="21544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  </a:ext>
            </a:extLst>
          </p:spPr>
          <p:txBody>
            <a:bodyPr wrap="square" lIns="0" tIns="0" rIns="0" bIns="0">
              <a:spAutoFit/>
            </a:bodyPr>
            <a:lstStyle>
              <a:lvl1pPr marL="254000" marR="0" indent="-2540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1pPr>
              <a:lvl2pPr marL="4064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0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2pPr>
              <a:lvl3pPr marL="6096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3pPr>
              <a:lvl4pPr marL="8128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4pPr>
              <a:lvl5pPr marL="10160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5pPr>
              <a:lvl6pPr marL="25374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6pPr>
              <a:lvl7pPr marL="29946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7pPr>
              <a:lvl8pPr marL="34518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8pPr>
              <a:lvl9pPr marL="39090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9pPr>
            </a:lstStyle>
            <a:p>
              <a:pPr marL="0" lvl="1" indent="0" algn="ctr" hangingPunct="1">
                <a:buClr>
                  <a:srgbClr val="C00000"/>
                </a:buClr>
                <a:buSzPct val="140000"/>
                <a:buNone/>
              </a:pPr>
              <a:r>
                <a:rPr lang="en-US" sz="1400" b="1" dirty="0"/>
                <a:t>BS03</a:t>
              </a:r>
            </a:p>
          </p:txBody>
        </p:sp>
        <p:sp>
          <p:nvSpPr>
            <p:cNvPr id="101" name="CERN/INFN Agreements…">
              <a:extLst>
                <a:ext uri="{FF2B5EF4-FFF2-40B4-BE49-F238E27FC236}">
                  <a16:creationId xmlns:a16="http://schemas.microsoft.com/office/drawing/2014/main" id="{C6F81DA9-8ABB-008C-3ED1-C8A6C1DE1C73}"/>
                </a:ext>
              </a:extLst>
            </p:cNvPr>
            <p:cNvSpPr txBox="1">
              <a:spLocks/>
            </p:cNvSpPr>
            <p:nvPr/>
          </p:nvSpPr>
          <p:spPr>
            <a:xfrm>
              <a:off x="2785017" y="3301065"/>
              <a:ext cx="540000" cy="21544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  </a:ext>
            </a:extLst>
          </p:spPr>
          <p:txBody>
            <a:bodyPr wrap="square" lIns="0" tIns="0" rIns="0" bIns="0">
              <a:spAutoFit/>
            </a:bodyPr>
            <a:lstStyle>
              <a:lvl1pPr marL="254000" marR="0" indent="-2540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1pPr>
              <a:lvl2pPr marL="4064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0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2pPr>
              <a:lvl3pPr marL="6096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3pPr>
              <a:lvl4pPr marL="8128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4pPr>
              <a:lvl5pPr marL="10160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5pPr>
              <a:lvl6pPr marL="25374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6pPr>
              <a:lvl7pPr marL="29946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7pPr>
              <a:lvl8pPr marL="34518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8pPr>
              <a:lvl9pPr marL="39090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9pPr>
            </a:lstStyle>
            <a:p>
              <a:pPr marL="0" lvl="1" indent="0" algn="ctr" hangingPunct="1">
                <a:buClr>
                  <a:srgbClr val="C00000"/>
                </a:buClr>
                <a:buSzPct val="140000"/>
                <a:buNone/>
              </a:pPr>
              <a:r>
                <a:rPr lang="en-US" sz="1400" b="1" dirty="0"/>
                <a:t>AS12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19889487"/>
      </p:ext>
    </p:extLst>
  </p:cSld>
  <p:clrMapOvr>
    <a:masterClrMapping/>
  </p:clrMapOvr>
  <p:transition spd="med"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512C6A-48F7-3215-CF55-AD45A582FA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 Box 2">
            <a:extLst>
              <a:ext uri="{FF2B5EF4-FFF2-40B4-BE49-F238E27FC236}">
                <a16:creationId xmlns:a16="http://schemas.microsoft.com/office/drawing/2014/main" id="{51C11449-2E03-3671-ED23-3CB9317D1C80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8919799" y="4864448"/>
            <a:ext cx="127001" cy="172816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52</a:t>
            </a:fld>
            <a:endParaRPr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4F55411-7598-4033-FE13-7CBC5791830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11999" y="-2161"/>
            <a:ext cx="8100000" cy="540001"/>
          </a:xfrm>
          <a:prstGeom prst="rect">
            <a:avLst/>
          </a:prstGeom>
        </p:spPr>
        <p:txBody>
          <a:bodyPr>
            <a:noAutofit/>
          </a:bodyPr>
          <a:lstStyle>
            <a:lvl1pPr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  <a:tab pos="5283200" algn="l"/>
                <a:tab pos="5600700" algn="l"/>
                <a:tab pos="5905500" algn="l"/>
              </a:tabLst>
            </a:lvl1pPr>
          </a:lstStyle>
          <a:p>
            <a:r>
              <a:rPr lang="en-US" dirty="0"/>
              <a:t>Expected Field Quality of MBRD6 @ Nominal Operation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185087C-A00C-CB93-597C-BB8F5C372E36}"/>
                  </a:ext>
                </a:extLst>
              </p:cNvPr>
              <p:cNvSpPr txBox="1"/>
              <p:nvPr/>
            </p:nvSpPr>
            <p:spPr>
              <a:xfrm>
                <a:off x="2525028" y="4577394"/>
                <a:ext cx="2470741" cy="26545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1</m:t>
                          </m:r>
                        </m:sub>
                      </m:sSub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𝑀𝑒𝑎𝑠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𝑃𝑅𝑂𝑇𝑂</m:t>
                          </m:r>
                        </m:sub>
                        <m:sup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@ </m:t>
                          </m:r>
                          <m:sSub>
                            <m:sSubPr>
                              <m:ctrlP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Arial"/>
                                </a:rPr>
                              </m:ctrlPr>
                            </m:sSubPr>
                            <m:e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Arial"/>
                                </a:rPr>
                                <m:t>𝐼</m:t>
                              </m:r>
                            </m:e>
                            <m:sub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Arial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  <m:r>
                        <a:rPr lang="it-IT" sz="1400" i="1"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it-IT" sz="1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𝑆𝑖𝑚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𝑃𝑅𝑂𝑇𝑂</m:t>
                          </m:r>
                        </m:sub>
                        <m:sup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@ </m:t>
                          </m:r>
                          <m:sSub>
                            <m:sSubPr>
                              <m:ctrlP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</m:oMath>
                  </m:oMathPara>
                </a14:m>
                <a:endParaRPr kumimoji="0" lang="en-GB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Arial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185087C-A00C-CB93-597C-BB8F5C372E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5028" y="4577394"/>
                <a:ext cx="2470741" cy="265457"/>
              </a:xfrm>
              <a:prstGeom prst="rect">
                <a:avLst/>
              </a:prstGeom>
              <a:blipFill>
                <a:blip r:embed="rId3"/>
                <a:stretch>
                  <a:fillRect t="-2326" b="-18605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5039DAD-D1D8-511E-7E70-3E51298C3A0D}"/>
                  </a:ext>
                </a:extLst>
              </p:cNvPr>
              <p:cNvSpPr txBox="1"/>
              <p:nvPr/>
            </p:nvSpPr>
            <p:spPr>
              <a:xfrm>
                <a:off x="2404610" y="4824693"/>
                <a:ext cx="2623475" cy="27296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𝐸𝑋𝑃𝐸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 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𝑃𝑅𝑂𝑇𝑂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𝑆𝑖𝑚𝑢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𝑀𝐵𝑅𝐷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6</m:t>
                          </m:r>
                        </m:sub>
                        <m:sup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@ </m:t>
                          </m:r>
                          <m:sSub>
                            <m:sSubPr>
                              <m:ctrlP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</m:ctrlPr>
                            </m:sSubPr>
                            <m:e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𝐼</m:t>
                              </m:r>
                            </m:e>
                            <m:sub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+</m:t>
                      </m:r>
                      <m:sSub>
                        <m:sSub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kumimoji="0" lang="en-GB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Arial"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5039DAD-D1D8-511E-7E70-3E51298C3A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4610" y="4824693"/>
                <a:ext cx="2623475" cy="272960"/>
              </a:xfrm>
              <a:prstGeom prst="rect">
                <a:avLst/>
              </a:prstGeom>
              <a:blipFill>
                <a:blip r:embed="rId4"/>
                <a:stretch>
                  <a:fillRect l="-1160" b="-11111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2354405F-864C-A394-EA30-181F3EA0F3F8}"/>
                  </a:ext>
                </a:extLst>
              </p:cNvPr>
              <p:cNvSpPr txBox="1"/>
              <p:nvPr/>
            </p:nvSpPr>
            <p:spPr>
              <a:xfrm>
                <a:off x="5513445" y="4583730"/>
                <a:ext cx="2742225" cy="23891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2</m:t>
                          </m:r>
                        </m:sub>
                      </m:sSub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𝑀𝑒𝑎𝑠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𝑀𝐵𝑅𝐷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2</m:t>
                          </m:r>
                        </m:sub>
                        <m:sup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𝑖𝑟𝑜𝑛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 @ 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𝑅𝑇</m:t>
                          </m:r>
                        </m:sup>
                      </m:sSubSup>
                      <m:r>
                        <a:rPr lang="it-IT" sz="1400" i="1"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it-IT" sz="1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𝑆𝑖𝑚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𝑀𝐵𝑅𝐷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𝑖𝑟𝑜𝑛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 @ 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𝑅𝑇</m:t>
                          </m:r>
                        </m:sup>
                      </m:sSubSup>
                    </m:oMath>
                  </m:oMathPara>
                </a14:m>
                <a:endParaRPr kumimoji="0" lang="en-GB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Arial"/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2354405F-864C-A394-EA30-181F3EA0F3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3445" y="4583730"/>
                <a:ext cx="2742225" cy="238912"/>
              </a:xfrm>
              <a:prstGeom prst="rect">
                <a:avLst/>
              </a:prstGeom>
              <a:blipFill>
                <a:blip r:embed="rId5"/>
                <a:stretch>
                  <a:fillRect l="-889" t="-2564" b="-17949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7209F550-2869-2CB5-0EDF-B31E14E3B0A7}"/>
                  </a:ext>
                </a:extLst>
              </p:cNvPr>
              <p:cNvSpPr txBox="1"/>
              <p:nvPr/>
            </p:nvSpPr>
            <p:spPr>
              <a:xfrm>
                <a:off x="5562978" y="4847394"/>
                <a:ext cx="2554930" cy="27296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𝐸𝑋𝑃𝐸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 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𝑆𝐸𝑅𝐼𝐸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𝑆𝑖𝑚𝑢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𝑀𝐵𝑅𝐷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6</m:t>
                          </m:r>
                        </m:sub>
                        <m:sup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@ </m:t>
                          </m:r>
                          <m:sSub>
                            <m:sSubPr>
                              <m:ctrlP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</m:ctrlPr>
                            </m:sSubPr>
                            <m:e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𝐼</m:t>
                              </m:r>
                            </m:e>
                            <m:sub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+</m:t>
                      </m:r>
                      <m:sSub>
                        <m:sSub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kumimoji="0" lang="en-GB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Arial"/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7209F550-2869-2CB5-0EDF-B31E14E3B0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2978" y="4847394"/>
                <a:ext cx="2554930" cy="272960"/>
              </a:xfrm>
              <a:prstGeom prst="rect">
                <a:avLst/>
              </a:prstGeom>
              <a:blipFill>
                <a:blip r:embed="rId6"/>
                <a:stretch>
                  <a:fillRect l="-1193" b="-11111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Rectangle 17">
            <a:extLst>
              <a:ext uri="{FF2B5EF4-FFF2-40B4-BE49-F238E27FC236}">
                <a16:creationId xmlns:a16="http://schemas.microsoft.com/office/drawing/2014/main" id="{CA3261C7-E774-693D-1036-F50C9356CD89}"/>
              </a:ext>
            </a:extLst>
          </p:cNvPr>
          <p:cNvSpPr/>
          <p:nvPr/>
        </p:nvSpPr>
        <p:spPr>
          <a:xfrm>
            <a:off x="2389286" y="4577394"/>
            <a:ext cx="2742225" cy="540001"/>
          </a:xfrm>
          <a:prstGeom prst="rect">
            <a:avLst/>
          </a:prstGeom>
          <a:noFill/>
          <a:ln w="25400" cap="flat">
            <a:solidFill>
              <a:srgbClr val="0093BE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EFBCF4D-66EA-AE99-B5C3-9217EA5180AC}"/>
              </a:ext>
            </a:extLst>
          </p:cNvPr>
          <p:cNvSpPr/>
          <p:nvPr/>
        </p:nvSpPr>
        <p:spPr>
          <a:xfrm>
            <a:off x="5513445" y="4577394"/>
            <a:ext cx="2742225" cy="540001"/>
          </a:xfrm>
          <a:prstGeom prst="rect">
            <a:avLst/>
          </a:prstGeom>
          <a:noFill/>
          <a:ln w="25400" cap="flat">
            <a:solidFill>
              <a:srgbClr val="0093BE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8CCEB29F-8CE5-345F-46F7-2823C98023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1278997"/>
              </p:ext>
            </p:extLst>
          </p:nvPr>
        </p:nvGraphicFramePr>
        <p:xfrm>
          <a:off x="888323" y="674620"/>
          <a:ext cx="3599999" cy="3679823"/>
        </p:xfrm>
        <a:graphic>
          <a:graphicData uri="http://schemas.openxmlformats.org/drawingml/2006/table">
            <a:tbl>
              <a:tblPr/>
              <a:tblGrid>
                <a:gridCol w="252825">
                  <a:extLst>
                    <a:ext uri="{9D8B030D-6E8A-4147-A177-3AD203B41FA5}">
                      <a16:colId xmlns:a16="http://schemas.microsoft.com/office/drawing/2014/main" val="2903261222"/>
                    </a:ext>
                  </a:extLst>
                </a:gridCol>
                <a:gridCol w="370992">
                  <a:extLst>
                    <a:ext uri="{9D8B030D-6E8A-4147-A177-3AD203B41FA5}">
                      <a16:colId xmlns:a16="http://schemas.microsoft.com/office/drawing/2014/main" val="1157831609"/>
                    </a:ext>
                  </a:extLst>
                </a:gridCol>
                <a:gridCol w="684274">
                  <a:extLst>
                    <a:ext uri="{9D8B030D-6E8A-4147-A177-3AD203B41FA5}">
                      <a16:colId xmlns:a16="http://schemas.microsoft.com/office/drawing/2014/main" val="1688589676"/>
                    </a:ext>
                  </a:extLst>
                </a:gridCol>
                <a:gridCol w="618321">
                  <a:extLst>
                    <a:ext uri="{9D8B030D-6E8A-4147-A177-3AD203B41FA5}">
                      <a16:colId xmlns:a16="http://schemas.microsoft.com/office/drawing/2014/main" val="3891855121"/>
                    </a:ext>
                  </a:extLst>
                </a:gridCol>
                <a:gridCol w="370992">
                  <a:extLst>
                    <a:ext uri="{9D8B030D-6E8A-4147-A177-3AD203B41FA5}">
                      <a16:colId xmlns:a16="http://schemas.microsoft.com/office/drawing/2014/main" val="1323729819"/>
                    </a:ext>
                  </a:extLst>
                </a:gridCol>
                <a:gridCol w="684274">
                  <a:extLst>
                    <a:ext uri="{9D8B030D-6E8A-4147-A177-3AD203B41FA5}">
                      <a16:colId xmlns:a16="http://schemas.microsoft.com/office/drawing/2014/main" val="4221785684"/>
                    </a:ext>
                  </a:extLst>
                </a:gridCol>
                <a:gridCol w="618321">
                  <a:extLst>
                    <a:ext uri="{9D8B030D-6E8A-4147-A177-3AD203B41FA5}">
                      <a16:colId xmlns:a16="http://schemas.microsoft.com/office/drawing/2014/main" val="2355065861"/>
                    </a:ext>
                  </a:extLst>
                </a:gridCol>
              </a:tblGrid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CENTER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6702745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AP12 @ -94 mm (AP1)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AP11 @ +94 mm (AP2)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6652045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SIMU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PROTO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SERIE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SIMU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PROTO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SERIE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3009311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6.26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5.43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2.77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-5.97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-5.13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-2.48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5136193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-16.61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-1.24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-1.15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-21.27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-5.91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-5.81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4348789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-1.68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-2.45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-0.86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94882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-0.78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3.90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4.65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-0.30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4.37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5.13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1471963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-0.55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-1.62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435954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2.36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2.32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7215765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-1.01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-2.86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-1.22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8025026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1122895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b10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-2.11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-0.46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-0.20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5976751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8.75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12.22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7.19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-0.31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-3.79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3262236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2.93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-2.32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2.75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-2.49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256076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2.30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-0.20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7977777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-0.30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1443259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4992612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4943230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-1.46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-0.20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0251811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-0.59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-0.62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841114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a10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2.76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-2.78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0230286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DF9E7BE5-3526-B2E3-1CD8-D0476185FA03}"/>
              </a:ext>
            </a:extLst>
          </p:cNvPr>
          <p:cNvSpPr/>
          <p:nvPr/>
        </p:nvSpPr>
        <p:spPr>
          <a:xfrm>
            <a:off x="887462" y="1382400"/>
            <a:ext cx="3600000" cy="187200"/>
          </a:xfrm>
          <a:prstGeom prst="rect">
            <a:avLst/>
          </a:prstGeom>
          <a:noFill/>
          <a:ln w="25400" cap="flat">
            <a:solidFill>
              <a:schemeClr val="tx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FD7EC25-DD29-79F3-A9F6-1618CC634F17}"/>
              </a:ext>
            </a:extLst>
          </p:cNvPr>
          <p:cNvSpPr/>
          <p:nvPr/>
        </p:nvSpPr>
        <p:spPr>
          <a:xfrm>
            <a:off x="887462" y="1736400"/>
            <a:ext cx="3600000" cy="187200"/>
          </a:xfrm>
          <a:prstGeom prst="rect">
            <a:avLst/>
          </a:prstGeom>
          <a:noFill/>
          <a:ln w="25400" cap="flat">
            <a:solidFill>
              <a:schemeClr val="tx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BF83252-6CA4-129F-37A5-8207D434C4F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22786" y="445410"/>
            <a:ext cx="3279754" cy="41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4163445"/>
      </p:ext>
    </p:extLst>
  </p:cSld>
  <p:clrMapOvr>
    <a:masterClrMapping/>
  </p:clrMapOvr>
  <p:transition spd="med"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EBA202-715C-E932-BE11-3195BB4CED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 Box 2">
            <a:extLst>
              <a:ext uri="{FF2B5EF4-FFF2-40B4-BE49-F238E27FC236}">
                <a16:creationId xmlns:a16="http://schemas.microsoft.com/office/drawing/2014/main" id="{A375B00D-8225-4E49-828B-F6C88EB0F491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8919799" y="4864448"/>
            <a:ext cx="127001" cy="17281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53</a:t>
            </a:fld>
            <a:endParaRPr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790AC05-637D-B3D0-C976-4D690F6D8D9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11999" y="-2161"/>
            <a:ext cx="8100000" cy="540001"/>
          </a:xfrm>
          <a:prstGeom prst="rect">
            <a:avLst/>
          </a:prstGeom>
        </p:spPr>
        <p:txBody>
          <a:bodyPr>
            <a:noAutofit/>
          </a:bodyPr>
          <a:lstStyle>
            <a:lvl1pPr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  <a:tab pos="5283200" algn="l"/>
                <a:tab pos="5600700" algn="l"/>
                <a:tab pos="5905500" algn="l"/>
              </a:tabLst>
            </a:lvl1pPr>
          </a:lstStyle>
          <a:p>
            <a:r>
              <a:rPr lang="en-US" dirty="0"/>
              <a:t>Expected Field Quality of MBRD6 @ Nominal Operation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55213D4-CBE4-BDFE-A81C-97D0F7754C50}"/>
                  </a:ext>
                </a:extLst>
              </p:cNvPr>
              <p:cNvSpPr txBox="1"/>
              <p:nvPr/>
            </p:nvSpPr>
            <p:spPr>
              <a:xfrm>
                <a:off x="2525028" y="4577394"/>
                <a:ext cx="2470741" cy="26545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1</m:t>
                          </m:r>
                        </m:sub>
                      </m:sSub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𝑀𝑒𝑎𝑠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𝑃𝑅𝑂𝑇𝑂</m:t>
                          </m:r>
                        </m:sub>
                        <m:sup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@ </m:t>
                          </m:r>
                          <m:sSub>
                            <m:sSubPr>
                              <m:ctrlP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Arial"/>
                                </a:rPr>
                              </m:ctrlPr>
                            </m:sSubPr>
                            <m:e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Arial"/>
                                </a:rPr>
                                <m:t>𝐼</m:t>
                              </m:r>
                            </m:e>
                            <m:sub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Arial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  <m:r>
                        <a:rPr lang="it-IT" sz="1400" i="1"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it-IT" sz="1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𝑆𝑖𝑚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𝑃𝑅𝑂𝑇𝑂</m:t>
                          </m:r>
                        </m:sub>
                        <m:sup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@ </m:t>
                          </m:r>
                          <m:sSub>
                            <m:sSubPr>
                              <m:ctrlP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</m:oMath>
                  </m:oMathPara>
                </a14:m>
                <a:endParaRPr kumimoji="0" lang="en-GB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Arial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55213D4-CBE4-BDFE-A81C-97D0F7754C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5028" y="4577394"/>
                <a:ext cx="2470741" cy="265457"/>
              </a:xfrm>
              <a:prstGeom prst="rect">
                <a:avLst/>
              </a:prstGeom>
              <a:blipFill>
                <a:blip r:embed="rId3"/>
                <a:stretch>
                  <a:fillRect t="-2326" b="-18605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1D408AF-3363-527A-FB8C-921ED43AEA9A}"/>
                  </a:ext>
                </a:extLst>
              </p:cNvPr>
              <p:cNvSpPr txBox="1"/>
              <p:nvPr/>
            </p:nvSpPr>
            <p:spPr>
              <a:xfrm>
                <a:off x="2404610" y="4824693"/>
                <a:ext cx="2623475" cy="27296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𝐸𝑋𝑃𝐸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 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𝑃𝑅𝑂𝑇𝑂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𝑆𝑖𝑚𝑢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𝑀𝐵𝑅𝐷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6</m:t>
                          </m:r>
                        </m:sub>
                        <m:sup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@ </m:t>
                          </m:r>
                          <m:sSub>
                            <m:sSubPr>
                              <m:ctrlP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</m:ctrlPr>
                            </m:sSubPr>
                            <m:e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𝐼</m:t>
                              </m:r>
                            </m:e>
                            <m:sub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+</m:t>
                      </m:r>
                      <m:sSub>
                        <m:sSub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kumimoji="0" lang="en-GB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Arial"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1D408AF-3363-527A-FB8C-921ED43AEA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4610" y="4824693"/>
                <a:ext cx="2623475" cy="272960"/>
              </a:xfrm>
              <a:prstGeom prst="rect">
                <a:avLst/>
              </a:prstGeom>
              <a:blipFill>
                <a:blip r:embed="rId4"/>
                <a:stretch>
                  <a:fillRect l="-1160" b="-11111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4D8DB61-5416-95ED-20FF-C937ECDA435F}"/>
                  </a:ext>
                </a:extLst>
              </p:cNvPr>
              <p:cNvSpPr txBox="1"/>
              <p:nvPr/>
            </p:nvSpPr>
            <p:spPr>
              <a:xfrm>
                <a:off x="5513445" y="4583730"/>
                <a:ext cx="2742225" cy="23891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2</m:t>
                          </m:r>
                        </m:sub>
                      </m:sSub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𝑀𝑒𝑎𝑠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𝑀𝐵𝑅𝐷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2</m:t>
                          </m:r>
                        </m:sub>
                        <m:sup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𝑖𝑟𝑜𝑛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 @ 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𝑅𝑇</m:t>
                          </m:r>
                        </m:sup>
                      </m:sSubSup>
                      <m:r>
                        <a:rPr lang="it-IT" sz="1400" i="1"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it-IT" sz="1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𝑆𝑖𝑚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𝑀𝐵𝑅𝐷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𝑖𝑟𝑜𝑛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 @ 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𝑅𝑇</m:t>
                          </m:r>
                        </m:sup>
                      </m:sSubSup>
                    </m:oMath>
                  </m:oMathPara>
                </a14:m>
                <a:endParaRPr kumimoji="0" lang="en-GB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Arial"/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4D8DB61-5416-95ED-20FF-C937ECDA43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3445" y="4583730"/>
                <a:ext cx="2742225" cy="238912"/>
              </a:xfrm>
              <a:prstGeom prst="rect">
                <a:avLst/>
              </a:prstGeom>
              <a:blipFill>
                <a:blip r:embed="rId5"/>
                <a:stretch>
                  <a:fillRect l="-889" t="-2564" b="-17949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FAB055AA-4D87-8C18-E41C-1F321CE38365}"/>
                  </a:ext>
                </a:extLst>
              </p:cNvPr>
              <p:cNvSpPr txBox="1"/>
              <p:nvPr/>
            </p:nvSpPr>
            <p:spPr>
              <a:xfrm>
                <a:off x="5562978" y="4847394"/>
                <a:ext cx="2554930" cy="27296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𝐸𝑋𝑃𝐸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 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𝑆𝐸𝑅𝐼𝐸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𝑆𝑖𝑚𝑢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𝑀𝐵𝑅𝐷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6</m:t>
                          </m:r>
                        </m:sub>
                        <m:sup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@ </m:t>
                          </m:r>
                          <m:sSub>
                            <m:sSubPr>
                              <m:ctrlP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</m:ctrlPr>
                            </m:sSubPr>
                            <m:e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𝐼</m:t>
                              </m:r>
                            </m:e>
                            <m:sub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+</m:t>
                      </m:r>
                      <m:sSub>
                        <m:sSub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kumimoji="0" lang="en-GB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Arial"/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FAB055AA-4D87-8C18-E41C-1F321CE383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2978" y="4847394"/>
                <a:ext cx="2554930" cy="272960"/>
              </a:xfrm>
              <a:prstGeom prst="rect">
                <a:avLst/>
              </a:prstGeom>
              <a:blipFill>
                <a:blip r:embed="rId6"/>
                <a:stretch>
                  <a:fillRect l="-1193" b="-11111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Rectangle 17">
            <a:extLst>
              <a:ext uri="{FF2B5EF4-FFF2-40B4-BE49-F238E27FC236}">
                <a16:creationId xmlns:a16="http://schemas.microsoft.com/office/drawing/2014/main" id="{81D582E4-1573-F179-E71A-98BEE95B1457}"/>
              </a:ext>
            </a:extLst>
          </p:cNvPr>
          <p:cNvSpPr/>
          <p:nvPr/>
        </p:nvSpPr>
        <p:spPr>
          <a:xfrm>
            <a:off x="2389286" y="4577394"/>
            <a:ext cx="2742225" cy="540001"/>
          </a:xfrm>
          <a:prstGeom prst="rect">
            <a:avLst/>
          </a:prstGeom>
          <a:noFill/>
          <a:ln w="25400" cap="flat">
            <a:solidFill>
              <a:srgbClr val="0093BE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EE500DC-2B62-3E82-7B64-E3F4DBE2F0F6}"/>
              </a:ext>
            </a:extLst>
          </p:cNvPr>
          <p:cNvSpPr/>
          <p:nvPr/>
        </p:nvSpPr>
        <p:spPr>
          <a:xfrm>
            <a:off x="5513445" y="4577394"/>
            <a:ext cx="2742225" cy="540001"/>
          </a:xfrm>
          <a:prstGeom prst="rect">
            <a:avLst/>
          </a:prstGeom>
          <a:noFill/>
          <a:ln w="25400" cap="flat">
            <a:solidFill>
              <a:srgbClr val="0093BE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110F5C45-731E-5692-4690-99016FA065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2764125"/>
              </p:ext>
            </p:extLst>
          </p:nvPr>
        </p:nvGraphicFramePr>
        <p:xfrm>
          <a:off x="888323" y="674620"/>
          <a:ext cx="3599999" cy="3679823"/>
        </p:xfrm>
        <a:graphic>
          <a:graphicData uri="http://schemas.openxmlformats.org/drawingml/2006/table">
            <a:tbl>
              <a:tblPr/>
              <a:tblGrid>
                <a:gridCol w="252825">
                  <a:extLst>
                    <a:ext uri="{9D8B030D-6E8A-4147-A177-3AD203B41FA5}">
                      <a16:colId xmlns:a16="http://schemas.microsoft.com/office/drawing/2014/main" val="2903261222"/>
                    </a:ext>
                  </a:extLst>
                </a:gridCol>
                <a:gridCol w="370992">
                  <a:extLst>
                    <a:ext uri="{9D8B030D-6E8A-4147-A177-3AD203B41FA5}">
                      <a16:colId xmlns:a16="http://schemas.microsoft.com/office/drawing/2014/main" val="1157831609"/>
                    </a:ext>
                  </a:extLst>
                </a:gridCol>
                <a:gridCol w="684274">
                  <a:extLst>
                    <a:ext uri="{9D8B030D-6E8A-4147-A177-3AD203B41FA5}">
                      <a16:colId xmlns:a16="http://schemas.microsoft.com/office/drawing/2014/main" val="1688589676"/>
                    </a:ext>
                  </a:extLst>
                </a:gridCol>
                <a:gridCol w="618321">
                  <a:extLst>
                    <a:ext uri="{9D8B030D-6E8A-4147-A177-3AD203B41FA5}">
                      <a16:colId xmlns:a16="http://schemas.microsoft.com/office/drawing/2014/main" val="3891855121"/>
                    </a:ext>
                  </a:extLst>
                </a:gridCol>
                <a:gridCol w="370992">
                  <a:extLst>
                    <a:ext uri="{9D8B030D-6E8A-4147-A177-3AD203B41FA5}">
                      <a16:colId xmlns:a16="http://schemas.microsoft.com/office/drawing/2014/main" val="1323729819"/>
                    </a:ext>
                  </a:extLst>
                </a:gridCol>
                <a:gridCol w="684274">
                  <a:extLst>
                    <a:ext uri="{9D8B030D-6E8A-4147-A177-3AD203B41FA5}">
                      <a16:colId xmlns:a16="http://schemas.microsoft.com/office/drawing/2014/main" val="4221785684"/>
                    </a:ext>
                  </a:extLst>
                </a:gridCol>
                <a:gridCol w="618321">
                  <a:extLst>
                    <a:ext uri="{9D8B030D-6E8A-4147-A177-3AD203B41FA5}">
                      <a16:colId xmlns:a16="http://schemas.microsoft.com/office/drawing/2014/main" val="2355065861"/>
                    </a:ext>
                  </a:extLst>
                </a:gridCol>
              </a:tblGrid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CENTER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6702745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AP12 @ -94 mm (AP1)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AP11 @ +94 mm (AP2)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6652045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SIMU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PROTO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SERIE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SIMU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PROTO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SERIE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3009311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6.26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5.43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2.77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-5.97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-5.13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-2.48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5136193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-16.61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-1.24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-1.15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-21.27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-5.91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-5.81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4348789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-1.68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-2.45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-0.86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94882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-0.78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3.90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4.65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-0.30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4.37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5.13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1471963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-0.55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-1.62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435954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2.36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2.32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7215765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-1.01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-2.86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-1.22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8025026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1122895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b10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-2.11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-0.46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-0.20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5976751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8.75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12.22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7.19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-0.31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-3.79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3262236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2.93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-2.32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2.75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-2.49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256076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2.30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-0.20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7977777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-0.30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1443259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4992612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4943230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-1.46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-0.20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0251811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-0.59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-0.62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841114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a10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2.76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-2.78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0230286"/>
                  </a:ext>
                </a:extLst>
              </a:tr>
            </a:tbl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7530717E-4BC1-3191-D0D9-A364F4474599}"/>
              </a:ext>
            </a:extLst>
          </p:cNvPr>
          <p:cNvSpPr/>
          <p:nvPr/>
        </p:nvSpPr>
        <p:spPr>
          <a:xfrm>
            <a:off x="887462" y="1382400"/>
            <a:ext cx="3600000" cy="187200"/>
          </a:xfrm>
          <a:prstGeom prst="rect">
            <a:avLst/>
          </a:prstGeom>
          <a:noFill/>
          <a:ln w="25400" cap="flat">
            <a:solidFill>
              <a:schemeClr val="tx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A2A794C-BD20-9E3C-69CE-06705CF54FD0}"/>
              </a:ext>
            </a:extLst>
          </p:cNvPr>
          <p:cNvSpPr/>
          <p:nvPr/>
        </p:nvSpPr>
        <p:spPr>
          <a:xfrm>
            <a:off x="887462" y="1736400"/>
            <a:ext cx="3600000" cy="187200"/>
          </a:xfrm>
          <a:prstGeom prst="rect">
            <a:avLst/>
          </a:prstGeom>
          <a:noFill/>
          <a:ln w="25400" cap="flat">
            <a:solidFill>
              <a:schemeClr val="tx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30BD133-F359-C05E-6EC6-CE40A4925213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15586" y="447094"/>
            <a:ext cx="3283200" cy="41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63685"/>
      </p:ext>
    </p:extLst>
  </p:cSld>
  <p:clrMapOvr>
    <a:masterClrMapping/>
  </p:clrMapOvr>
  <p:transition spd="med"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DDAB2A-8A03-08B9-A046-4FA4FDC569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 Box 2">
            <a:extLst>
              <a:ext uri="{FF2B5EF4-FFF2-40B4-BE49-F238E27FC236}">
                <a16:creationId xmlns:a16="http://schemas.microsoft.com/office/drawing/2014/main" id="{05F8D3C7-FECB-4A5B-445D-23173B58706D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8919799" y="4864448"/>
            <a:ext cx="127001" cy="172816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54</a:t>
            </a:fld>
            <a:endParaRPr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BF9ADFB-2268-A41E-5251-B4B3D8803C9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11999" y="-2161"/>
            <a:ext cx="8100000" cy="540001"/>
          </a:xfrm>
          <a:prstGeom prst="rect">
            <a:avLst/>
          </a:prstGeom>
        </p:spPr>
        <p:txBody>
          <a:bodyPr>
            <a:noAutofit/>
          </a:bodyPr>
          <a:lstStyle>
            <a:lvl1pPr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  <a:tab pos="5283200" algn="l"/>
                <a:tab pos="5600700" algn="l"/>
                <a:tab pos="5905500" algn="l"/>
              </a:tabLst>
            </a:lvl1pPr>
          </a:lstStyle>
          <a:p>
            <a:r>
              <a:rPr lang="en-US" dirty="0"/>
              <a:t>Expected Field Quality of MBRD6 @ Nominal Operation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91F4C64-E4AB-4F4A-5CC0-15242150E9A4}"/>
                  </a:ext>
                </a:extLst>
              </p:cNvPr>
              <p:cNvSpPr txBox="1"/>
              <p:nvPr/>
            </p:nvSpPr>
            <p:spPr>
              <a:xfrm>
                <a:off x="2525028" y="4577394"/>
                <a:ext cx="2470741" cy="26545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1</m:t>
                          </m:r>
                        </m:sub>
                      </m:sSub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𝑀𝑒𝑎𝑠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𝑃𝑅𝑂𝑇𝑂</m:t>
                          </m:r>
                        </m:sub>
                        <m:sup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@ </m:t>
                          </m:r>
                          <m:sSub>
                            <m:sSubPr>
                              <m:ctrlP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Arial"/>
                                </a:rPr>
                              </m:ctrlPr>
                            </m:sSubPr>
                            <m:e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Arial"/>
                                </a:rPr>
                                <m:t>𝐼</m:t>
                              </m:r>
                            </m:e>
                            <m:sub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Arial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  <m:r>
                        <a:rPr lang="it-IT" sz="1400" i="1"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it-IT" sz="1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𝑆𝑖𝑚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𝑃𝑅𝑂𝑇𝑂</m:t>
                          </m:r>
                        </m:sub>
                        <m:sup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@ </m:t>
                          </m:r>
                          <m:sSub>
                            <m:sSubPr>
                              <m:ctrlP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</m:oMath>
                  </m:oMathPara>
                </a14:m>
                <a:endParaRPr kumimoji="0" lang="en-GB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Arial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6EDA729-48E6-1712-22CB-8417DD7A7C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5028" y="4577394"/>
                <a:ext cx="2470741" cy="265457"/>
              </a:xfrm>
              <a:prstGeom prst="rect">
                <a:avLst/>
              </a:prstGeom>
              <a:blipFill>
                <a:blip r:embed="rId3"/>
                <a:stretch>
                  <a:fillRect t="-2326" b="-18605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93F8321-2EEB-E1D6-B190-29FFAAA5FC0F}"/>
                  </a:ext>
                </a:extLst>
              </p:cNvPr>
              <p:cNvSpPr txBox="1"/>
              <p:nvPr/>
            </p:nvSpPr>
            <p:spPr>
              <a:xfrm>
                <a:off x="2404610" y="4824693"/>
                <a:ext cx="2623475" cy="27296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𝐸𝑋𝑃𝐸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 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𝑃𝑅𝑂𝑇𝑂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𝑆𝑖𝑚𝑢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𝑀𝐵𝑅𝐷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6</m:t>
                          </m:r>
                        </m:sub>
                        <m:sup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@ </m:t>
                          </m:r>
                          <m:sSub>
                            <m:sSubPr>
                              <m:ctrlP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</m:ctrlPr>
                            </m:sSubPr>
                            <m:e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𝐼</m:t>
                              </m:r>
                            </m:e>
                            <m:sub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+</m:t>
                      </m:r>
                      <m:sSub>
                        <m:sSub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kumimoji="0" lang="en-GB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Arial"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769B020-FB2B-FE10-CFDE-28B8C70E84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4610" y="4824693"/>
                <a:ext cx="2623475" cy="272960"/>
              </a:xfrm>
              <a:prstGeom prst="rect">
                <a:avLst/>
              </a:prstGeom>
              <a:blipFill>
                <a:blip r:embed="rId4"/>
                <a:stretch>
                  <a:fillRect l="-1160" b="-11111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C6666E2-6427-5CE0-5ED6-FD8CE49C97F0}"/>
                  </a:ext>
                </a:extLst>
              </p:cNvPr>
              <p:cNvSpPr txBox="1"/>
              <p:nvPr/>
            </p:nvSpPr>
            <p:spPr>
              <a:xfrm>
                <a:off x="5513445" y="4583730"/>
                <a:ext cx="2742225" cy="23891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2</m:t>
                          </m:r>
                        </m:sub>
                      </m:sSub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𝑀𝑒𝑎𝑠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𝑀𝐵𝑅𝐷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2</m:t>
                          </m:r>
                        </m:sub>
                        <m:sup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𝑖𝑟𝑜𝑛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 @ 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𝑅𝑇</m:t>
                          </m:r>
                        </m:sup>
                      </m:sSubSup>
                      <m:r>
                        <a:rPr lang="it-IT" sz="1400" i="1"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it-IT" sz="1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𝑆𝑖𝑚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𝑀𝐵𝑅𝐷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𝑖𝑟𝑜𝑛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 @ 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𝑅𝑇</m:t>
                          </m:r>
                        </m:sup>
                      </m:sSubSup>
                    </m:oMath>
                  </m:oMathPara>
                </a14:m>
                <a:endParaRPr kumimoji="0" lang="en-GB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Arial"/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B9CC0E38-9418-7FC8-741A-CF65D56248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3445" y="4583730"/>
                <a:ext cx="2742225" cy="238912"/>
              </a:xfrm>
              <a:prstGeom prst="rect">
                <a:avLst/>
              </a:prstGeom>
              <a:blipFill>
                <a:blip r:embed="rId5"/>
                <a:stretch>
                  <a:fillRect l="-889" t="-2564" b="-17949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A38F30FC-5F1E-9B35-2DAD-8882AD2E037D}"/>
                  </a:ext>
                </a:extLst>
              </p:cNvPr>
              <p:cNvSpPr txBox="1"/>
              <p:nvPr/>
            </p:nvSpPr>
            <p:spPr>
              <a:xfrm>
                <a:off x="5562978" y="4847394"/>
                <a:ext cx="2554930" cy="27296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𝐸𝑋𝑃𝐸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 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𝑆𝐸𝑅𝐼𝐸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𝑆𝑖𝑚𝑢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𝑀𝐵𝑅𝐷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6</m:t>
                          </m:r>
                        </m:sub>
                        <m:sup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@ </m:t>
                          </m:r>
                          <m:sSub>
                            <m:sSubPr>
                              <m:ctrlP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</m:ctrlPr>
                            </m:sSubPr>
                            <m:e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𝐼</m:t>
                              </m:r>
                            </m:e>
                            <m:sub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+</m:t>
                      </m:r>
                      <m:sSub>
                        <m:sSub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kumimoji="0" lang="en-GB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Arial"/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52C8D366-43CE-33A6-4348-F52B0F1AB4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2978" y="4847394"/>
                <a:ext cx="2554930" cy="272960"/>
              </a:xfrm>
              <a:prstGeom prst="rect">
                <a:avLst/>
              </a:prstGeom>
              <a:blipFill>
                <a:blip r:embed="rId6"/>
                <a:stretch>
                  <a:fillRect l="-1193" b="-11111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698891C-D13D-5FC6-8940-76E417CB00FA}"/>
              </a:ext>
            </a:extLst>
          </p:cNvPr>
          <p:cNvGraphicFramePr>
            <a:graphicFrameLocks noGrp="1"/>
          </p:cNvGraphicFramePr>
          <p:nvPr/>
        </p:nvGraphicFramePr>
        <p:xfrm>
          <a:off x="888322" y="674620"/>
          <a:ext cx="3599999" cy="3679823"/>
        </p:xfrm>
        <a:graphic>
          <a:graphicData uri="http://schemas.openxmlformats.org/drawingml/2006/table">
            <a:tbl>
              <a:tblPr/>
              <a:tblGrid>
                <a:gridCol w="252825">
                  <a:extLst>
                    <a:ext uri="{9D8B030D-6E8A-4147-A177-3AD203B41FA5}">
                      <a16:colId xmlns:a16="http://schemas.microsoft.com/office/drawing/2014/main" val="3281575668"/>
                    </a:ext>
                  </a:extLst>
                </a:gridCol>
                <a:gridCol w="370992">
                  <a:extLst>
                    <a:ext uri="{9D8B030D-6E8A-4147-A177-3AD203B41FA5}">
                      <a16:colId xmlns:a16="http://schemas.microsoft.com/office/drawing/2014/main" val="3416695698"/>
                    </a:ext>
                  </a:extLst>
                </a:gridCol>
                <a:gridCol w="684274">
                  <a:extLst>
                    <a:ext uri="{9D8B030D-6E8A-4147-A177-3AD203B41FA5}">
                      <a16:colId xmlns:a16="http://schemas.microsoft.com/office/drawing/2014/main" val="2264349335"/>
                    </a:ext>
                  </a:extLst>
                </a:gridCol>
                <a:gridCol w="618321">
                  <a:extLst>
                    <a:ext uri="{9D8B030D-6E8A-4147-A177-3AD203B41FA5}">
                      <a16:colId xmlns:a16="http://schemas.microsoft.com/office/drawing/2014/main" val="2051399324"/>
                    </a:ext>
                  </a:extLst>
                </a:gridCol>
                <a:gridCol w="370992">
                  <a:extLst>
                    <a:ext uri="{9D8B030D-6E8A-4147-A177-3AD203B41FA5}">
                      <a16:colId xmlns:a16="http://schemas.microsoft.com/office/drawing/2014/main" val="4092623611"/>
                    </a:ext>
                  </a:extLst>
                </a:gridCol>
                <a:gridCol w="684274">
                  <a:extLst>
                    <a:ext uri="{9D8B030D-6E8A-4147-A177-3AD203B41FA5}">
                      <a16:colId xmlns:a16="http://schemas.microsoft.com/office/drawing/2014/main" val="1315259832"/>
                    </a:ext>
                  </a:extLst>
                </a:gridCol>
                <a:gridCol w="618321">
                  <a:extLst>
                    <a:ext uri="{9D8B030D-6E8A-4147-A177-3AD203B41FA5}">
                      <a16:colId xmlns:a16="http://schemas.microsoft.com/office/drawing/2014/main" val="2046002929"/>
                    </a:ext>
                  </a:extLst>
                </a:gridCol>
              </a:tblGrid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INTEGRATED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5855214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AP12 @ -94 mm (AP1)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AP11 @ +94 mm (AP2)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2270818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SIMU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PROTO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SERIE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SIMU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PROTO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SERIE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9939381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-2.80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-3.76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-4.02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3.10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4.05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4.32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3630056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-16.30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-0.81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-2.35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-20.94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-5.45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-6.99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1463981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-1.07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-2.05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-0.30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2868741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-2.06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2.70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3.41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-1.60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3.16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3.87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2137499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-0.41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-1.61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-0.20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774971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2864707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3.22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-1.04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-3.20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-1.28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4941948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7856735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b10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-2.46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-0.39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-0.23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1686766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9.66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11.97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7.68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-1.20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-3.51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7578493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3.38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-2.86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3.21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-3.03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5432093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2918087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-0.34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8046299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6563795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4180926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-1.15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738053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-0.69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-0.72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103343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a10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-0.83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7423935"/>
                  </a:ext>
                </a:extLst>
              </a:tr>
            </a:tbl>
          </a:graphicData>
        </a:graphic>
      </p:graphicFrame>
      <p:sp>
        <p:nvSpPr>
          <p:cNvPr id="18" name="Rectangle 17">
            <a:extLst>
              <a:ext uri="{FF2B5EF4-FFF2-40B4-BE49-F238E27FC236}">
                <a16:creationId xmlns:a16="http://schemas.microsoft.com/office/drawing/2014/main" id="{5C96FDCD-7ECB-AE43-A70C-9E432F7D61C9}"/>
              </a:ext>
            </a:extLst>
          </p:cNvPr>
          <p:cNvSpPr/>
          <p:nvPr/>
        </p:nvSpPr>
        <p:spPr>
          <a:xfrm>
            <a:off x="2389286" y="4577394"/>
            <a:ext cx="2742225" cy="540001"/>
          </a:xfrm>
          <a:prstGeom prst="rect">
            <a:avLst/>
          </a:prstGeom>
          <a:noFill/>
          <a:ln w="25400" cap="flat">
            <a:solidFill>
              <a:srgbClr val="0093BE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418ED6F-3B35-9120-5C88-37E54391F4EA}"/>
              </a:ext>
            </a:extLst>
          </p:cNvPr>
          <p:cNvSpPr/>
          <p:nvPr/>
        </p:nvSpPr>
        <p:spPr>
          <a:xfrm>
            <a:off x="5513445" y="4577394"/>
            <a:ext cx="2742225" cy="540001"/>
          </a:xfrm>
          <a:prstGeom prst="rect">
            <a:avLst/>
          </a:prstGeom>
          <a:noFill/>
          <a:ln w="25400" cap="flat">
            <a:solidFill>
              <a:srgbClr val="0093BE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8FA6054-BF84-41E2-4873-BDEFD3D54A94}"/>
              </a:ext>
            </a:extLst>
          </p:cNvPr>
          <p:cNvSpPr/>
          <p:nvPr/>
        </p:nvSpPr>
        <p:spPr>
          <a:xfrm>
            <a:off x="887462" y="1382400"/>
            <a:ext cx="3600000" cy="187200"/>
          </a:xfrm>
          <a:prstGeom prst="rect">
            <a:avLst/>
          </a:prstGeom>
          <a:noFill/>
          <a:ln w="25400" cap="flat">
            <a:solidFill>
              <a:schemeClr val="tx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EDE688A-CDCF-948E-9D33-D731630AE196}"/>
              </a:ext>
            </a:extLst>
          </p:cNvPr>
          <p:cNvSpPr/>
          <p:nvPr/>
        </p:nvSpPr>
        <p:spPr>
          <a:xfrm>
            <a:off x="887462" y="1736400"/>
            <a:ext cx="3600000" cy="187200"/>
          </a:xfrm>
          <a:prstGeom prst="rect">
            <a:avLst/>
          </a:prstGeom>
          <a:noFill/>
          <a:ln w="25400" cap="flat">
            <a:solidFill>
              <a:schemeClr val="tx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6DD7723-C8BC-C7FF-DD94-CD9C8716002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29972" y="445301"/>
            <a:ext cx="3417841" cy="41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0457576"/>
      </p:ext>
    </p:extLst>
  </p:cSld>
  <p:clrMapOvr>
    <a:masterClrMapping/>
  </p:clrMapOvr>
  <p:transition spd="med"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9EBCF0-C891-0866-ACC6-A3EB8EC26C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 Box 2">
            <a:extLst>
              <a:ext uri="{FF2B5EF4-FFF2-40B4-BE49-F238E27FC236}">
                <a16:creationId xmlns:a16="http://schemas.microsoft.com/office/drawing/2014/main" id="{311EA827-DA85-4B8D-1AF1-E9B507E2DE62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8919799" y="4864448"/>
            <a:ext cx="127001" cy="17281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55</a:t>
            </a:fld>
            <a:endParaRPr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63C8363-91E3-5221-A531-AC8550B66AE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11999" y="-2161"/>
            <a:ext cx="8100000" cy="540001"/>
          </a:xfrm>
          <a:prstGeom prst="rect">
            <a:avLst/>
          </a:prstGeom>
        </p:spPr>
        <p:txBody>
          <a:bodyPr>
            <a:noAutofit/>
          </a:bodyPr>
          <a:lstStyle>
            <a:lvl1pPr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  <a:tab pos="5283200" algn="l"/>
                <a:tab pos="5600700" algn="l"/>
                <a:tab pos="5905500" algn="l"/>
              </a:tabLst>
            </a:lvl1pPr>
          </a:lstStyle>
          <a:p>
            <a:r>
              <a:rPr lang="en-US" dirty="0"/>
              <a:t>Expected Field Quality of MBRD6 @ Nominal Operation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BE721D5-A0E5-7F3D-3F7F-7BE72016346D}"/>
                  </a:ext>
                </a:extLst>
              </p:cNvPr>
              <p:cNvSpPr txBox="1"/>
              <p:nvPr/>
            </p:nvSpPr>
            <p:spPr>
              <a:xfrm>
                <a:off x="2525028" y="4577394"/>
                <a:ext cx="2470741" cy="26545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1</m:t>
                          </m:r>
                        </m:sub>
                      </m:sSub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𝑀𝑒𝑎𝑠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𝑃𝑅𝑂𝑇𝑂</m:t>
                          </m:r>
                        </m:sub>
                        <m:sup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@ </m:t>
                          </m:r>
                          <m:sSub>
                            <m:sSubPr>
                              <m:ctrlP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Arial"/>
                                </a:rPr>
                              </m:ctrlPr>
                            </m:sSubPr>
                            <m:e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Arial"/>
                                </a:rPr>
                                <m:t>𝐼</m:t>
                              </m:r>
                            </m:e>
                            <m:sub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Arial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  <m:r>
                        <a:rPr lang="it-IT" sz="1400" i="1"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it-IT" sz="1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𝑆𝑖𝑚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𝑃𝑅𝑂𝑇𝑂</m:t>
                          </m:r>
                        </m:sub>
                        <m:sup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@ </m:t>
                          </m:r>
                          <m:sSub>
                            <m:sSubPr>
                              <m:ctrlP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</m:oMath>
                  </m:oMathPara>
                </a14:m>
                <a:endParaRPr kumimoji="0" lang="en-GB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Arial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BE721D5-A0E5-7F3D-3F7F-7BE7201634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5028" y="4577394"/>
                <a:ext cx="2470741" cy="265457"/>
              </a:xfrm>
              <a:prstGeom prst="rect">
                <a:avLst/>
              </a:prstGeom>
              <a:blipFill>
                <a:blip r:embed="rId3"/>
                <a:stretch>
                  <a:fillRect t="-2326" b="-18605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FDFCD14-EB8D-B66C-7321-608E8F5C0F68}"/>
                  </a:ext>
                </a:extLst>
              </p:cNvPr>
              <p:cNvSpPr txBox="1"/>
              <p:nvPr/>
            </p:nvSpPr>
            <p:spPr>
              <a:xfrm>
                <a:off x="2404610" y="4824693"/>
                <a:ext cx="2623475" cy="27296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𝐸𝑋𝑃𝐸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 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𝑃𝑅𝑂𝑇𝑂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𝑆𝑖𝑚𝑢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𝑀𝐵𝑅𝐷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6</m:t>
                          </m:r>
                        </m:sub>
                        <m:sup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@ </m:t>
                          </m:r>
                          <m:sSub>
                            <m:sSubPr>
                              <m:ctrlP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</m:ctrlPr>
                            </m:sSubPr>
                            <m:e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𝐼</m:t>
                              </m:r>
                            </m:e>
                            <m:sub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+</m:t>
                      </m:r>
                      <m:sSub>
                        <m:sSub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kumimoji="0" lang="en-GB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Arial"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FDFCD14-EB8D-B66C-7321-608E8F5C0F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4610" y="4824693"/>
                <a:ext cx="2623475" cy="272960"/>
              </a:xfrm>
              <a:prstGeom prst="rect">
                <a:avLst/>
              </a:prstGeom>
              <a:blipFill>
                <a:blip r:embed="rId4"/>
                <a:stretch>
                  <a:fillRect l="-1160" b="-11111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3B8B06EC-AA37-3B0A-47C2-C21F98FED7DF}"/>
                  </a:ext>
                </a:extLst>
              </p:cNvPr>
              <p:cNvSpPr txBox="1"/>
              <p:nvPr/>
            </p:nvSpPr>
            <p:spPr>
              <a:xfrm>
                <a:off x="5513445" y="4583730"/>
                <a:ext cx="2742225" cy="23891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2</m:t>
                          </m:r>
                        </m:sub>
                      </m:sSub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𝑀𝑒𝑎𝑠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𝑀𝐵𝑅𝐷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2</m:t>
                          </m:r>
                        </m:sub>
                        <m:sup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𝑖𝑟𝑜𝑛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 @ 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𝑅𝑇</m:t>
                          </m:r>
                        </m:sup>
                      </m:sSubSup>
                      <m:r>
                        <a:rPr lang="it-IT" sz="1400" i="1"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it-IT" sz="1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𝑆𝑖𝑚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𝑀𝐵𝑅𝐷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𝑖𝑟𝑜𝑛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 @ 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𝑅𝑇</m:t>
                          </m:r>
                        </m:sup>
                      </m:sSubSup>
                    </m:oMath>
                  </m:oMathPara>
                </a14:m>
                <a:endParaRPr kumimoji="0" lang="en-GB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Arial"/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3B8B06EC-AA37-3B0A-47C2-C21F98FED7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3445" y="4583730"/>
                <a:ext cx="2742225" cy="238912"/>
              </a:xfrm>
              <a:prstGeom prst="rect">
                <a:avLst/>
              </a:prstGeom>
              <a:blipFill>
                <a:blip r:embed="rId5"/>
                <a:stretch>
                  <a:fillRect l="-889" t="-2564" b="-17949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71DCAE9C-A68E-B229-19EC-88A24631C93F}"/>
                  </a:ext>
                </a:extLst>
              </p:cNvPr>
              <p:cNvSpPr txBox="1"/>
              <p:nvPr/>
            </p:nvSpPr>
            <p:spPr>
              <a:xfrm>
                <a:off x="5562978" y="4847394"/>
                <a:ext cx="2554930" cy="27296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𝐸𝑋𝑃𝐸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 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𝑆𝐸𝑅𝐼𝐸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𝑆𝑖𝑚𝑢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𝑀𝐵𝑅𝐷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6</m:t>
                          </m:r>
                        </m:sub>
                        <m:sup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@ </m:t>
                          </m:r>
                          <m:sSub>
                            <m:sSubPr>
                              <m:ctrlP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</m:ctrlPr>
                            </m:sSubPr>
                            <m:e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𝐼</m:t>
                              </m:r>
                            </m:e>
                            <m:sub>
                              <m:r>
                                <a:rPr kumimoji="0" lang="it-IT" sz="1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+</m:t>
                      </m:r>
                      <m:sSub>
                        <m:sSub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kumimoji="0" lang="en-GB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Arial"/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71DCAE9C-A68E-B229-19EC-88A24631C9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2978" y="4847394"/>
                <a:ext cx="2554930" cy="272960"/>
              </a:xfrm>
              <a:prstGeom prst="rect">
                <a:avLst/>
              </a:prstGeom>
              <a:blipFill>
                <a:blip r:embed="rId6"/>
                <a:stretch>
                  <a:fillRect l="-1193" b="-11111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Rectangle 17">
            <a:extLst>
              <a:ext uri="{FF2B5EF4-FFF2-40B4-BE49-F238E27FC236}">
                <a16:creationId xmlns:a16="http://schemas.microsoft.com/office/drawing/2014/main" id="{E3BBB9EE-E31A-5101-CA11-95FAFA4DB2D7}"/>
              </a:ext>
            </a:extLst>
          </p:cNvPr>
          <p:cNvSpPr/>
          <p:nvPr/>
        </p:nvSpPr>
        <p:spPr>
          <a:xfrm>
            <a:off x="2389286" y="4577394"/>
            <a:ext cx="2742225" cy="540001"/>
          </a:xfrm>
          <a:prstGeom prst="rect">
            <a:avLst/>
          </a:prstGeom>
          <a:noFill/>
          <a:ln w="25400" cap="flat">
            <a:solidFill>
              <a:srgbClr val="0093BE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57AD818-50E9-15B0-2604-207697945FB9}"/>
              </a:ext>
            </a:extLst>
          </p:cNvPr>
          <p:cNvSpPr/>
          <p:nvPr/>
        </p:nvSpPr>
        <p:spPr>
          <a:xfrm>
            <a:off x="5513445" y="4577394"/>
            <a:ext cx="2742225" cy="540001"/>
          </a:xfrm>
          <a:prstGeom prst="rect">
            <a:avLst/>
          </a:prstGeom>
          <a:noFill/>
          <a:ln w="25400" cap="flat">
            <a:solidFill>
              <a:srgbClr val="0093BE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C74DADF5-7E8D-6F19-19D8-7FE6BD4AAC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9134640"/>
              </p:ext>
            </p:extLst>
          </p:nvPr>
        </p:nvGraphicFramePr>
        <p:xfrm>
          <a:off x="888322" y="674620"/>
          <a:ext cx="3599999" cy="3679823"/>
        </p:xfrm>
        <a:graphic>
          <a:graphicData uri="http://schemas.openxmlformats.org/drawingml/2006/table">
            <a:tbl>
              <a:tblPr/>
              <a:tblGrid>
                <a:gridCol w="252825">
                  <a:extLst>
                    <a:ext uri="{9D8B030D-6E8A-4147-A177-3AD203B41FA5}">
                      <a16:colId xmlns:a16="http://schemas.microsoft.com/office/drawing/2014/main" val="3281575668"/>
                    </a:ext>
                  </a:extLst>
                </a:gridCol>
                <a:gridCol w="370992">
                  <a:extLst>
                    <a:ext uri="{9D8B030D-6E8A-4147-A177-3AD203B41FA5}">
                      <a16:colId xmlns:a16="http://schemas.microsoft.com/office/drawing/2014/main" val="3416695698"/>
                    </a:ext>
                  </a:extLst>
                </a:gridCol>
                <a:gridCol w="684274">
                  <a:extLst>
                    <a:ext uri="{9D8B030D-6E8A-4147-A177-3AD203B41FA5}">
                      <a16:colId xmlns:a16="http://schemas.microsoft.com/office/drawing/2014/main" val="2264349335"/>
                    </a:ext>
                  </a:extLst>
                </a:gridCol>
                <a:gridCol w="618321">
                  <a:extLst>
                    <a:ext uri="{9D8B030D-6E8A-4147-A177-3AD203B41FA5}">
                      <a16:colId xmlns:a16="http://schemas.microsoft.com/office/drawing/2014/main" val="2051399324"/>
                    </a:ext>
                  </a:extLst>
                </a:gridCol>
                <a:gridCol w="370992">
                  <a:extLst>
                    <a:ext uri="{9D8B030D-6E8A-4147-A177-3AD203B41FA5}">
                      <a16:colId xmlns:a16="http://schemas.microsoft.com/office/drawing/2014/main" val="4092623611"/>
                    </a:ext>
                  </a:extLst>
                </a:gridCol>
                <a:gridCol w="684274">
                  <a:extLst>
                    <a:ext uri="{9D8B030D-6E8A-4147-A177-3AD203B41FA5}">
                      <a16:colId xmlns:a16="http://schemas.microsoft.com/office/drawing/2014/main" val="1315259832"/>
                    </a:ext>
                  </a:extLst>
                </a:gridCol>
                <a:gridCol w="618321">
                  <a:extLst>
                    <a:ext uri="{9D8B030D-6E8A-4147-A177-3AD203B41FA5}">
                      <a16:colId xmlns:a16="http://schemas.microsoft.com/office/drawing/2014/main" val="2046002929"/>
                    </a:ext>
                  </a:extLst>
                </a:gridCol>
              </a:tblGrid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INTEGRATED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5855214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AP12 @ -94 mm (AP1)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AP11 @ +94 mm (AP2)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2270818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SIMU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PROTO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SERIE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SIMU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PROTO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SERIE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9939381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-2.80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-3.76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-4.02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3.10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4.05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4.32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3630056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-16.30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-0.81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-2.35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-20.94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-5.45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-6.99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1463981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-1.07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-2.05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-0.30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2868741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-2.06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2.70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3.41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-1.60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3.16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3.87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2137499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-0.41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-1.61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-0.20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774971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2864707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3.22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-1.04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-3.20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-1.28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4941948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7856735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b10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-2.46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-0.39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-0.23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1686766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9.66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11.97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7.68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-1.20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-3.51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7578493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3.38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-2.86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3.21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-3.03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5432093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2918087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-0.34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8046299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6563795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4180926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a8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-1.15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738053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-0.69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-0.72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103343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a10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-0.83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7423935"/>
                  </a:ext>
                </a:extLst>
              </a:tr>
            </a:tbl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92E7F5AA-B7CD-6380-AB16-A553F11F5EBF}"/>
              </a:ext>
            </a:extLst>
          </p:cNvPr>
          <p:cNvSpPr/>
          <p:nvPr/>
        </p:nvSpPr>
        <p:spPr>
          <a:xfrm>
            <a:off x="887462" y="1382400"/>
            <a:ext cx="3600000" cy="187200"/>
          </a:xfrm>
          <a:prstGeom prst="rect">
            <a:avLst/>
          </a:prstGeom>
          <a:noFill/>
          <a:ln w="25400" cap="flat">
            <a:solidFill>
              <a:schemeClr val="tx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7EE72B9-B654-463F-6822-633BB10B602A}"/>
              </a:ext>
            </a:extLst>
          </p:cNvPr>
          <p:cNvSpPr/>
          <p:nvPr/>
        </p:nvSpPr>
        <p:spPr>
          <a:xfrm>
            <a:off x="887462" y="1736400"/>
            <a:ext cx="3600000" cy="187200"/>
          </a:xfrm>
          <a:prstGeom prst="rect">
            <a:avLst/>
          </a:prstGeom>
          <a:noFill/>
          <a:ln w="25400" cap="flat">
            <a:solidFill>
              <a:schemeClr val="tx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C6FCACE-4A19-1DDF-4B37-08E1CE98C5E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01192" y="445301"/>
            <a:ext cx="3283200" cy="41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8796925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C2127F-7214-F78D-25E2-93A8EBC96B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2745EA47-3825-DE6A-9BE8-6681D99BD4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4844183"/>
              </p:ext>
            </p:extLst>
          </p:nvPr>
        </p:nvGraphicFramePr>
        <p:xfrm>
          <a:off x="365028" y="1094949"/>
          <a:ext cx="4320000" cy="1340766"/>
        </p:xfrm>
        <a:graphic>
          <a:graphicData uri="http://schemas.openxmlformats.org/drawingml/2006/table">
            <a:tbl>
              <a:tblPr/>
              <a:tblGrid>
                <a:gridCol w="303384">
                  <a:extLst>
                    <a:ext uri="{9D8B030D-6E8A-4147-A177-3AD203B41FA5}">
                      <a16:colId xmlns:a16="http://schemas.microsoft.com/office/drawing/2014/main" val="892924153"/>
                    </a:ext>
                  </a:extLst>
                </a:gridCol>
                <a:gridCol w="445193">
                  <a:extLst>
                    <a:ext uri="{9D8B030D-6E8A-4147-A177-3AD203B41FA5}">
                      <a16:colId xmlns:a16="http://schemas.microsoft.com/office/drawing/2014/main" val="4162871011"/>
                    </a:ext>
                  </a:extLst>
                </a:gridCol>
                <a:gridCol w="821135">
                  <a:extLst>
                    <a:ext uri="{9D8B030D-6E8A-4147-A177-3AD203B41FA5}">
                      <a16:colId xmlns:a16="http://schemas.microsoft.com/office/drawing/2014/main" val="2552176466"/>
                    </a:ext>
                  </a:extLst>
                </a:gridCol>
                <a:gridCol w="741980">
                  <a:extLst>
                    <a:ext uri="{9D8B030D-6E8A-4147-A177-3AD203B41FA5}">
                      <a16:colId xmlns:a16="http://schemas.microsoft.com/office/drawing/2014/main" val="4233801023"/>
                    </a:ext>
                  </a:extLst>
                </a:gridCol>
                <a:gridCol w="445193">
                  <a:extLst>
                    <a:ext uri="{9D8B030D-6E8A-4147-A177-3AD203B41FA5}">
                      <a16:colId xmlns:a16="http://schemas.microsoft.com/office/drawing/2014/main" val="1695005796"/>
                    </a:ext>
                  </a:extLst>
                </a:gridCol>
                <a:gridCol w="821135">
                  <a:extLst>
                    <a:ext uri="{9D8B030D-6E8A-4147-A177-3AD203B41FA5}">
                      <a16:colId xmlns:a16="http://schemas.microsoft.com/office/drawing/2014/main" val="3041524568"/>
                    </a:ext>
                  </a:extLst>
                </a:gridCol>
                <a:gridCol w="741980">
                  <a:extLst>
                    <a:ext uri="{9D8B030D-6E8A-4147-A177-3AD203B41FA5}">
                      <a16:colId xmlns:a16="http://schemas.microsoft.com/office/drawing/2014/main" val="3507156473"/>
                    </a:ext>
                  </a:extLst>
                </a:gridCol>
              </a:tblGrid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CENTER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8901209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AP01 @ -94 mm (AP1)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AP02 @ +94 mm (AP2)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3944249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SIMU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PROTO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SERIE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SIMU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PROTO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SERIE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2679385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5.87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5.04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-5.66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-4.82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-1.48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3486929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-11.00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4.37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1.13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-14.52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-2.39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2207737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-1.37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3.31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3.81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-1.03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4.16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6277910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3.47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-3.47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-0.75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9086858"/>
                  </a:ext>
                </a:extLst>
              </a:tr>
            </a:tbl>
          </a:graphicData>
        </a:graphic>
      </p:graphicFrame>
      <p:sp>
        <p:nvSpPr>
          <p:cNvPr id="75" name="Text Box 2">
            <a:extLst>
              <a:ext uri="{FF2B5EF4-FFF2-40B4-BE49-F238E27FC236}">
                <a16:creationId xmlns:a16="http://schemas.microsoft.com/office/drawing/2014/main" id="{DEB168F4-26FB-67CF-D2C8-92459EAA0E55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8919799" y="4864448"/>
            <a:ext cx="127001" cy="17281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6</a:t>
            </a:fld>
            <a:endParaRPr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7F7D5AB-AA54-3435-9F4F-DB6C3713C51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11999" y="-2161"/>
            <a:ext cx="8100000" cy="540001"/>
          </a:xfrm>
          <a:prstGeom prst="rect">
            <a:avLst/>
          </a:prstGeom>
        </p:spPr>
        <p:txBody>
          <a:bodyPr>
            <a:noAutofit/>
          </a:bodyPr>
          <a:lstStyle>
            <a:lvl1pPr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  <a:tab pos="5283200" algn="l"/>
                <a:tab pos="5600700" algn="l"/>
                <a:tab pos="5905500" algn="l"/>
              </a:tabLst>
            </a:lvl1pPr>
          </a:lstStyle>
          <a:p>
            <a:r>
              <a:rPr lang="en-US" dirty="0"/>
              <a:t>Expected Field Quality of MBRD1 @ Nominal Operation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1A4EC61-1BE5-152F-EB38-DEB560516BCD}"/>
              </a:ext>
            </a:extLst>
          </p:cNvPr>
          <p:cNvGrpSpPr/>
          <p:nvPr/>
        </p:nvGrpSpPr>
        <p:grpSpPr>
          <a:xfrm>
            <a:off x="1153915" y="2825770"/>
            <a:ext cx="2742225" cy="540001"/>
            <a:chOff x="2389286" y="4577394"/>
            <a:chExt cx="2742225" cy="540001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" name="TextBox 2">
                  <a:extLst>
                    <a:ext uri="{FF2B5EF4-FFF2-40B4-BE49-F238E27FC236}">
                      <a16:creationId xmlns:a16="http://schemas.microsoft.com/office/drawing/2014/main" id="{3BB4A37A-AB84-C5FF-064D-E55878740F65}"/>
                    </a:ext>
                  </a:extLst>
                </p:cNvPr>
                <p:cNvSpPr txBox="1"/>
                <p:nvPr/>
              </p:nvSpPr>
              <p:spPr>
                <a:xfrm>
                  <a:off x="2525028" y="4577394"/>
                  <a:ext cx="2470741" cy="265457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0" tIns="0" rIns="0" bIns="0" numCol="1" spcCol="38100" rtlCol="0" anchor="t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</m:ctrlPr>
                          </m:sSubPr>
                          <m:e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∆</m:t>
                            </m:r>
                          </m:e>
                          <m:sub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1</m:t>
                            </m:r>
                          </m:sub>
                        </m:sSub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sym typeface="Arial"/>
                          </a:rPr>
                          <m:t>=</m:t>
                        </m:r>
                        <m:sSubSup>
                          <m:sSubSupPr>
                            <m:ctrlP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</m:ctrlPr>
                          </m:sSubSupPr>
                          <m:e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𝑀𝑒𝑎𝑠</m:t>
                            </m:r>
                          </m:e>
                          <m:sub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𝑃𝑅𝑂𝑇𝑂</m:t>
                            </m:r>
                          </m:sub>
                          <m:sup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@ </m:t>
                            </m:r>
                            <m:sSub>
                              <m:sSubPr>
                                <m:ctrlP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sym typeface="Arial"/>
                                  </a:rPr>
                                </m:ctrlPr>
                              </m:sSubPr>
                              <m:e>
                                <m: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sym typeface="Arial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sym typeface="Arial"/>
                                  </a:rPr>
                                  <m:t>𝑛𝑜𝑚</m:t>
                                </m:r>
                              </m:sub>
                            </m:sSub>
                          </m:sup>
                        </m:sSubSup>
                        <m:r>
                          <a:rPr lang="it-IT" sz="1400" i="1">
                            <a:latin typeface="Cambria Math" panose="02040503050406030204" pitchFamily="18" charset="0"/>
                          </a:rPr>
                          <m:t>−</m:t>
                        </m:r>
                        <m:sSubSup>
                          <m:sSubSupPr>
                            <m:ctrlPr>
                              <a:rPr lang="it-IT" sz="14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it-IT" sz="1400" i="1">
                                <a:latin typeface="Cambria Math" panose="02040503050406030204" pitchFamily="18" charset="0"/>
                              </a:rPr>
                              <m:t>𝑆𝑖𝑚</m:t>
                            </m:r>
                            <m:r>
                              <a:rPr lang="it-IT" sz="1400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it-IT" sz="1400" i="1">
                                <a:latin typeface="Cambria Math" panose="02040503050406030204" pitchFamily="18" charset="0"/>
                              </a:rPr>
                              <m:t>𝑃𝑅𝑂𝑇𝑂</m:t>
                            </m:r>
                          </m:sub>
                          <m:sup>
                            <m:r>
                              <a:rPr lang="it-IT" sz="1400" i="1">
                                <a:latin typeface="Cambria Math" panose="02040503050406030204" pitchFamily="18" charset="0"/>
                              </a:rPr>
                              <m:t>@ </m:t>
                            </m:r>
                            <m:sSub>
                              <m:sSubPr>
                                <m:ctrlPr>
                                  <a:rPr lang="it-IT" sz="1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sz="1400" b="0" i="1" smtClean="0">
                                    <a:latin typeface="Cambria Math" panose="02040503050406030204" pitchFamily="18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lang="it-IT" sz="1400" b="0" i="1" smtClean="0">
                                    <a:latin typeface="Cambria Math" panose="02040503050406030204" pitchFamily="18" charset="0"/>
                                  </a:rPr>
                                  <m:t>𝑛𝑜𝑚</m:t>
                                </m:r>
                              </m:sub>
                            </m:sSub>
                          </m:sup>
                        </m:sSubSup>
                      </m:oMath>
                    </m:oMathPara>
                  </a14:m>
                  <a:endParaRPr kumimoji="0" lang="en-GB" sz="14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sym typeface="Arial"/>
                  </a:endParaRPr>
                </a:p>
              </p:txBody>
            </p:sp>
          </mc:Choice>
          <mc:Fallback>
            <p:sp>
              <p:nvSpPr>
                <p:cNvPr id="3" name="TextBox 2">
                  <a:extLst>
                    <a:ext uri="{FF2B5EF4-FFF2-40B4-BE49-F238E27FC236}">
                      <a16:creationId xmlns:a16="http://schemas.microsoft.com/office/drawing/2014/main" id="{3BB4A37A-AB84-C5FF-064D-E55878740F6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25028" y="4577394"/>
                  <a:ext cx="2470741" cy="265457"/>
                </a:xfrm>
                <a:prstGeom prst="rect">
                  <a:avLst/>
                </a:prstGeom>
                <a:blipFill>
                  <a:blip r:embed="rId3"/>
                  <a:stretch>
                    <a:fillRect t="-2326" b="-18605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95DE40CA-FD25-54BE-9811-C15EC6995EA4}"/>
                    </a:ext>
                  </a:extLst>
                </p:cNvPr>
                <p:cNvSpPr txBox="1"/>
                <p:nvPr/>
              </p:nvSpPr>
              <p:spPr>
                <a:xfrm>
                  <a:off x="2404610" y="4824693"/>
                  <a:ext cx="2623475" cy="27296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0" tIns="0" rIns="0" bIns="0" numCol="1" spcCol="38100" rtlCol="0" anchor="t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𝐸𝑋𝑃𝐸</m:t>
                        </m:r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 </m:t>
                        </m:r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𝑃𝑅𝑂𝑇𝑂</m:t>
                        </m:r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=</m:t>
                        </m:r>
                        <m:sSubSup>
                          <m:sSubSupPr>
                            <m:ctrlP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</m:ctrlPr>
                          </m:sSubSupPr>
                          <m:e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𝑆𝑖𝑚𝑢</m:t>
                            </m:r>
                          </m:e>
                          <m:sub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𝑀𝐵𝑅𝐷</m:t>
                            </m:r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1</m:t>
                            </m:r>
                          </m:sub>
                          <m:sup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@ </m:t>
                            </m:r>
                            <m:sSub>
                              <m:sSubPr>
                                <m:ctrlP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Arial"/>
                                  </a:rPr>
                                </m:ctrlPr>
                              </m:sSubPr>
                              <m:e>
                                <m: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Arial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Arial"/>
                                  </a:rPr>
                                  <m:t>𝑛𝑜𝑚</m:t>
                                </m:r>
                              </m:sub>
                            </m:sSub>
                          </m:sup>
                        </m:sSubSup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+</m:t>
                        </m:r>
                        <m:sSub>
                          <m:sSubPr>
                            <m:ctrlP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</m:ctrlPr>
                          </m:sSubPr>
                          <m:e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∆</m:t>
                            </m:r>
                          </m:e>
                          <m:sub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kumimoji="0" lang="en-GB" sz="14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sym typeface="Arial"/>
                  </a:endParaRPr>
                </a:p>
              </p:txBody>
            </p:sp>
          </mc:Choice>
          <mc:Fallback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95DE40CA-FD25-54BE-9811-C15EC6995EA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04610" y="4824693"/>
                  <a:ext cx="2623475" cy="272960"/>
                </a:xfrm>
                <a:prstGeom prst="rect">
                  <a:avLst/>
                </a:prstGeom>
                <a:blipFill>
                  <a:blip r:embed="rId4"/>
                  <a:stretch>
                    <a:fillRect l="-1163" b="-11111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A6780016-46C2-5965-B256-412343F809DF}"/>
                </a:ext>
              </a:extLst>
            </p:cNvPr>
            <p:cNvSpPr/>
            <p:nvPr/>
          </p:nvSpPr>
          <p:spPr>
            <a:xfrm>
              <a:off x="2389286" y="4577394"/>
              <a:ext cx="2742225" cy="540001"/>
            </a:xfrm>
            <a:prstGeom prst="rect">
              <a:avLst/>
            </a:prstGeom>
            <a:noFill/>
            <a:ln w="25400" cap="flat">
              <a:solidFill>
                <a:srgbClr val="0093BE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spc="0" normalizeH="0" baseline="0">
                <a:ln>
                  <a:noFill/>
                </a:ln>
                <a:effectLst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1B992A46-750E-5E74-7BBB-E140ECB1B3DB}"/>
              </a:ext>
            </a:extLst>
          </p:cNvPr>
          <p:cNvGrpSpPr/>
          <p:nvPr/>
        </p:nvGrpSpPr>
        <p:grpSpPr>
          <a:xfrm>
            <a:off x="1153914" y="3593328"/>
            <a:ext cx="2742225" cy="542960"/>
            <a:chOff x="5513445" y="4577394"/>
            <a:chExt cx="2742225" cy="542960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A91CA24F-213B-56D0-7053-B68F9F4364D7}"/>
                    </a:ext>
                  </a:extLst>
                </p:cNvPr>
                <p:cNvSpPr txBox="1"/>
                <p:nvPr/>
              </p:nvSpPr>
              <p:spPr>
                <a:xfrm>
                  <a:off x="5513445" y="4583730"/>
                  <a:ext cx="2742225" cy="23891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0" tIns="0" rIns="0" bIns="0" numCol="1" spcCol="38100" rtlCol="0" anchor="t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</m:ctrlPr>
                          </m:sSubPr>
                          <m:e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∆</m:t>
                            </m:r>
                          </m:e>
                          <m:sub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2</m:t>
                            </m:r>
                          </m:sub>
                        </m:sSub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sym typeface="Arial"/>
                          </a:rPr>
                          <m:t>=</m:t>
                        </m:r>
                        <m:sSubSup>
                          <m:sSubSupPr>
                            <m:ctrlP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</m:ctrlPr>
                          </m:sSubSupPr>
                          <m:e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𝑀𝑒𝑎𝑠</m:t>
                            </m:r>
                          </m:e>
                          <m:sub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𝑀𝐵𝑅𝐷</m:t>
                            </m:r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1</m:t>
                            </m:r>
                          </m:sub>
                          <m:sup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𝑖𝑟𝑜𝑛</m:t>
                            </m:r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 @ </m:t>
                            </m:r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𝑅𝑇</m:t>
                            </m:r>
                          </m:sup>
                        </m:sSubSup>
                        <m:r>
                          <a:rPr lang="it-IT" sz="1400" i="1">
                            <a:latin typeface="Cambria Math" panose="02040503050406030204" pitchFamily="18" charset="0"/>
                          </a:rPr>
                          <m:t>−</m:t>
                        </m:r>
                        <m:sSubSup>
                          <m:sSubSupPr>
                            <m:ctrlPr>
                              <a:rPr lang="it-IT" sz="14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it-IT" sz="1400" i="1">
                                <a:latin typeface="Cambria Math" panose="02040503050406030204" pitchFamily="18" charset="0"/>
                              </a:rPr>
                              <m:t>𝑆𝑖𝑚</m:t>
                            </m:r>
                            <m:r>
                              <a:rPr lang="it-IT" sz="1400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it-IT" sz="1400" b="0" i="1" smtClean="0">
                                <a:latin typeface="Cambria Math" panose="02040503050406030204" pitchFamily="18" charset="0"/>
                              </a:rPr>
                              <m:t>𝑀𝐵𝑅𝐷</m:t>
                            </m:r>
                            <m:r>
                              <a:rPr lang="it-IT" sz="14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it-IT" sz="1400" b="0" i="1" smtClean="0">
                                <a:latin typeface="Cambria Math" panose="02040503050406030204" pitchFamily="18" charset="0"/>
                              </a:rPr>
                              <m:t>𝑖𝑟𝑜𝑛</m:t>
                            </m:r>
                            <m:r>
                              <a:rPr lang="it-IT" sz="1400" b="0" i="1" smtClean="0">
                                <a:latin typeface="Cambria Math" panose="02040503050406030204" pitchFamily="18" charset="0"/>
                              </a:rPr>
                              <m:t> @ </m:t>
                            </m:r>
                            <m:r>
                              <a:rPr lang="it-IT" sz="1400" b="0" i="1" smtClean="0">
                                <a:latin typeface="Cambria Math" panose="02040503050406030204" pitchFamily="18" charset="0"/>
                              </a:rPr>
                              <m:t>𝑅𝑇</m:t>
                            </m:r>
                          </m:sup>
                        </m:sSubSup>
                      </m:oMath>
                    </m:oMathPara>
                  </a14:m>
                  <a:endParaRPr kumimoji="0" lang="en-GB" sz="14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sym typeface="Arial"/>
                  </a:endParaRPr>
                </a:p>
              </p:txBody>
            </p:sp>
          </mc:Choice>
          <mc:Fallback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A91CA24F-213B-56D0-7053-B68F9F4364D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13445" y="4583730"/>
                  <a:ext cx="2742225" cy="238912"/>
                </a:xfrm>
                <a:prstGeom prst="rect">
                  <a:avLst/>
                </a:prstGeom>
                <a:blipFill>
                  <a:blip r:embed="rId5"/>
                  <a:stretch>
                    <a:fillRect l="-889" b="-15000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ADCE09DC-53FA-B69B-A7E4-53DA6623C5B2}"/>
                    </a:ext>
                  </a:extLst>
                </p:cNvPr>
                <p:cNvSpPr txBox="1"/>
                <p:nvPr/>
              </p:nvSpPr>
              <p:spPr>
                <a:xfrm>
                  <a:off x="5562978" y="4847394"/>
                  <a:ext cx="2554930" cy="27296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0" tIns="0" rIns="0" bIns="0" numCol="1" spcCol="38100" rtlCol="0" anchor="t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𝐸𝑋𝑃𝐸</m:t>
                        </m:r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 </m:t>
                        </m:r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𝑆𝐸𝑅𝐼𝐸</m:t>
                        </m:r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=</m:t>
                        </m:r>
                        <m:sSubSup>
                          <m:sSubSupPr>
                            <m:ctrlP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</m:ctrlPr>
                          </m:sSubSupPr>
                          <m:e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𝑆𝑖𝑚𝑢</m:t>
                            </m:r>
                          </m:e>
                          <m:sub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𝑀𝐵𝑅𝐷</m:t>
                            </m:r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1</m:t>
                            </m:r>
                          </m:sub>
                          <m:sup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@ </m:t>
                            </m:r>
                            <m:sSub>
                              <m:sSubPr>
                                <m:ctrlP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Arial"/>
                                  </a:rPr>
                                </m:ctrlPr>
                              </m:sSubPr>
                              <m:e>
                                <m: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Arial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Arial"/>
                                  </a:rPr>
                                  <m:t>𝑛𝑜𝑚</m:t>
                                </m:r>
                              </m:sub>
                            </m:sSub>
                          </m:sup>
                        </m:sSubSup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+</m:t>
                        </m:r>
                        <m:sSub>
                          <m:sSubPr>
                            <m:ctrlP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</m:ctrlPr>
                          </m:sSubPr>
                          <m:e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∆</m:t>
                            </m:r>
                          </m:e>
                          <m:sub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kumimoji="0" lang="en-GB" sz="14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sym typeface="Arial"/>
                  </a:endParaRPr>
                </a:p>
              </p:txBody>
            </p:sp>
          </mc:Choice>
          <mc:Fallback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ADCE09DC-53FA-B69B-A7E4-53DA6623C5B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62978" y="4847394"/>
                  <a:ext cx="2554930" cy="272960"/>
                </a:xfrm>
                <a:prstGeom prst="rect">
                  <a:avLst/>
                </a:prstGeom>
                <a:blipFill>
                  <a:blip r:embed="rId6"/>
                  <a:stretch>
                    <a:fillRect l="-1190" t="-2222" b="-11111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9EE1C026-7F19-13BC-71D7-30D47F365888}"/>
                </a:ext>
              </a:extLst>
            </p:cNvPr>
            <p:cNvSpPr/>
            <p:nvPr/>
          </p:nvSpPr>
          <p:spPr>
            <a:xfrm>
              <a:off x="5513445" y="4577394"/>
              <a:ext cx="2742225" cy="540001"/>
            </a:xfrm>
            <a:prstGeom prst="rect">
              <a:avLst/>
            </a:prstGeom>
            <a:noFill/>
            <a:ln w="25400" cap="flat">
              <a:solidFill>
                <a:srgbClr val="0093BE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spc="0" normalizeH="0" baseline="0">
                <a:ln>
                  <a:noFill/>
                </a:ln>
                <a:effectLst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19" name="Picture 18" descr="A graph of different colored lines&#10;&#10;Description automatically generated with medium confidence">
            <a:extLst>
              <a:ext uri="{FF2B5EF4-FFF2-40B4-BE49-F238E27FC236}">
                <a16:creationId xmlns:a16="http://schemas.microsoft.com/office/drawing/2014/main" id="{AAC33C9A-57E5-F4FE-D899-80A739C657F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1096" y="503144"/>
            <a:ext cx="3679730" cy="4592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4373363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0FB24B-5AAC-E7E2-AA56-D8F95D1C8A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05EDABA4-05CB-CC90-2CCC-0476501769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6018010"/>
              </p:ext>
            </p:extLst>
          </p:nvPr>
        </p:nvGraphicFramePr>
        <p:xfrm>
          <a:off x="365029" y="1094949"/>
          <a:ext cx="4319999" cy="1340766"/>
        </p:xfrm>
        <a:graphic>
          <a:graphicData uri="http://schemas.openxmlformats.org/drawingml/2006/table">
            <a:tbl>
              <a:tblPr/>
              <a:tblGrid>
                <a:gridCol w="303385">
                  <a:extLst>
                    <a:ext uri="{9D8B030D-6E8A-4147-A177-3AD203B41FA5}">
                      <a16:colId xmlns:a16="http://schemas.microsoft.com/office/drawing/2014/main" val="4069825811"/>
                    </a:ext>
                  </a:extLst>
                </a:gridCol>
                <a:gridCol w="445192">
                  <a:extLst>
                    <a:ext uri="{9D8B030D-6E8A-4147-A177-3AD203B41FA5}">
                      <a16:colId xmlns:a16="http://schemas.microsoft.com/office/drawing/2014/main" val="2732844027"/>
                    </a:ext>
                  </a:extLst>
                </a:gridCol>
                <a:gridCol w="821134">
                  <a:extLst>
                    <a:ext uri="{9D8B030D-6E8A-4147-A177-3AD203B41FA5}">
                      <a16:colId xmlns:a16="http://schemas.microsoft.com/office/drawing/2014/main" val="2065149921"/>
                    </a:ext>
                  </a:extLst>
                </a:gridCol>
                <a:gridCol w="741981">
                  <a:extLst>
                    <a:ext uri="{9D8B030D-6E8A-4147-A177-3AD203B41FA5}">
                      <a16:colId xmlns:a16="http://schemas.microsoft.com/office/drawing/2014/main" val="603817863"/>
                    </a:ext>
                  </a:extLst>
                </a:gridCol>
                <a:gridCol w="445192">
                  <a:extLst>
                    <a:ext uri="{9D8B030D-6E8A-4147-A177-3AD203B41FA5}">
                      <a16:colId xmlns:a16="http://schemas.microsoft.com/office/drawing/2014/main" val="2034435963"/>
                    </a:ext>
                  </a:extLst>
                </a:gridCol>
                <a:gridCol w="821134">
                  <a:extLst>
                    <a:ext uri="{9D8B030D-6E8A-4147-A177-3AD203B41FA5}">
                      <a16:colId xmlns:a16="http://schemas.microsoft.com/office/drawing/2014/main" val="1396964443"/>
                    </a:ext>
                  </a:extLst>
                </a:gridCol>
                <a:gridCol w="741981">
                  <a:extLst>
                    <a:ext uri="{9D8B030D-6E8A-4147-A177-3AD203B41FA5}">
                      <a16:colId xmlns:a16="http://schemas.microsoft.com/office/drawing/2014/main" val="2305765907"/>
                    </a:ext>
                  </a:extLst>
                </a:gridCol>
              </a:tblGrid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INTEGRATED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4214405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AP01 @ -94 mm (AP1)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AP02 @ +94 mm (AP2)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2129062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SIMU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PROTO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SERIE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SIMU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PROTO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SERIE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5215337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-3.19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-4.15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-5.04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3.41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4.37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5.26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8197073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-10.71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4.79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-0.35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-14.22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-3.86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7122995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-2.64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2.68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-2.30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3.02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8493360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3.20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-0.89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-3.20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-1.28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4847597"/>
                  </a:ext>
                </a:extLst>
              </a:tr>
            </a:tbl>
          </a:graphicData>
        </a:graphic>
      </p:graphicFrame>
      <p:sp>
        <p:nvSpPr>
          <p:cNvPr id="75" name="Text Box 2">
            <a:extLst>
              <a:ext uri="{FF2B5EF4-FFF2-40B4-BE49-F238E27FC236}">
                <a16:creationId xmlns:a16="http://schemas.microsoft.com/office/drawing/2014/main" id="{895F547C-33E6-E21B-9FAD-E1C0EC072D4D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8919799" y="4864448"/>
            <a:ext cx="127001" cy="172816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7</a:t>
            </a:fld>
            <a:endParaRPr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975C940-BC06-EA7C-4512-10206A549F2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11999" y="-2161"/>
            <a:ext cx="8100000" cy="540001"/>
          </a:xfrm>
          <a:prstGeom prst="rect">
            <a:avLst/>
          </a:prstGeom>
        </p:spPr>
        <p:txBody>
          <a:bodyPr>
            <a:noAutofit/>
          </a:bodyPr>
          <a:lstStyle>
            <a:lvl1pPr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  <a:tab pos="5283200" algn="l"/>
                <a:tab pos="5600700" algn="l"/>
                <a:tab pos="5905500" algn="l"/>
              </a:tabLst>
            </a:lvl1pPr>
          </a:lstStyle>
          <a:p>
            <a:r>
              <a:rPr lang="en-US" dirty="0"/>
              <a:t>Expected Field Quality of MBRD1 @ Nominal Operation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B815EE6D-986B-0340-89B1-9AB5DE425C0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69075" y="614104"/>
            <a:ext cx="3679200" cy="4370500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D0970A34-B835-E93C-EB72-181B25E7F7A1}"/>
              </a:ext>
            </a:extLst>
          </p:cNvPr>
          <p:cNvGrpSpPr/>
          <p:nvPr/>
        </p:nvGrpSpPr>
        <p:grpSpPr>
          <a:xfrm>
            <a:off x="1153915" y="2825770"/>
            <a:ext cx="2742225" cy="540001"/>
            <a:chOff x="2389286" y="4577394"/>
            <a:chExt cx="2742225" cy="540001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" name="TextBox 4">
                  <a:extLst>
                    <a:ext uri="{FF2B5EF4-FFF2-40B4-BE49-F238E27FC236}">
                      <a16:creationId xmlns:a16="http://schemas.microsoft.com/office/drawing/2014/main" id="{7ABE7725-0EF9-D3BD-B23B-D65580B9D831}"/>
                    </a:ext>
                  </a:extLst>
                </p:cNvPr>
                <p:cNvSpPr txBox="1"/>
                <p:nvPr/>
              </p:nvSpPr>
              <p:spPr>
                <a:xfrm>
                  <a:off x="2525028" y="4577394"/>
                  <a:ext cx="2470741" cy="265457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0" tIns="0" rIns="0" bIns="0" numCol="1" spcCol="38100" rtlCol="0" anchor="t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</m:ctrlPr>
                          </m:sSubPr>
                          <m:e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∆</m:t>
                            </m:r>
                          </m:e>
                          <m:sub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1</m:t>
                            </m:r>
                          </m:sub>
                        </m:sSub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sym typeface="Arial"/>
                          </a:rPr>
                          <m:t>=</m:t>
                        </m:r>
                        <m:sSubSup>
                          <m:sSubSupPr>
                            <m:ctrlP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</m:ctrlPr>
                          </m:sSubSupPr>
                          <m:e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𝑀𝑒𝑎𝑠</m:t>
                            </m:r>
                          </m:e>
                          <m:sub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𝑃𝑅𝑂𝑇𝑂</m:t>
                            </m:r>
                          </m:sub>
                          <m:sup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@ </m:t>
                            </m:r>
                            <m:sSub>
                              <m:sSubPr>
                                <m:ctrlP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sym typeface="Arial"/>
                                  </a:rPr>
                                </m:ctrlPr>
                              </m:sSubPr>
                              <m:e>
                                <m: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sym typeface="Arial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sym typeface="Arial"/>
                                  </a:rPr>
                                  <m:t>𝑛𝑜𝑚</m:t>
                                </m:r>
                              </m:sub>
                            </m:sSub>
                          </m:sup>
                        </m:sSubSup>
                        <m:r>
                          <a:rPr lang="it-IT" sz="1400" i="1">
                            <a:latin typeface="Cambria Math" panose="02040503050406030204" pitchFamily="18" charset="0"/>
                          </a:rPr>
                          <m:t>−</m:t>
                        </m:r>
                        <m:sSubSup>
                          <m:sSubSupPr>
                            <m:ctrlPr>
                              <a:rPr lang="it-IT" sz="14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it-IT" sz="1400" i="1">
                                <a:latin typeface="Cambria Math" panose="02040503050406030204" pitchFamily="18" charset="0"/>
                              </a:rPr>
                              <m:t>𝑆𝑖𝑚</m:t>
                            </m:r>
                            <m:r>
                              <a:rPr lang="it-IT" sz="1400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it-IT" sz="1400" i="1">
                                <a:latin typeface="Cambria Math" panose="02040503050406030204" pitchFamily="18" charset="0"/>
                              </a:rPr>
                              <m:t>𝑃𝑅𝑂𝑇𝑂</m:t>
                            </m:r>
                          </m:sub>
                          <m:sup>
                            <m:r>
                              <a:rPr lang="it-IT" sz="1400" i="1">
                                <a:latin typeface="Cambria Math" panose="02040503050406030204" pitchFamily="18" charset="0"/>
                              </a:rPr>
                              <m:t>@ </m:t>
                            </m:r>
                            <m:sSub>
                              <m:sSubPr>
                                <m:ctrlPr>
                                  <a:rPr lang="it-IT" sz="1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sz="1400" b="0" i="1" smtClean="0">
                                    <a:latin typeface="Cambria Math" panose="02040503050406030204" pitchFamily="18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lang="it-IT" sz="1400" b="0" i="1" smtClean="0">
                                    <a:latin typeface="Cambria Math" panose="02040503050406030204" pitchFamily="18" charset="0"/>
                                  </a:rPr>
                                  <m:t>𝑛𝑜𝑚</m:t>
                                </m:r>
                              </m:sub>
                            </m:sSub>
                          </m:sup>
                        </m:sSubSup>
                      </m:oMath>
                    </m:oMathPara>
                  </a14:m>
                  <a:endParaRPr kumimoji="0" lang="en-GB" sz="14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sym typeface="Arial"/>
                  </a:endParaRPr>
                </a:p>
              </p:txBody>
            </p:sp>
          </mc:Choice>
          <mc:Fallback>
            <p:sp>
              <p:nvSpPr>
                <p:cNvPr id="5" name="TextBox 4">
                  <a:extLst>
                    <a:ext uri="{FF2B5EF4-FFF2-40B4-BE49-F238E27FC236}">
                      <a16:creationId xmlns:a16="http://schemas.microsoft.com/office/drawing/2014/main" id="{7ABE7725-0EF9-D3BD-B23B-D65580B9D83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25028" y="4577394"/>
                  <a:ext cx="2470741" cy="265457"/>
                </a:xfrm>
                <a:prstGeom prst="rect">
                  <a:avLst/>
                </a:prstGeom>
                <a:blipFill>
                  <a:blip r:embed="rId4"/>
                  <a:stretch>
                    <a:fillRect t="-2326" b="-18605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25D7CF0D-0564-7508-1FB7-9F30E852A458}"/>
                    </a:ext>
                  </a:extLst>
                </p:cNvPr>
                <p:cNvSpPr txBox="1"/>
                <p:nvPr/>
              </p:nvSpPr>
              <p:spPr>
                <a:xfrm>
                  <a:off x="2404610" y="4824693"/>
                  <a:ext cx="2623475" cy="27296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0" tIns="0" rIns="0" bIns="0" numCol="1" spcCol="38100" rtlCol="0" anchor="t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𝐸𝑋𝑃𝐸</m:t>
                        </m:r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 </m:t>
                        </m:r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𝑃𝑅𝑂𝑇𝑂</m:t>
                        </m:r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=</m:t>
                        </m:r>
                        <m:sSubSup>
                          <m:sSubSupPr>
                            <m:ctrlP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</m:ctrlPr>
                          </m:sSubSupPr>
                          <m:e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𝑆𝑖𝑚𝑢</m:t>
                            </m:r>
                          </m:e>
                          <m:sub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𝑀𝐵𝑅𝐷</m:t>
                            </m:r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1</m:t>
                            </m:r>
                          </m:sub>
                          <m:sup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@ </m:t>
                            </m:r>
                            <m:sSub>
                              <m:sSubPr>
                                <m:ctrlP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Arial"/>
                                  </a:rPr>
                                </m:ctrlPr>
                              </m:sSubPr>
                              <m:e>
                                <m: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Arial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Arial"/>
                                  </a:rPr>
                                  <m:t>𝑛𝑜𝑚</m:t>
                                </m:r>
                              </m:sub>
                            </m:sSub>
                          </m:sup>
                        </m:sSubSup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+</m:t>
                        </m:r>
                        <m:sSub>
                          <m:sSubPr>
                            <m:ctrlP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</m:ctrlPr>
                          </m:sSubPr>
                          <m:e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∆</m:t>
                            </m:r>
                          </m:e>
                          <m:sub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kumimoji="0" lang="en-GB" sz="14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sym typeface="Arial"/>
                  </a:endParaRPr>
                </a:p>
              </p:txBody>
            </p:sp>
          </mc:Choice>
          <mc:Fallback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25D7CF0D-0564-7508-1FB7-9F30E852A45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04610" y="4824693"/>
                  <a:ext cx="2623475" cy="272960"/>
                </a:xfrm>
                <a:prstGeom prst="rect">
                  <a:avLst/>
                </a:prstGeom>
                <a:blipFill>
                  <a:blip r:embed="rId5"/>
                  <a:stretch>
                    <a:fillRect l="-1163" b="-11111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A280F1DB-99BD-BDE6-7D32-8F3A06E279A8}"/>
                </a:ext>
              </a:extLst>
            </p:cNvPr>
            <p:cNvSpPr/>
            <p:nvPr/>
          </p:nvSpPr>
          <p:spPr>
            <a:xfrm>
              <a:off x="2389286" y="4577394"/>
              <a:ext cx="2742225" cy="540001"/>
            </a:xfrm>
            <a:prstGeom prst="rect">
              <a:avLst/>
            </a:prstGeom>
            <a:noFill/>
            <a:ln w="25400" cap="flat">
              <a:solidFill>
                <a:srgbClr val="0093BE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spc="0" normalizeH="0" baseline="0">
                <a:ln>
                  <a:noFill/>
                </a:ln>
                <a:effectLst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D9E988F8-A81B-3AC6-3EBD-BE6A34D57380}"/>
              </a:ext>
            </a:extLst>
          </p:cNvPr>
          <p:cNvGrpSpPr/>
          <p:nvPr/>
        </p:nvGrpSpPr>
        <p:grpSpPr>
          <a:xfrm>
            <a:off x="1153914" y="3593328"/>
            <a:ext cx="2742225" cy="542960"/>
            <a:chOff x="5513445" y="4577394"/>
            <a:chExt cx="2742225" cy="542960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F032C0D1-A0EF-FF93-7146-911943621ED2}"/>
                    </a:ext>
                  </a:extLst>
                </p:cNvPr>
                <p:cNvSpPr txBox="1"/>
                <p:nvPr/>
              </p:nvSpPr>
              <p:spPr>
                <a:xfrm>
                  <a:off x="5513445" y="4583730"/>
                  <a:ext cx="2742225" cy="23891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0" tIns="0" rIns="0" bIns="0" numCol="1" spcCol="38100" rtlCol="0" anchor="t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</m:ctrlPr>
                          </m:sSubPr>
                          <m:e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∆</m:t>
                            </m:r>
                          </m:e>
                          <m:sub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2</m:t>
                            </m:r>
                          </m:sub>
                        </m:sSub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sym typeface="Arial"/>
                          </a:rPr>
                          <m:t>=</m:t>
                        </m:r>
                        <m:sSubSup>
                          <m:sSubSupPr>
                            <m:ctrlP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</m:ctrlPr>
                          </m:sSubSupPr>
                          <m:e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𝑀𝑒𝑎𝑠</m:t>
                            </m:r>
                          </m:e>
                          <m:sub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𝑀𝐵𝑅𝐷</m:t>
                            </m:r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1</m:t>
                            </m:r>
                          </m:sub>
                          <m:sup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𝑖𝑟𝑜𝑛</m:t>
                            </m:r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 @ </m:t>
                            </m:r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𝑅𝑇</m:t>
                            </m:r>
                          </m:sup>
                        </m:sSubSup>
                        <m:r>
                          <a:rPr lang="it-IT" sz="1400" i="1">
                            <a:latin typeface="Cambria Math" panose="02040503050406030204" pitchFamily="18" charset="0"/>
                          </a:rPr>
                          <m:t>−</m:t>
                        </m:r>
                        <m:sSubSup>
                          <m:sSubSupPr>
                            <m:ctrlPr>
                              <a:rPr lang="it-IT" sz="14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it-IT" sz="1400" i="1">
                                <a:latin typeface="Cambria Math" panose="02040503050406030204" pitchFamily="18" charset="0"/>
                              </a:rPr>
                              <m:t>𝑆𝑖𝑚</m:t>
                            </m:r>
                            <m:r>
                              <a:rPr lang="it-IT" sz="1400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it-IT" sz="1400" b="0" i="1" smtClean="0">
                                <a:latin typeface="Cambria Math" panose="02040503050406030204" pitchFamily="18" charset="0"/>
                              </a:rPr>
                              <m:t>𝑀𝐵𝑅𝐷</m:t>
                            </m:r>
                            <m:r>
                              <a:rPr lang="it-IT" sz="14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it-IT" sz="1400" b="0" i="1" smtClean="0">
                                <a:latin typeface="Cambria Math" panose="02040503050406030204" pitchFamily="18" charset="0"/>
                              </a:rPr>
                              <m:t>𝑖𝑟𝑜𝑛</m:t>
                            </m:r>
                            <m:r>
                              <a:rPr lang="it-IT" sz="1400" b="0" i="1" smtClean="0">
                                <a:latin typeface="Cambria Math" panose="02040503050406030204" pitchFamily="18" charset="0"/>
                              </a:rPr>
                              <m:t> @ </m:t>
                            </m:r>
                            <m:r>
                              <a:rPr lang="it-IT" sz="1400" b="0" i="1" smtClean="0">
                                <a:latin typeface="Cambria Math" panose="02040503050406030204" pitchFamily="18" charset="0"/>
                              </a:rPr>
                              <m:t>𝑅𝑇</m:t>
                            </m:r>
                          </m:sup>
                        </m:sSubSup>
                      </m:oMath>
                    </m:oMathPara>
                  </a14:m>
                  <a:endParaRPr kumimoji="0" lang="en-GB" sz="14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sym typeface="Arial"/>
                  </a:endParaRPr>
                </a:p>
              </p:txBody>
            </p:sp>
          </mc:Choice>
          <mc:Fallback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F032C0D1-A0EF-FF93-7146-911943621ED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13445" y="4583730"/>
                  <a:ext cx="2742225" cy="238912"/>
                </a:xfrm>
                <a:prstGeom prst="rect">
                  <a:avLst/>
                </a:prstGeom>
                <a:blipFill>
                  <a:blip r:embed="rId6"/>
                  <a:stretch>
                    <a:fillRect l="-889" b="-15000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96F5DB3B-22D9-08B7-18F2-60BD0468A876}"/>
                    </a:ext>
                  </a:extLst>
                </p:cNvPr>
                <p:cNvSpPr txBox="1"/>
                <p:nvPr/>
              </p:nvSpPr>
              <p:spPr>
                <a:xfrm>
                  <a:off x="5562978" y="4847394"/>
                  <a:ext cx="2554930" cy="27296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0" tIns="0" rIns="0" bIns="0" numCol="1" spcCol="38100" rtlCol="0" anchor="t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𝐸𝑋𝑃𝐸</m:t>
                        </m:r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 </m:t>
                        </m:r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𝑆𝐸𝑅𝐼𝐸</m:t>
                        </m:r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=</m:t>
                        </m:r>
                        <m:sSubSup>
                          <m:sSubSupPr>
                            <m:ctrlP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</m:ctrlPr>
                          </m:sSubSupPr>
                          <m:e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𝑆𝑖𝑚𝑢</m:t>
                            </m:r>
                          </m:e>
                          <m:sub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𝑀𝐵𝑅𝐷</m:t>
                            </m:r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1</m:t>
                            </m:r>
                          </m:sub>
                          <m:sup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@ </m:t>
                            </m:r>
                            <m:sSub>
                              <m:sSubPr>
                                <m:ctrlP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Arial"/>
                                  </a:rPr>
                                </m:ctrlPr>
                              </m:sSubPr>
                              <m:e>
                                <m: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Arial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Arial"/>
                                  </a:rPr>
                                  <m:t>𝑛𝑜𝑚</m:t>
                                </m:r>
                              </m:sub>
                            </m:sSub>
                          </m:sup>
                        </m:sSubSup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+</m:t>
                        </m:r>
                        <m:sSub>
                          <m:sSubPr>
                            <m:ctrlP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</m:ctrlPr>
                          </m:sSubPr>
                          <m:e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∆</m:t>
                            </m:r>
                          </m:e>
                          <m:sub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kumimoji="0" lang="en-GB" sz="14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sym typeface="Arial"/>
                  </a:endParaRPr>
                </a:p>
              </p:txBody>
            </p:sp>
          </mc:Choice>
          <mc:Fallback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96F5DB3B-22D9-08B7-18F2-60BD0468A87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62978" y="4847394"/>
                  <a:ext cx="2554930" cy="272960"/>
                </a:xfrm>
                <a:prstGeom prst="rect">
                  <a:avLst/>
                </a:prstGeom>
                <a:blipFill>
                  <a:blip r:embed="rId7"/>
                  <a:stretch>
                    <a:fillRect l="-1190" t="-2222" b="-11111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2901B97-DAD5-285D-67A7-5C39A41E3C93}"/>
                </a:ext>
              </a:extLst>
            </p:cNvPr>
            <p:cNvSpPr/>
            <p:nvPr/>
          </p:nvSpPr>
          <p:spPr>
            <a:xfrm>
              <a:off x="5513445" y="4577394"/>
              <a:ext cx="2742225" cy="540001"/>
            </a:xfrm>
            <a:prstGeom prst="rect">
              <a:avLst/>
            </a:prstGeom>
            <a:noFill/>
            <a:ln w="25400" cap="flat">
              <a:solidFill>
                <a:srgbClr val="0093BE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spc="0" normalizeH="0" baseline="0">
                <a:ln>
                  <a:noFill/>
                </a:ln>
                <a:effectLst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43492882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602048-FE37-D115-4932-171E87791D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 Box 2">
            <a:extLst>
              <a:ext uri="{FF2B5EF4-FFF2-40B4-BE49-F238E27FC236}">
                <a16:creationId xmlns:a16="http://schemas.microsoft.com/office/drawing/2014/main" id="{3BAD2EB4-9D15-4F5B-A8C3-CAD37291A6C4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8919799" y="4864448"/>
            <a:ext cx="127001" cy="17281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8</a:t>
            </a:fld>
            <a:endParaRPr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46A11F7-4A81-0F9E-1570-DD2D6620BE1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11999" y="-2161"/>
            <a:ext cx="7920002" cy="540001"/>
          </a:xfrm>
          <a:prstGeom prst="rect">
            <a:avLst/>
          </a:prstGeom>
        </p:spPr>
        <p:txBody>
          <a:bodyPr>
            <a:noAutofit/>
          </a:bodyPr>
          <a:lstStyle>
            <a:lvl1pPr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  <a:tab pos="5283200" algn="l"/>
                <a:tab pos="5600700" algn="l"/>
                <a:tab pos="5905500" algn="l"/>
              </a:tabLst>
            </a:lvl1pPr>
          </a:lstStyle>
          <a:p>
            <a:r>
              <a:rPr lang="en-US" dirty="0"/>
              <a:t>MBRD2</a:t>
            </a:r>
          </a:p>
        </p:txBody>
      </p:sp>
      <p:sp>
        <p:nvSpPr>
          <p:cNvPr id="3" name="Text Box 2">
            <a:extLst>
              <a:ext uri="{FF2B5EF4-FFF2-40B4-BE49-F238E27FC236}">
                <a16:creationId xmlns:a16="http://schemas.microsoft.com/office/drawing/2014/main" id="{21D27E3D-74AE-6EF7-07FB-DD2AF9CBCAE9}"/>
              </a:ext>
            </a:extLst>
          </p:cNvPr>
          <p:cNvSpPr txBox="1">
            <a:spLocks/>
          </p:cNvSpPr>
          <p:nvPr/>
        </p:nvSpPr>
        <p:spPr>
          <a:xfrm>
            <a:off x="8919799" y="4864448"/>
            <a:ext cx="127001" cy="1728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b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2286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743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3200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3657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86CB4B4D-7CA3-9044-876B-883B54F8677D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6" name="CERN/INFN Agreements…">
            <a:extLst>
              <a:ext uri="{FF2B5EF4-FFF2-40B4-BE49-F238E27FC236}">
                <a16:creationId xmlns:a16="http://schemas.microsoft.com/office/drawing/2014/main" id="{46F375EA-66BB-5E72-30E6-DDBA9A3EC74C}"/>
              </a:ext>
            </a:extLst>
          </p:cNvPr>
          <p:cNvSpPr txBox="1">
            <a:spLocks/>
          </p:cNvSpPr>
          <p:nvPr/>
        </p:nvSpPr>
        <p:spPr>
          <a:xfrm>
            <a:off x="2461888" y="835454"/>
            <a:ext cx="1080000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marL="254000" marR="0" indent="-2540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1pPr>
            <a:lvl2pPr marL="4064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0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2pPr>
            <a:lvl3pPr marL="6096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3pPr>
            <a:lvl4pPr marL="8128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4pPr>
            <a:lvl5pPr marL="10160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5pPr>
            <a:lvl6pPr marL="25374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6pPr>
            <a:lvl7pPr marL="29946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7pPr>
            <a:lvl8pPr marL="34518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8pPr>
            <a:lvl9pPr marL="39090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9pPr>
          </a:lstStyle>
          <a:p>
            <a:pPr marL="0" lvl="1" indent="0" algn="ctr" hangingPunct="1">
              <a:buClr>
                <a:srgbClr val="C00000"/>
              </a:buClr>
              <a:buSzPct val="140000"/>
              <a:buNone/>
            </a:pPr>
            <a:r>
              <a:rPr lang="en-US" sz="1800" b="1" dirty="0">
                <a:solidFill>
                  <a:srgbClr val="0093BE"/>
                </a:solidFill>
              </a:rPr>
              <a:t>Shimming2</a:t>
            </a:r>
          </a:p>
        </p:txBody>
      </p:sp>
      <p:sp>
        <p:nvSpPr>
          <p:cNvPr id="7" name="CERN/INFN Agreements…">
            <a:extLst>
              <a:ext uri="{FF2B5EF4-FFF2-40B4-BE49-F238E27FC236}">
                <a16:creationId xmlns:a16="http://schemas.microsoft.com/office/drawing/2014/main" id="{2D1AD4BE-EDAD-5B65-B530-859CE3EE42BD}"/>
              </a:ext>
            </a:extLst>
          </p:cNvPr>
          <p:cNvSpPr txBox="1">
            <a:spLocks/>
          </p:cNvSpPr>
          <p:nvPr/>
        </p:nvSpPr>
        <p:spPr>
          <a:xfrm>
            <a:off x="5454472" y="835454"/>
            <a:ext cx="1080000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marL="254000" marR="0" indent="-2540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1pPr>
            <a:lvl2pPr marL="4064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0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2pPr>
            <a:lvl3pPr marL="6096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3pPr>
            <a:lvl4pPr marL="8128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4pPr>
            <a:lvl5pPr marL="10160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5pPr>
            <a:lvl6pPr marL="25374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6pPr>
            <a:lvl7pPr marL="29946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7pPr>
            <a:lvl8pPr marL="34518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8pPr>
            <a:lvl9pPr marL="39090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9pPr>
          </a:lstStyle>
          <a:p>
            <a:pPr marL="0" lvl="1" indent="0" algn="ctr" hangingPunct="1">
              <a:buClr>
                <a:srgbClr val="C00000"/>
              </a:buClr>
              <a:buSzPct val="140000"/>
              <a:buNone/>
            </a:pPr>
            <a:r>
              <a:rPr lang="en-US" sz="1800" b="1" dirty="0">
                <a:solidFill>
                  <a:srgbClr val="0093BE"/>
                </a:solidFill>
              </a:rPr>
              <a:t>Shimming2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F877905-D3BA-AA1C-4A59-15719C33E7DD}"/>
              </a:ext>
            </a:extLst>
          </p:cNvPr>
          <p:cNvGrpSpPr/>
          <p:nvPr/>
        </p:nvGrpSpPr>
        <p:grpSpPr>
          <a:xfrm>
            <a:off x="4220226" y="4495707"/>
            <a:ext cx="1383649" cy="276999"/>
            <a:chOff x="2428298" y="4495707"/>
            <a:chExt cx="1383649" cy="276999"/>
          </a:xfrm>
        </p:grpSpPr>
        <p:cxnSp>
          <p:nvCxnSpPr>
            <p:cNvPr id="11" name="Connettore diritto 16">
              <a:extLst>
                <a:ext uri="{FF2B5EF4-FFF2-40B4-BE49-F238E27FC236}">
                  <a16:creationId xmlns:a16="http://schemas.microsoft.com/office/drawing/2014/main" id="{E914F9A6-C344-20CE-B3F7-596DA160861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428298" y="4634206"/>
              <a:ext cx="504000" cy="0"/>
            </a:xfrm>
            <a:prstGeom prst="line">
              <a:avLst/>
            </a:prstGeom>
            <a:ln w="38100">
              <a:solidFill>
                <a:srgbClr val="92D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06641E47-4CB9-64CA-24CD-C1E011CE2CEF}"/>
                    </a:ext>
                  </a:extLst>
                </p:cNvPr>
                <p:cNvSpPr txBox="1"/>
                <p:nvPr/>
              </p:nvSpPr>
              <p:spPr>
                <a:xfrm>
                  <a:off x="2939144" y="4495707"/>
                  <a:ext cx="872803" cy="276999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0" tIns="0" rIns="0" bIns="0" numCol="1" spcCol="38100" rtlCol="0" anchor="t">
                  <a:spAutoFit/>
                </a:bodyPr>
                <a:lstStyle/>
                <a:p>
                  <a:pPr marL="0" marR="0" indent="0" algn="l" defTabSz="4572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50.8 </m:t>
                        </m:r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𝜇</m:t>
                        </m:r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𝑚</m:t>
                        </m:r>
                      </m:oMath>
                    </m:oMathPara>
                  </a14:m>
                  <a:endParaRPr kumimoji="0" lang="en-GB" sz="18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mc:Choice>
          <mc:Fallback xmlns="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06641E47-4CB9-64CA-24CD-C1E011CE2CE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39144" y="4495707"/>
                  <a:ext cx="872803" cy="276999"/>
                </a:xfrm>
                <a:prstGeom prst="rect">
                  <a:avLst/>
                </a:prstGeom>
                <a:blipFill>
                  <a:blip r:embed="rId3"/>
                  <a:stretch>
                    <a:fillRect l="-5594" r="-6294" b="-23913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35444600-4762-DEEE-EF97-3704F8ABD0CE}"/>
              </a:ext>
            </a:extLst>
          </p:cNvPr>
          <p:cNvGrpSpPr/>
          <p:nvPr/>
        </p:nvGrpSpPr>
        <p:grpSpPr>
          <a:xfrm>
            <a:off x="5701212" y="4493518"/>
            <a:ext cx="1383649" cy="276999"/>
            <a:chOff x="2428298" y="4495707"/>
            <a:chExt cx="1383649" cy="276999"/>
          </a:xfrm>
        </p:grpSpPr>
        <p:cxnSp>
          <p:nvCxnSpPr>
            <p:cNvPr id="14" name="Connettore diritto 16">
              <a:extLst>
                <a:ext uri="{FF2B5EF4-FFF2-40B4-BE49-F238E27FC236}">
                  <a16:creationId xmlns:a16="http://schemas.microsoft.com/office/drawing/2014/main" id="{C2374BF3-464F-616C-A6B8-A90FF518ABA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428298" y="4634206"/>
              <a:ext cx="504000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B4B842A9-20D4-58B4-A6CC-AB4C6D4A8D38}"/>
                    </a:ext>
                  </a:extLst>
                </p:cNvPr>
                <p:cNvSpPr txBox="1"/>
                <p:nvPr/>
              </p:nvSpPr>
              <p:spPr>
                <a:xfrm>
                  <a:off x="2939144" y="4495707"/>
                  <a:ext cx="872803" cy="276999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0" tIns="0" rIns="0" bIns="0" numCol="1" spcCol="38100" rtlCol="0" anchor="t">
                  <a:spAutoFit/>
                </a:bodyPr>
                <a:lstStyle/>
                <a:p>
                  <a:pPr marL="0" marR="0" indent="0" algn="l" defTabSz="4572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7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6</m:t>
                        </m:r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.2 </m:t>
                        </m:r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𝜇</m:t>
                        </m:r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𝑚</m:t>
                        </m:r>
                      </m:oMath>
                    </m:oMathPara>
                  </a14:m>
                  <a:endParaRPr kumimoji="0" lang="en-GB" sz="18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mc:Choice>
          <mc:Fallback xmlns="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B4B842A9-20D4-58B4-A6CC-AB4C6D4A8D3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39144" y="4495707"/>
                  <a:ext cx="872803" cy="276999"/>
                </a:xfrm>
                <a:prstGeom prst="rect">
                  <a:avLst/>
                </a:prstGeom>
                <a:blipFill>
                  <a:blip r:embed="rId4"/>
                  <a:stretch>
                    <a:fillRect l="-4895" r="-6294" b="-23913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36C9FED-5E46-6388-B8AB-7F9ABCC45A4D}"/>
              </a:ext>
            </a:extLst>
          </p:cNvPr>
          <p:cNvGrpSpPr/>
          <p:nvPr/>
        </p:nvGrpSpPr>
        <p:grpSpPr>
          <a:xfrm>
            <a:off x="7182198" y="4500893"/>
            <a:ext cx="1335559" cy="276999"/>
            <a:chOff x="2428298" y="4495707"/>
            <a:chExt cx="1335559" cy="276999"/>
          </a:xfrm>
        </p:grpSpPr>
        <p:cxnSp>
          <p:nvCxnSpPr>
            <p:cNvPr id="17" name="Connettore diritto 16">
              <a:extLst>
                <a:ext uri="{FF2B5EF4-FFF2-40B4-BE49-F238E27FC236}">
                  <a16:creationId xmlns:a16="http://schemas.microsoft.com/office/drawing/2014/main" id="{F7661CFE-398A-A8FA-B07E-E18BCF8513A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428298" y="4634206"/>
              <a:ext cx="504000" cy="0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ECC94B43-D1D3-4225-A1F7-03A3A053CE72}"/>
                    </a:ext>
                  </a:extLst>
                </p:cNvPr>
                <p:cNvSpPr txBox="1"/>
                <p:nvPr/>
              </p:nvSpPr>
              <p:spPr>
                <a:xfrm>
                  <a:off x="2939144" y="4495707"/>
                  <a:ext cx="824713" cy="276999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0" tIns="0" rIns="0" bIns="0" numCol="1" spcCol="38100" rtlCol="0" anchor="t">
                  <a:spAutoFit/>
                </a:bodyPr>
                <a:lstStyle/>
                <a:p>
                  <a:pPr marL="0" marR="0" indent="0" algn="l" defTabSz="4572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27</m:t>
                        </m:r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 </m:t>
                        </m:r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𝜇</m:t>
                        </m:r>
                        <m:r>
                          <a:rPr kumimoji="0" lang="it-IT" sz="1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𝑚</m:t>
                        </m:r>
                      </m:oMath>
                    </m:oMathPara>
                  </a14:m>
                  <a:endParaRPr kumimoji="0" lang="en-GB" sz="18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mc:Choice>
          <mc:Fallback xmlns="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ECC94B43-D1D3-4225-A1F7-03A3A053CE7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39144" y="4495707"/>
                  <a:ext cx="824713" cy="276999"/>
                </a:xfrm>
                <a:prstGeom prst="rect">
                  <a:avLst/>
                </a:prstGeom>
                <a:blipFill>
                  <a:blip r:embed="rId5"/>
                  <a:stretch>
                    <a:fillRect l="-5926" r="-5926" b="-23913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16D09AD8-FA9F-FD19-5D38-12A16A911116}"/>
              </a:ext>
            </a:extLst>
          </p:cNvPr>
          <p:cNvGrpSpPr/>
          <p:nvPr/>
        </p:nvGrpSpPr>
        <p:grpSpPr>
          <a:xfrm>
            <a:off x="1579416" y="1229858"/>
            <a:ext cx="2844945" cy="2816221"/>
            <a:chOff x="1579416" y="1229858"/>
            <a:chExt cx="2844945" cy="2816221"/>
          </a:xfrm>
        </p:grpSpPr>
        <p:pic>
          <p:nvPicPr>
            <p:cNvPr id="68" name="Immagine 29">
              <a:extLst>
                <a:ext uri="{FF2B5EF4-FFF2-40B4-BE49-F238E27FC236}">
                  <a16:creationId xmlns:a16="http://schemas.microsoft.com/office/drawing/2014/main" id="{479CEDF1-F705-BAA4-39F4-8BCAE257F1D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79416" y="1274079"/>
              <a:ext cx="2844945" cy="2772000"/>
            </a:xfrm>
            <a:prstGeom prst="rect">
              <a:avLst/>
            </a:prstGeom>
            <a:effectLst>
              <a:outerShdw blurRad="254000" dist="127000" dir="2700000" algn="ctr" rotWithShape="0">
                <a:srgbClr val="000000">
                  <a:alpha val="40000"/>
                </a:srgbClr>
              </a:outerShdw>
            </a:effectLst>
          </p:spPr>
        </p:pic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7888E111-A44E-384B-5228-0BC456196608}"/>
                </a:ext>
              </a:extLst>
            </p:cNvPr>
            <p:cNvGrpSpPr/>
            <p:nvPr/>
          </p:nvGrpSpPr>
          <p:grpSpPr>
            <a:xfrm>
              <a:off x="3122531" y="1229858"/>
              <a:ext cx="129773" cy="365071"/>
              <a:chOff x="1699200" y="1263600"/>
              <a:chExt cx="129773" cy="365071"/>
            </a:xfrm>
          </p:grpSpPr>
          <p:cxnSp>
            <p:nvCxnSpPr>
              <p:cNvPr id="78" name="Connettore diritto 16">
                <a:extLst>
                  <a:ext uri="{FF2B5EF4-FFF2-40B4-BE49-F238E27FC236}">
                    <a16:creationId xmlns:a16="http://schemas.microsoft.com/office/drawing/2014/main" id="{AF74A3D0-EEDC-ABB2-EC71-A283FF2CB679}"/>
                  </a:ext>
                </a:extLst>
              </p:cNvPr>
              <p:cNvCxnSpPr>
                <a:cxnSpLocks/>
              </p:cNvCxnSpPr>
              <p:nvPr/>
            </p:nvCxnSpPr>
            <p:spPr>
              <a:xfrm rot="-4380000" flipH="1">
                <a:off x="1666973" y="1466671"/>
                <a:ext cx="324000" cy="0"/>
              </a:xfrm>
              <a:prstGeom prst="line">
                <a:avLst/>
              </a:prstGeom>
              <a:ln w="38100">
                <a:solidFill>
                  <a:srgbClr val="0070C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9" name="Connettore diritto 16">
                <a:extLst>
                  <a:ext uri="{FF2B5EF4-FFF2-40B4-BE49-F238E27FC236}">
                    <a16:creationId xmlns:a16="http://schemas.microsoft.com/office/drawing/2014/main" id="{DAC3B7AD-000E-AF1E-D747-D5CEA0ECBEF6}"/>
                  </a:ext>
                </a:extLst>
              </p:cNvPr>
              <p:cNvCxnSpPr>
                <a:cxnSpLocks/>
              </p:cNvCxnSpPr>
              <p:nvPr/>
            </p:nvCxnSpPr>
            <p:spPr>
              <a:xfrm rot="-4380000" flipH="1">
                <a:off x="1623600" y="1454400"/>
                <a:ext cx="324000" cy="0"/>
              </a:xfrm>
              <a:prstGeom prst="line">
                <a:avLst/>
              </a:prstGeom>
              <a:ln w="38100">
                <a:solidFill>
                  <a:srgbClr val="0070C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0" name="Connettore diritto 16">
                <a:extLst>
                  <a:ext uri="{FF2B5EF4-FFF2-40B4-BE49-F238E27FC236}">
                    <a16:creationId xmlns:a16="http://schemas.microsoft.com/office/drawing/2014/main" id="{74829C49-618E-0BF6-F6BF-B5BAF989C1FE}"/>
                  </a:ext>
                </a:extLst>
              </p:cNvPr>
              <p:cNvCxnSpPr>
                <a:cxnSpLocks/>
              </p:cNvCxnSpPr>
              <p:nvPr/>
            </p:nvCxnSpPr>
            <p:spPr>
              <a:xfrm rot="-4380000" flipH="1">
                <a:off x="1582336" y="1439315"/>
                <a:ext cx="324000" cy="0"/>
              </a:xfrm>
              <a:prstGeom prst="line">
                <a:avLst/>
              </a:prstGeom>
              <a:ln w="38100">
                <a:solidFill>
                  <a:srgbClr val="0070C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1" name="Connettore diritto 16">
                <a:extLst>
                  <a:ext uri="{FF2B5EF4-FFF2-40B4-BE49-F238E27FC236}">
                    <a16:creationId xmlns:a16="http://schemas.microsoft.com/office/drawing/2014/main" id="{9FAE2131-1CB2-6970-6557-6D3155231CAF}"/>
                  </a:ext>
                </a:extLst>
              </p:cNvPr>
              <p:cNvCxnSpPr>
                <a:cxnSpLocks/>
              </p:cNvCxnSpPr>
              <p:nvPr/>
            </p:nvCxnSpPr>
            <p:spPr>
              <a:xfrm rot="-4380000" flipH="1">
                <a:off x="1537200" y="1425600"/>
                <a:ext cx="324000" cy="0"/>
              </a:xfrm>
              <a:prstGeom prst="line">
                <a:avLst/>
              </a:prstGeom>
              <a:ln w="38100">
                <a:solidFill>
                  <a:srgbClr val="FFC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70" name="Connettore diritto 16">
              <a:extLst>
                <a:ext uri="{FF2B5EF4-FFF2-40B4-BE49-F238E27FC236}">
                  <a16:creationId xmlns:a16="http://schemas.microsoft.com/office/drawing/2014/main" id="{09527B58-26E1-657F-8979-C37908B9ECF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085641" y="2655481"/>
              <a:ext cx="324000" cy="0"/>
            </a:xfrm>
            <a:prstGeom prst="line">
              <a:avLst/>
            </a:prstGeom>
            <a:ln w="38100">
              <a:solidFill>
                <a:srgbClr val="92D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8" name="CERN/INFN Agreements…">
              <a:extLst>
                <a:ext uri="{FF2B5EF4-FFF2-40B4-BE49-F238E27FC236}">
                  <a16:creationId xmlns:a16="http://schemas.microsoft.com/office/drawing/2014/main" id="{CE37F3BA-9B1A-B395-F9B6-83B8C08C74D9}"/>
                </a:ext>
              </a:extLst>
            </p:cNvPr>
            <p:cNvSpPr txBox="1">
              <a:spLocks/>
            </p:cNvSpPr>
            <p:nvPr/>
          </p:nvSpPr>
          <p:spPr>
            <a:xfrm>
              <a:off x="2731888" y="2521580"/>
              <a:ext cx="540000" cy="27699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  </a:ext>
            </a:extLst>
          </p:spPr>
          <p:txBody>
            <a:bodyPr wrap="square" lIns="0" tIns="0" rIns="0" bIns="0">
              <a:spAutoFit/>
            </a:bodyPr>
            <a:lstStyle>
              <a:lvl1pPr marL="254000" marR="0" indent="-2540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1pPr>
              <a:lvl2pPr marL="4064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0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2pPr>
              <a:lvl3pPr marL="6096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3pPr>
              <a:lvl4pPr marL="8128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4pPr>
              <a:lvl5pPr marL="10160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5pPr>
              <a:lvl6pPr marL="25374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6pPr>
              <a:lvl7pPr marL="29946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7pPr>
              <a:lvl8pPr marL="34518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8pPr>
              <a:lvl9pPr marL="39090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9pPr>
            </a:lstStyle>
            <a:p>
              <a:pPr marL="0" lvl="1" indent="0" algn="ctr" hangingPunct="1">
                <a:buClr>
                  <a:srgbClr val="C00000"/>
                </a:buClr>
                <a:buSzPct val="140000"/>
                <a:buNone/>
              </a:pPr>
              <a:r>
                <a:rPr lang="en-US" sz="1800" b="1" dirty="0">
                  <a:solidFill>
                    <a:srgbClr val="0093BE"/>
                  </a:solidFill>
                </a:rPr>
                <a:t>AP04</a:t>
              </a:r>
            </a:p>
          </p:txBody>
        </p:sp>
        <p:sp>
          <p:nvSpPr>
            <p:cNvPr id="100" name="CERN/INFN Agreements…">
              <a:extLst>
                <a:ext uri="{FF2B5EF4-FFF2-40B4-BE49-F238E27FC236}">
                  <a16:creationId xmlns:a16="http://schemas.microsoft.com/office/drawing/2014/main" id="{378FBA5D-69C6-1766-6643-9D18A19B8DBB}"/>
                </a:ext>
              </a:extLst>
            </p:cNvPr>
            <p:cNvSpPr txBox="1">
              <a:spLocks/>
            </p:cNvSpPr>
            <p:nvPr/>
          </p:nvSpPr>
          <p:spPr>
            <a:xfrm>
              <a:off x="2731888" y="1803650"/>
              <a:ext cx="540000" cy="21544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  </a:ext>
            </a:extLst>
          </p:spPr>
          <p:txBody>
            <a:bodyPr wrap="square" lIns="0" tIns="0" rIns="0" bIns="0">
              <a:spAutoFit/>
            </a:bodyPr>
            <a:lstStyle>
              <a:lvl1pPr marL="254000" marR="0" indent="-2540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1pPr>
              <a:lvl2pPr marL="4064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0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2pPr>
              <a:lvl3pPr marL="6096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3pPr>
              <a:lvl4pPr marL="8128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4pPr>
              <a:lvl5pPr marL="10160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5pPr>
              <a:lvl6pPr marL="25374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6pPr>
              <a:lvl7pPr marL="29946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7pPr>
              <a:lvl8pPr marL="34518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8pPr>
              <a:lvl9pPr marL="39090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9pPr>
            </a:lstStyle>
            <a:p>
              <a:pPr marL="0" lvl="1" indent="0" algn="ctr" hangingPunct="1">
                <a:buClr>
                  <a:srgbClr val="C00000"/>
                </a:buClr>
                <a:buSzPct val="140000"/>
                <a:buNone/>
              </a:pPr>
              <a:r>
                <a:rPr lang="en-US" sz="1400" b="1" dirty="0"/>
                <a:t>BS06</a:t>
              </a:r>
            </a:p>
          </p:txBody>
        </p:sp>
        <p:sp>
          <p:nvSpPr>
            <p:cNvPr id="101" name="CERN/INFN Agreements…">
              <a:extLst>
                <a:ext uri="{FF2B5EF4-FFF2-40B4-BE49-F238E27FC236}">
                  <a16:creationId xmlns:a16="http://schemas.microsoft.com/office/drawing/2014/main" id="{89AA8CCC-FBCB-FF07-5AFC-BF9B8A2B2AD2}"/>
                </a:ext>
              </a:extLst>
            </p:cNvPr>
            <p:cNvSpPr txBox="1">
              <a:spLocks/>
            </p:cNvSpPr>
            <p:nvPr/>
          </p:nvSpPr>
          <p:spPr>
            <a:xfrm>
              <a:off x="2731888" y="3301065"/>
              <a:ext cx="540000" cy="21544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  </a:ext>
            </a:extLst>
          </p:spPr>
          <p:txBody>
            <a:bodyPr wrap="square" lIns="0" tIns="0" rIns="0" bIns="0">
              <a:spAutoFit/>
            </a:bodyPr>
            <a:lstStyle>
              <a:lvl1pPr marL="254000" marR="0" indent="-2540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1pPr>
              <a:lvl2pPr marL="4064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0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2pPr>
              <a:lvl3pPr marL="6096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3pPr>
              <a:lvl4pPr marL="8128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4pPr>
              <a:lvl5pPr marL="10160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5pPr>
              <a:lvl6pPr marL="25374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6pPr>
              <a:lvl7pPr marL="29946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7pPr>
              <a:lvl8pPr marL="34518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8pPr>
              <a:lvl9pPr marL="39090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9pPr>
            </a:lstStyle>
            <a:p>
              <a:pPr marL="0" lvl="1" indent="0" algn="ctr" hangingPunct="1">
                <a:buClr>
                  <a:srgbClr val="C00000"/>
                </a:buClr>
                <a:buSzPct val="140000"/>
                <a:buNone/>
              </a:pPr>
              <a:r>
                <a:rPr lang="en-US" sz="1400" b="1" dirty="0"/>
                <a:t>AS06</a:t>
              </a:r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BAD04713-F17B-1A7D-025F-58D483D3DD4D}"/>
              </a:ext>
            </a:extLst>
          </p:cNvPr>
          <p:cNvGrpSpPr/>
          <p:nvPr/>
        </p:nvGrpSpPr>
        <p:grpSpPr>
          <a:xfrm>
            <a:off x="4572000" y="1222676"/>
            <a:ext cx="2844945" cy="2823403"/>
            <a:chOff x="4572000" y="1222676"/>
            <a:chExt cx="2844945" cy="2823403"/>
          </a:xfrm>
        </p:grpSpPr>
        <p:pic>
          <p:nvPicPr>
            <p:cNvPr id="23" name="Immagine 29">
              <a:extLst>
                <a:ext uri="{FF2B5EF4-FFF2-40B4-BE49-F238E27FC236}">
                  <a16:creationId xmlns:a16="http://schemas.microsoft.com/office/drawing/2014/main" id="{C6C04429-F4C9-CA16-D9CF-43B7CB939A2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2000" y="1274079"/>
              <a:ext cx="2844945" cy="2772000"/>
            </a:xfrm>
            <a:prstGeom prst="rect">
              <a:avLst/>
            </a:prstGeom>
            <a:effectLst>
              <a:outerShdw blurRad="254000" dist="127000" dir="2700000" algn="ctr" rotWithShape="0">
                <a:srgbClr val="000000">
                  <a:alpha val="40000"/>
                </a:srgbClr>
              </a:outerShdw>
            </a:effectLst>
          </p:spPr>
        </p:pic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A4808F8D-C2DE-1CE2-D230-8987C261766A}"/>
                </a:ext>
              </a:extLst>
            </p:cNvPr>
            <p:cNvGrpSpPr/>
            <p:nvPr/>
          </p:nvGrpSpPr>
          <p:grpSpPr>
            <a:xfrm>
              <a:off x="6118499" y="1222676"/>
              <a:ext cx="129773" cy="365071"/>
              <a:chOff x="1699200" y="1263600"/>
              <a:chExt cx="129773" cy="365071"/>
            </a:xfrm>
          </p:grpSpPr>
          <p:cxnSp>
            <p:nvCxnSpPr>
              <p:cNvPr id="64" name="Connettore diritto 16">
                <a:extLst>
                  <a:ext uri="{FF2B5EF4-FFF2-40B4-BE49-F238E27FC236}">
                    <a16:creationId xmlns:a16="http://schemas.microsoft.com/office/drawing/2014/main" id="{BED45D58-FF86-9C74-32E6-F70B53B29211}"/>
                  </a:ext>
                </a:extLst>
              </p:cNvPr>
              <p:cNvCxnSpPr>
                <a:cxnSpLocks/>
              </p:cNvCxnSpPr>
              <p:nvPr/>
            </p:nvCxnSpPr>
            <p:spPr>
              <a:xfrm rot="-4380000" flipH="1">
                <a:off x="1666973" y="1466671"/>
                <a:ext cx="324000" cy="0"/>
              </a:xfrm>
              <a:prstGeom prst="line">
                <a:avLst/>
              </a:prstGeom>
              <a:ln w="38100">
                <a:solidFill>
                  <a:srgbClr val="0070C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5" name="Connettore diritto 16">
                <a:extLst>
                  <a:ext uri="{FF2B5EF4-FFF2-40B4-BE49-F238E27FC236}">
                    <a16:creationId xmlns:a16="http://schemas.microsoft.com/office/drawing/2014/main" id="{09CF5E3A-8D38-85A9-68EC-5B1381287283}"/>
                  </a:ext>
                </a:extLst>
              </p:cNvPr>
              <p:cNvCxnSpPr>
                <a:cxnSpLocks/>
              </p:cNvCxnSpPr>
              <p:nvPr/>
            </p:nvCxnSpPr>
            <p:spPr>
              <a:xfrm rot="-4380000" flipH="1">
                <a:off x="1623600" y="1454400"/>
                <a:ext cx="324000" cy="0"/>
              </a:xfrm>
              <a:prstGeom prst="line">
                <a:avLst/>
              </a:prstGeom>
              <a:ln w="38100">
                <a:solidFill>
                  <a:srgbClr val="0070C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6" name="Connettore diritto 16">
                <a:extLst>
                  <a:ext uri="{FF2B5EF4-FFF2-40B4-BE49-F238E27FC236}">
                    <a16:creationId xmlns:a16="http://schemas.microsoft.com/office/drawing/2014/main" id="{7B43B292-F5EB-F5CD-A380-682B50C87997}"/>
                  </a:ext>
                </a:extLst>
              </p:cNvPr>
              <p:cNvCxnSpPr>
                <a:cxnSpLocks/>
              </p:cNvCxnSpPr>
              <p:nvPr/>
            </p:nvCxnSpPr>
            <p:spPr>
              <a:xfrm rot="-4380000" flipH="1">
                <a:off x="1582336" y="1439315"/>
                <a:ext cx="324000" cy="0"/>
              </a:xfrm>
              <a:prstGeom prst="line">
                <a:avLst/>
              </a:prstGeom>
              <a:ln w="38100">
                <a:solidFill>
                  <a:srgbClr val="0070C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7" name="Connettore diritto 16">
                <a:extLst>
                  <a:ext uri="{FF2B5EF4-FFF2-40B4-BE49-F238E27FC236}">
                    <a16:creationId xmlns:a16="http://schemas.microsoft.com/office/drawing/2014/main" id="{8D950C41-4AA2-A6F6-652A-2B187F5604BB}"/>
                  </a:ext>
                </a:extLst>
              </p:cNvPr>
              <p:cNvCxnSpPr>
                <a:cxnSpLocks/>
              </p:cNvCxnSpPr>
              <p:nvPr/>
            </p:nvCxnSpPr>
            <p:spPr>
              <a:xfrm rot="-4380000" flipH="1">
                <a:off x="1537200" y="1425600"/>
                <a:ext cx="324000" cy="0"/>
              </a:xfrm>
              <a:prstGeom prst="line">
                <a:avLst/>
              </a:prstGeom>
              <a:ln w="38100">
                <a:solidFill>
                  <a:srgbClr val="FFC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25" name="Connettore diritto 16">
              <a:extLst>
                <a:ext uri="{FF2B5EF4-FFF2-40B4-BE49-F238E27FC236}">
                  <a16:creationId xmlns:a16="http://schemas.microsoft.com/office/drawing/2014/main" id="{FDAF8C06-D038-78F3-865A-0DDCA9E18A6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081015" y="2654951"/>
              <a:ext cx="324000" cy="0"/>
            </a:xfrm>
            <a:prstGeom prst="line">
              <a:avLst/>
            </a:prstGeom>
            <a:ln w="38100">
              <a:solidFill>
                <a:srgbClr val="92D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9" name="CERN/INFN Agreements…">
              <a:extLst>
                <a:ext uri="{FF2B5EF4-FFF2-40B4-BE49-F238E27FC236}">
                  <a16:creationId xmlns:a16="http://schemas.microsoft.com/office/drawing/2014/main" id="{C0EC6643-20C0-8AD9-7416-7C02D6904188}"/>
                </a:ext>
              </a:extLst>
            </p:cNvPr>
            <p:cNvSpPr txBox="1">
              <a:spLocks/>
            </p:cNvSpPr>
            <p:nvPr/>
          </p:nvSpPr>
          <p:spPr>
            <a:xfrm>
              <a:off x="5724472" y="2521580"/>
              <a:ext cx="540000" cy="27699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  </a:ext>
            </a:extLst>
          </p:spPr>
          <p:txBody>
            <a:bodyPr wrap="square" lIns="0" tIns="0" rIns="0" bIns="0">
              <a:spAutoFit/>
            </a:bodyPr>
            <a:lstStyle>
              <a:lvl1pPr marL="254000" marR="0" indent="-2540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1pPr>
              <a:lvl2pPr marL="4064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0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2pPr>
              <a:lvl3pPr marL="6096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3pPr>
              <a:lvl4pPr marL="8128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4pPr>
              <a:lvl5pPr marL="10160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5pPr>
              <a:lvl6pPr marL="25374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6pPr>
              <a:lvl7pPr marL="29946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7pPr>
              <a:lvl8pPr marL="34518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8pPr>
              <a:lvl9pPr marL="39090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9pPr>
            </a:lstStyle>
            <a:p>
              <a:pPr marL="0" lvl="1" indent="0" algn="ctr" hangingPunct="1">
                <a:buClr>
                  <a:srgbClr val="C00000"/>
                </a:buClr>
                <a:buSzPct val="140000"/>
                <a:buNone/>
              </a:pPr>
              <a:r>
                <a:rPr lang="en-US" sz="1800" b="1" dirty="0">
                  <a:solidFill>
                    <a:srgbClr val="0093BE"/>
                  </a:solidFill>
                </a:rPr>
                <a:t>AP03</a:t>
              </a:r>
            </a:p>
          </p:txBody>
        </p:sp>
        <p:sp>
          <p:nvSpPr>
            <p:cNvPr id="102" name="CERN/INFN Agreements…">
              <a:extLst>
                <a:ext uri="{FF2B5EF4-FFF2-40B4-BE49-F238E27FC236}">
                  <a16:creationId xmlns:a16="http://schemas.microsoft.com/office/drawing/2014/main" id="{7D6DF6DF-0D60-DA8D-01D7-843141ADD6F5}"/>
                </a:ext>
              </a:extLst>
            </p:cNvPr>
            <p:cNvSpPr txBox="1">
              <a:spLocks/>
            </p:cNvSpPr>
            <p:nvPr/>
          </p:nvSpPr>
          <p:spPr>
            <a:xfrm>
              <a:off x="5724472" y="1807635"/>
              <a:ext cx="540000" cy="21544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  </a:ext>
            </a:extLst>
          </p:spPr>
          <p:txBody>
            <a:bodyPr wrap="square" lIns="0" tIns="0" rIns="0" bIns="0">
              <a:spAutoFit/>
            </a:bodyPr>
            <a:lstStyle>
              <a:lvl1pPr marL="254000" marR="0" indent="-2540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1pPr>
              <a:lvl2pPr marL="4064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0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2pPr>
              <a:lvl3pPr marL="6096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3pPr>
              <a:lvl4pPr marL="8128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4pPr>
              <a:lvl5pPr marL="10160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5pPr>
              <a:lvl6pPr marL="25374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6pPr>
              <a:lvl7pPr marL="29946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7pPr>
              <a:lvl8pPr marL="34518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8pPr>
              <a:lvl9pPr marL="39090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9pPr>
            </a:lstStyle>
            <a:p>
              <a:pPr marL="0" lvl="1" indent="0" algn="ctr" hangingPunct="1">
                <a:buClr>
                  <a:srgbClr val="C00000"/>
                </a:buClr>
                <a:buSzPct val="140000"/>
                <a:buNone/>
              </a:pPr>
              <a:r>
                <a:rPr lang="en-US" sz="1400" b="1" dirty="0"/>
                <a:t>AS04</a:t>
              </a:r>
            </a:p>
          </p:txBody>
        </p:sp>
        <p:sp>
          <p:nvSpPr>
            <p:cNvPr id="103" name="CERN/INFN Agreements…">
              <a:extLst>
                <a:ext uri="{FF2B5EF4-FFF2-40B4-BE49-F238E27FC236}">
                  <a16:creationId xmlns:a16="http://schemas.microsoft.com/office/drawing/2014/main" id="{FAF0784E-1EC0-5469-7ADE-2B78A5BDE8B2}"/>
                </a:ext>
              </a:extLst>
            </p:cNvPr>
            <p:cNvSpPr txBox="1">
              <a:spLocks/>
            </p:cNvSpPr>
            <p:nvPr/>
          </p:nvSpPr>
          <p:spPr>
            <a:xfrm>
              <a:off x="5724472" y="3297080"/>
              <a:ext cx="540000" cy="21544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  </a:ext>
            </a:extLst>
          </p:spPr>
          <p:txBody>
            <a:bodyPr wrap="square" lIns="0" tIns="0" rIns="0" bIns="0">
              <a:spAutoFit/>
            </a:bodyPr>
            <a:lstStyle>
              <a:lvl1pPr marL="254000" marR="0" indent="-2540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1pPr>
              <a:lvl2pPr marL="4064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0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2pPr>
              <a:lvl3pPr marL="6096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3pPr>
              <a:lvl4pPr marL="8128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4pPr>
              <a:lvl5pPr marL="10160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5pPr>
              <a:lvl6pPr marL="25374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6pPr>
              <a:lvl7pPr marL="29946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7pPr>
              <a:lvl8pPr marL="34518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8pPr>
              <a:lvl9pPr marL="39090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9pPr>
            </a:lstStyle>
            <a:p>
              <a:pPr marL="0" lvl="1" indent="0" algn="ctr" hangingPunct="1">
                <a:buClr>
                  <a:srgbClr val="C00000"/>
                </a:buClr>
                <a:buSzPct val="140000"/>
                <a:buNone/>
              </a:pPr>
              <a:r>
                <a:rPr lang="en-US" sz="1400" b="1" dirty="0"/>
                <a:t>BS04</a:t>
              </a:r>
            </a:p>
          </p:txBody>
        </p:sp>
      </p:grpSp>
      <p:sp>
        <p:nvSpPr>
          <p:cNvPr id="104" name="CERN/INFN Agreements…">
            <a:extLst>
              <a:ext uri="{FF2B5EF4-FFF2-40B4-BE49-F238E27FC236}">
                <a16:creationId xmlns:a16="http://schemas.microsoft.com/office/drawing/2014/main" id="{6940A009-763E-7363-16C8-7735C793EFB5}"/>
              </a:ext>
            </a:extLst>
          </p:cNvPr>
          <p:cNvSpPr txBox="1">
            <a:spLocks/>
          </p:cNvSpPr>
          <p:nvPr/>
        </p:nvSpPr>
        <p:spPr>
          <a:xfrm>
            <a:off x="4191098" y="866231"/>
            <a:ext cx="614164" cy="2154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marL="254000" marR="0" indent="-2540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1pPr>
            <a:lvl2pPr marL="4064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0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2pPr>
            <a:lvl3pPr marL="6096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3pPr>
            <a:lvl4pPr marL="8128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4pPr>
            <a:lvl5pPr marL="10160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5pPr>
            <a:lvl6pPr marL="25374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6pPr>
            <a:lvl7pPr marL="29946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7pPr>
            <a:lvl8pPr marL="34518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8pPr>
            <a:lvl9pPr marL="39090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9pPr>
          </a:lstStyle>
          <a:p>
            <a:pPr marL="0" lvl="1" indent="0" algn="ctr" hangingPunct="1">
              <a:buClr>
                <a:srgbClr val="C00000"/>
              </a:buClr>
              <a:buSzPct val="140000"/>
              <a:buNone/>
            </a:pPr>
            <a:r>
              <a:rPr lang="en-US" sz="1400" b="1" dirty="0"/>
              <a:t>CS view</a:t>
            </a:r>
          </a:p>
        </p:txBody>
      </p:sp>
    </p:spTree>
    <p:extLst>
      <p:ext uri="{BB962C8B-B14F-4D97-AF65-F5344CB8AC3E}">
        <p14:creationId xmlns:p14="http://schemas.microsoft.com/office/powerpoint/2010/main" val="2171156080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2EAAEF-3D64-4BC9-DC19-49CD52EC4A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 Box 2">
            <a:extLst>
              <a:ext uri="{FF2B5EF4-FFF2-40B4-BE49-F238E27FC236}">
                <a16:creationId xmlns:a16="http://schemas.microsoft.com/office/drawing/2014/main" id="{F9E37872-1192-EC5B-9368-8056BA944FF3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8919799" y="4864448"/>
            <a:ext cx="127001" cy="17281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9</a:t>
            </a:fld>
            <a:endParaRPr dirty="0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0D8CEF94-E85E-AFC2-2CB5-0ACA8560010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71626" y="501402"/>
            <a:ext cx="3679200" cy="4594162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C7643C36-C2AD-97A1-C040-B562DF1B1B4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11999" y="-2161"/>
            <a:ext cx="8100000" cy="540001"/>
          </a:xfrm>
          <a:prstGeom prst="rect">
            <a:avLst/>
          </a:prstGeom>
        </p:spPr>
        <p:txBody>
          <a:bodyPr>
            <a:noAutofit/>
          </a:bodyPr>
          <a:lstStyle>
            <a:lvl1pPr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  <a:tab pos="5283200" algn="l"/>
                <a:tab pos="5600700" algn="l"/>
                <a:tab pos="5905500" algn="l"/>
              </a:tabLst>
            </a:lvl1pPr>
          </a:lstStyle>
          <a:p>
            <a:r>
              <a:rPr lang="en-US" dirty="0"/>
              <a:t>Expected Field Quality of MBRD2 @ Nominal Operation</a:t>
            </a:r>
          </a:p>
        </p:txBody>
      </p:sp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F69C11A2-764A-BD12-88EF-FB6B897D44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5768329"/>
              </p:ext>
            </p:extLst>
          </p:nvPr>
        </p:nvGraphicFramePr>
        <p:xfrm>
          <a:off x="365026" y="1094949"/>
          <a:ext cx="4319999" cy="1340766"/>
        </p:xfrm>
        <a:graphic>
          <a:graphicData uri="http://schemas.openxmlformats.org/drawingml/2006/table">
            <a:tbl>
              <a:tblPr/>
              <a:tblGrid>
                <a:gridCol w="303385">
                  <a:extLst>
                    <a:ext uri="{9D8B030D-6E8A-4147-A177-3AD203B41FA5}">
                      <a16:colId xmlns:a16="http://schemas.microsoft.com/office/drawing/2014/main" val="2033125507"/>
                    </a:ext>
                  </a:extLst>
                </a:gridCol>
                <a:gridCol w="445192">
                  <a:extLst>
                    <a:ext uri="{9D8B030D-6E8A-4147-A177-3AD203B41FA5}">
                      <a16:colId xmlns:a16="http://schemas.microsoft.com/office/drawing/2014/main" val="2783574118"/>
                    </a:ext>
                  </a:extLst>
                </a:gridCol>
                <a:gridCol w="821134">
                  <a:extLst>
                    <a:ext uri="{9D8B030D-6E8A-4147-A177-3AD203B41FA5}">
                      <a16:colId xmlns:a16="http://schemas.microsoft.com/office/drawing/2014/main" val="957228481"/>
                    </a:ext>
                  </a:extLst>
                </a:gridCol>
                <a:gridCol w="741981">
                  <a:extLst>
                    <a:ext uri="{9D8B030D-6E8A-4147-A177-3AD203B41FA5}">
                      <a16:colId xmlns:a16="http://schemas.microsoft.com/office/drawing/2014/main" val="2183804454"/>
                    </a:ext>
                  </a:extLst>
                </a:gridCol>
                <a:gridCol w="445192">
                  <a:extLst>
                    <a:ext uri="{9D8B030D-6E8A-4147-A177-3AD203B41FA5}">
                      <a16:colId xmlns:a16="http://schemas.microsoft.com/office/drawing/2014/main" val="1417866674"/>
                    </a:ext>
                  </a:extLst>
                </a:gridCol>
                <a:gridCol w="821134">
                  <a:extLst>
                    <a:ext uri="{9D8B030D-6E8A-4147-A177-3AD203B41FA5}">
                      <a16:colId xmlns:a16="http://schemas.microsoft.com/office/drawing/2014/main" val="1523350124"/>
                    </a:ext>
                  </a:extLst>
                </a:gridCol>
                <a:gridCol w="741981">
                  <a:extLst>
                    <a:ext uri="{9D8B030D-6E8A-4147-A177-3AD203B41FA5}">
                      <a16:colId xmlns:a16="http://schemas.microsoft.com/office/drawing/2014/main" val="3618789404"/>
                    </a:ext>
                  </a:extLst>
                </a:gridCol>
              </a:tblGrid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CENTER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1991857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AP04 @ -94 mm (AP1)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AP03 @ +94 mm (AP2)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6574736"/>
                  </a:ext>
                </a:extLst>
              </a:tr>
              <a:tr h="181827">
                <a:tc>
                  <a:txBody>
                    <a:bodyPr/>
                    <a:lstStyle/>
                    <a:p>
                      <a:pPr algn="ctr" fontAlgn="ctr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8" marR="8658" marT="865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SIMU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PROTO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SERIE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SIMU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PROTO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SERIE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7272478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5.76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4.92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-5.76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-4.92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-2.27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2163327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b3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-14.46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-14.46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836702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b5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-1.02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4.41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-1.02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4.41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0580263"/>
                  </a:ext>
                </a:extLst>
              </a:tr>
              <a:tr h="1731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a2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3.47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-1.56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8658" marR="8658" marT="8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-3.47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1.56</a:t>
                      </a:r>
                    </a:p>
                  </a:txBody>
                  <a:tcPr marL="8658" marR="8658" marT="8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635439"/>
                  </a:ext>
                </a:extLst>
              </a:tr>
            </a:tbl>
          </a:graphicData>
        </a:graphic>
      </p:graphicFrame>
      <p:grpSp>
        <p:nvGrpSpPr>
          <p:cNvPr id="4" name="Group 3">
            <a:extLst>
              <a:ext uri="{FF2B5EF4-FFF2-40B4-BE49-F238E27FC236}">
                <a16:creationId xmlns:a16="http://schemas.microsoft.com/office/drawing/2014/main" id="{68D609F7-EBB9-6C98-23C3-6952D59384DF}"/>
              </a:ext>
            </a:extLst>
          </p:cNvPr>
          <p:cNvGrpSpPr/>
          <p:nvPr/>
        </p:nvGrpSpPr>
        <p:grpSpPr>
          <a:xfrm>
            <a:off x="1153915" y="2825770"/>
            <a:ext cx="2742225" cy="540001"/>
            <a:chOff x="2389286" y="4577394"/>
            <a:chExt cx="2742225" cy="540001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" name="TextBox 4">
                  <a:extLst>
                    <a:ext uri="{FF2B5EF4-FFF2-40B4-BE49-F238E27FC236}">
                      <a16:creationId xmlns:a16="http://schemas.microsoft.com/office/drawing/2014/main" id="{C477F969-5FF5-8310-7A74-C0FA589405E8}"/>
                    </a:ext>
                  </a:extLst>
                </p:cNvPr>
                <p:cNvSpPr txBox="1"/>
                <p:nvPr/>
              </p:nvSpPr>
              <p:spPr>
                <a:xfrm>
                  <a:off x="2525028" y="4577394"/>
                  <a:ext cx="2470741" cy="265457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0" tIns="0" rIns="0" bIns="0" numCol="1" spcCol="38100" rtlCol="0" anchor="t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</m:ctrlPr>
                          </m:sSubPr>
                          <m:e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∆</m:t>
                            </m:r>
                          </m:e>
                          <m:sub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1</m:t>
                            </m:r>
                          </m:sub>
                        </m:sSub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sym typeface="Arial"/>
                          </a:rPr>
                          <m:t>=</m:t>
                        </m:r>
                        <m:sSubSup>
                          <m:sSubSupPr>
                            <m:ctrlP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</m:ctrlPr>
                          </m:sSubSupPr>
                          <m:e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𝑀𝑒𝑎𝑠</m:t>
                            </m:r>
                          </m:e>
                          <m:sub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𝑃𝑅𝑂𝑇𝑂</m:t>
                            </m:r>
                          </m:sub>
                          <m:sup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@ </m:t>
                            </m:r>
                            <m:sSub>
                              <m:sSubPr>
                                <m:ctrlP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sym typeface="Arial"/>
                                  </a:rPr>
                                </m:ctrlPr>
                              </m:sSubPr>
                              <m:e>
                                <m: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sym typeface="Arial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sym typeface="Arial"/>
                                  </a:rPr>
                                  <m:t>𝑛𝑜𝑚</m:t>
                                </m:r>
                              </m:sub>
                            </m:sSub>
                          </m:sup>
                        </m:sSubSup>
                        <m:r>
                          <a:rPr lang="it-IT" sz="1400" i="1">
                            <a:latin typeface="Cambria Math" panose="02040503050406030204" pitchFamily="18" charset="0"/>
                          </a:rPr>
                          <m:t>−</m:t>
                        </m:r>
                        <m:sSubSup>
                          <m:sSubSupPr>
                            <m:ctrlPr>
                              <a:rPr lang="it-IT" sz="14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it-IT" sz="1400" i="1">
                                <a:latin typeface="Cambria Math" panose="02040503050406030204" pitchFamily="18" charset="0"/>
                              </a:rPr>
                              <m:t>𝑆𝑖𝑚</m:t>
                            </m:r>
                            <m:r>
                              <a:rPr lang="it-IT" sz="1400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it-IT" sz="1400" i="1">
                                <a:latin typeface="Cambria Math" panose="02040503050406030204" pitchFamily="18" charset="0"/>
                              </a:rPr>
                              <m:t>𝑃𝑅𝑂𝑇𝑂</m:t>
                            </m:r>
                          </m:sub>
                          <m:sup>
                            <m:r>
                              <a:rPr lang="it-IT" sz="1400" i="1">
                                <a:latin typeface="Cambria Math" panose="02040503050406030204" pitchFamily="18" charset="0"/>
                              </a:rPr>
                              <m:t>@ </m:t>
                            </m:r>
                            <m:sSub>
                              <m:sSubPr>
                                <m:ctrlPr>
                                  <a:rPr lang="it-IT" sz="1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sz="1400" b="0" i="1" smtClean="0">
                                    <a:latin typeface="Cambria Math" panose="02040503050406030204" pitchFamily="18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lang="it-IT" sz="1400" b="0" i="1" smtClean="0">
                                    <a:latin typeface="Cambria Math" panose="02040503050406030204" pitchFamily="18" charset="0"/>
                                  </a:rPr>
                                  <m:t>𝑛𝑜𝑚</m:t>
                                </m:r>
                              </m:sub>
                            </m:sSub>
                          </m:sup>
                        </m:sSubSup>
                      </m:oMath>
                    </m:oMathPara>
                  </a14:m>
                  <a:endParaRPr kumimoji="0" lang="en-GB" sz="14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sym typeface="Arial"/>
                  </a:endParaRPr>
                </a:p>
              </p:txBody>
            </p:sp>
          </mc:Choice>
          <mc:Fallback>
            <p:sp>
              <p:nvSpPr>
                <p:cNvPr id="5" name="TextBox 4">
                  <a:extLst>
                    <a:ext uri="{FF2B5EF4-FFF2-40B4-BE49-F238E27FC236}">
                      <a16:creationId xmlns:a16="http://schemas.microsoft.com/office/drawing/2014/main" id="{C477F969-5FF5-8310-7A74-C0FA589405E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25028" y="4577394"/>
                  <a:ext cx="2470741" cy="265457"/>
                </a:xfrm>
                <a:prstGeom prst="rect">
                  <a:avLst/>
                </a:prstGeom>
                <a:blipFill>
                  <a:blip r:embed="rId4"/>
                  <a:stretch>
                    <a:fillRect t="-2326" b="-18605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D4E69D74-5396-DE03-BF16-C0808F023327}"/>
                    </a:ext>
                  </a:extLst>
                </p:cNvPr>
                <p:cNvSpPr txBox="1"/>
                <p:nvPr/>
              </p:nvSpPr>
              <p:spPr>
                <a:xfrm>
                  <a:off x="2404610" y="4824693"/>
                  <a:ext cx="2623475" cy="27296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0" tIns="0" rIns="0" bIns="0" numCol="1" spcCol="38100" rtlCol="0" anchor="t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𝐸𝑋𝑃𝐸</m:t>
                        </m:r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 </m:t>
                        </m:r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𝑃𝑅𝑂𝑇𝑂</m:t>
                        </m:r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=</m:t>
                        </m:r>
                        <m:sSubSup>
                          <m:sSubSupPr>
                            <m:ctrlP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</m:ctrlPr>
                          </m:sSubSupPr>
                          <m:e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𝑆𝑖𝑚𝑢</m:t>
                            </m:r>
                          </m:e>
                          <m:sub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𝑀𝐵𝑅𝐷</m:t>
                            </m:r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2</m:t>
                            </m:r>
                          </m:sub>
                          <m:sup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@ </m:t>
                            </m:r>
                            <m:sSub>
                              <m:sSubPr>
                                <m:ctrlP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Arial"/>
                                  </a:rPr>
                                </m:ctrlPr>
                              </m:sSubPr>
                              <m:e>
                                <m: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Arial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Arial"/>
                                  </a:rPr>
                                  <m:t>𝑛𝑜𝑚</m:t>
                                </m:r>
                              </m:sub>
                            </m:sSub>
                          </m:sup>
                        </m:sSubSup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+</m:t>
                        </m:r>
                        <m:sSub>
                          <m:sSubPr>
                            <m:ctrlP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</m:ctrlPr>
                          </m:sSubPr>
                          <m:e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∆</m:t>
                            </m:r>
                          </m:e>
                          <m:sub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kumimoji="0" lang="en-GB" sz="14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sym typeface="Arial"/>
                  </a:endParaRPr>
                </a:p>
              </p:txBody>
            </p:sp>
          </mc:Choice>
          <mc:Fallback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D4E69D74-5396-DE03-BF16-C0808F02332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04610" y="4824693"/>
                  <a:ext cx="2623475" cy="272960"/>
                </a:xfrm>
                <a:prstGeom prst="rect">
                  <a:avLst/>
                </a:prstGeom>
                <a:blipFill>
                  <a:blip r:embed="rId5"/>
                  <a:stretch>
                    <a:fillRect l="-1163" b="-11111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0CA9F37-AA77-CE2C-0CCF-64AB645903FD}"/>
                </a:ext>
              </a:extLst>
            </p:cNvPr>
            <p:cNvSpPr/>
            <p:nvPr/>
          </p:nvSpPr>
          <p:spPr>
            <a:xfrm>
              <a:off x="2389286" y="4577394"/>
              <a:ext cx="2742225" cy="540001"/>
            </a:xfrm>
            <a:prstGeom prst="rect">
              <a:avLst/>
            </a:prstGeom>
            <a:noFill/>
            <a:ln w="25400" cap="flat">
              <a:solidFill>
                <a:srgbClr val="0093BE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spc="0" normalizeH="0" baseline="0">
                <a:ln>
                  <a:noFill/>
                </a:ln>
                <a:effectLst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03CE6668-CF94-671E-2AD1-BDA8E0E35418}"/>
              </a:ext>
            </a:extLst>
          </p:cNvPr>
          <p:cNvGrpSpPr/>
          <p:nvPr/>
        </p:nvGrpSpPr>
        <p:grpSpPr>
          <a:xfrm>
            <a:off x="1153914" y="3593328"/>
            <a:ext cx="2742225" cy="542960"/>
            <a:chOff x="5513445" y="4577394"/>
            <a:chExt cx="2742225" cy="542960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D93B62B0-BC6A-E534-71DC-D6B607C95E0F}"/>
                    </a:ext>
                  </a:extLst>
                </p:cNvPr>
                <p:cNvSpPr txBox="1"/>
                <p:nvPr/>
              </p:nvSpPr>
              <p:spPr>
                <a:xfrm>
                  <a:off x="5513445" y="4583730"/>
                  <a:ext cx="2742225" cy="23891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0" tIns="0" rIns="0" bIns="0" numCol="1" spcCol="38100" rtlCol="0" anchor="t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</m:ctrlPr>
                          </m:sSubPr>
                          <m:e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∆</m:t>
                            </m:r>
                          </m:e>
                          <m:sub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2</m:t>
                            </m:r>
                          </m:sub>
                        </m:sSub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sym typeface="Arial"/>
                          </a:rPr>
                          <m:t>=</m:t>
                        </m:r>
                        <m:sSubSup>
                          <m:sSubSupPr>
                            <m:ctrlP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</m:ctrlPr>
                          </m:sSubSupPr>
                          <m:e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𝑀𝑒𝑎𝑠</m:t>
                            </m:r>
                          </m:e>
                          <m:sub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𝑀𝐵𝑅𝐷</m:t>
                            </m:r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2</m:t>
                            </m:r>
                          </m:sub>
                          <m:sup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𝑖𝑟𝑜𝑛</m:t>
                            </m:r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 @ </m:t>
                            </m:r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Arial"/>
                              </a:rPr>
                              <m:t>𝑅𝑇</m:t>
                            </m:r>
                          </m:sup>
                        </m:sSubSup>
                        <m:r>
                          <a:rPr lang="it-IT" sz="1400" i="1">
                            <a:latin typeface="Cambria Math" panose="02040503050406030204" pitchFamily="18" charset="0"/>
                          </a:rPr>
                          <m:t>−</m:t>
                        </m:r>
                        <m:sSubSup>
                          <m:sSubSupPr>
                            <m:ctrlPr>
                              <a:rPr lang="it-IT" sz="14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it-IT" sz="1400" i="1">
                                <a:latin typeface="Cambria Math" panose="02040503050406030204" pitchFamily="18" charset="0"/>
                              </a:rPr>
                              <m:t>𝑆𝑖𝑚</m:t>
                            </m:r>
                            <m:r>
                              <a:rPr lang="it-IT" sz="1400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it-IT" sz="1400" b="0" i="1" smtClean="0">
                                <a:latin typeface="Cambria Math" panose="02040503050406030204" pitchFamily="18" charset="0"/>
                              </a:rPr>
                              <m:t>𝑀𝐵𝑅𝐷</m:t>
                            </m:r>
                            <m:r>
                              <a:rPr lang="it-IT" sz="1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it-IT" sz="1400" b="0" i="1" smtClean="0">
                                <a:latin typeface="Cambria Math" panose="02040503050406030204" pitchFamily="18" charset="0"/>
                              </a:rPr>
                              <m:t>𝑖𝑟𝑜𝑛</m:t>
                            </m:r>
                            <m:r>
                              <a:rPr lang="it-IT" sz="1400" b="0" i="1" smtClean="0">
                                <a:latin typeface="Cambria Math" panose="02040503050406030204" pitchFamily="18" charset="0"/>
                              </a:rPr>
                              <m:t> @ </m:t>
                            </m:r>
                            <m:r>
                              <a:rPr lang="it-IT" sz="1400" b="0" i="1" smtClean="0">
                                <a:latin typeface="Cambria Math" panose="02040503050406030204" pitchFamily="18" charset="0"/>
                              </a:rPr>
                              <m:t>𝑅𝑇</m:t>
                            </m:r>
                          </m:sup>
                        </m:sSubSup>
                      </m:oMath>
                    </m:oMathPara>
                  </a14:m>
                  <a:endParaRPr kumimoji="0" lang="en-GB" sz="14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sym typeface="Arial"/>
                  </a:endParaRPr>
                </a:p>
              </p:txBody>
            </p:sp>
          </mc:Choice>
          <mc:Fallback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D93B62B0-BC6A-E534-71DC-D6B607C95E0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13445" y="4583730"/>
                  <a:ext cx="2742225" cy="238912"/>
                </a:xfrm>
                <a:prstGeom prst="rect">
                  <a:avLst/>
                </a:prstGeom>
                <a:blipFill>
                  <a:blip r:embed="rId6"/>
                  <a:stretch>
                    <a:fillRect l="-889" b="-15000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0746068B-0B8A-BAEF-FF82-1AA0B05A11A4}"/>
                    </a:ext>
                  </a:extLst>
                </p:cNvPr>
                <p:cNvSpPr txBox="1"/>
                <p:nvPr/>
              </p:nvSpPr>
              <p:spPr>
                <a:xfrm>
                  <a:off x="5562978" y="4847394"/>
                  <a:ext cx="2554930" cy="27296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0" tIns="0" rIns="0" bIns="0" numCol="1" spcCol="38100" rtlCol="0" anchor="t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𝐸𝑋𝑃𝐸</m:t>
                        </m:r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 </m:t>
                        </m:r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𝑆𝐸𝑅𝐼𝐸</m:t>
                        </m:r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=</m:t>
                        </m:r>
                        <m:sSubSup>
                          <m:sSubSupPr>
                            <m:ctrlP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</m:ctrlPr>
                          </m:sSubSupPr>
                          <m:e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𝑆𝑖𝑚𝑢</m:t>
                            </m:r>
                          </m:e>
                          <m:sub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𝑀𝐵𝑅𝐷</m:t>
                            </m:r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2</m:t>
                            </m:r>
                          </m:sub>
                          <m:sup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@ </m:t>
                            </m:r>
                            <m:sSub>
                              <m:sSubPr>
                                <m:ctrlP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Arial"/>
                                  </a:rPr>
                                </m:ctrlPr>
                              </m:sSubPr>
                              <m:e>
                                <m: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Arial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kumimoji="0" lang="it-IT" sz="1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Arial"/>
                                  </a:rPr>
                                  <m:t>𝑛𝑜𝑚</m:t>
                                </m:r>
                              </m:sub>
                            </m:sSub>
                          </m:sup>
                        </m:sSubSup>
                        <m:r>
                          <a:rPr kumimoji="0" lang="it-IT" sz="1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+</m:t>
                        </m:r>
                        <m:sSub>
                          <m:sSubPr>
                            <m:ctrlP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</m:ctrlPr>
                          </m:sSubPr>
                          <m:e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∆</m:t>
                            </m:r>
                          </m:e>
                          <m:sub>
                            <m:r>
                              <a:rPr kumimoji="0" lang="it-IT" sz="1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kumimoji="0" lang="en-GB" sz="14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sym typeface="Arial"/>
                  </a:endParaRPr>
                </a:p>
              </p:txBody>
            </p:sp>
          </mc:Choice>
          <mc:Fallback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0746068B-0B8A-BAEF-FF82-1AA0B05A11A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62978" y="4847394"/>
                  <a:ext cx="2554930" cy="272960"/>
                </a:xfrm>
                <a:prstGeom prst="rect">
                  <a:avLst/>
                </a:prstGeom>
                <a:blipFill>
                  <a:blip r:embed="rId7"/>
                  <a:stretch>
                    <a:fillRect l="-1190" t="-2222" b="-11111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1F04A062-3897-D7DD-D909-B08719488819}"/>
                </a:ext>
              </a:extLst>
            </p:cNvPr>
            <p:cNvSpPr/>
            <p:nvPr/>
          </p:nvSpPr>
          <p:spPr>
            <a:xfrm>
              <a:off x="5513445" y="4577394"/>
              <a:ext cx="2742225" cy="540001"/>
            </a:xfrm>
            <a:prstGeom prst="rect">
              <a:avLst/>
            </a:prstGeom>
            <a:noFill/>
            <a:ln w="25400" cap="flat">
              <a:solidFill>
                <a:srgbClr val="0093BE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spc="0" normalizeH="0" baseline="0">
                <a:ln>
                  <a:noFill/>
                </a:ln>
                <a:effectLst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33121293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00FF"/>
      </a:hlink>
      <a:folHlink>
        <a:srgbClr val="FF00FF"/>
      </a:folHlink>
    </a:clrScheme>
    <a:fontScheme name="Thème Office">
      <a:majorFont>
        <a:latin typeface="Cantarell Regular"/>
        <a:ea typeface="Cantarell Regular"/>
        <a:cs typeface="Cantarell Regular"/>
      </a:majorFont>
      <a:minorFont>
        <a:latin typeface="Helvetica"/>
        <a:ea typeface="Helvetica"/>
        <a:cs typeface="Helvetic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00FF"/>
      </a:hlink>
      <a:folHlink>
        <a:srgbClr val="FF00FF"/>
      </a:folHlink>
    </a:clrScheme>
    <a:fontScheme name="Thème Office">
      <a:majorFont>
        <a:latin typeface="Cantarell Regular"/>
        <a:ea typeface="Cantarell Regular"/>
        <a:cs typeface="Cantarell Regular"/>
      </a:majorFont>
      <a:minorFont>
        <a:latin typeface="Helvetica"/>
        <a:ea typeface="Helvetica"/>
        <a:cs typeface="Helvetic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69486</TotalTime>
  <Words>7580</Words>
  <Application>Microsoft Office PowerPoint</Application>
  <PresentationFormat>On-screen Show (16:9)</PresentationFormat>
  <Paragraphs>4541</Paragraphs>
  <Slides>55</Slides>
  <Notes>54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55</vt:i4>
      </vt:variant>
    </vt:vector>
  </HeadingPairs>
  <TitlesOfParts>
    <vt:vector size="64" baseType="lpstr">
      <vt:lpstr>Aptos</vt:lpstr>
      <vt:lpstr>Arial</vt:lpstr>
      <vt:lpstr>Calibri</vt:lpstr>
      <vt:lpstr>Cambria Math</vt:lpstr>
      <vt:lpstr>Cantarell Bold</vt:lpstr>
      <vt:lpstr>Cantarell Regular</vt:lpstr>
      <vt:lpstr>Helvetica</vt:lpstr>
      <vt:lpstr>Thème Office</vt:lpstr>
      <vt:lpstr>Custom Design</vt:lpstr>
      <vt:lpstr>MBRD field quality</vt:lpstr>
      <vt:lpstr>Coupling Strategy for the Series Magnets</vt:lpstr>
      <vt:lpstr>Series Shimming Plans</vt:lpstr>
      <vt:lpstr>PowerPoint Presentation</vt:lpstr>
      <vt:lpstr>MBRD1</vt:lpstr>
      <vt:lpstr>Expected Field Quality of MBRD1 @ Nominal Operation</vt:lpstr>
      <vt:lpstr>Expected Field Quality of MBRD1 @ Nominal Operation</vt:lpstr>
      <vt:lpstr>MBRD2</vt:lpstr>
      <vt:lpstr>Expected Field Quality of MBRD2 @ Nominal Operation</vt:lpstr>
      <vt:lpstr>Expected Field Quality of MBRD2 @ Nominal Operation</vt:lpstr>
      <vt:lpstr>MBRD3</vt:lpstr>
      <vt:lpstr>Expected Field Quality of MBRD3 @ Nominal Operation</vt:lpstr>
      <vt:lpstr>Expected Field Quality of MBRD3 @ Nominal Operation</vt:lpstr>
      <vt:lpstr>MBRD4</vt:lpstr>
      <vt:lpstr>Expected Field Quality of MBRD4 @ Nominal Operation</vt:lpstr>
      <vt:lpstr>Expected Field Quality of MBRD4 @ Nominal Operation</vt:lpstr>
      <vt:lpstr>MBRD5</vt:lpstr>
      <vt:lpstr>Expected Field Quality of MBRD5 @ Nominal Operation</vt:lpstr>
      <vt:lpstr>Expected Field Quality of MBRD5 @ Nominal Operation</vt:lpstr>
      <vt:lpstr>MBRD6</vt:lpstr>
      <vt:lpstr>Expected Field Quality of MBRD6 @ Nominal Operation</vt:lpstr>
      <vt:lpstr>Expected Field Quality of MBRD6 @ Nominal Operation</vt:lpstr>
      <vt:lpstr>Comparison of magnetic measurements with iron yoke @ RT</vt:lpstr>
      <vt:lpstr>Comparison of magnetic measurements with iron yoke @ RT</vt:lpstr>
      <vt:lpstr>PowerPoint Presentation</vt:lpstr>
      <vt:lpstr>MBRD1</vt:lpstr>
      <vt:lpstr>Expected Field Quality of MBRD1 @ Nominal Operation</vt:lpstr>
      <vt:lpstr>Expected Field Quality of MBRD1 @ Nominal Operation</vt:lpstr>
      <vt:lpstr>Expected Field Quality of MBRD1 @ Nominal Operation</vt:lpstr>
      <vt:lpstr>Expected Field Quality of MBRD1 @ Nominal Operation</vt:lpstr>
      <vt:lpstr>MBRD2</vt:lpstr>
      <vt:lpstr>Expected Field Quality of MBRD2 @ Nominal Operation</vt:lpstr>
      <vt:lpstr>Expected Field Quality of MBRD2 @ Nominal Operation</vt:lpstr>
      <vt:lpstr>Expected Field Quality of MBRD2 @ Nominal Operation</vt:lpstr>
      <vt:lpstr>Expected Field Quality of MBRD2 @ Nominal Operation</vt:lpstr>
      <vt:lpstr>MBRD3</vt:lpstr>
      <vt:lpstr>Expected Field Quality of MBRD3 @ Nominal Operation</vt:lpstr>
      <vt:lpstr>Expected Field Quality of MBRD3 @ Nominal Operation</vt:lpstr>
      <vt:lpstr>Expected Field Quality of MBRD3 @ Nominal Operation</vt:lpstr>
      <vt:lpstr>Expected Field Quality of MBRD3 @ Nominal Operation</vt:lpstr>
      <vt:lpstr>MBRD4</vt:lpstr>
      <vt:lpstr>Expected Field Quality of MBRD4 @ Nominal Operation</vt:lpstr>
      <vt:lpstr>Expected Field Quality of MBRD4 @ Nominal Operation</vt:lpstr>
      <vt:lpstr>Expected Field Quality of MBRD4 @ Nominal Operation</vt:lpstr>
      <vt:lpstr>Expected Field Quality of MBRD4 @ Nominal Operation</vt:lpstr>
      <vt:lpstr>MBRD5</vt:lpstr>
      <vt:lpstr>Expected Field Quality of MBRD5 @ Nominal Operation</vt:lpstr>
      <vt:lpstr>Expected Field Quality of MBRD5 @ Nominal Operation</vt:lpstr>
      <vt:lpstr>Expected Field Quality of MBRD5 @ Nominal Operation</vt:lpstr>
      <vt:lpstr>Expected Field Quality of MBRD5 @ Nominal Operation</vt:lpstr>
      <vt:lpstr>MBRD6</vt:lpstr>
      <vt:lpstr>Expected Field Quality of MBRD6 @ Nominal Operation</vt:lpstr>
      <vt:lpstr>Expected Field Quality of MBRD6 @ Nominal Operation</vt:lpstr>
      <vt:lpstr>Expected Field Quality of MBRD6 @ Nominal Operation</vt:lpstr>
      <vt:lpstr>Expected Field Quality of MBRD6 @ Nominal Operation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of D2 in INFN-Genova</dc:title>
  <dc:creator>Alessandra Pampaloni</dc:creator>
  <cp:lastModifiedBy>Alessandra Pampaloni</cp:lastModifiedBy>
  <cp:revision>122</cp:revision>
  <dcterms:modified xsi:type="dcterms:W3CDTF">2025-03-17T23:32:01Z</dcterms:modified>
</cp:coreProperties>
</file>