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6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2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F94B0-45AE-4C44-9ACF-7725F783BE42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99E0-AABF-4438-A696-0E0B124CF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53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F94B0-45AE-4C44-9ACF-7725F783BE42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99E0-AABF-4438-A696-0E0B124CF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287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F94B0-45AE-4C44-9ACF-7725F783BE42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99E0-AABF-4438-A696-0E0B124CF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696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F94B0-45AE-4C44-9ACF-7725F783BE42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99E0-AABF-4438-A696-0E0B124CF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582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F94B0-45AE-4C44-9ACF-7725F783BE42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99E0-AABF-4438-A696-0E0B124CF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94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F94B0-45AE-4C44-9ACF-7725F783BE42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99E0-AABF-4438-A696-0E0B124CF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80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F94B0-45AE-4C44-9ACF-7725F783BE42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99E0-AABF-4438-A696-0E0B124CF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057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F94B0-45AE-4C44-9ACF-7725F783BE42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99E0-AABF-4438-A696-0E0B124CF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92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F94B0-45AE-4C44-9ACF-7725F783BE42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99E0-AABF-4438-A696-0E0B124CF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314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F94B0-45AE-4C44-9ACF-7725F783BE42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99E0-AABF-4438-A696-0E0B124CF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242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F94B0-45AE-4C44-9ACF-7725F783BE42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99E0-AABF-4438-A696-0E0B124CF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487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03F94B0-45AE-4C44-9ACF-7725F783BE42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B499E0-AABF-4438-A696-0E0B124CF5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860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1BCDD46-D642-9ACA-7FAE-8472DCF881F2}"/>
              </a:ext>
            </a:extLst>
          </p:cNvPr>
          <p:cNvSpPr txBox="1"/>
          <p:nvPr/>
        </p:nvSpPr>
        <p:spPr>
          <a:xfrm>
            <a:off x="1133691" y="740623"/>
            <a:ext cx="40610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/>
              <a:t>BA1</a:t>
            </a:r>
          </a:p>
          <a:p>
            <a:r>
              <a:rPr lang="fr-CH" dirty="0"/>
              <a:t>Meeting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sv-SE" dirty="0"/>
              <a:t>Ivan Romera Ramirez</a:t>
            </a:r>
          </a:p>
          <a:p>
            <a:r>
              <a:rPr lang="sv-SE" dirty="0"/>
              <a:t>Changement de proprietaire rack 1528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58658D-8B3F-2AAD-C7C1-2E613583F478}"/>
              </a:ext>
            </a:extLst>
          </p:cNvPr>
          <p:cNvSpPr txBox="1"/>
          <p:nvPr/>
        </p:nvSpPr>
        <p:spPr>
          <a:xfrm>
            <a:off x="4762327" y="6402179"/>
            <a:ext cx="5200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20250326_A.Kosmicki_présenté par Fred Galleazzi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36B5FBF-A014-5541-8A5C-F858A68EBA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0923" y="1992877"/>
            <a:ext cx="7444154" cy="337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84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4394F5-31CF-B3FE-EF36-25CAD6E129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79D786F-1CD2-C73D-D6BB-3419D01AD69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8928" r="25110"/>
          <a:stretch/>
        </p:blipFill>
        <p:spPr>
          <a:xfrm>
            <a:off x="0" y="0"/>
            <a:ext cx="4479944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15FE026-E800-BCCB-428D-F11390415A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3919" y="0"/>
            <a:ext cx="4672081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7ECED9-ED54-2D1B-2DF1-53CCF7A9F058}"/>
              </a:ext>
            </a:extLst>
          </p:cNvPr>
          <p:cNvSpPr txBox="1"/>
          <p:nvPr/>
        </p:nvSpPr>
        <p:spPr>
          <a:xfrm>
            <a:off x="3227293" y="5345723"/>
            <a:ext cx="7360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>
                <a:highlight>
                  <a:srgbClr val="FFFF00"/>
                </a:highlight>
              </a:rPr>
              <a:t>GIS</a:t>
            </a:r>
            <a:endParaRPr lang="en-US" sz="2800" dirty="0">
              <a:highlight>
                <a:srgbClr val="FFFF00"/>
              </a:highligh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F76FD0-832A-9228-F08A-33CFF3962844}"/>
              </a:ext>
            </a:extLst>
          </p:cNvPr>
          <p:cNvSpPr txBox="1"/>
          <p:nvPr/>
        </p:nvSpPr>
        <p:spPr>
          <a:xfrm>
            <a:off x="5436058" y="222739"/>
            <a:ext cx="14695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>
                <a:highlight>
                  <a:srgbClr val="FFFF00"/>
                </a:highlight>
              </a:rPr>
              <a:t>Catia</a:t>
            </a:r>
          </a:p>
          <a:p>
            <a:r>
              <a:rPr lang="fr-CH" sz="1600" dirty="0">
                <a:highlight>
                  <a:srgbClr val="FFFF00"/>
                </a:highlight>
              </a:rPr>
              <a:t>ST0985021_03</a:t>
            </a:r>
            <a:endParaRPr lang="en-US" sz="1400" dirty="0">
              <a:highlight>
                <a:srgbClr val="FFFF00"/>
              </a:highlight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59715CA-63D0-C0B1-AD6D-7F77BEF2D3B9}"/>
              </a:ext>
            </a:extLst>
          </p:cNvPr>
          <p:cNvSpPr/>
          <p:nvPr/>
        </p:nvSpPr>
        <p:spPr>
          <a:xfrm rot="1528319">
            <a:off x="1394548" y="5360195"/>
            <a:ext cx="131887" cy="95252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EC8BB36-9E96-3F4C-A974-9790F67A01FC}"/>
              </a:ext>
            </a:extLst>
          </p:cNvPr>
          <p:cNvSpPr/>
          <p:nvPr/>
        </p:nvSpPr>
        <p:spPr>
          <a:xfrm rot="1528319">
            <a:off x="6843821" y="4374770"/>
            <a:ext cx="131887" cy="95252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205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0339D0-876F-66B2-73BD-E6EDF27E6A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8FADB5D-9B42-2356-81E6-72AAAE025E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5612"/>
            <a:ext cx="9906000" cy="6366776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1879003F-25E6-6818-A28B-8BCBF29BE1C4}"/>
              </a:ext>
            </a:extLst>
          </p:cNvPr>
          <p:cNvSpPr/>
          <p:nvPr/>
        </p:nvSpPr>
        <p:spPr>
          <a:xfrm>
            <a:off x="4321908" y="3133969"/>
            <a:ext cx="1125415" cy="8128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B459850F-3156-C85F-8572-B104A719A0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" t="6971" r="4458" b="994"/>
          <a:stretch/>
        </p:blipFill>
        <p:spPr>
          <a:xfrm>
            <a:off x="7829216" y="1885934"/>
            <a:ext cx="1772725" cy="1800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1F1F0CB-9CEF-3CBF-CAE2-590691BCCBD2}"/>
              </a:ext>
            </a:extLst>
          </p:cNvPr>
          <p:cNvCxnSpPr>
            <a:cxnSpLocks/>
            <a:stCxn id="5" idx="1"/>
            <a:endCxn id="4" idx="6"/>
          </p:cNvCxnSpPr>
          <p:nvPr/>
        </p:nvCxnSpPr>
        <p:spPr>
          <a:xfrm flipH="1">
            <a:off x="5447323" y="2785934"/>
            <a:ext cx="2381893" cy="75443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23809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24</Words>
  <Application>Microsoft Office PowerPoint</Application>
  <PresentationFormat>A4 Paper (210x297 mm)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Antoine Kosmicki</dc:creator>
  <cp:lastModifiedBy>Frederic Galleazzi</cp:lastModifiedBy>
  <cp:revision>4</cp:revision>
  <dcterms:created xsi:type="dcterms:W3CDTF">2025-02-17T14:48:08Z</dcterms:created>
  <dcterms:modified xsi:type="dcterms:W3CDTF">2025-03-24T10:21:42Z</dcterms:modified>
</cp:coreProperties>
</file>