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13" r:id="rId2"/>
    <p:sldId id="328" r:id="rId3"/>
    <p:sldId id="418" r:id="rId4"/>
    <p:sldId id="422" r:id="rId5"/>
    <p:sldId id="423" r:id="rId6"/>
    <p:sldId id="424" r:id="rId7"/>
    <p:sldId id="425" r:id="rId8"/>
    <p:sldId id="427" r:id="rId9"/>
    <p:sldId id="428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19751D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283" autoAdjust="0"/>
  </p:normalViewPr>
  <p:slideViewPr>
    <p:cSldViewPr snapToObjects="1">
      <p:cViewPr varScale="1">
        <p:scale>
          <a:sx n="108" d="100"/>
          <a:sy n="108" d="100"/>
        </p:scale>
        <p:origin x="63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7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2021-08--18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D. del Álamo | PS Ring Straight Section 098 | Reference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FA653D8E-9451-06AB-46E1-07F4512E75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180" y="6309320"/>
            <a:ext cx="1799580" cy="216024"/>
          </a:xfrm>
        </p:spPr>
        <p:txBody>
          <a:bodyPr/>
          <a:lstStyle/>
          <a:p>
            <a:pPr algn="l"/>
            <a:r>
              <a:rPr lang="en-US" sz="1800" dirty="0"/>
              <a:t>ICL 26-03-2025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9733928-0368-5E18-C999-6CD115EEB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717032"/>
            <a:ext cx="11376025" cy="1368152"/>
          </a:xfrm>
        </p:spPr>
        <p:txBody>
          <a:bodyPr/>
          <a:lstStyle/>
          <a:p>
            <a:r>
              <a:rPr lang="en-GB" sz="4400" dirty="0"/>
              <a:t>Integration of the octant 2 ovoid Fire Door</a:t>
            </a:r>
            <a:endParaRPr lang="en-US" sz="3200" b="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041512-679E-7936-D18F-3138E9E2D2E4}"/>
              </a:ext>
            </a:extLst>
          </p:cNvPr>
          <p:cNvSpPr txBox="1">
            <a:spLocks/>
          </p:cNvSpPr>
          <p:nvPr/>
        </p:nvSpPr>
        <p:spPr>
          <a:xfrm>
            <a:off x="407989" y="2983639"/>
            <a:ext cx="11376025" cy="4201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  <a:t>PS Complex Integration Study</a:t>
            </a:r>
            <a:endParaRPr lang="en-US" sz="3200" b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56CCF78-8F9E-6056-C4E3-A9DA14BCC123}"/>
              </a:ext>
            </a:extLst>
          </p:cNvPr>
          <p:cNvSpPr txBox="1">
            <a:spLocks/>
          </p:cNvSpPr>
          <p:nvPr/>
        </p:nvSpPr>
        <p:spPr>
          <a:xfrm>
            <a:off x="393180" y="5889143"/>
            <a:ext cx="11376025" cy="4201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  <a:t>D. del Álamo – EN-ACE-INT</a:t>
            </a:r>
            <a:endParaRPr lang="en-US" sz="3200" b="0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4E4E85B-79E5-AF42-A158-1E754E4BF9B3}"/>
              </a:ext>
            </a:extLst>
          </p:cNvPr>
          <p:cNvSpPr txBox="1">
            <a:spLocks/>
          </p:cNvSpPr>
          <p:nvPr/>
        </p:nvSpPr>
        <p:spPr>
          <a:xfrm>
            <a:off x="10344472" y="6309320"/>
            <a:ext cx="1656568" cy="216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EDMS#</a:t>
            </a:r>
            <a:r>
              <a:rPr lang="en-GB" sz="1800" dirty="0">
                <a:latin typeface="Calibri" panose="020F0502020204030204" pitchFamily="34" charset="0"/>
              </a:rPr>
              <a:t> 3283324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90387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08167A3-9918-8C74-499F-A28DDC8A6720}"/>
              </a:ext>
            </a:extLst>
          </p:cNvPr>
          <p:cNvSpPr txBox="1"/>
          <p:nvPr/>
        </p:nvSpPr>
        <p:spPr>
          <a:xfrm>
            <a:off x="839416" y="1628507"/>
            <a:ext cx="11233248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Tracks for the Integration Studies:</a:t>
            </a:r>
          </a:p>
          <a:p>
            <a:pPr algn="just"/>
            <a:endParaRPr lang="en-GB" dirty="0"/>
          </a:p>
          <a:p>
            <a:pPr marL="342900" indent="-342900" algn="just">
              <a:buAutoNum type="arabicPeriod"/>
            </a:pPr>
            <a:r>
              <a:rPr lang="en-GB" b="1" dirty="0"/>
              <a:t>Integration of the octant 2 ovoid Fire Door– </a:t>
            </a:r>
            <a:r>
              <a:rPr lang="en-GB" b="1" i="1" dirty="0"/>
              <a:t>121202</a:t>
            </a:r>
          </a:p>
          <a:p>
            <a:pPr marL="342900" indent="-342900" algn="just">
              <a:buAutoNum type="arabicPeriod"/>
            </a:pPr>
            <a:endParaRPr lang="en-GB" b="1" i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2480312-C976-2F5B-A14D-F56AE6632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5" y="267232"/>
            <a:ext cx="952183" cy="7829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       Track-it Data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D3E2ED-2CEE-1930-2E2D-F340DB55A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5332" y="2133840"/>
            <a:ext cx="216024" cy="195772"/>
          </a:xfrm>
          <a:prstGeom prst="rect">
            <a:avLst/>
          </a:prstGeom>
        </p:spPr>
      </p:pic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C67DF45A-5EDD-9B28-1BE4-183CC1E99108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3283324 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C243AD18-8AB2-5EAB-5AF6-CB3DA5CA88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C30F93-B9DE-11C2-DC17-71AFDAF31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Integration of the octant 2 ovoid Fire Door</a:t>
            </a:r>
          </a:p>
        </p:txBody>
      </p:sp>
    </p:spTree>
    <p:extLst>
      <p:ext uri="{BB962C8B-B14F-4D97-AF65-F5344CB8AC3E}">
        <p14:creationId xmlns:p14="http://schemas.microsoft.com/office/powerpoint/2010/main" val="3975741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D452DCF-435C-7F09-613B-DECBCA9A2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856" y="911279"/>
            <a:ext cx="8978288" cy="503544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1F329C8-7221-14B5-FE79-B10413A58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PS Ovoid 2</a:t>
            </a: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2B4C6E96-C238-7F97-8713-1D6222613E69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3283324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FD183FE9-7AE9-B3ED-E7C0-D7DCB393AE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C3076AAC-D5F9-D3BE-4278-F9EC95088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Integration of the octant 2 ovoid Fire Door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7D9D88-2DA0-A5A5-9385-4187D31BCEB6}"/>
              </a:ext>
            </a:extLst>
          </p:cNvPr>
          <p:cNvSpPr/>
          <p:nvPr/>
        </p:nvSpPr>
        <p:spPr>
          <a:xfrm>
            <a:off x="6023992" y="3656057"/>
            <a:ext cx="360040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3700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84A36D-23DE-AD30-A7AC-15374BC30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00551E-0265-F8EF-5186-CC217D39A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672C42-C776-ED07-99AD-A8C71938E26E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F203989-B0C0-5CB6-9D1B-E99CD13A6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PS Octant 2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A9AC5A5-529D-0B1D-2876-C2751318D507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83EEA6-DC07-65A2-227E-8265620F33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59" y="950682"/>
            <a:ext cx="9793082" cy="4956635"/>
          </a:xfrm>
          <a:prstGeom prst="rect">
            <a:avLst/>
          </a:prstGeom>
        </p:spPr>
      </p:pic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AED26F3F-02DF-0935-B13E-12100B6EC733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3283324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B9680B7C-DAFC-AE23-8749-AE09AB9C59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8CBCCB10-984B-5979-47CA-FFF73479D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Integration of the octant 2 ovoid Fire Door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50BB21-20B5-29C7-16D4-98A4CBE20F6A}"/>
              </a:ext>
            </a:extLst>
          </p:cNvPr>
          <p:cNvSpPr txBox="1"/>
          <p:nvPr/>
        </p:nvSpPr>
        <p:spPr>
          <a:xfrm>
            <a:off x="433859" y="5630319"/>
            <a:ext cx="15773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ST0710381_04</a:t>
            </a:r>
          </a:p>
        </p:txBody>
      </p:sp>
    </p:spTree>
    <p:extLst>
      <p:ext uri="{BB962C8B-B14F-4D97-AF65-F5344CB8AC3E}">
        <p14:creationId xmlns:p14="http://schemas.microsoft.com/office/powerpoint/2010/main" val="1903660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3D461C-65EE-BAB9-24BB-D63A18AF99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4528C5-A8A7-FACD-9E08-58E5F26EC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04E175-C39C-E809-23CC-F04C9BE0BE54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3F7B1C1-D985-1C53-9734-0D3C41EFC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PS Octant 2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8233E1B-999E-8E69-1BCD-37C0FA6DFAB0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A747C1-27D5-4F2F-EB42-A3B633A5DC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59" y="950682"/>
            <a:ext cx="9793082" cy="4956634"/>
          </a:xfrm>
          <a:prstGeom prst="rect">
            <a:avLst/>
          </a:prstGeom>
        </p:spPr>
      </p:pic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3D6CD013-A823-4AB9-2036-8D14EC6D5DCA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3283324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C2A16576-3AEA-32CE-01E3-EB4DDC81B1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F2C8F356-745A-0062-E98F-3DE04617C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Integration of the octant 2 ovoid Fire Door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5ED2BF-8B3B-D133-A0B2-50A6A4EBF058}"/>
              </a:ext>
            </a:extLst>
          </p:cNvPr>
          <p:cNvSpPr txBox="1"/>
          <p:nvPr/>
        </p:nvSpPr>
        <p:spPr>
          <a:xfrm>
            <a:off x="433859" y="5949278"/>
            <a:ext cx="6142707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The 3D model must be updated to the existing situation.</a:t>
            </a:r>
          </a:p>
        </p:txBody>
      </p:sp>
    </p:spTree>
    <p:extLst>
      <p:ext uri="{BB962C8B-B14F-4D97-AF65-F5344CB8AC3E}">
        <p14:creationId xmlns:p14="http://schemas.microsoft.com/office/powerpoint/2010/main" val="1866414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015B99-7A34-FF2D-E29D-B1AF0DAD2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984A83-1ECF-F3EF-BA27-FC464B74B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238" y="950684"/>
            <a:ext cx="10663524" cy="495663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AD877D-7317-3A48-B5DB-4FB3F252A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204AF1-4AE8-E3BF-4E3A-9D7E4B1E2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PS Octant 2</a:t>
            </a: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FCBA7468-7FBA-B612-CDED-9C99E616168B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3283324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4514DE14-0AFB-EFCE-98EE-E94570189A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71B91409-327F-D72E-5A60-0B7E21399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Integration of the octant 2 ovoid Fire Door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5E7882-E250-9111-56FD-338FFE152978}"/>
              </a:ext>
            </a:extLst>
          </p:cNvPr>
          <p:cNvSpPr txBox="1"/>
          <p:nvPr/>
        </p:nvSpPr>
        <p:spPr>
          <a:xfrm>
            <a:off x="433859" y="5949278"/>
            <a:ext cx="548009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Available space for the installation of the fire door.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4F7CDFA-00B8-5D7F-4111-877D44DE344B}"/>
              </a:ext>
            </a:extLst>
          </p:cNvPr>
          <p:cNvSpPr/>
          <p:nvPr/>
        </p:nvSpPr>
        <p:spPr>
          <a:xfrm>
            <a:off x="7119891" y="1020932"/>
            <a:ext cx="1819923" cy="3533313"/>
          </a:xfrm>
          <a:custGeom>
            <a:avLst/>
            <a:gdLst>
              <a:gd name="connsiteX0" fmla="*/ 0 w 1819923"/>
              <a:gd name="connsiteY0" fmla="*/ 3533313 h 3533313"/>
              <a:gd name="connsiteX1" fmla="*/ 106532 w 1819923"/>
              <a:gd name="connsiteY1" fmla="*/ 0 h 3533313"/>
              <a:gd name="connsiteX2" fmla="*/ 1819923 w 1819923"/>
              <a:gd name="connsiteY2" fmla="*/ 142043 h 3533313"/>
              <a:gd name="connsiteX3" fmla="*/ 1012055 w 1819923"/>
              <a:gd name="connsiteY3" fmla="*/ 3373515 h 3533313"/>
              <a:gd name="connsiteX4" fmla="*/ 0 w 1819923"/>
              <a:gd name="connsiteY4" fmla="*/ 3533313 h 3533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9923" h="3533313">
                <a:moveTo>
                  <a:pt x="0" y="3533313"/>
                </a:moveTo>
                <a:lnTo>
                  <a:pt x="106532" y="0"/>
                </a:lnTo>
                <a:lnTo>
                  <a:pt x="1819923" y="142043"/>
                </a:lnTo>
                <a:lnTo>
                  <a:pt x="1012055" y="3373515"/>
                </a:lnTo>
                <a:lnTo>
                  <a:pt x="0" y="3533313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470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53EDA-A450-EFB1-D326-F73FE4D49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F5C0B6-974E-6158-7C87-C4B8AF9A4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6E7D987-9B11-288A-BFC5-C79F9C357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PS Octant 2</a:t>
            </a: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F64DD345-F7DA-4D0E-2F5C-87C7D23EA809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3283324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CE53E794-BCC8-D6B5-54CF-42AE8E6F68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FE0B8145-A191-AD44-D5E5-F5F7A078C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Integration of the octant 2 ovoid Fire Door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197A78-3B8E-7B88-6960-CD326F8F8BC5}"/>
              </a:ext>
            </a:extLst>
          </p:cNvPr>
          <p:cNvSpPr txBox="1"/>
          <p:nvPr/>
        </p:nvSpPr>
        <p:spPr>
          <a:xfrm>
            <a:off x="433859" y="5949278"/>
            <a:ext cx="3180358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Existing fire door in octant 4.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6049933-67F5-7493-43D8-5AB9C198921E}"/>
              </a:ext>
            </a:extLst>
          </p:cNvPr>
          <p:cNvSpPr/>
          <p:nvPr/>
        </p:nvSpPr>
        <p:spPr>
          <a:xfrm>
            <a:off x="7119891" y="1020932"/>
            <a:ext cx="1819923" cy="3533313"/>
          </a:xfrm>
          <a:custGeom>
            <a:avLst/>
            <a:gdLst>
              <a:gd name="connsiteX0" fmla="*/ 0 w 1819923"/>
              <a:gd name="connsiteY0" fmla="*/ 3533313 h 3533313"/>
              <a:gd name="connsiteX1" fmla="*/ 106532 w 1819923"/>
              <a:gd name="connsiteY1" fmla="*/ 0 h 3533313"/>
              <a:gd name="connsiteX2" fmla="*/ 1819923 w 1819923"/>
              <a:gd name="connsiteY2" fmla="*/ 142043 h 3533313"/>
              <a:gd name="connsiteX3" fmla="*/ 1012055 w 1819923"/>
              <a:gd name="connsiteY3" fmla="*/ 3373515 h 3533313"/>
              <a:gd name="connsiteX4" fmla="*/ 0 w 1819923"/>
              <a:gd name="connsiteY4" fmla="*/ 3533313 h 3533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9923" h="3533313">
                <a:moveTo>
                  <a:pt x="0" y="3533313"/>
                </a:moveTo>
                <a:lnTo>
                  <a:pt x="106532" y="0"/>
                </a:lnTo>
                <a:lnTo>
                  <a:pt x="1819923" y="142043"/>
                </a:lnTo>
                <a:lnTo>
                  <a:pt x="1012055" y="3373515"/>
                </a:lnTo>
                <a:lnTo>
                  <a:pt x="0" y="3533313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7BC6E2-7682-D884-4422-25CDAD92D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532" y="950684"/>
            <a:ext cx="8834936" cy="495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27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F9E73E-4E51-1321-789A-3D5CCA6E1F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C1A4D9-0624-FE4A-C3C2-A78DC42B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D82670-0BC7-52B3-9DAD-BE2D121D86C6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D423FF9-6A2A-CE48-4521-A72566794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PS Octant 2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CC252B8-0C1D-DB4F-3118-0643260BFDBD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78ED32-0277-9613-B5F1-7ACDB36851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0" y="950682"/>
            <a:ext cx="9793080" cy="4956634"/>
          </a:xfrm>
          <a:prstGeom prst="rect">
            <a:avLst/>
          </a:prstGeom>
        </p:spPr>
      </p:pic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AB8C9DA0-FC55-FF3A-CCA1-CC973D24863B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3283324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D8B4AF79-9E5C-2CBF-DA63-0CA124692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9F6CA8A4-0D06-30A9-42BD-D27409F37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Integration of the octant 2 ovoid Fire Door</a:t>
            </a:r>
          </a:p>
        </p:txBody>
      </p:sp>
    </p:spTree>
    <p:extLst>
      <p:ext uri="{BB962C8B-B14F-4D97-AF65-F5344CB8AC3E}">
        <p14:creationId xmlns:p14="http://schemas.microsoft.com/office/powerpoint/2010/main" val="1052052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EF4A3-0786-F4B7-725F-B4E1C479B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E5DA58-DC3D-9F00-4CE0-AE85380E2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C17259-52C7-AE0A-0339-B119FE0D99C0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5BA7064-CE90-5950-8283-5E1BC18BD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PS Octant 2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A240707-48FD-3D68-5435-73C1E556FDD0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53C024-1431-9C08-1781-1BF5A1A407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0" y="950682"/>
            <a:ext cx="9793080" cy="4956633"/>
          </a:xfrm>
          <a:prstGeom prst="rect">
            <a:avLst/>
          </a:prstGeom>
        </p:spPr>
      </p:pic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12026EEC-450D-613A-566A-8A88F10E0059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3283324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CE4B5BCA-15F5-D4F0-67BE-1AAA486D49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BE6FB0A0-3F68-FBAC-4C05-FD6870EFE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Integration of the octant 2 ovoid Fire Door</a:t>
            </a:r>
          </a:p>
        </p:txBody>
      </p:sp>
    </p:spTree>
    <p:extLst>
      <p:ext uri="{BB962C8B-B14F-4D97-AF65-F5344CB8AC3E}">
        <p14:creationId xmlns:p14="http://schemas.microsoft.com/office/powerpoint/2010/main" val="1672953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35742</TotalTime>
  <Words>242</Words>
  <Application>Microsoft Office PowerPoint</Application>
  <PresentationFormat>Widescreen</PresentationFormat>
  <Paragraphs>57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Integration of the octant 2 ovoid Fire Door</vt:lpstr>
      <vt:lpstr>       Track-it Data</vt:lpstr>
      <vt:lpstr>PS Ovoid 2</vt:lpstr>
      <vt:lpstr>PS Octant 2</vt:lpstr>
      <vt:lpstr>PS Octant 2</vt:lpstr>
      <vt:lpstr>PS Octant 2</vt:lpstr>
      <vt:lpstr>PS Octant 2</vt:lpstr>
      <vt:lpstr>PS Octant 2</vt:lpstr>
      <vt:lpstr>PS Octant 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Ring Straight Section 98 PR.SD98</dc:title>
  <dc:creator>Daniel del Alamo</dc:creator>
  <cp:lastModifiedBy>Daniel del Alamo</cp:lastModifiedBy>
  <cp:revision>47</cp:revision>
  <cp:lastPrinted>2020-01-30T13:49:18Z</cp:lastPrinted>
  <dcterms:created xsi:type="dcterms:W3CDTF">2021-08-18T08:30:03Z</dcterms:created>
  <dcterms:modified xsi:type="dcterms:W3CDTF">2025-03-26T08:09:55Z</dcterms:modified>
</cp:coreProperties>
</file>