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5"/>
  </p:notesMasterIdLst>
  <p:handoutMasterIdLst>
    <p:handoutMasterId r:id="rId56"/>
  </p:handoutMasterIdLst>
  <p:sldIdLst>
    <p:sldId id="256" r:id="rId2"/>
    <p:sldId id="436" r:id="rId3"/>
    <p:sldId id="392" r:id="rId4"/>
    <p:sldId id="354" r:id="rId5"/>
    <p:sldId id="355" r:id="rId6"/>
    <p:sldId id="395" r:id="rId7"/>
    <p:sldId id="393" r:id="rId8"/>
    <p:sldId id="422" r:id="rId9"/>
    <p:sldId id="424" r:id="rId10"/>
    <p:sldId id="423" r:id="rId11"/>
    <p:sldId id="425" r:id="rId12"/>
    <p:sldId id="403" r:id="rId13"/>
    <p:sldId id="396" r:id="rId14"/>
    <p:sldId id="397" r:id="rId15"/>
    <p:sldId id="406" r:id="rId16"/>
    <p:sldId id="398" r:id="rId17"/>
    <p:sldId id="434" r:id="rId18"/>
    <p:sldId id="433" r:id="rId19"/>
    <p:sldId id="431" r:id="rId20"/>
    <p:sldId id="432" r:id="rId21"/>
    <p:sldId id="399" r:id="rId22"/>
    <p:sldId id="435" r:id="rId23"/>
    <p:sldId id="401" r:id="rId24"/>
    <p:sldId id="441" r:id="rId25"/>
    <p:sldId id="402" r:id="rId26"/>
    <p:sldId id="404" r:id="rId27"/>
    <p:sldId id="405" r:id="rId28"/>
    <p:sldId id="407" r:id="rId29"/>
    <p:sldId id="411" r:id="rId30"/>
    <p:sldId id="442" r:id="rId31"/>
    <p:sldId id="447" r:id="rId32"/>
    <p:sldId id="448" r:id="rId33"/>
    <p:sldId id="449" r:id="rId34"/>
    <p:sldId id="450" r:id="rId35"/>
    <p:sldId id="409" r:id="rId36"/>
    <p:sldId id="437" r:id="rId37"/>
    <p:sldId id="438" r:id="rId38"/>
    <p:sldId id="439" r:id="rId39"/>
    <p:sldId id="410" r:id="rId40"/>
    <p:sldId id="440" r:id="rId41"/>
    <p:sldId id="413" r:id="rId42"/>
    <p:sldId id="415" r:id="rId43"/>
    <p:sldId id="414" r:id="rId44"/>
    <p:sldId id="416" r:id="rId45"/>
    <p:sldId id="418" r:id="rId46"/>
    <p:sldId id="419" r:id="rId47"/>
    <p:sldId id="426" r:id="rId48"/>
    <p:sldId id="427" r:id="rId49"/>
    <p:sldId id="420" r:id="rId50"/>
    <p:sldId id="421" r:id="rId51"/>
    <p:sldId id="428" r:id="rId52"/>
    <p:sldId id="451" r:id="rId53"/>
    <p:sldId id="400" r:id="rId54"/>
  </p:sldIdLst>
  <p:sldSz cx="12192000" cy="6858000"/>
  <p:notesSz cx="6680200" cy="9955213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buSzPct val="55000"/>
      <a:buFont typeface="Wingdings" panose="05000000000000000000" pitchFamily="2" charset="2"/>
      <a:buChar char="n"/>
      <a:defRPr sz="2400" kern="1200">
        <a:solidFill>
          <a:schemeClr val="tx1"/>
        </a:solidFill>
        <a:latin typeface="Helvetica 55 Roman" pitchFamily="34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buSzPct val="55000"/>
      <a:buFont typeface="Wingdings" panose="05000000000000000000" pitchFamily="2" charset="2"/>
      <a:buChar char="n"/>
      <a:defRPr sz="2400" kern="1200">
        <a:solidFill>
          <a:schemeClr val="tx1"/>
        </a:solidFill>
        <a:latin typeface="Helvetica 55 Roman" pitchFamily="34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buSzPct val="55000"/>
      <a:buFont typeface="Wingdings" panose="05000000000000000000" pitchFamily="2" charset="2"/>
      <a:buChar char="n"/>
      <a:defRPr sz="2400" kern="1200">
        <a:solidFill>
          <a:schemeClr val="tx1"/>
        </a:solidFill>
        <a:latin typeface="Helvetica 55 Roman" pitchFamily="34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buSzPct val="55000"/>
      <a:buFont typeface="Wingdings" panose="05000000000000000000" pitchFamily="2" charset="2"/>
      <a:buChar char="n"/>
      <a:defRPr sz="2400" kern="1200">
        <a:solidFill>
          <a:schemeClr val="tx1"/>
        </a:solidFill>
        <a:latin typeface="Helvetica 55 Roman" pitchFamily="34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buSzPct val="55000"/>
      <a:buFont typeface="Wingdings" panose="05000000000000000000" pitchFamily="2" charset="2"/>
      <a:buChar char="n"/>
      <a:defRPr sz="2400" kern="1200">
        <a:solidFill>
          <a:schemeClr val="tx1"/>
        </a:solidFill>
        <a:latin typeface="Helvetica 55 Roman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Helvetica 55 Roman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Helvetica 55 Roman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Helvetica 55 Roman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Helvetica 55 Roman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02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5">
          <p15:clr>
            <a:srgbClr val="A4A3A4"/>
          </p15:clr>
        </p15:guide>
        <p15:guide id="2" pos="21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99"/>
    <a:srgbClr val="ABC7BA"/>
    <a:srgbClr val="ACC5B7"/>
    <a:srgbClr val="FBE4BE"/>
    <a:srgbClr val="FDE6BA"/>
    <a:srgbClr val="FFFFFF"/>
    <a:srgbClr val="00005B"/>
    <a:srgbClr val="006600"/>
    <a:srgbClr val="9B007E"/>
    <a:srgbClr val="FD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6283" autoAdjust="0"/>
  </p:normalViewPr>
  <p:slideViewPr>
    <p:cSldViewPr>
      <p:cViewPr varScale="1">
        <p:scale>
          <a:sx n="156" d="100"/>
          <a:sy n="156" d="100"/>
        </p:scale>
        <p:origin x="342" y="138"/>
      </p:cViewPr>
      <p:guideLst>
        <p:guide pos="302"/>
        <p:guide orient="horz" pos="2160"/>
      </p:guideLst>
    </p:cSldViewPr>
  </p:slideViewPr>
  <p:outlineViewPr>
    <p:cViewPr>
      <p:scale>
        <a:sx n="66" d="100"/>
        <a:sy n="66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158"/>
    </p:cViewPr>
  </p:sorterViewPr>
  <p:notesViewPr>
    <p:cSldViewPr>
      <p:cViewPr>
        <p:scale>
          <a:sx n="75" d="100"/>
          <a:sy n="75" d="100"/>
        </p:scale>
        <p:origin x="3198" y="78"/>
      </p:cViewPr>
      <p:guideLst>
        <p:guide orient="horz" pos="3135"/>
        <p:guide pos="2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5.xml"/><Relationship Id="rId2" Type="http://schemas.openxmlformats.org/officeDocument/2006/relationships/slide" Target="slides/slide9.xml"/><Relationship Id="rId1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yda, Torsten" userId="35772acf-a994-4a30-be8f-fecc21df8fc5" providerId="ADAL" clId="{392BD355-E22B-4CD5-B476-DB6FCC3ED95F}"/>
    <pc:docChg chg="undo custSel addSld delSld modSld sldOrd">
      <pc:chgData name="Layda, Torsten" userId="35772acf-a994-4a30-be8f-fecc21df8fc5" providerId="ADAL" clId="{392BD355-E22B-4CD5-B476-DB6FCC3ED95F}" dt="2025-03-31T14:10:18.153" v="1405" actId="20577"/>
      <pc:docMkLst>
        <pc:docMk/>
      </pc:docMkLst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258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267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268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269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271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285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289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291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303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305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309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310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330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369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371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384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0" sldId="388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501352695" sldId="390"/>
        </pc:sldMkLst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3555199277" sldId="394"/>
        </pc:sldMkLst>
      </pc:sldChg>
      <pc:sldChg chg="modSp mod">
        <pc:chgData name="Layda, Torsten" userId="35772acf-a994-4a30-be8f-fecc21df8fc5" providerId="ADAL" clId="{392BD355-E22B-4CD5-B476-DB6FCC3ED95F}" dt="2025-03-31T13:59:05.446" v="1386" actId="20577"/>
        <pc:sldMkLst>
          <pc:docMk/>
          <pc:sldMk cId="1591371240" sldId="397"/>
        </pc:sldMkLst>
        <pc:spChg chg="mod">
          <ac:chgData name="Layda, Torsten" userId="35772acf-a994-4a30-be8f-fecc21df8fc5" providerId="ADAL" clId="{392BD355-E22B-4CD5-B476-DB6FCC3ED95F}" dt="2025-03-31T13:58:00.008" v="1378" actId="1076"/>
          <ac:spMkLst>
            <pc:docMk/>
            <pc:sldMk cId="1591371240" sldId="397"/>
            <ac:spMk id="16" creationId="{5A42E178-0959-279E-0BC6-BDC8325D571B}"/>
          </ac:spMkLst>
        </pc:spChg>
        <pc:spChg chg="mod">
          <ac:chgData name="Layda, Torsten" userId="35772acf-a994-4a30-be8f-fecc21df8fc5" providerId="ADAL" clId="{392BD355-E22B-4CD5-B476-DB6FCC3ED95F}" dt="2025-03-31T13:58:52.597" v="1382" actId="6549"/>
          <ac:spMkLst>
            <pc:docMk/>
            <pc:sldMk cId="1591371240" sldId="397"/>
            <ac:spMk id="21" creationId="{87DF4CA4-54AE-D249-5E67-DA03FD778BED}"/>
          </ac:spMkLst>
        </pc:spChg>
        <pc:spChg chg="mod">
          <ac:chgData name="Layda, Torsten" userId="35772acf-a994-4a30-be8f-fecc21df8fc5" providerId="ADAL" clId="{392BD355-E22B-4CD5-B476-DB6FCC3ED95F}" dt="2025-03-31T13:59:05.446" v="1386" actId="20577"/>
          <ac:spMkLst>
            <pc:docMk/>
            <pc:sldMk cId="1591371240" sldId="397"/>
            <ac:spMk id="80899" creationId="{18DAF0BC-07B7-B914-74C5-655A9EAFF6E2}"/>
          </ac:spMkLst>
        </pc:spChg>
      </pc:sldChg>
      <pc:sldChg chg="modSp">
        <pc:chgData name="Layda, Torsten" userId="35772acf-a994-4a30-be8f-fecc21df8fc5" providerId="ADAL" clId="{392BD355-E22B-4CD5-B476-DB6FCC3ED95F}" dt="2025-03-31T14:03:42.659" v="1387" actId="14100"/>
        <pc:sldMkLst>
          <pc:docMk/>
          <pc:sldMk cId="3116171371" sldId="398"/>
        </pc:sldMkLst>
        <pc:spChg chg="mod">
          <ac:chgData name="Layda, Torsten" userId="35772acf-a994-4a30-be8f-fecc21df8fc5" providerId="ADAL" clId="{392BD355-E22B-4CD5-B476-DB6FCC3ED95F}" dt="2025-03-31T14:03:42.659" v="1387" actId="14100"/>
          <ac:spMkLst>
            <pc:docMk/>
            <pc:sldMk cId="3116171371" sldId="398"/>
            <ac:spMk id="80899" creationId="{18DAF0BC-07B7-B914-74C5-655A9EAFF6E2}"/>
          </ac:spMkLst>
        </pc:spChg>
      </pc:sldChg>
      <pc:sldChg chg="modSp mod">
        <pc:chgData name="Layda, Torsten" userId="35772acf-a994-4a30-be8f-fecc21df8fc5" providerId="ADAL" clId="{392BD355-E22B-4CD5-B476-DB6FCC3ED95F}" dt="2025-03-31T14:06:23.678" v="1390" actId="20577"/>
        <pc:sldMkLst>
          <pc:docMk/>
          <pc:sldMk cId="2360348108" sldId="399"/>
        </pc:sldMkLst>
        <pc:spChg chg="mod">
          <ac:chgData name="Layda, Torsten" userId="35772acf-a994-4a30-be8f-fecc21df8fc5" providerId="ADAL" clId="{392BD355-E22B-4CD5-B476-DB6FCC3ED95F}" dt="2025-03-31T14:06:23.678" v="1390" actId="20577"/>
          <ac:spMkLst>
            <pc:docMk/>
            <pc:sldMk cId="2360348108" sldId="399"/>
            <ac:spMk id="80899" creationId="{18DAF0BC-07B7-B914-74C5-655A9EAFF6E2}"/>
          </ac:spMkLst>
        </pc:spChg>
      </pc:sldChg>
      <pc:sldChg chg="ord">
        <pc:chgData name="Layda, Torsten" userId="35772acf-a994-4a30-be8f-fecc21df8fc5" providerId="ADAL" clId="{392BD355-E22B-4CD5-B476-DB6FCC3ED95F}" dt="2025-03-31T14:08:19.788" v="1392"/>
        <pc:sldMkLst>
          <pc:docMk/>
          <pc:sldMk cId="4134406227" sldId="400"/>
        </pc:sldMkLst>
      </pc:sldChg>
      <pc:sldChg chg="modSp mod">
        <pc:chgData name="Layda, Torsten" userId="35772acf-a994-4a30-be8f-fecc21df8fc5" providerId="ADAL" clId="{392BD355-E22B-4CD5-B476-DB6FCC3ED95F}" dt="2025-03-29T08:01:57.933" v="317" actId="20577"/>
        <pc:sldMkLst>
          <pc:docMk/>
          <pc:sldMk cId="3107069510" sldId="405"/>
        </pc:sldMkLst>
        <pc:spChg chg="mod">
          <ac:chgData name="Layda, Torsten" userId="35772acf-a994-4a30-be8f-fecc21df8fc5" providerId="ADAL" clId="{392BD355-E22B-4CD5-B476-DB6FCC3ED95F}" dt="2025-03-29T08:01:50.246" v="307" actId="20577"/>
          <ac:spMkLst>
            <pc:docMk/>
            <pc:sldMk cId="3107069510" sldId="405"/>
            <ac:spMk id="80898" creationId="{3D16CBE2-C633-F706-1679-6667B02ED995}"/>
          </ac:spMkLst>
        </pc:spChg>
        <pc:spChg chg="mod">
          <ac:chgData name="Layda, Torsten" userId="35772acf-a994-4a30-be8f-fecc21df8fc5" providerId="ADAL" clId="{392BD355-E22B-4CD5-B476-DB6FCC3ED95F}" dt="2025-03-29T08:01:57.933" v="317" actId="20577"/>
          <ac:spMkLst>
            <pc:docMk/>
            <pc:sldMk cId="3107069510" sldId="405"/>
            <ac:spMk id="80899" creationId="{18DAF0BC-07B7-B914-74C5-655A9EAFF6E2}"/>
          </ac:spMkLst>
        </pc:spChg>
      </pc:sldChg>
      <pc:sldChg chg="modSp mod">
        <pc:chgData name="Layda, Torsten" userId="35772acf-a994-4a30-be8f-fecc21df8fc5" providerId="ADAL" clId="{392BD355-E22B-4CD5-B476-DB6FCC3ED95F}" dt="2025-03-29T08:14:20.347" v="318" actId="6549"/>
        <pc:sldMkLst>
          <pc:docMk/>
          <pc:sldMk cId="377158513" sldId="407"/>
        </pc:sldMkLst>
        <pc:spChg chg="mod">
          <ac:chgData name="Layda, Torsten" userId="35772acf-a994-4a30-be8f-fecc21df8fc5" providerId="ADAL" clId="{392BD355-E22B-4CD5-B476-DB6FCC3ED95F}" dt="2025-03-29T08:14:20.347" v="318" actId="6549"/>
          <ac:spMkLst>
            <pc:docMk/>
            <pc:sldMk cId="377158513" sldId="407"/>
            <ac:spMk id="80899" creationId="{18DAF0BC-07B7-B914-74C5-655A9EAFF6E2}"/>
          </ac:spMkLst>
        </pc:spChg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978155851" sldId="408"/>
        </pc:sldMkLst>
      </pc:sldChg>
      <pc:sldChg chg="modSp mod">
        <pc:chgData name="Layda, Torsten" userId="35772acf-a994-4a30-be8f-fecc21df8fc5" providerId="ADAL" clId="{392BD355-E22B-4CD5-B476-DB6FCC3ED95F}" dt="2025-03-31T10:50:12.572" v="1292" actId="20577"/>
        <pc:sldMkLst>
          <pc:docMk/>
          <pc:sldMk cId="539786466" sldId="409"/>
        </pc:sldMkLst>
        <pc:spChg chg="mod">
          <ac:chgData name="Layda, Torsten" userId="35772acf-a994-4a30-be8f-fecc21df8fc5" providerId="ADAL" clId="{392BD355-E22B-4CD5-B476-DB6FCC3ED95F}" dt="2025-03-29T17:37:39.949" v="803" actId="14100"/>
          <ac:spMkLst>
            <pc:docMk/>
            <pc:sldMk cId="539786466" sldId="409"/>
            <ac:spMk id="4" creationId="{09401873-69AE-2DF8-B8C6-7166A8E4B5A7}"/>
          </ac:spMkLst>
        </pc:spChg>
        <pc:spChg chg="mod">
          <ac:chgData name="Layda, Torsten" userId="35772acf-a994-4a30-be8f-fecc21df8fc5" providerId="ADAL" clId="{392BD355-E22B-4CD5-B476-DB6FCC3ED95F}" dt="2025-03-29T17:37:14.949" v="793" actId="20577"/>
          <ac:spMkLst>
            <pc:docMk/>
            <pc:sldMk cId="539786466" sldId="409"/>
            <ac:spMk id="5" creationId="{07C8CE6D-9D46-4954-D109-15DDC4A01B22}"/>
          </ac:spMkLst>
        </pc:spChg>
        <pc:spChg chg="mod">
          <ac:chgData name="Layda, Torsten" userId="35772acf-a994-4a30-be8f-fecc21df8fc5" providerId="ADAL" clId="{392BD355-E22B-4CD5-B476-DB6FCC3ED95F}" dt="2025-03-29T17:37:52.216" v="807" actId="20577"/>
          <ac:spMkLst>
            <pc:docMk/>
            <pc:sldMk cId="539786466" sldId="409"/>
            <ac:spMk id="6" creationId="{2E9016AC-0238-3D01-C219-B5BEAB2388F7}"/>
          </ac:spMkLst>
        </pc:spChg>
        <pc:spChg chg="mod">
          <ac:chgData name="Layda, Torsten" userId="35772acf-a994-4a30-be8f-fecc21df8fc5" providerId="ADAL" clId="{392BD355-E22B-4CD5-B476-DB6FCC3ED95F}" dt="2025-03-29T17:38:01.587" v="815" actId="20577"/>
          <ac:spMkLst>
            <pc:docMk/>
            <pc:sldMk cId="539786466" sldId="409"/>
            <ac:spMk id="7" creationId="{862D854D-79F8-A838-F0A6-2DA29958C506}"/>
          </ac:spMkLst>
        </pc:spChg>
        <pc:spChg chg="mod">
          <ac:chgData name="Layda, Torsten" userId="35772acf-a994-4a30-be8f-fecc21df8fc5" providerId="ADAL" clId="{392BD355-E22B-4CD5-B476-DB6FCC3ED95F}" dt="2025-03-31T10:50:12.572" v="1292" actId="20577"/>
          <ac:spMkLst>
            <pc:docMk/>
            <pc:sldMk cId="539786466" sldId="409"/>
            <ac:spMk id="80898" creationId="{3D16CBE2-C633-F706-1679-6667B02ED995}"/>
          </ac:spMkLst>
        </pc:spChg>
        <pc:graphicFrameChg chg="modGraphic">
          <ac:chgData name="Layda, Torsten" userId="35772acf-a994-4a30-be8f-fecc21df8fc5" providerId="ADAL" clId="{392BD355-E22B-4CD5-B476-DB6FCC3ED95F}" dt="2025-03-29T17:36:21.185" v="746" actId="6549"/>
          <ac:graphicFrameMkLst>
            <pc:docMk/>
            <pc:sldMk cId="539786466" sldId="409"/>
            <ac:graphicFrameMk id="3" creationId="{0FAD0A2F-B838-43B4-2381-318A09AD5864}"/>
          </ac:graphicFrameMkLst>
        </pc:graphicFrameChg>
      </pc:sldChg>
      <pc:sldChg chg="addSp delSp modSp mod">
        <pc:chgData name="Layda, Torsten" userId="35772acf-a994-4a30-be8f-fecc21df8fc5" providerId="ADAL" clId="{392BD355-E22B-4CD5-B476-DB6FCC3ED95F}" dt="2025-03-29T18:20:15.648" v="1019" actId="1076"/>
        <pc:sldMkLst>
          <pc:docMk/>
          <pc:sldMk cId="4232871227" sldId="411"/>
        </pc:sldMkLst>
        <pc:spChg chg="add del mod">
          <ac:chgData name="Layda, Torsten" userId="35772acf-a994-4a30-be8f-fecc21df8fc5" providerId="ADAL" clId="{392BD355-E22B-4CD5-B476-DB6FCC3ED95F}" dt="2025-03-29T07:45:42.460" v="2" actId="478"/>
          <ac:spMkLst>
            <pc:docMk/>
            <pc:sldMk cId="4232871227" sldId="411"/>
            <ac:spMk id="2" creationId="{4508B50D-C46A-7248-5409-4BD42C729CFE}"/>
          </ac:spMkLst>
        </pc:spChg>
        <pc:spChg chg="add mod">
          <ac:chgData name="Layda, Torsten" userId="35772acf-a994-4a30-be8f-fecc21df8fc5" providerId="ADAL" clId="{392BD355-E22B-4CD5-B476-DB6FCC3ED95F}" dt="2025-03-29T18:20:15.648" v="1019" actId="1076"/>
          <ac:spMkLst>
            <pc:docMk/>
            <pc:sldMk cId="4232871227" sldId="411"/>
            <ac:spMk id="5" creationId="{E2BCA195-5949-F0D0-346F-593B1A1C7C04}"/>
          </ac:spMkLst>
        </pc:spChg>
        <pc:spChg chg="mod">
          <ac:chgData name="Layda, Torsten" userId="35772acf-a994-4a30-be8f-fecc21df8fc5" providerId="ADAL" clId="{392BD355-E22B-4CD5-B476-DB6FCC3ED95F}" dt="2025-03-29T08:00:30.912" v="294" actId="20577"/>
          <ac:spMkLst>
            <pc:docMk/>
            <pc:sldMk cId="4232871227" sldId="411"/>
            <ac:spMk id="80898" creationId="{3D16CBE2-C633-F706-1679-6667B02ED995}"/>
          </ac:spMkLst>
        </pc:spChg>
        <pc:spChg chg="del">
          <ac:chgData name="Layda, Torsten" userId="35772acf-a994-4a30-be8f-fecc21df8fc5" providerId="ADAL" clId="{392BD355-E22B-4CD5-B476-DB6FCC3ED95F}" dt="2025-03-29T07:45:41.138" v="1" actId="478"/>
          <ac:spMkLst>
            <pc:docMk/>
            <pc:sldMk cId="4232871227" sldId="411"/>
            <ac:spMk id="80899" creationId="{18DAF0BC-07B7-B914-74C5-655A9EAFF6E2}"/>
          </ac:spMkLst>
        </pc:spChg>
        <pc:picChg chg="add mod">
          <ac:chgData name="Layda, Torsten" userId="35772acf-a994-4a30-be8f-fecc21df8fc5" providerId="ADAL" clId="{392BD355-E22B-4CD5-B476-DB6FCC3ED95F}" dt="2025-03-29T07:47:35.383" v="59" actId="1076"/>
          <ac:picMkLst>
            <pc:docMk/>
            <pc:sldMk cId="4232871227" sldId="411"/>
            <ac:picMk id="4" creationId="{CB747A50-66AB-E840-10A1-7331E7F54F67}"/>
          </ac:picMkLst>
        </pc:picChg>
      </pc:sldChg>
      <pc:sldChg chg="modSp mod ord">
        <pc:chgData name="Layda, Torsten" userId="35772acf-a994-4a30-be8f-fecc21df8fc5" providerId="ADAL" clId="{392BD355-E22B-4CD5-B476-DB6FCC3ED95F}" dt="2025-03-31T14:10:18.153" v="1405" actId="20577"/>
        <pc:sldMkLst>
          <pc:docMk/>
          <pc:sldMk cId="1217168823" sldId="413"/>
        </pc:sldMkLst>
        <pc:spChg chg="mod">
          <ac:chgData name="Layda, Torsten" userId="35772acf-a994-4a30-be8f-fecc21df8fc5" providerId="ADAL" clId="{392BD355-E22B-4CD5-B476-DB6FCC3ED95F}" dt="2025-03-31T14:09:51.082" v="1394" actId="20577"/>
          <ac:spMkLst>
            <pc:docMk/>
            <pc:sldMk cId="1217168823" sldId="413"/>
            <ac:spMk id="7" creationId="{D1877344-ACA3-8E03-7FD8-845DF4F1690E}"/>
          </ac:spMkLst>
        </pc:spChg>
        <pc:graphicFrameChg chg="modGraphic">
          <ac:chgData name="Layda, Torsten" userId="35772acf-a994-4a30-be8f-fecc21df8fc5" providerId="ADAL" clId="{392BD355-E22B-4CD5-B476-DB6FCC3ED95F}" dt="2025-03-31T14:10:18.153" v="1405" actId="20577"/>
          <ac:graphicFrameMkLst>
            <pc:docMk/>
            <pc:sldMk cId="1217168823" sldId="413"/>
            <ac:graphicFrameMk id="2" creationId="{4485DFE2-E636-F6DB-CA24-159E55440382}"/>
          </ac:graphicFrameMkLst>
        </pc:graphicFrameChg>
      </pc:sldChg>
      <pc:sldChg chg="modSp mod">
        <pc:chgData name="Layda, Torsten" userId="35772acf-a994-4a30-be8f-fecc21df8fc5" providerId="ADAL" clId="{392BD355-E22B-4CD5-B476-DB6FCC3ED95F}" dt="2025-03-31T13:53:36.524" v="1376" actId="20577"/>
        <pc:sldMkLst>
          <pc:docMk/>
          <pc:sldMk cId="1217931846" sldId="422"/>
        </pc:sldMkLst>
        <pc:spChg chg="mod">
          <ac:chgData name="Layda, Torsten" userId="35772acf-a994-4a30-be8f-fecc21df8fc5" providerId="ADAL" clId="{392BD355-E22B-4CD5-B476-DB6FCC3ED95F}" dt="2025-03-31T13:53:36.524" v="1376" actId="20577"/>
          <ac:spMkLst>
            <pc:docMk/>
            <pc:sldMk cId="1217931846" sldId="422"/>
            <ac:spMk id="188418" creationId="{A53EE1AA-C05B-ADAB-D54E-A80351A3BB2E}"/>
          </ac:spMkLst>
        </pc:spChg>
      </pc:sldChg>
      <pc:sldChg chg="addSp delSp modSp mod">
        <pc:chgData name="Layda, Torsten" userId="35772acf-a994-4a30-be8f-fecc21df8fc5" providerId="ADAL" clId="{392BD355-E22B-4CD5-B476-DB6FCC3ED95F}" dt="2025-03-29T17:15:19.792" v="466" actId="478"/>
        <pc:sldMkLst>
          <pc:docMk/>
          <pc:sldMk cId="4091916617" sldId="424"/>
        </pc:sldMkLst>
        <pc:spChg chg="mod">
          <ac:chgData name="Layda, Torsten" userId="35772acf-a994-4a30-be8f-fecc21df8fc5" providerId="ADAL" clId="{392BD355-E22B-4CD5-B476-DB6FCC3ED95F}" dt="2025-03-29T17:13:38.457" v="381" actId="20577"/>
          <ac:spMkLst>
            <pc:docMk/>
            <pc:sldMk cId="4091916617" sldId="424"/>
            <ac:spMk id="191490" creationId="{80D8295C-7231-A035-5DE5-8C65BEA3F46B}"/>
          </ac:spMkLst>
        </pc:spChg>
        <pc:spChg chg="mod">
          <ac:chgData name="Layda, Torsten" userId="35772acf-a994-4a30-be8f-fecc21df8fc5" providerId="ADAL" clId="{392BD355-E22B-4CD5-B476-DB6FCC3ED95F}" dt="2025-03-29T17:14:18.611" v="412" actId="14100"/>
          <ac:spMkLst>
            <pc:docMk/>
            <pc:sldMk cId="4091916617" sldId="424"/>
            <ac:spMk id="191491" creationId="{141783EF-448D-2A6A-CAA6-99BC6CD3D79D}"/>
          </ac:spMkLst>
        </pc:spChg>
        <pc:spChg chg="mod">
          <ac:chgData name="Layda, Torsten" userId="35772acf-a994-4a30-be8f-fecc21df8fc5" providerId="ADAL" clId="{392BD355-E22B-4CD5-B476-DB6FCC3ED95F}" dt="2025-03-29T17:15:16.731" v="464" actId="1035"/>
          <ac:spMkLst>
            <pc:docMk/>
            <pc:sldMk cId="4091916617" sldId="424"/>
            <ac:spMk id="191493" creationId="{61575619-F8D8-347E-7D81-7BD5EB940C57}"/>
          </ac:spMkLst>
        </pc:spChg>
        <pc:spChg chg="mod">
          <ac:chgData name="Layda, Torsten" userId="35772acf-a994-4a30-be8f-fecc21df8fc5" providerId="ADAL" clId="{392BD355-E22B-4CD5-B476-DB6FCC3ED95F}" dt="2025-03-29T17:15:16.731" v="464" actId="1035"/>
          <ac:spMkLst>
            <pc:docMk/>
            <pc:sldMk cId="4091916617" sldId="424"/>
            <ac:spMk id="191495" creationId="{2B1ABF16-0D45-6F38-A7BA-CAC9FBC0D1E6}"/>
          </ac:spMkLst>
        </pc:spChg>
        <pc:spChg chg="mod">
          <ac:chgData name="Layda, Torsten" userId="35772acf-a994-4a30-be8f-fecc21df8fc5" providerId="ADAL" clId="{392BD355-E22B-4CD5-B476-DB6FCC3ED95F}" dt="2025-03-29T17:15:16.731" v="464" actId="1035"/>
          <ac:spMkLst>
            <pc:docMk/>
            <pc:sldMk cId="4091916617" sldId="424"/>
            <ac:spMk id="191496" creationId="{06B66E77-F099-2D5D-4305-0A39D949EF18}"/>
          </ac:spMkLst>
        </pc:spChg>
        <pc:spChg chg="mod">
          <ac:chgData name="Layda, Torsten" userId="35772acf-a994-4a30-be8f-fecc21df8fc5" providerId="ADAL" clId="{392BD355-E22B-4CD5-B476-DB6FCC3ED95F}" dt="2025-03-29T17:15:16.731" v="464" actId="1035"/>
          <ac:spMkLst>
            <pc:docMk/>
            <pc:sldMk cId="4091916617" sldId="424"/>
            <ac:spMk id="191497" creationId="{24673769-1280-3EC3-239F-7649ED0C0F57}"/>
          </ac:spMkLst>
        </pc:spChg>
        <pc:spChg chg="mod">
          <ac:chgData name="Layda, Torsten" userId="35772acf-a994-4a30-be8f-fecc21df8fc5" providerId="ADAL" clId="{392BD355-E22B-4CD5-B476-DB6FCC3ED95F}" dt="2025-03-29T17:15:16.731" v="464" actId="1035"/>
          <ac:spMkLst>
            <pc:docMk/>
            <pc:sldMk cId="4091916617" sldId="424"/>
            <ac:spMk id="191498" creationId="{1FF7F7C2-B4A5-C15E-404C-15F2EC365AB2}"/>
          </ac:spMkLst>
        </pc:spChg>
        <pc:spChg chg="mod">
          <ac:chgData name="Layda, Torsten" userId="35772acf-a994-4a30-be8f-fecc21df8fc5" providerId="ADAL" clId="{392BD355-E22B-4CD5-B476-DB6FCC3ED95F}" dt="2025-03-29T17:15:16.731" v="464" actId="1035"/>
          <ac:spMkLst>
            <pc:docMk/>
            <pc:sldMk cId="4091916617" sldId="424"/>
            <ac:spMk id="191499" creationId="{A91D2CCF-3D4A-CF7B-808E-453784FEAE70}"/>
          </ac:spMkLst>
        </pc:spChg>
        <pc:spChg chg="mod">
          <ac:chgData name="Layda, Torsten" userId="35772acf-a994-4a30-be8f-fecc21df8fc5" providerId="ADAL" clId="{392BD355-E22B-4CD5-B476-DB6FCC3ED95F}" dt="2025-03-29T17:15:16.731" v="464" actId="1035"/>
          <ac:spMkLst>
            <pc:docMk/>
            <pc:sldMk cId="4091916617" sldId="424"/>
            <ac:spMk id="191501" creationId="{8E3324A7-1921-6DCD-0202-46EAEE26940B}"/>
          </ac:spMkLst>
        </pc:spChg>
        <pc:grpChg chg="mod">
          <ac:chgData name="Layda, Torsten" userId="35772acf-a994-4a30-be8f-fecc21df8fc5" providerId="ADAL" clId="{392BD355-E22B-4CD5-B476-DB6FCC3ED95F}" dt="2025-03-29T17:15:16.731" v="464" actId="1035"/>
          <ac:grpSpMkLst>
            <pc:docMk/>
            <pc:sldMk cId="4091916617" sldId="424"/>
            <ac:grpSpMk id="191494" creationId="{853C718E-E07F-3C60-33BE-3BB87043DB22}"/>
          </ac:grpSpMkLst>
        </pc:grpChg>
        <pc:grpChg chg="mod">
          <ac:chgData name="Layda, Torsten" userId="35772acf-a994-4a30-be8f-fecc21df8fc5" providerId="ADAL" clId="{392BD355-E22B-4CD5-B476-DB6FCC3ED95F}" dt="2025-03-29T17:15:16.731" v="464" actId="1035"/>
          <ac:grpSpMkLst>
            <pc:docMk/>
            <pc:sldMk cId="4091916617" sldId="424"/>
            <ac:grpSpMk id="191502" creationId="{424D2535-BF83-91CF-D182-157EA4ABD550}"/>
          </ac:grpSpMkLst>
        </pc:grpChg>
        <pc:graphicFrameChg chg="mod">
          <ac:chgData name="Layda, Torsten" userId="35772acf-a994-4a30-be8f-fecc21df8fc5" providerId="ADAL" clId="{392BD355-E22B-4CD5-B476-DB6FCC3ED95F}" dt="2025-03-29T17:15:16.731" v="464" actId="1035"/>
          <ac:graphicFrameMkLst>
            <pc:docMk/>
            <pc:sldMk cId="4091916617" sldId="424"/>
            <ac:graphicFrameMk id="191500" creationId="{E2CCF2D9-9C6A-BBD6-1ECF-76A11D03925B}"/>
          </ac:graphicFrameMkLst>
        </pc:graphicFrameChg>
        <pc:graphicFrameChg chg="mod">
          <ac:chgData name="Layda, Torsten" userId="35772acf-a994-4a30-be8f-fecc21df8fc5" providerId="ADAL" clId="{392BD355-E22B-4CD5-B476-DB6FCC3ED95F}" dt="2025-03-29T17:15:16.731" v="464" actId="1035"/>
          <ac:graphicFrameMkLst>
            <pc:docMk/>
            <pc:sldMk cId="4091916617" sldId="424"/>
            <ac:graphicFrameMk id="191503" creationId="{A92C426C-148B-9D7D-1FDA-4432B39D5EB7}"/>
          </ac:graphicFrameMkLst>
        </pc:graphicFrameChg>
        <pc:picChg chg="add del mod">
          <ac:chgData name="Layda, Torsten" userId="35772acf-a994-4a30-be8f-fecc21df8fc5" providerId="ADAL" clId="{392BD355-E22B-4CD5-B476-DB6FCC3ED95F}" dt="2025-03-29T17:15:19.792" v="466" actId="478"/>
          <ac:picMkLst>
            <pc:docMk/>
            <pc:sldMk cId="4091916617" sldId="424"/>
            <ac:picMk id="1026" creationId="{F0B49B17-D472-B6AB-C174-7003A623C802}"/>
          </ac:picMkLst>
        </pc:picChg>
      </pc:sldChg>
      <pc:sldChg chg="modSp mod">
        <pc:chgData name="Layda, Torsten" userId="35772acf-a994-4a30-be8f-fecc21df8fc5" providerId="ADAL" clId="{392BD355-E22B-4CD5-B476-DB6FCC3ED95F}" dt="2025-03-29T08:01:26.350" v="302" actId="20577"/>
        <pc:sldMkLst>
          <pc:docMk/>
          <pc:sldMk cId="1007152094" sldId="425"/>
        </pc:sldMkLst>
        <pc:spChg chg="mod">
          <ac:chgData name="Layda, Torsten" userId="35772acf-a994-4a30-be8f-fecc21df8fc5" providerId="ADAL" clId="{392BD355-E22B-4CD5-B476-DB6FCC3ED95F}" dt="2025-03-29T08:01:26.350" v="302" actId="20577"/>
          <ac:spMkLst>
            <pc:docMk/>
            <pc:sldMk cId="1007152094" sldId="425"/>
            <ac:spMk id="188418" creationId="{A53EE1AA-C05B-ADAB-D54E-A80351A3BB2E}"/>
          </ac:spMkLst>
        </pc:spChg>
      </pc:sldChg>
      <pc:sldChg chg="addSp delSp modSp mod">
        <pc:chgData name="Layda, Torsten" userId="35772acf-a994-4a30-be8f-fecc21df8fc5" providerId="ADAL" clId="{392BD355-E22B-4CD5-B476-DB6FCC3ED95F}" dt="2025-03-29T07:59:05.064" v="238" actId="1076"/>
        <pc:sldMkLst>
          <pc:docMk/>
          <pc:sldMk cId="3132581302" sldId="426"/>
        </pc:sldMkLst>
        <pc:spChg chg="add mod">
          <ac:chgData name="Layda, Torsten" userId="35772acf-a994-4a30-be8f-fecc21df8fc5" providerId="ADAL" clId="{392BD355-E22B-4CD5-B476-DB6FCC3ED95F}" dt="2025-03-29T07:57:29.034" v="211" actId="14100"/>
          <ac:spMkLst>
            <pc:docMk/>
            <pc:sldMk cId="3132581302" sldId="426"/>
            <ac:spMk id="5" creationId="{22E38B25-8D4C-25B6-FE58-0E3EBFDF6349}"/>
          </ac:spMkLst>
        </pc:spChg>
        <pc:spChg chg="add del mod">
          <ac:chgData name="Layda, Torsten" userId="35772acf-a994-4a30-be8f-fecc21df8fc5" providerId="ADAL" clId="{392BD355-E22B-4CD5-B476-DB6FCC3ED95F}" dt="2025-03-29T07:57:15.862" v="208" actId="478"/>
          <ac:spMkLst>
            <pc:docMk/>
            <pc:sldMk cId="3132581302" sldId="426"/>
            <ac:spMk id="6" creationId="{139776AD-3F3D-0CBB-D245-049C3A18C114}"/>
          </ac:spMkLst>
        </pc:spChg>
        <pc:spChg chg="add del mod">
          <ac:chgData name="Layda, Torsten" userId="35772acf-a994-4a30-be8f-fecc21df8fc5" providerId="ADAL" clId="{392BD355-E22B-4CD5-B476-DB6FCC3ED95F}" dt="2025-03-29T07:57:18.228" v="209" actId="478"/>
          <ac:spMkLst>
            <pc:docMk/>
            <pc:sldMk cId="3132581302" sldId="426"/>
            <ac:spMk id="7" creationId="{1398901C-4580-5389-5015-1716B51F1F1D}"/>
          </ac:spMkLst>
        </pc:spChg>
        <pc:spChg chg="add del mod">
          <ac:chgData name="Layda, Torsten" userId="35772acf-a994-4a30-be8f-fecc21df8fc5" providerId="ADAL" clId="{392BD355-E22B-4CD5-B476-DB6FCC3ED95F}" dt="2025-03-29T07:57:44.647" v="214" actId="478"/>
          <ac:spMkLst>
            <pc:docMk/>
            <pc:sldMk cId="3132581302" sldId="426"/>
            <ac:spMk id="8" creationId="{9D904AEE-2945-48C0-E1A7-443EBE407274}"/>
          </ac:spMkLst>
        </pc:spChg>
        <pc:spChg chg="add del mod">
          <ac:chgData name="Layda, Torsten" userId="35772acf-a994-4a30-be8f-fecc21df8fc5" providerId="ADAL" clId="{392BD355-E22B-4CD5-B476-DB6FCC3ED95F}" dt="2025-03-29T07:57:49.774" v="216" actId="478"/>
          <ac:spMkLst>
            <pc:docMk/>
            <pc:sldMk cId="3132581302" sldId="426"/>
            <ac:spMk id="9" creationId="{4E2AF64E-1A06-3984-3D84-CF834663351A}"/>
          </ac:spMkLst>
        </pc:spChg>
        <pc:spChg chg="add mod">
          <ac:chgData name="Layda, Torsten" userId="35772acf-a994-4a30-be8f-fecc21df8fc5" providerId="ADAL" clId="{392BD355-E22B-4CD5-B476-DB6FCC3ED95F}" dt="2025-03-29T07:59:05.064" v="238" actId="1076"/>
          <ac:spMkLst>
            <pc:docMk/>
            <pc:sldMk cId="3132581302" sldId="426"/>
            <ac:spMk id="10" creationId="{D5D571E9-E02D-083F-4753-B93F0AC3FC8F}"/>
          </ac:spMkLst>
        </pc:spChg>
        <pc:spChg chg="add mod">
          <ac:chgData name="Layda, Torsten" userId="35772acf-a994-4a30-be8f-fecc21df8fc5" providerId="ADAL" clId="{392BD355-E22B-4CD5-B476-DB6FCC3ED95F}" dt="2025-03-29T07:59:01.342" v="237" actId="1076"/>
          <ac:spMkLst>
            <pc:docMk/>
            <pc:sldMk cId="3132581302" sldId="426"/>
            <ac:spMk id="11" creationId="{876E9279-4634-48D2-A629-0401E3850647}"/>
          </ac:spMkLst>
        </pc:spChg>
        <pc:spChg chg="add mod">
          <ac:chgData name="Layda, Torsten" userId="35772acf-a994-4a30-be8f-fecc21df8fc5" providerId="ADAL" clId="{392BD355-E22B-4CD5-B476-DB6FCC3ED95F}" dt="2025-03-29T07:58:58.321" v="236" actId="1076"/>
          <ac:spMkLst>
            <pc:docMk/>
            <pc:sldMk cId="3132581302" sldId="426"/>
            <ac:spMk id="12" creationId="{0C7877F9-8111-046D-FCE1-E0B076F6F9F7}"/>
          </ac:spMkLst>
        </pc:spChg>
        <pc:spChg chg="add mod">
          <ac:chgData name="Layda, Torsten" userId="35772acf-a994-4a30-be8f-fecc21df8fc5" providerId="ADAL" clId="{392BD355-E22B-4CD5-B476-DB6FCC3ED95F}" dt="2025-03-29T07:58:52.570" v="235" actId="1076"/>
          <ac:spMkLst>
            <pc:docMk/>
            <pc:sldMk cId="3132581302" sldId="426"/>
            <ac:spMk id="13" creationId="{71198CC4-A3A4-B6D7-8E42-66219B768FF4}"/>
          </ac:spMkLst>
        </pc:spChg>
        <pc:spChg chg="add mod">
          <ac:chgData name="Layda, Torsten" userId="35772acf-a994-4a30-be8f-fecc21df8fc5" providerId="ADAL" clId="{392BD355-E22B-4CD5-B476-DB6FCC3ED95F}" dt="2025-03-29T07:58:40.267" v="232" actId="1076"/>
          <ac:spMkLst>
            <pc:docMk/>
            <pc:sldMk cId="3132581302" sldId="426"/>
            <ac:spMk id="14" creationId="{2265CCC3-F561-5CE7-88B7-173DC5272FF6}"/>
          </ac:spMkLst>
        </pc:spChg>
        <pc:picChg chg="add del mod">
          <ac:chgData name="Layda, Torsten" userId="35772acf-a994-4a30-be8f-fecc21df8fc5" providerId="ADAL" clId="{392BD355-E22B-4CD5-B476-DB6FCC3ED95F}" dt="2025-03-29T07:53:51.158" v="169" actId="478"/>
          <ac:picMkLst>
            <pc:docMk/>
            <pc:sldMk cId="3132581302" sldId="426"/>
            <ac:picMk id="2" creationId="{1F3E4E0B-AFEC-8AE2-FE83-44B848E99485}"/>
          </ac:picMkLst>
        </pc:picChg>
        <pc:picChg chg="add mod ord">
          <ac:chgData name="Layda, Torsten" userId="35772acf-a994-4a30-be8f-fecc21df8fc5" providerId="ADAL" clId="{392BD355-E22B-4CD5-B476-DB6FCC3ED95F}" dt="2025-03-29T07:54:13.796" v="175" actId="14100"/>
          <ac:picMkLst>
            <pc:docMk/>
            <pc:sldMk cId="3132581302" sldId="426"/>
            <ac:picMk id="4" creationId="{C0A68806-F670-2C90-269D-56D2DB5176BE}"/>
          </ac:picMkLst>
        </pc:picChg>
      </pc:sldChg>
      <pc:sldChg chg="modSp mod">
        <pc:chgData name="Layda, Torsten" userId="35772acf-a994-4a30-be8f-fecc21df8fc5" providerId="ADAL" clId="{392BD355-E22B-4CD5-B476-DB6FCC3ED95F}" dt="2025-03-31T10:52:54.792" v="1347" actId="20577"/>
        <pc:sldMkLst>
          <pc:docMk/>
          <pc:sldMk cId="4039680384" sldId="427"/>
        </pc:sldMkLst>
        <pc:spChg chg="mod">
          <ac:chgData name="Layda, Torsten" userId="35772acf-a994-4a30-be8f-fecc21df8fc5" providerId="ADAL" clId="{392BD355-E22B-4CD5-B476-DB6FCC3ED95F}" dt="2025-03-31T10:52:54.792" v="1347" actId="20577"/>
          <ac:spMkLst>
            <pc:docMk/>
            <pc:sldMk cId="4039680384" sldId="427"/>
            <ac:spMk id="205827" creationId="{4AA5FDC1-A374-DAD2-7933-7C4AF6A44D66}"/>
          </ac:spMkLst>
        </pc:spChg>
      </pc:sldChg>
      <pc:sldChg chg="del">
        <pc:chgData name="Layda, Torsten" userId="35772acf-a994-4a30-be8f-fecc21df8fc5" providerId="ADAL" clId="{392BD355-E22B-4CD5-B476-DB6FCC3ED95F}" dt="2025-03-31T10:51:45.494" v="1328" actId="47"/>
        <pc:sldMkLst>
          <pc:docMk/>
          <pc:sldMk cId="923482866" sldId="430"/>
        </pc:sldMkLst>
      </pc:sldChg>
      <pc:sldChg chg="modSp">
        <pc:chgData name="Layda, Torsten" userId="35772acf-a994-4a30-be8f-fecc21df8fc5" providerId="ADAL" clId="{392BD355-E22B-4CD5-B476-DB6FCC3ED95F}" dt="2025-03-31T10:53:30.410" v="1348" actId="207"/>
        <pc:sldMkLst>
          <pc:docMk/>
          <pc:sldMk cId="2003231436" sldId="436"/>
        </pc:sldMkLst>
        <pc:spChg chg="mod">
          <ac:chgData name="Layda, Torsten" userId="35772acf-a994-4a30-be8f-fecc21df8fc5" providerId="ADAL" clId="{392BD355-E22B-4CD5-B476-DB6FCC3ED95F}" dt="2025-03-31T10:53:30.410" v="1348" actId="207"/>
          <ac:spMkLst>
            <pc:docMk/>
            <pc:sldMk cId="2003231436" sldId="436"/>
            <ac:spMk id="5" creationId="{A0D3B0E6-9402-1422-2081-A898205ADA77}"/>
          </ac:spMkLst>
        </pc:spChg>
      </pc:sldChg>
      <pc:sldChg chg="addSp delSp modSp mod">
        <pc:chgData name="Layda, Torsten" userId="35772acf-a994-4a30-be8f-fecc21df8fc5" providerId="ADAL" clId="{392BD355-E22B-4CD5-B476-DB6FCC3ED95F}" dt="2025-03-31T10:50:20.791" v="1303" actId="20577"/>
        <pc:sldMkLst>
          <pc:docMk/>
          <pc:sldMk cId="1307838308" sldId="437"/>
        </pc:sldMkLst>
        <pc:spChg chg="mod">
          <ac:chgData name="Layda, Torsten" userId="35772acf-a994-4a30-be8f-fecc21df8fc5" providerId="ADAL" clId="{392BD355-E22B-4CD5-B476-DB6FCC3ED95F}" dt="2025-03-31T10:50:20.791" v="1303" actId="20577"/>
          <ac:spMkLst>
            <pc:docMk/>
            <pc:sldMk cId="1307838308" sldId="437"/>
            <ac:spMk id="80898" creationId="{3D16CBE2-C633-F706-1679-6667B02ED995}"/>
          </ac:spMkLst>
        </pc:spChg>
        <pc:spChg chg="mod">
          <ac:chgData name="Layda, Torsten" userId="35772acf-a994-4a30-be8f-fecc21df8fc5" providerId="ADAL" clId="{392BD355-E22B-4CD5-B476-DB6FCC3ED95F}" dt="2025-03-29T17:50:44.503" v="896" actId="20577"/>
          <ac:spMkLst>
            <pc:docMk/>
            <pc:sldMk cId="1307838308" sldId="437"/>
            <ac:spMk id="80899" creationId="{18DAF0BC-07B7-B914-74C5-655A9EAFF6E2}"/>
          </ac:spMkLst>
        </pc:spChg>
        <pc:graphicFrameChg chg="add mod modGraphic">
          <ac:chgData name="Layda, Torsten" userId="35772acf-a994-4a30-be8f-fecc21df8fc5" providerId="ADAL" clId="{392BD355-E22B-4CD5-B476-DB6FCC3ED95F}" dt="2025-03-29T17:51:10.031" v="898" actId="2084"/>
          <ac:graphicFrameMkLst>
            <pc:docMk/>
            <pc:sldMk cId="1307838308" sldId="437"/>
            <ac:graphicFrameMk id="2" creationId="{496D18B6-C36E-7AE8-1555-93015FF9660A}"/>
          </ac:graphicFrameMkLst>
        </pc:graphicFrameChg>
        <pc:graphicFrameChg chg="del mod modGraphic">
          <ac:chgData name="Layda, Torsten" userId="35772acf-a994-4a30-be8f-fecc21df8fc5" providerId="ADAL" clId="{392BD355-E22B-4CD5-B476-DB6FCC3ED95F}" dt="2025-03-29T17:38:31.993" v="817" actId="478"/>
          <ac:graphicFrameMkLst>
            <pc:docMk/>
            <pc:sldMk cId="1307838308" sldId="437"/>
            <ac:graphicFrameMk id="3" creationId="{0FAD0A2F-B838-43B4-2381-318A09AD5864}"/>
          </ac:graphicFrameMkLst>
        </pc:graphicFrameChg>
      </pc:sldChg>
      <pc:sldChg chg="addSp delSp modSp mod">
        <pc:chgData name="Layda, Torsten" userId="35772acf-a994-4a30-be8f-fecc21df8fc5" providerId="ADAL" clId="{392BD355-E22B-4CD5-B476-DB6FCC3ED95F}" dt="2025-03-31T10:50:26.500" v="1314" actId="20577"/>
        <pc:sldMkLst>
          <pc:docMk/>
          <pc:sldMk cId="1044800630" sldId="438"/>
        </pc:sldMkLst>
        <pc:spChg chg="mod">
          <ac:chgData name="Layda, Torsten" userId="35772acf-a994-4a30-be8f-fecc21df8fc5" providerId="ADAL" clId="{392BD355-E22B-4CD5-B476-DB6FCC3ED95F}" dt="2025-03-31T10:50:26.500" v="1314" actId="20577"/>
          <ac:spMkLst>
            <pc:docMk/>
            <pc:sldMk cId="1044800630" sldId="438"/>
            <ac:spMk id="80898" creationId="{3D16CBE2-C633-F706-1679-6667B02ED995}"/>
          </ac:spMkLst>
        </pc:spChg>
        <pc:spChg chg="mod">
          <ac:chgData name="Layda, Torsten" userId="35772acf-a994-4a30-be8f-fecc21df8fc5" providerId="ADAL" clId="{392BD355-E22B-4CD5-B476-DB6FCC3ED95F}" dt="2025-03-29T18:14:43.232" v="1003" actId="20577"/>
          <ac:spMkLst>
            <pc:docMk/>
            <pc:sldMk cId="1044800630" sldId="438"/>
            <ac:spMk id="80899" creationId="{18DAF0BC-07B7-B914-74C5-655A9EAFF6E2}"/>
          </ac:spMkLst>
        </pc:spChg>
        <pc:graphicFrameChg chg="add mod modGraphic">
          <ac:chgData name="Layda, Torsten" userId="35772acf-a994-4a30-be8f-fecc21df8fc5" providerId="ADAL" clId="{392BD355-E22B-4CD5-B476-DB6FCC3ED95F}" dt="2025-03-29T17:51:46.949" v="899" actId="2084"/>
          <ac:graphicFrameMkLst>
            <pc:docMk/>
            <pc:sldMk cId="1044800630" sldId="438"/>
            <ac:graphicFrameMk id="2" creationId="{F5110693-85E2-34B2-5750-5D4A14BDC1A1}"/>
          </ac:graphicFrameMkLst>
        </pc:graphicFrameChg>
        <pc:graphicFrameChg chg="del">
          <ac:chgData name="Layda, Torsten" userId="35772acf-a994-4a30-be8f-fecc21df8fc5" providerId="ADAL" clId="{392BD355-E22B-4CD5-B476-DB6FCC3ED95F}" dt="2025-03-29T17:38:38.699" v="819" actId="478"/>
          <ac:graphicFrameMkLst>
            <pc:docMk/>
            <pc:sldMk cId="1044800630" sldId="438"/>
            <ac:graphicFrameMk id="3" creationId="{0FAD0A2F-B838-43B4-2381-318A09AD5864}"/>
          </ac:graphicFrameMkLst>
        </pc:graphicFrameChg>
      </pc:sldChg>
      <pc:sldChg chg="modSp mod">
        <pc:chgData name="Layda, Torsten" userId="35772acf-a994-4a30-be8f-fecc21df8fc5" providerId="ADAL" clId="{392BD355-E22B-4CD5-B476-DB6FCC3ED95F}" dt="2025-03-31T10:50:32.012" v="1325" actId="20577"/>
        <pc:sldMkLst>
          <pc:docMk/>
          <pc:sldMk cId="881291255" sldId="439"/>
        </pc:sldMkLst>
        <pc:spChg chg="mod">
          <ac:chgData name="Layda, Torsten" userId="35772acf-a994-4a30-be8f-fecc21df8fc5" providerId="ADAL" clId="{392BD355-E22B-4CD5-B476-DB6FCC3ED95F}" dt="2025-03-31T10:50:32.012" v="1325" actId="20577"/>
          <ac:spMkLst>
            <pc:docMk/>
            <pc:sldMk cId="881291255" sldId="439"/>
            <ac:spMk id="80898" creationId="{3D16CBE2-C633-F706-1679-6667B02ED995}"/>
          </ac:spMkLst>
        </pc:spChg>
        <pc:graphicFrameChg chg="mod modGraphic">
          <ac:chgData name="Layda, Torsten" userId="35772acf-a994-4a30-be8f-fecc21df8fc5" providerId="ADAL" clId="{392BD355-E22B-4CD5-B476-DB6FCC3ED95F}" dt="2025-03-29T18:16:15.654" v="1016" actId="6549"/>
          <ac:graphicFrameMkLst>
            <pc:docMk/>
            <pc:sldMk cId="881291255" sldId="439"/>
            <ac:graphicFrameMk id="6" creationId="{B49BE081-6B1B-5901-4203-1F4C9EE14AEB}"/>
          </ac:graphicFrameMkLst>
        </pc:graphicFrameChg>
      </pc:sldChg>
      <pc:sldChg chg="addSp modSp mod">
        <pc:chgData name="Layda, Torsten" userId="35772acf-a994-4a30-be8f-fecc21df8fc5" providerId="ADAL" clId="{392BD355-E22B-4CD5-B476-DB6FCC3ED95F}" dt="2025-03-30T16:35:07.011" v="1212" actId="20577"/>
        <pc:sldMkLst>
          <pc:docMk/>
          <pc:sldMk cId="1582965967" sldId="440"/>
        </pc:sldMkLst>
        <pc:spChg chg="mod">
          <ac:chgData name="Layda, Torsten" userId="35772acf-a994-4a30-be8f-fecc21df8fc5" providerId="ADAL" clId="{392BD355-E22B-4CD5-B476-DB6FCC3ED95F}" dt="2025-03-29T07:51:20.807" v="75" actId="13926"/>
          <ac:spMkLst>
            <pc:docMk/>
            <pc:sldMk cId="1582965967" sldId="440"/>
            <ac:spMk id="80898" creationId="{3D16CBE2-C633-F706-1679-6667B02ED995}"/>
          </ac:spMkLst>
        </pc:spChg>
        <pc:spChg chg="mod">
          <ac:chgData name="Layda, Torsten" userId="35772acf-a994-4a30-be8f-fecc21df8fc5" providerId="ADAL" clId="{392BD355-E22B-4CD5-B476-DB6FCC3ED95F}" dt="2025-03-30T16:35:07.011" v="1212" actId="20577"/>
          <ac:spMkLst>
            <pc:docMk/>
            <pc:sldMk cId="1582965967" sldId="440"/>
            <ac:spMk id="80899" creationId="{18DAF0BC-07B7-B914-74C5-655A9EAFF6E2}"/>
          </ac:spMkLst>
        </pc:spChg>
        <pc:picChg chg="add mod ord">
          <ac:chgData name="Layda, Torsten" userId="35772acf-a994-4a30-be8f-fecc21df8fc5" providerId="ADAL" clId="{392BD355-E22B-4CD5-B476-DB6FCC3ED95F}" dt="2025-03-29T07:51:04.035" v="67" actId="14100"/>
          <ac:picMkLst>
            <pc:docMk/>
            <pc:sldMk cId="1582965967" sldId="440"/>
            <ac:picMk id="3" creationId="{A351EF8A-E0F5-83AF-3F55-4349155C872E}"/>
          </ac:picMkLst>
        </pc:picChg>
      </pc:sldChg>
      <pc:sldChg chg="modSp add del mod">
        <pc:chgData name="Layda, Torsten" userId="35772acf-a994-4a30-be8f-fecc21df8fc5" providerId="ADAL" clId="{392BD355-E22B-4CD5-B476-DB6FCC3ED95F}" dt="2025-03-31T10:51:45.494" v="1328" actId="47"/>
        <pc:sldMkLst>
          <pc:docMk/>
          <pc:sldMk cId="748721757" sldId="443"/>
        </pc:sldMkLst>
        <pc:graphicFrameChg chg="modGraphic">
          <ac:chgData name="Layda, Torsten" userId="35772acf-a994-4a30-be8f-fecc21df8fc5" providerId="ADAL" clId="{392BD355-E22B-4CD5-B476-DB6FCC3ED95F}" dt="2025-03-29T17:40:23.043" v="852" actId="13926"/>
          <ac:graphicFrameMkLst>
            <pc:docMk/>
            <pc:sldMk cId="748721757" sldId="443"/>
            <ac:graphicFrameMk id="3" creationId="{0FAD0A2F-B838-43B4-2381-318A09AD5864}"/>
          </ac:graphicFrameMkLst>
        </pc:graphicFrameChg>
      </pc:sldChg>
      <pc:sldChg chg="modSp add del mod">
        <pc:chgData name="Layda, Torsten" userId="35772acf-a994-4a30-be8f-fecc21df8fc5" providerId="ADAL" clId="{392BD355-E22B-4CD5-B476-DB6FCC3ED95F}" dt="2025-03-31T10:51:45.494" v="1328" actId="47"/>
        <pc:sldMkLst>
          <pc:docMk/>
          <pc:sldMk cId="23548748" sldId="444"/>
        </pc:sldMkLst>
        <pc:graphicFrameChg chg="modGraphic">
          <ac:chgData name="Layda, Torsten" userId="35772acf-a994-4a30-be8f-fecc21df8fc5" providerId="ADAL" clId="{392BD355-E22B-4CD5-B476-DB6FCC3ED95F}" dt="2025-03-29T17:40:18.287" v="851" actId="13926"/>
          <ac:graphicFrameMkLst>
            <pc:docMk/>
            <pc:sldMk cId="23548748" sldId="444"/>
            <ac:graphicFrameMk id="3" creationId="{0FAD0A2F-B838-43B4-2381-318A09AD5864}"/>
          </ac:graphicFrameMkLst>
        </pc:graphicFrameChg>
      </pc:sldChg>
      <pc:sldChg chg="modSp add del mod">
        <pc:chgData name="Layda, Torsten" userId="35772acf-a994-4a30-be8f-fecc21df8fc5" providerId="ADAL" clId="{392BD355-E22B-4CD5-B476-DB6FCC3ED95F}" dt="2025-03-31T10:51:45.494" v="1328" actId="47"/>
        <pc:sldMkLst>
          <pc:docMk/>
          <pc:sldMk cId="1419174483" sldId="445"/>
        </pc:sldMkLst>
        <pc:graphicFrameChg chg="modGraphic">
          <ac:chgData name="Layda, Torsten" userId="35772acf-a994-4a30-be8f-fecc21df8fc5" providerId="ADAL" clId="{392BD355-E22B-4CD5-B476-DB6FCC3ED95F}" dt="2025-03-29T17:40:30.626" v="853" actId="13926"/>
          <ac:graphicFrameMkLst>
            <pc:docMk/>
            <pc:sldMk cId="1419174483" sldId="445"/>
            <ac:graphicFrameMk id="3" creationId="{0FAD0A2F-B838-43B4-2381-318A09AD5864}"/>
          </ac:graphicFrameMkLst>
        </pc:graphicFrameChg>
      </pc:sldChg>
      <pc:sldChg chg="add del">
        <pc:chgData name="Layda, Torsten" userId="35772acf-a994-4a30-be8f-fecc21df8fc5" providerId="ADAL" clId="{392BD355-E22B-4CD5-B476-DB6FCC3ED95F}" dt="2025-03-31T10:51:45.494" v="1328" actId="47"/>
        <pc:sldMkLst>
          <pc:docMk/>
          <pc:sldMk cId="3116590659" sldId="446"/>
        </pc:sldMkLst>
      </pc:sldChg>
      <pc:sldChg chg="modSp add mod">
        <pc:chgData name="Layda, Torsten" userId="35772acf-a994-4a30-be8f-fecc21df8fc5" providerId="ADAL" clId="{392BD355-E22B-4CD5-B476-DB6FCC3ED95F}" dt="2025-03-31T10:49:00.412" v="1224" actId="20577"/>
        <pc:sldMkLst>
          <pc:docMk/>
          <pc:sldMk cId="1065360591" sldId="447"/>
        </pc:sldMkLst>
        <pc:spChg chg="mod">
          <ac:chgData name="Layda, Torsten" userId="35772acf-a994-4a30-be8f-fecc21df8fc5" providerId="ADAL" clId="{392BD355-E22B-4CD5-B476-DB6FCC3ED95F}" dt="2025-03-31T10:49:00.412" v="1224" actId="20577"/>
          <ac:spMkLst>
            <pc:docMk/>
            <pc:sldMk cId="1065360591" sldId="447"/>
            <ac:spMk id="80898" creationId="{3D16CBE2-C633-F706-1679-6667B02ED995}"/>
          </ac:spMkLst>
        </pc:spChg>
      </pc:sldChg>
      <pc:sldChg chg="add del">
        <pc:chgData name="Layda, Torsten" userId="35772acf-a994-4a30-be8f-fecc21df8fc5" providerId="ADAL" clId="{392BD355-E22B-4CD5-B476-DB6FCC3ED95F}" dt="2025-03-29T17:26:06.504" v="567" actId="47"/>
        <pc:sldMkLst>
          <pc:docMk/>
          <pc:sldMk cId="2355607568" sldId="447"/>
        </pc:sldMkLst>
      </pc:sldChg>
      <pc:sldChg chg="modSp add mod">
        <pc:chgData name="Layda, Torsten" userId="35772acf-a994-4a30-be8f-fecc21df8fc5" providerId="ADAL" clId="{392BD355-E22B-4CD5-B476-DB6FCC3ED95F}" dt="2025-03-31T10:49:33.460" v="1229" actId="20577"/>
        <pc:sldMkLst>
          <pc:docMk/>
          <pc:sldMk cId="535565036" sldId="448"/>
        </pc:sldMkLst>
        <pc:spChg chg="mod">
          <ac:chgData name="Layda, Torsten" userId="35772acf-a994-4a30-be8f-fecc21df8fc5" providerId="ADAL" clId="{392BD355-E22B-4CD5-B476-DB6FCC3ED95F}" dt="2025-03-31T10:49:33.460" v="1229" actId="20577"/>
          <ac:spMkLst>
            <pc:docMk/>
            <pc:sldMk cId="535565036" sldId="448"/>
            <ac:spMk id="80898" creationId="{3D16CBE2-C633-F706-1679-6667B02ED995}"/>
          </ac:spMkLst>
        </pc:spChg>
      </pc:sldChg>
      <pc:sldChg chg="modSp add mod">
        <pc:chgData name="Layda, Torsten" userId="35772acf-a994-4a30-be8f-fecc21df8fc5" providerId="ADAL" clId="{392BD355-E22B-4CD5-B476-DB6FCC3ED95F}" dt="2025-03-31T10:49:43.755" v="1241" actId="13926"/>
        <pc:sldMkLst>
          <pc:docMk/>
          <pc:sldMk cId="3350532437" sldId="449"/>
        </pc:sldMkLst>
        <pc:spChg chg="mod">
          <ac:chgData name="Layda, Torsten" userId="35772acf-a994-4a30-be8f-fecc21df8fc5" providerId="ADAL" clId="{392BD355-E22B-4CD5-B476-DB6FCC3ED95F}" dt="2025-03-31T10:49:39.149" v="1240" actId="20577"/>
          <ac:spMkLst>
            <pc:docMk/>
            <pc:sldMk cId="3350532437" sldId="449"/>
            <ac:spMk id="80898" creationId="{3D16CBE2-C633-F706-1679-6667B02ED995}"/>
          </ac:spMkLst>
        </pc:spChg>
        <pc:spChg chg="mod">
          <ac:chgData name="Layda, Torsten" userId="35772acf-a994-4a30-be8f-fecc21df8fc5" providerId="ADAL" clId="{392BD355-E22B-4CD5-B476-DB6FCC3ED95F}" dt="2025-03-31T10:49:43.755" v="1241" actId="13926"/>
          <ac:spMkLst>
            <pc:docMk/>
            <pc:sldMk cId="3350532437" sldId="449"/>
            <ac:spMk id="80899" creationId="{18DAF0BC-07B7-B914-74C5-655A9EAFF6E2}"/>
          </ac:spMkLst>
        </pc:spChg>
      </pc:sldChg>
      <pc:sldChg chg="modSp add mod">
        <pc:chgData name="Layda, Torsten" userId="35772acf-a994-4a30-be8f-fecc21df8fc5" providerId="ADAL" clId="{392BD355-E22B-4CD5-B476-DB6FCC3ED95F}" dt="2025-03-31T10:50:04.644" v="1277" actId="20577"/>
        <pc:sldMkLst>
          <pc:docMk/>
          <pc:sldMk cId="102240943" sldId="450"/>
        </pc:sldMkLst>
        <pc:spChg chg="mod">
          <ac:chgData name="Layda, Torsten" userId="35772acf-a994-4a30-be8f-fecc21df8fc5" providerId="ADAL" clId="{392BD355-E22B-4CD5-B476-DB6FCC3ED95F}" dt="2025-03-31T10:50:04.644" v="1277" actId="20577"/>
          <ac:spMkLst>
            <pc:docMk/>
            <pc:sldMk cId="102240943" sldId="450"/>
            <ac:spMk id="80898" creationId="{3D16CBE2-C633-F706-1679-6667B02ED995}"/>
          </ac:spMkLst>
        </pc:spChg>
      </pc:sldChg>
      <pc:sldChg chg="modSp add mod">
        <pc:chgData name="Layda, Torsten" userId="35772acf-a994-4a30-be8f-fecc21df8fc5" providerId="ADAL" clId="{392BD355-E22B-4CD5-B476-DB6FCC3ED95F}" dt="2025-03-31T10:52:05.951" v="1336" actId="20577"/>
        <pc:sldMkLst>
          <pc:docMk/>
          <pc:sldMk cId="131932635" sldId="451"/>
        </pc:sldMkLst>
        <pc:spChg chg="mod">
          <ac:chgData name="Layda, Torsten" userId="35772acf-a994-4a30-be8f-fecc21df8fc5" providerId="ADAL" clId="{392BD355-E22B-4CD5-B476-DB6FCC3ED95F}" dt="2025-03-31T10:52:05.951" v="1336" actId="20577"/>
          <ac:spMkLst>
            <pc:docMk/>
            <pc:sldMk cId="131932635" sldId="451"/>
            <ac:spMk id="2" creationId="{090B3F10-BB23-6EFA-4AA8-573A59E57823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sixgroup-my.sharepoint.com/personal/torsten_layda_six-group_com/Documents/Desktop/Torsten/YCC/TidalCoefficie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ktla\OneDrive%20-%20SIX\Desktop\Torsten\YCC\TidalCoefficien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Cherbourg!$C$2:$C$646</c:f>
              <c:numCache>
                <c:formatCode>General</c:formatCode>
                <c:ptCount val="645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5</c:v>
                </c:pt>
                <c:pt idx="8">
                  <c:v>5.5</c:v>
                </c:pt>
                <c:pt idx="9">
                  <c:v>6</c:v>
                </c:pt>
                <c:pt idx="10">
                  <c:v>6.5</c:v>
                </c:pt>
                <c:pt idx="11">
                  <c:v>7</c:v>
                </c:pt>
                <c:pt idx="12">
                  <c:v>7.5</c:v>
                </c:pt>
                <c:pt idx="13">
                  <c:v>8</c:v>
                </c:pt>
                <c:pt idx="14">
                  <c:v>8.5</c:v>
                </c:pt>
                <c:pt idx="15">
                  <c:v>9</c:v>
                </c:pt>
                <c:pt idx="16">
                  <c:v>9.5</c:v>
                </c:pt>
                <c:pt idx="17">
                  <c:v>10</c:v>
                </c:pt>
                <c:pt idx="18">
                  <c:v>10.5</c:v>
                </c:pt>
                <c:pt idx="19">
                  <c:v>11</c:v>
                </c:pt>
                <c:pt idx="20">
                  <c:v>11.5</c:v>
                </c:pt>
                <c:pt idx="21">
                  <c:v>12</c:v>
                </c:pt>
                <c:pt idx="22">
                  <c:v>12.5</c:v>
                </c:pt>
                <c:pt idx="23">
                  <c:v>13</c:v>
                </c:pt>
                <c:pt idx="24">
                  <c:v>13.5</c:v>
                </c:pt>
                <c:pt idx="25">
                  <c:v>14</c:v>
                </c:pt>
                <c:pt idx="26">
                  <c:v>14.5</c:v>
                </c:pt>
                <c:pt idx="27">
                  <c:v>15</c:v>
                </c:pt>
                <c:pt idx="28">
                  <c:v>15.5</c:v>
                </c:pt>
                <c:pt idx="29">
                  <c:v>16</c:v>
                </c:pt>
                <c:pt idx="30">
                  <c:v>16.5</c:v>
                </c:pt>
                <c:pt idx="31">
                  <c:v>17</c:v>
                </c:pt>
                <c:pt idx="32">
                  <c:v>17.5</c:v>
                </c:pt>
                <c:pt idx="33">
                  <c:v>18</c:v>
                </c:pt>
                <c:pt idx="34">
                  <c:v>19</c:v>
                </c:pt>
                <c:pt idx="35">
                  <c:v>19.5</c:v>
                </c:pt>
                <c:pt idx="36">
                  <c:v>20</c:v>
                </c:pt>
                <c:pt idx="37">
                  <c:v>20.5</c:v>
                </c:pt>
                <c:pt idx="38">
                  <c:v>21</c:v>
                </c:pt>
                <c:pt idx="39">
                  <c:v>21.5</c:v>
                </c:pt>
                <c:pt idx="40">
                  <c:v>22</c:v>
                </c:pt>
                <c:pt idx="41">
                  <c:v>22.5</c:v>
                </c:pt>
                <c:pt idx="42">
                  <c:v>23</c:v>
                </c:pt>
                <c:pt idx="43">
                  <c:v>23.5</c:v>
                </c:pt>
                <c:pt idx="44">
                  <c:v>24</c:v>
                </c:pt>
                <c:pt idx="45">
                  <c:v>24.5</c:v>
                </c:pt>
                <c:pt idx="46">
                  <c:v>25</c:v>
                </c:pt>
                <c:pt idx="47">
                  <c:v>25.5</c:v>
                </c:pt>
                <c:pt idx="48">
                  <c:v>26</c:v>
                </c:pt>
                <c:pt idx="49">
                  <c:v>26.5</c:v>
                </c:pt>
                <c:pt idx="50">
                  <c:v>27</c:v>
                </c:pt>
                <c:pt idx="51">
                  <c:v>27.5</c:v>
                </c:pt>
                <c:pt idx="52">
                  <c:v>28</c:v>
                </c:pt>
                <c:pt idx="53">
                  <c:v>28.5</c:v>
                </c:pt>
                <c:pt idx="54">
                  <c:v>29</c:v>
                </c:pt>
                <c:pt idx="55">
                  <c:v>29.5</c:v>
                </c:pt>
                <c:pt idx="56">
                  <c:v>30</c:v>
                </c:pt>
                <c:pt idx="57">
                  <c:v>30.5</c:v>
                </c:pt>
                <c:pt idx="58">
                  <c:v>31</c:v>
                </c:pt>
                <c:pt idx="59">
                  <c:v>31.5</c:v>
                </c:pt>
                <c:pt idx="60">
                  <c:v>32</c:v>
                </c:pt>
                <c:pt idx="61">
                  <c:v>32.5</c:v>
                </c:pt>
                <c:pt idx="62">
                  <c:v>33</c:v>
                </c:pt>
                <c:pt idx="63">
                  <c:v>33.5</c:v>
                </c:pt>
                <c:pt idx="64">
                  <c:v>34</c:v>
                </c:pt>
                <c:pt idx="65">
                  <c:v>35</c:v>
                </c:pt>
                <c:pt idx="66">
                  <c:v>35.5</c:v>
                </c:pt>
                <c:pt idx="67">
                  <c:v>36</c:v>
                </c:pt>
                <c:pt idx="68">
                  <c:v>36.5</c:v>
                </c:pt>
                <c:pt idx="69">
                  <c:v>37</c:v>
                </c:pt>
                <c:pt idx="70">
                  <c:v>37.5</c:v>
                </c:pt>
                <c:pt idx="71">
                  <c:v>38</c:v>
                </c:pt>
                <c:pt idx="72">
                  <c:v>38.5</c:v>
                </c:pt>
                <c:pt idx="73">
                  <c:v>39</c:v>
                </c:pt>
                <c:pt idx="74">
                  <c:v>39.5</c:v>
                </c:pt>
                <c:pt idx="75">
                  <c:v>40</c:v>
                </c:pt>
                <c:pt idx="76">
                  <c:v>40.5</c:v>
                </c:pt>
                <c:pt idx="77">
                  <c:v>41</c:v>
                </c:pt>
                <c:pt idx="78">
                  <c:v>41.5</c:v>
                </c:pt>
                <c:pt idx="79">
                  <c:v>42</c:v>
                </c:pt>
                <c:pt idx="80">
                  <c:v>42.5</c:v>
                </c:pt>
                <c:pt idx="81">
                  <c:v>43</c:v>
                </c:pt>
                <c:pt idx="82">
                  <c:v>43.5</c:v>
                </c:pt>
                <c:pt idx="83">
                  <c:v>44</c:v>
                </c:pt>
                <c:pt idx="84">
                  <c:v>44.5</c:v>
                </c:pt>
                <c:pt idx="85">
                  <c:v>45</c:v>
                </c:pt>
                <c:pt idx="86">
                  <c:v>45.5</c:v>
                </c:pt>
                <c:pt idx="87">
                  <c:v>46</c:v>
                </c:pt>
                <c:pt idx="88">
                  <c:v>46.5</c:v>
                </c:pt>
                <c:pt idx="89">
                  <c:v>47</c:v>
                </c:pt>
                <c:pt idx="90">
                  <c:v>47.5</c:v>
                </c:pt>
                <c:pt idx="91">
                  <c:v>48</c:v>
                </c:pt>
                <c:pt idx="92">
                  <c:v>48.5</c:v>
                </c:pt>
                <c:pt idx="93">
                  <c:v>49</c:v>
                </c:pt>
                <c:pt idx="94">
                  <c:v>50</c:v>
                </c:pt>
                <c:pt idx="95">
                  <c:v>50.5</c:v>
                </c:pt>
                <c:pt idx="96">
                  <c:v>51</c:v>
                </c:pt>
                <c:pt idx="97">
                  <c:v>51.5</c:v>
                </c:pt>
                <c:pt idx="98">
                  <c:v>52</c:v>
                </c:pt>
                <c:pt idx="99">
                  <c:v>52.5</c:v>
                </c:pt>
                <c:pt idx="100">
                  <c:v>53</c:v>
                </c:pt>
                <c:pt idx="101">
                  <c:v>53.5</c:v>
                </c:pt>
                <c:pt idx="102">
                  <c:v>54</c:v>
                </c:pt>
                <c:pt idx="103">
                  <c:v>54.5</c:v>
                </c:pt>
                <c:pt idx="104">
                  <c:v>55</c:v>
                </c:pt>
                <c:pt idx="105">
                  <c:v>55.5</c:v>
                </c:pt>
                <c:pt idx="106">
                  <c:v>56</c:v>
                </c:pt>
                <c:pt idx="107">
                  <c:v>56.5</c:v>
                </c:pt>
                <c:pt idx="108">
                  <c:v>57</c:v>
                </c:pt>
                <c:pt idx="109">
                  <c:v>57.5</c:v>
                </c:pt>
                <c:pt idx="110">
                  <c:v>58</c:v>
                </c:pt>
                <c:pt idx="111">
                  <c:v>58.5</c:v>
                </c:pt>
                <c:pt idx="112">
                  <c:v>59</c:v>
                </c:pt>
                <c:pt idx="113">
                  <c:v>59.5</c:v>
                </c:pt>
                <c:pt idx="114">
                  <c:v>60</c:v>
                </c:pt>
                <c:pt idx="115">
                  <c:v>60.5</c:v>
                </c:pt>
                <c:pt idx="116">
                  <c:v>61</c:v>
                </c:pt>
                <c:pt idx="117">
                  <c:v>61.5</c:v>
                </c:pt>
                <c:pt idx="118">
                  <c:v>62</c:v>
                </c:pt>
                <c:pt idx="119">
                  <c:v>62.5</c:v>
                </c:pt>
                <c:pt idx="120">
                  <c:v>63</c:v>
                </c:pt>
                <c:pt idx="121">
                  <c:v>64</c:v>
                </c:pt>
                <c:pt idx="122">
                  <c:v>64.5</c:v>
                </c:pt>
                <c:pt idx="123">
                  <c:v>65</c:v>
                </c:pt>
                <c:pt idx="124">
                  <c:v>65.5</c:v>
                </c:pt>
                <c:pt idx="125">
                  <c:v>66</c:v>
                </c:pt>
                <c:pt idx="126">
                  <c:v>66.5</c:v>
                </c:pt>
                <c:pt idx="127">
                  <c:v>67</c:v>
                </c:pt>
                <c:pt idx="128">
                  <c:v>67.5</c:v>
                </c:pt>
                <c:pt idx="129">
                  <c:v>68</c:v>
                </c:pt>
                <c:pt idx="130">
                  <c:v>68.5</c:v>
                </c:pt>
                <c:pt idx="131">
                  <c:v>69</c:v>
                </c:pt>
                <c:pt idx="132">
                  <c:v>69.5</c:v>
                </c:pt>
                <c:pt idx="133">
                  <c:v>70</c:v>
                </c:pt>
                <c:pt idx="134">
                  <c:v>70.5</c:v>
                </c:pt>
                <c:pt idx="135">
                  <c:v>71</c:v>
                </c:pt>
                <c:pt idx="136">
                  <c:v>71.5</c:v>
                </c:pt>
                <c:pt idx="137">
                  <c:v>72</c:v>
                </c:pt>
                <c:pt idx="138">
                  <c:v>72.5</c:v>
                </c:pt>
                <c:pt idx="139">
                  <c:v>73</c:v>
                </c:pt>
                <c:pt idx="140">
                  <c:v>73.5</c:v>
                </c:pt>
                <c:pt idx="141">
                  <c:v>74</c:v>
                </c:pt>
                <c:pt idx="142">
                  <c:v>74.5</c:v>
                </c:pt>
                <c:pt idx="143">
                  <c:v>75</c:v>
                </c:pt>
                <c:pt idx="144">
                  <c:v>75.5</c:v>
                </c:pt>
                <c:pt idx="145">
                  <c:v>76</c:v>
                </c:pt>
                <c:pt idx="146">
                  <c:v>76.5</c:v>
                </c:pt>
                <c:pt idx="147">
                  <c:v>77</c:v>
                </c:pt>
                <c:pt idx="148">
                  <c:v>77.5</c:v>
                </c:pt>
                <c:pt idx="149">
                  <c:v>78</c:v>
                </c:pt>
                <c:pt idx="150">
                  <c:v>78.5</c:v>
                </c:pt>
                <c:pt idx="151">
                  <c:v>79</c:v>
                </c:pt>
                <c:pt idx="152">
                  <c:v>80</c:v>
                </c:pt>
                <c:pt idx="153">
                  <c:v>80.5</c:v>
                </c:pt>
                <c:pt idx="154">
                  <c:v>81</c:v>
                </c:pt>
                <c:pt idx="155">
                  <c:v>81.5</c:v>
                </c:pt>
                <c:pt idx="156">
                  <c:v>82</c:v>
                </c:pt>
                <c:pt idx="157">
                  <c:v>82.5</c:v>
                </c:pt>
                <c:pt idx="158">
                  <c:v>83</c:v>
                </c:pt>
                <c:pt idx="159">
                  <c:v>83.5</c:v>
                </c:pt>
                <c:pt idx="160">
                  <c:v>84</c:v>
                </c:pt>
                <c:pt idx="161">
                  <c:v>84.5</c:v>
                </c:pt>
                <c:pt idx="162">
                  <c:v>85</c:v>
                </c:pt>
                <c:pt idx="163">
                  <c:v>85.5</c:v>
                </c:pt>
                <c:pt idx="164">
                  <c:v>86</c:v>
                </c:pt>
                <c:pt idx="165">
                  <c:v>86.5</c:v>
                </c:pt>
                <c:pt idx="166">
                  <c:v>87</c:v>
                </c:pt>
                <c:pt idx="167">
                  <c:v>87.5</c:v>
                </c:pt>
                <c:pt idx="168">
                  <c:v>88</c:v>
                </c:pt>
                <c:pt idx="169">
                  <c:v>88.5</c:v>
                </c:pt>
                <c:pt idx="170">
                  <c:v>89</c:v>
                </c:pt>
                <c:pt idx="171">
                  <c:v>89.5</c:v>
                </c:pt>
                <c:pt idx="172">
                  <c:v>90</c:v>
                </c:pt>
                <c:pt idx="173">
                  <c:v>90.5</c:v>
                </c:pt>
                <c:pt idx="174">
                  <c:v>91</c:v>
                </c:pt>
                <c:pt idx="175">
                  <c:v>92</c:v>
                </c:pt>
                <c:pt idx="176">
                  <c:v>92.5</c:v>
                </c:pt>
                <c:pt idx="177">
                  <c:v>93</c:v>
                </c:pt>
                <c:pt idx="178">
                  <c:v>93.5</c:v>
                </c:pt>
                <c:pt idx="179">
                  <c:v>94</c:v>
                </c:pt>
                <c:pt idx="180">
                  <c:v>94.5</c:v>
                </c:pt>
                <c:pt idx="181">
                  <c:v>95</c:v>
                </c:pt>
                <c:pt idx="182">
                  <c:v>95.5</c:v>
                </c:pt>
                <c:pt idx="183">
                  <c:v>96</c:v>
                </c:pt>
                <c:pt idx="184">
                  <c:v>96.5</c:v>
                </c:pt>
                <c:pt idx="185">
                  <c:v>97</c:v>
                </c:pt>
                <c:pt idx="186">
                  <c:v>97.5</c:v>
                </c:pt>
                <c:pt idx="187">
                  <c:v>98</c:v>
                </c:pt>
                <c:pt idx="188">
                  <c:v>98.5</c:v>
                </c:pt>
                <c:pt idx="189">
                  <c:v>99</c:v>
                </c:pt>
                <c:pt idx="190">
                  <c:v>99.5</c:v>
                </c:pt>
                <c:pt idx="191">
                  <c:v>100</c:v>
                </c:pt>
                <c:pt idx="192">
                  <c:v>100.5</c:v>
                </c:pt>
                <c:pt idx="193">
                  <c:v>101</c:v>
                </c:pt>
                <c:pt idx="194">
                  <c:v>101.5</c:v>
                </c:pt>
                <c:pt idx="195">
                  <c:v>102</c:v>
                </c:pt>
                <c:pt idx="196">
                  <c:v>102.5</c:v>
                </c:pt>
                <c:pt idx="197">
                  <c:v>103</c:v>
                </c:pt>
                <c:pt idx="198">
                  <c:v>103.5</c:v>
                </c:pt>
                <c:pt idx="199">
                  <c:v>104</c:v>
                </c:pt>
                <c:pt idx="200">
                  <c:v>104.5</c:v>
                </c:pt>
                <c:pt idx="201">
                  <c:v>105</c:v>
                </c:pt>
                <c:pt idx="202">
                  <c:v>105.5</c:v>
                </c:pt>
                <c:pt idx="203">
                  <c:v>106</c:v>
                </c:pt>
                <c:pt idx="204">
                  <c:v>106.5</c:v>
                </c:pt>
                <c:pt idx="205">
                  <c:v>107</c:v>
                </c:pt>
                <c:pt idx="206">
                  <c:v>108</c:v>
                </c:pt>
                <c:pt idx="207">
                  <c:v>108.5</c:v>
                </c:pt>
                <c:pt idx="208">
                  <c:v>109</c:v>
                </c:pt>
                <c:pt idx="209">
                  <c:v>109.5</c:v>
                </c:pt>
                <c:pt idx="210">
                  <c:v>110</c:v>
                </c:pt>
                <c:pt idx="211">
                  <c:v>110.5</c:v>
                </c:pt>
                <c:pt idx="212">
                  <c:v>111</c:v>
                </c:pt>
                <c:pt idx="213">
                  <c:v>111.5</c:v>
                </c:pt>
                <c:pt idx="214">
                  <c:v>112</c:v>
                </c:pt>
                <c:pt idx="215">
                  <c:v>112.5</c:v>
                </c:pt>
                <c:pt idx="216">
                  <c:v>113</c:v>
                </c:pt>
                <c:pt idx="217">
                  <c:v>113.5</c:v>
                </c:pt>
                <c:pt idx="218">
                  <c:v>114</c:v>
                </c:pt>
                <c:pt idx="219">
                  <c:v>114.5</c:v>
                </c:pt>
                <c:pt idx="220">
                  <c:v>115</c:v>
                </c:pt>
                <c:pt idx="221">
                  <c:v>115.5</c:v>
                </c:pt>
                <c:pt idx="222">
                  <c:v>116</c:v>
                </c:pt>
                <c:pt idx="223">
                  <c:v>116.5</c:v>
                </c:pt>
                <c:pt idx="224">
                  <c:v>117</c:v>
                </c:pt>
                <c:pt idx="225">
                  <c:v>117.5</c:v>
                </c:pt>
                <c:pt idx="226">
                  <c:v>118</c:v>
                </c:pt>
                <c:pt idx="227">
                  <c:v>118.5</c:v>
                </c:pt>
                <c:pt idx="228">
                  <c:v>119</c:v>
                </c:pt>
                <c:pt idx="229">
                  <c:v>119.5</c:v>
                </c:pt>
                <c:pt idx="230">
                  <c:v>120</c:v>
                </c:pt>
                <c:pt idx="231">
                  <c:v>120.5</c:v>
                </c:pt>
                <c:pt idx="232">
                  <c:v>121</c:v>
                </c:pt>
                <c:pt idx="233">
                  <c:v>122</c:v>
                </c:pt>
                <c:pt idx="234">
                  <c:v>122.5</c:v>
                </c:pt>
                <c:pt idx="235">
                  <c:v>123</c:v>
                </c:pt>
                <c:pt idx="236">
                  <c:v>123.5</c:v>
                </c:pt>
                <c:pt idx="237">
                  <c:v>124</c:v>
                </c:pt>
                <c:pt idx="238">
                  <c:v>124.5</c:v>
                </c:pt>
                <c:pt idx="239">
                  <c:v>125</c:v>
                </c:pt>
                <c:pt idx="240">
                  <c:v>125.5</c:v>
                </c:pt>
                <c:pt idx="241">
                  <c:v>126</c:v>
                </c:pt>
                <c:pt idx="242">
                  <c:v>126.5</c:v>
                </c:pt>
                <c:pt idx="243">
                  <c:v>127</c:v>
                </c:pt>
                <c:pt idx="244">
                  <c:v>127.5</c:v>
                </c:pt>
                <c:pt idx="245">
                  <c:v>128</c:v>
                </c:pt>
                <c:pt idx="246">
                  <c:v>128.5</c:v>
                </c:pt>
                <c:pt idx="247">
                  <c:v>129</c:v>
                </c:pt>
                <c:pt idx="248">
                  <c:v>129.5</c:v>
                </c:pt>
                <c:pt idx="249">
                  <c:v>130</c:v>
                </c:pt>
                <c:pt idx="250">
                  <c:v>130.5</c:v>
                </c:pt>
                <c:pt idx="251">
                  <c:v>131</c:v>
                </c:pt>
                <c:pt idx="252">
                  <c:v>131.5</c:v>
                </c:pt>
                <c:pt idx="253">
                  <c:v>132</c:v>
                </c:pt>
                <c:pt idx="254">
                  <c:v>132.5</c:v>
                </c:pt>
                <c:pt idx="255">
                  <c:v>133</c:v>
                </c:pt>
                <c:pt idx="256">
                  <c:v>133.5</c:v>
                </c:pt>
                <c:pt idx="257">
                  <c:v>134</c:v>
                </c:pt>
                <c:pt idx="258">
                  <c:v>134.5</c:v>
                </c:pt>
                <c:pt idx="259">
                  <c:v>135</c:v>
                </c:pt>
                <c:pt idx="260">
                  <c:v>135.5</c:v>
                </c:pt>
                <c:pt idx="261">
                  <c:v>136</c:v>
                </c:pt>
                <c:pt idx="262">
                  <c:v>136.5</c:v>
                </c:pt>
                <c:pt idx="263">
                  <c:v>137</c:v>
                </c:pt>
                <c:pt idx="264">
                  <c:v>138</c:v>
                </c:pt>
                <c:pt idx="265">
                  <c:v>138.5</c:v>
                </c:pt>
                <c:pt idx="266">
                  <c:v>139</c:v>
                </c:pt>
                <c:pt idx="267">
                  <c:v>139.5</c:v>
                </c:pt>
                <c:pt idx="268">
                  <c:v>140</c:v>
                </c:pt>
                <c:pt idx="269">
                  <c:v>140.5</c:v>
                </c:pt>
                <c:pt idx="270">
                  <c:v>141</c:v>
                </c:pt>
                <c:pt idx="271">
                  <c:v>141.5</c:v>
                </c:pt>
                <c:pt idx="272">
                  <c:v>142</c:v>
                </c:pt>
                <c:pt idx="273">
                  <c:v>142.5</c:v>
                </c:pt>
                <c:pt idx="274">
                  <c:v>143</c:v>
                </c:pt>
                <c:pt idx="275">
                  <c:v>143.5</c:v>
                </c:pt>
                <c:pt idx="276">
                  <c:v>144</c:v>
                </c:pt>
                <c:pt idx="277">
                  <c:v>144.5</c:v>
                </c:pt>
                <c:pt idx="278">
                  <c:v>145</c:v>
                </c:pt>
                <c:pt idx="279">
                  <c:v>145.5</c:v>
                </c:pt>
                <c:pt idx="280">
                  <c:v>146</c:v>
                </c:pt>
                <c:pt idx="281">
                  <c:v>146.5</c:v>
                </c:pt>
                <c:pt idx="282">
                  <c:v>147</c:v>
                </c:pt>
                <c:pt idx="283">
                  <c:v>147.5</c:v>
                </c:pt>
                <c:pt idx="284">
                  <c:v>148</c:v>
                </c:pt>
                <c:pt idx="285">
                  <c:v>148.5</c:v>
                </c:pt>
                <c:pt idx="286">
                  <c:v>149</c:v>
                </c:pt>
                <c:pt idx="287">
                  <c:v>149.5</c:v>
                </c:pt>
                <c:pt idx="288">
                  <c:v>150</c:v>
                </c:pt>
                <c:pt idx="289">
                  <c:v>151</c:v>
                </c:pt>
                <c:pt idx="290">
                  <c:v>151.5</c:v>
                </c:pt>
                <c:pt idx="291">
                  <c:v>152</c:v>
                </c:pt>
                <c:pt idx="292">
                  <c:v>152.5</c:v>
                </c:pt>
                <c:pt idx="293">
                  <c:v>153</c:v>
                </c:pt>
                <c:pt idx="294">
                  <c:v>153.5</c:v>
                </c:pt>
                <c:pt idx="295">
                  <c:v>154</c:v>
                </c:pt>
                <c:pt idx="296">
                  <c:v>154.5</c:v>
                </c:pt>
                <c:pt idx="297">
                  <c:v>155</c:v>
                </c:pt>
                <c:pt idx="298">
                  <c:v>155.5</c:v>
                </c:pt>
                <c:pt idx="299">
                  <c:v>156</c:v>
                </c:pt>
                <c:pt idx="300">
                  <c:v>156.5</c:v>
                </c:pt>
                <c:pt idx="301">
                  <c:v>157</c:v>
                </c:pt>
                <c:pt idx="302">
                  <c:v>157.5</c:v>
                </c:pt>
                <c:pt idx="303">
                  <c:v>158</c:v>
                </c:pt>
                <c:pt idx="304">
                  <c:v>158.5</c:v>
                </c:pt>
                <c:pt idx="305">
                  <c:v>159</c:v>
                </c:pt>
                <c:pt idx="306">
                  <c:v>159.5</c:v>
                </c:pt>
                <c:pt idx="307">
                  <c:v>160</c:v>
                </c:pt>
                <c:pt idx="308">
                  <c:v>160.5</c:v>
                </c:pt>
                <c:pt idx="309">
                  <c:v>161</c:v>
                </c:pt>
                <c:pt idx="310">
                  <c:v>161.5</c:v>
                </c:pt>
                <c:pt idx="311">
                  <c:v>162</c:v>
                </c:pt>
                <c:pt idx="312">
                  <c:v>162.5</c:v>
                </c:pt>
                <c:pt idx="313">
                  <c:v>163</c:v>
                </c:pt>
                <c:pt idx="314">
                  <c:v>163.5</c:v>
                </c:pt>
                <c:pt idx="315">
                  <c:v>164</c:v>
                </c:pt>
                <c:pt idx="316">
                  <c:v>164.5</c:v>
                </c:pt>
                <c:pt idx="317">
                  <c:v>165</c:v>
                </c:pt>
                <c:pt idx="318">
                  <c:v>165.5</c:v>
                </c:pt>
                <c:pt idx="319">
                  <c:v>166</c:v>
                </c:pt>
                <c:pt idx="320">
                  <c:v>167</c:v>
                </c:pt>
                <c:pt idx="321">
                  <c:v>167.5</c:v>
                </c:pt>
                <c:pt idx="322">
                  <c:v>168</c:v>
                </c:pt>
                <c:pt idx="323">
                  <c:v>168.5</c:v>
                </c:pt>
                <c:pt idx="324">
                  <c:v>169</c:v>
                </c:pt>
                <c:pt idx="325">
                  <c:v>169.5</c:v>
                </c:pt>
                <c:pt idx="326">
                  <c:v>170</c:v>
                </c:pt>
                <c:pt idx="327">
                  <c:v>170.5</c:v>
                </c:pt>
                <c:pt idx="328">
                  <c:v>171</c:v>
                </c:pt>
                <c:pt idx="329">
                  <c:v>171.5</c:v>
                </c:pt>
                <c:pt idx="330">
                  <c:v>172</c:v>
                </c:pt>
                <c:pt idx="331">
                  <c:v>172.5</c:v>
                </c:pt>
                <c:pt idx="332">
                  <c:v>173</c:v>
                </c:pt>
                <c:pt idx="333">
                  <c:v>173.5</c:v>
                </c:pt>
                <c:pt idx="334">
                  <c:v>174</c:v>
                </c:pt>
                <c:pt idx="335">
                  <c:v>174.5</c:v>
                </c:pt>
                <c:pt idx="336">
                  <c:v>175</c:v>
                </c:pt>
                <c:pt idx="337">
                  <c:v>175.5</c:v>
                </c:pt>
                <c:pt idx="338">
                  <c:v>176</c:v>
                </c:pt>
                <c:pt idx="339">
                  <c:v>176.5</c:v>
                </c:pt>
                <c:pt idx="340">
                  <c:v>177</c:v>
                </c:pt>
                <c:pt idx="341">
                  <c:v>177.5</c:v>
                </c:pt>
                <c:pt idx="342">
                  <c:v>178</c:v>
                </c:pt>
                <c:pt idx="343">
                  <c:v>178.5</c:v>
                </c:pt>
                <c:pt idx="344">
                  <c:v>179</c:v>
                </c:pt>
                <c:pt idx="345">
                  <c:v>180</c:v>
                </c:pt>
                <c:pt idx="346">
                  <c:v>180.5</c:v>
                </c:pt>
                <c:pt idx="347">
                  <c:v>181</c:v>
                </c:pt>
                <c:pt idx="348">
                  <c:v>181.5</c:v>
                </c:pt>
                <c:pt idx="349">
                  <c:v>182</c:v>
                </c:pt>
                <c:pt idx="350">
                  <c:v>182.5</c:v>
                </c:pt>
                <c:pt idx="351">
                  <c:v>183</c:v>
                </c:pt>
                <c:pt idx="352">
                  <c:v>183.5</c:v>
                </c:pt>
                <c:pt idx="353">
                  <c:v>184</c:v>
                </c:pt>
                <c:pt idx="354">
                  <c:v>184.5</c:v>
                </c:pt>
                <c:pt idx="355">
                  <c:v>185</c:v>
                </c:pt>
                <c:pt idx="356">
                  <c:v>185.5</c:v>
                </c:pt>
                <c:pt idx="357">
                  <c:v>186</c:v>
                </c:pt>
                <c:pt idx="358">
                  <c:v>186.5</c:v>
                </c:pt>
                <c:pt idx="359">
                  <c:v>187</c:v>
                </c:pt>
                <c:pt idx="360">
                  <c:v>187.5</c:v>
                </c:pt>
                <c:pt idx="361">
                  <c:v>188</c:v>
                </c:pt>
                <c:pt idx="362">
                  <c:v>188.5</c:v>
                </c:pt>
                <c:pt idx="363">
                  <c:v>189</c:v>
                </c:pt>
                <c:pt idx="364">
                  <c:v>189.5</c:v>
                </c:pt>
                <c:pt idx="365">
                  <c:v>190</c:v>
                </c:pt>
                <c:pt idx="366">
                  <c:v>190.5</c:v>
                </c:pt>
                <c:pt idx="367">
                  <c:v>191</c:v>
                </c:pt>
                <c:pt idx="368">
                  <c:v>191.5</c:v>
                </c:pt>
                <c:pt idx="369">
                  <c:v>192</c:v>
                </c:pt>
                <c:pt idx="370">
                  <c:v>192.5</c:v>
                </c:pt>
                <c:pt idx="371">
                  <c:v>193</c:v>
                </c:pt>
                <c:pt idx="372">
                  <c:v>193.5</c:v>
                </c:pt>
                <c:pt idx="373">
                  <c:v>194</c:v>
                </c:pt>
                <c:pt idx="374">
                  <c:v>194.5</c:v>
                </c:pt>
                <c:pt idx="375">
                  <c:v>195</c:v>
                </c:pt>
                <c:pt idx="376">
                  <c:v>196</c:v>
                </c:pt>
                <c:pt idx="377">
                  <c:v>196.5</c:v>
                </c:pt>
                <c:pt idx="378">
                  <c:v>197</c:v>
                </c:pt>
                <c:pt idx="379">
                  <c:v>197.5</c:v>
                </c:pt>
                <c:pt idx="380">
                  <c:v>198</c:v>
                </c:pt>
                <c:pt idx="381">
                  <c:v>198.5</c:v>
                </c:pt>
                <c:pt idx="382">
                  <c:v>199</c:v>
                </c:pt>
                <c:pt idx="383">
                  <c:v>199.5</c:v>
                </c:pt>
                <c:pt idx="384">
                  <c:v>200</c:v>
                </c:pt>
                <c:pt idx="385">
                  <c:v>200.5</c:v>
                </c:pt>
                <c:pt idx="386">
                  <c:v>201</c:v>
                </c:pt>
                <c:pt idx="387">
                  <c:v>201.5</c:v>
                </c:pt>
                <c:pt idx="388">
                  <c:v>202</c:v>
                </c:pt>
                <c:pt idx="389">
                  <c:v>202.5</c:v>
                </c:pt>
                <c:pt idx="390">
                  <c:v>203</c:v>
                </c:pt>
                <c:pt idx="391">
                  <c:v>203.5</c:v>
                </c:pt>
                <c:pt idx="392">
                  <c:v>204</c:v>
                </c:pt>
                <c:pt idx="393">
                  <c:v>204.5</c:v>
                </c:pt>
                <c:pt idx="394">
                  <c:v>205</c:v>
                </c:pt>
                <c:pt idx="395">
                  <c:v>205.5</c:v>
                </c:pt>
                <c:pt idx="396">
                  <c:v>206</c:v>
                </c:pt>
                <c:pt idx="397">
                  <c:v>206.5</c:v>
                </c:pt>
                <c:pt idx="398">
                  <c:v>207</c:v>
                </c:pt>
                <c:pt idx="399">
                  <c:v>207.5</c:v>
                </c:pt>
                <c:pt idx="400">
                  <c:v>208</c:v>
                </c:pt>
                <c:pt idx="401">
                  <c:v>208.5</c:v>
                </c:pt>
                <c:pt idx="402">
                  <c:v>209</c:v>
                </c:pt>
                <c:pt idx="403">
                  <c:v>210</c:v>
                </c:pt>
                <c:pt idx="404">
                  <c:v>210.5</c:v>
                </c:pt>
                <c:pt idx="405">
                  <c:v>211</c:v>
                </c:pt>
                <c:pt idx="406">
                  <c:v>211.5</c:v>
                </c:pt>
                <c:pt idx="407">
                  <c:v>212</c:v>
                </c:pt>
                <c:pt idx="408">
                  <c:v>212.5</c:v>
                </c:pt>
                <c:pt idx="409">
                  <c:v>213</c:v>
                </c:pt>
                <c:pt idx="410">
                  <c:v>213.5</c:v>
                </c:pt>
                <c:pt idx="411">
                  <c:v>214</c:v>
                </c:pt>
                <c:pt idx="412">
                  <c:v>214.5</c:v>
                </c:pt>
                <c:pt idx="413">
                  <c:v>215</c:v>
                </c:pt>
                <c:pt idx="414">
                  <c:v>215.5</c:v>
                </c:pt>
                <c:pt idx="415">
                  <c:v>216</c:v>
                </c:pt>
                <c:pt idx="416">
                  <c:v>216.5</c:v>
                </c:pt>
                <c:pt idx="417">
                  <c:v>217</c:v>
                </c:pt>
                <c:pt idx="418">
                  <c:v>217.5</c:v>
                </c:pt>
                <c:pt idx="419">
                  <c:v>218</c:v>
                </c:pt>
                <c:pt idx="420">
                  <c:v>218.5</c:v>
                </c:pt>
                <c:pt idx="421">
                  <c:v>219</c:v>
                </c:pt>
                <c:pt idx="422">
                  <c:v>219.5</c:v>
                </c:pt>
                <c:pt idx="423">
                  <c:v>220</c:v>
                </c:pt>
                <c:pt idx="424">
                  <c:v>220.5</c:v>
                </c:pt>
                <c:pt idx="425">
                  <c:v>221</c:v>
                </c:pt>
                <c:pt idx="426">
                  <c:v>221.5</c:v>
                </c:pt>
                <c:pt idx="427">
                  <c:v>222</c:v>
                </c:pt>
                <c:pt idx="428">
                  <c:v>222.5</c:v>
                </c:pt>
                <c:pt idx="429">
                  <c:v>223</c:v>
                </c:pt>
                <c:pt idx="430">
                  <c:v>223.5</c:v>
                </c:pt>
                <c:pt idx="431">
                  <c:v>224</c:v>
                </c:pt>
                <c:pt idx="432">
                  <c:v>225</c:v>
                </c:pt>
                <c:pt idx="433">
                  <c:v>225.5</c:v>
                </c:pt>
                <c:pt idx="434">
                  <c:v>226</c:v>
                </c:pt>
                <c:pt idx="435">
                  <c:v>226.5</c:v>
                </c:pt>
                <c:pt idx="436">
                  <c:v>227</c:v>
                </c:pt>
                <c:pt idx="437">
                  <c:v>227.5</c:v>
                </c:pt>
                <c:pt idx="438">
                  <c:v>228</c:v>
                </c:pt>
                <c:pt idx="439">
                  <c:v>228.5</c:v>
                </c:pt>
                <c:pt idx="440">
                  <c:v>229</c:v>
                </c:pt>
                <c:pt idx="441">
                  <c:v>229.5</c:v>
                </c:pt>
                <c:pt idx="442">
                  <c:v>230</c:v>
                </c:pt>
                <c:pt idx="443">
                  <c:v>230.5</c:v>
                </c:pt>
                <c:pt idx="444">
                  <c:v>231</c:v>
                </c:pt>
                <c:pt idx="445">
                  <c:v>231.5</c:v>
                </c:pt>
                <c:pt idx="446">
                  <c:v>232</c:v>
                </c:pt>
                <c:pt idx="447">
                  <c:v>232.5</c:v>
                </c:pt>
                <c:pt idx="448">
                  <c:v>233</c:v>
                </c:pt>
                <c:pt idx="449">
                  <c:v>233.5</c:v>
                </c:pt>
                <c:pt idx="450">
                  <c:v>234</c:v>
                </c:pt>
                <c:pt idx="451">
                  <c:v>234.5</c:v>
                </c:pt>
                <c:pt idx="452">
                  <c:v>235</c:v>
                </c:pt>
                <c:pt idx="453">
                  <c:v>235.5</c:v>
                </c:pt>
                <c:pt idx="454">
                  <c:v>236</c:v>
                </c:pt>
                <c:pt idx="455">
                  <c:v>236.5</c:v>
                </c:pt>
                <c:pt idx="456">
                  <c:v>237</c:v>
                </c:pt>
                <c:pt idx="457">
                  <c:v>237.5</c:v>
                </c:pt>
                <c:pt idx="458">
                  <c:v>238</c:v>
                </c:pt>
                <c:pt idx="459">
                  <c:v>238.5</c:v>
                </c:pt>
                <c:pt idx="460">
                  <c:v>239</c:v>
                </c:pt>
                <c:pt idx="461">
                  <c:v>240</c:v>
                </c:pt>
                <c:pt idx="462">
                  <c:v>240.5</c:v>
                </c:pt>
                <c:pt idx="463">
                  <c:v>241</c:v>
                </c:pt>
                <c:pt idx="464">
                  <c:v>241.5</c:v>
                </c:pt>
                <c:pt idx="465">
                  <c:v>242</c:v>
                </c:pt>
                <c:pt idx="466">
                  <c:v>242.5</c:v>
                </c:pt>
                <c:pt idx="467">
                  <c:v>243</c:v>
                </c:pt>
                <c:pt idx="468">
                  <c:v>243.5</c:v>
                </c:pt>
                <c:pt idx="469">
                  <c:v>244</c:v>
                </c:pt>
                <c:pt idx="470">
                  <c:v>244.5</c:v>
                </c:pt>
                <c:pt idx="471">
                  <c:v>245</c:v>
                </c:pt>
                <c:pt idx="472">
                  <c:v>245.5</c:v>
                </c:pt>
                <c:pt idx="473">
                  <c:v>246</c:v>
                </c:pt>
                <c:pt idx="474">
                  <c:v>246.5</c:v>
                </c:pt>
                <c:pt idx="475">
                  <c:v>247</c:v>
                </c:pt>
                <c:pt idx="476">
                  <c:v>247.5</c:v>
                </c:pt>
                <c:pt idx="477">
                  <c:v>248</c:v>
                </c:pt>
                <c:pt idx="478">
                  <c:v>248.5</c:v>
                </c:pt>
                <c:pt idx="479">
                  <c:v>249</c:v>
                </c:pt>
                <c:pt idx="480">
                  <c:v>249.5</c:v>
                </c:pt>
                <c:pt idx="481">
                  <c:v>250</c:v>
                </c:pt>
                <c:pt idx="482">
                  <c:v>250.5</c:v>
                </c:pt>
                <c:pt idx="483">
                  <c:v>251</c:v>
                </c:pt>
                <c:pt idx="484">
                  <c:v>251.5</c:v>
                </c:pt>
                <c:pt idx="485">
                  <c:v>252</c:v>
                </c:pt>
                <c:pt idx="486">
                  <c:v>252.5</c:v>
                </c:pt>
                <c:pt idx="487">
                  <c:v>253</c:v>
                </c:pt>
                <c:pt idx="488">
                  <c:v>253.5</c:v>
                </c:pt>
                <c:pt idx="489">
                  <c:v>254</c:v>
                </c:pt>
                <c:pt idx="490">
                  <c:v>255</c:v>
                </c:pt>
                <c:pt idx="491">
                  <c:v>255.5</c:v>
                </c:pt>
                <c:pt idx="492">
                  <c:v>256</c:v>
                </c:pt>
                <c:pt idx="493">
                  <c:v>256.5</c:v>
                </c:pt>
                <c:pt idx="494">
                  <c:v>257</c:v>
                </c:pt>
                <c:pt idx="495">
                  <c:v>257.5</c:v>
                </c:pt>
                <c:pt idx="496">
                  <c:v>258</c:v>
                </c:pt>
                <c:pt idx="497">
                  <c:v>258.5</c:v>
                </c:pt>
                <c:pt idx="498">
                  <c:v>259</c:v>
                </c:pt>
                <c:pt idx="499">
                  <c:v>259.5</c:v>
                </c:pt>
                <c:pt idx="500">
                  <c:v>260</c:v>
                </c:pt>
                <c:pt idx="501">
                  <c:v>260.5</c:v>
                </c:pt>
                <c:pt idx="502">
                  <c:v>261</c:v>
                </c:pt>
                <c:pt idx="503">
                  <c:v>261.5</c:v>
                </c:pt>
                <c:pt idx="504">
                  <c:v>262</c:v>
                </c:pt>
                <c:pt idx="505">
                  <c:v>262.5</c:v>
                </c:pt>
                <c:pt idx="506">
                  <c:v>263</c:v>
                </c:pt>
                <c:pt idx="507">
                  <c:v>263.5</c:v>
                </c:pt>
                <c:pt idx="508">
                  <c:v>264</c:v>
                </c:pt>
                <c:pt idx="509">
                  <c:v>264.5</c:v>
                </c:pt>
                <c:pt idx="510">
                  <c:v>265</c:v>
                </c:pt>
                <c:pt idx="511">
                  <c:v>265.5</c:v>
                </c:pt>
                <c:pt idx="512">
                  <c:v>266</c:v>
                </c:pt>
                <c:pt idx="513">
                  <c:v>266.5</c:v>
                </c:pt>
                <c:pt idx="514">
                  <c:v>267</c:v>
                </c:pt>
                <c:pt idx="515">
                  <c:v>267.5</c:v>
                </c:pt>
                <c:pt idx="516">
                  <c:v>268</c:v>
                </c:pt>
                <c:pt idx="517">
                  <c:v>268.5</c:v>
                </c:pt>
                <c:pt idx="518">
                  <c:v>269</c:v>
                </c:pt>
                <c:pt idx="519">
                  <c:v>270</c:v>
                </c:pt>
                <c:pt idx="520">
                  <c:v>270.5</c:v>
                </c:pt>
                <c:pt idx="521">
                  <c:v>271</c:v>
                </c:pt>
                <c:pt idx="522">
                  <c:v>271.5</c:v>
                </c:pt>
                <c:pt idx="523">
                  <c:v>272</c:v>
                </c:pt>
                <c:pt idx="524">
                  <c:v>272.5</c:v>
                </c:pt>
                <c:pt idx="525">
                  <c:v>273</c:v>
                </c:pt>
                <c:pt idx="526">
                  <c:v>273.5</c:v>
                </c:pt>
                <c:pt idx="527">
                  <c:v>274</c:v>
                </c:pt>
                <c:pt idx="528">
                  <c:v>274.5</c:v>
                </c:pt>
                <c:pt idx="529">
                  <c:v>275</c:v>
                </c:pt>
                <c:pt idx="530">
                  <c:v>275.5</c:v>
                </c:pt>
                <c:pt idx="531">
                  <c:v>276</c:v>
                </c:pt>
                <c:pt idx="532">
                  <c:v>276.5</c:v>
                </c:pt>
                <c:pt idx="533">
                  <c:v>277</c:v>
                </c:pt>
                <c:pt idx="534">
                  <c:v>277.5</c:v>
                </c:pt>
                <c:pt idx="535">
                  <c:v>278</c:v>
                </c:pt>
                <c:pt idx="536">
                  <c:v>278.5</c:v>
                </c:pt>
                <c:pt idx="537">
                  <c:v>279</c:v>
                </c:pt>
                <c:pt idx="538">
                  <c:v>279.5</c:v>
                </c:pt>
                <c:pt idx="539">
                  <c:v>280</c:v>
                </c:pt>
                <c:pt idx="540">
                  <c:v>280.5</c:v>
                </c:pt>
                <c:pt idx="541">
                  <c:v>281</c:v>
                </c:pt>
                <c:pt idx="542">
                  <c:v>281.5</c:v>
                </c:pt>
                <c:pt idx="543">
                  <c:v>282</c:v>
                </c:pt>
                <c:pt idx="544">
                  <c:v>282.5</c:v>
                </c:pt>
                <c:pt idx="545">
                  <c:v>283</c:v>
                </c:pt>
                <c:pt idx="546">
                  <c:v>284</c:v>
                </c:pt>
                <c:pt idx="547">
                  <c:v>284.5</c:v>
                </c:pt>
                <c:pt idx="548">
                  <c:v>285</c:v>
                </c:pt>
                <c:pt idx="549">
                  <c:v>285.5</c:v>
                </c:pt>
                <c:pt idx="550">
                  <c:v>286</c:v>
                </c:pt>
                <c:pt idx="551">
                  <c:v>286.5</c:v>
                </c:pt>
                <c:pt idx="552">
                  <c:v>287</c:v>
                </c:pt>
                <c:pt idx="553">
                  <c:v>287.5</c:v>
                </c:pt>
                <c:pt idx="554">
                  <c:v>288</c:v>
                </c:pt>
                <c:pt idx="555">
                  <c:v>288.5</c:v>
                </c:pt>
                <c:pt idx="556">
                  <c:v>289</c:v>
                </c:pt>
                <c:pt idx="557">
                  <c:v>289.5</c:v>
                </c:pt>
                <c:pt idx="558">
                  <c:v>290</c:v>
                </c:pt>
                <c:pt idx="559">
                  <c:v>290.5</c:v>
                </c:pt>
                <c:pt idx="560">
                  <c:v>291</c:v>
                </c:pt>
                <c:pt idx="561">
                  <c:v>291.5</c:v>
                </c:pt>
                <c:pt idx="562">
                  <c:v>292</c:v>
                </c:pt>
                <c:pt idx="563">
                  <c:v>292.5</c:v>
                </c:pt>
                <c:pt idx="564">
                  <c:v>293</c:v>
                </c:pt>
                <c:pt idx="565">
                  <c:v>293.5</c:v>
                </c:pt>
                <c:pt idx="566">
                  <c:v>294</c:v>
                </c:pt>
                <c:pt idx="567">
                  <c:v>294.5</c:v>
                </c:pt>
                <c:pt idx="568">
                  <c:v>295</c:v>
                </c:pt>
                <c:pt idx="569">
                  <c:v>295.5</c:v>
                </c:pt>
                <c:pt idx="570">
                  <c:v>296</c:v>
                </c:pt>
                <c:pt idx="571">
                  <c:v>296.5</c:v>
                </c:pt>
                <c:pt idx="572">
                  <c:v>297</c:v>
                </c:pt>
                <c:pt idx="573">
                  <c:v>297.5</c:v>
                </c:pt>
                <c:pt idx="574">
                  <c:v>298</c:v>
                </c:pt>
                <c:pt idx="575">
                  <c:v>298.5</c:v>
                </c:pt>
                <c:pt idx="576">
                  <c:v>299</c:v>
                </c:pt>
                <c:pt idx="577">
                  <c:v>299.5</c:v>
                </c:pt>
                <c:pt idx="578">
                  <c:v>300</c:v>
                </c:pt>
                <c:pt idx="579">
                  <c:v>300.5</c:v>
                </c:pt>
                <c:pt idx="580">
                  <c:v>301</c:v>
                </c:pt>
                <c:pt idx="581">
                  <c:v>302</c:v>
                </c:pt>
                <c:pt idx="582">
                  <c:v>302.5</c:v>
                </c:pt>
                <c:pt idx="583">
                  <c:v>303</c:v>
                </c:pt>
                <c:pt idx="584">
                  <c:v>303.5</c:v>
                </c:pt>
                <c:pt idx="585">
                  <c:v>304</c:v>
                </c:pt>
                <c:pt idx="586">
                  <c:v>304.5</c:v>
                </c:pt>
                <c:pt idx="587">
                  <c:v>305</c:v>
                </c:pt>
                <c:pt idx="588">
                  <c:v>305.5</c:v>
                </c:pt>
                <c:pt idx="589">
                  <c:v>306</c:v>
                </c:pt>
                <c:pt idx="590">
                  <c:v>306.5</c:v>
                </c:pt>
                <c:pt idx="591">
                  <c:v>307</c:v>
                </c:pt>
                <c:pt idx="592">
                  <c:v>307.5</c:v>
                </c:pt>
                <c:pt idx="593">
                  <c:v>308</c:v>
                </c:pt>
                <c:pt idx="594">
                  <c:v>308.5</c:v>
                </c:pt>
                <c:pt idx="595">
                  <c:v>309</c:v>
                </c:pt>
                <c:pt idx="596">
                  <c:v>309.5</c:v>
                </c:pt>
                <c:pt idx="597">
                  <c:v>310</c:v>
                </c:pt>
                <c:pt idx="598">
                  <c:v>310.5</c:v>
                </c:pt>
                <c:pt idx="599">
                  <c:v>311</c:v>
                </c:pt>
                <c:pt idx="600">
                  <c:v>311.5</c:v>
                </c:pt>
                <c:pt idx="601">
                  <c:v>312</c:v>
                </c:pt>
                <c:pt idx="602">
                  <c:v>312.5</c:v>
                </c:pt>
                <c:pt idx="603">
                  <c:v>313</c:v>
                </c:pt>
                <c:pt idx="604">
                  <c:v>313.5</c:v>
                </c:pt>
                <c:pt idx="605">
                  <c:v>314</c:v>
                </c:pt>
                <c:pt idx="606">
                  <c:v>315</c:v>
                </c:pt>
                <c:pt idx="607">
                  <c:v>315.5</c:v>
                </c:pt>
                <c:pt idx="608">
                  <c:v>316</c:v>
                </c:pt>
                <c:pt idx="609">
                  <c:v>316.5</c:v>
                </c:pt>
                <c:pt idx="610">
                  <c:v>317</c:v>
                </c:pt>
                <c:pt idx="611">
                  <c:v>317.5</c:v>
                </c:pt>
                <c:pt idx="612">
                  <c:v>318</c:v>
                </c:pt>
                <c:pt idx="613">
                  <c:v>318.5</c:v>
                </c:pt>
                <c:pt idx="614">
                  <c:v>319</c:v>
                </c:pt>
                <c:pt idx="615">
                  <c:v>319.5</c:v>
                </c:pt>
                <c:pt idx="616">
                  <c:v>320</c:v>
                </c:pt>
                <c:pt idx="617">
                  <c:v>320.5</c:v>
                </c:pt>
                <c:pt idx="618">
                  <c:v>321</c:v>
                </c:pt>
                <c:pt idx="619">
                  <c:v>321.5</c:v>
                </c:pt>
                <c:pt idx="620">
                  <c:v>322</c:v>
                </c:pt>
                <c:pt idx="621">
                  <c:v>322.5</c:v>
                </c:pt>
                <c:pt idx="622">
                  <c:v>323</c:v>
                </c:pt>
                <c:pt idx="623">
                  <c:v>323.5</c:v>
                </c:pt>
                <c:pt idx="624">
                  <c:v>324</c:v>
                </c:pt>
                <c:pt idx="625">
                  <c:v>324.5</c:v>
                </c:pt>
                <c:pt idx="626">
                  <c:v>325</c:v>
                </c:pt>
                <c:pt idx="627">
                  <c:v>325.5</c:v>
                </c:pt>
                <c:pt idx="628">
                  <c:v>326</c:v>
                </c:pt>
                <c:pt idx="629">
                  <c:v>326.5</c:v>
                </c:pt>
                <c:pt idx="630">
                  <c:v>327</c:v>
                </c:pt>
                <c:pt idx="631">
                  <c:v>327.5</c:v>
                </c:pt>
                <c:pt idx="632">
                  <c:v>328</c:v>
                </c:pt>
                <c:pt idx="633">
                  <c:v>328.5</c:v>
                </c:pt>
                <c:pt idx="634">
                  <c:v>329</c:v>
                </c:pt>
                <c:pt idx="635">
                  <c:v>329.5</c:v>
                </c:pt>
                <c:pt idx="636">
                  <c:v>330</c:v>
                </c:pt>
                <c:pt idx="637">
                  <c:v>331</c:v>
                </c:pt>
                <c:pt idx="638">
                  <c:v>331.5</c:v>
                </c:pt>
                <c:pt idx="639">
                  <c:v>332</c:v>
                </c:pt>
                <c:pt idx="640">
                  <c:v>332.5</c:v>
                </c:pt>
                <c:pt idx="641">
                  <c:v>333</c:v>
                </c:pt>
                <c:pt idx="642">
                  <c:v>333.5</c:v>
                </c:pt>
                <c:pt idx="643">
                  <c:v>334</c:v>
                </c:pt>
                <c:pt idx="644">
                  <c:v>334.5</c:v>
                </c:pt>
              </c:numCache>
            </c:numRef>
          </c:xVal>
          <c:yVal>
            <c:numRef>
              <c:f>Cherbourg!$D$2:$D$646</c:f>
              <c:numCache>
                <c:formatCode>General</c:formatCode>
                <c:ptCount val="645"/>
                <c:pt idx="0">
                  <c:v>80</c:v>
                </c:pt>
                <c:pt idx="1">
                  <c:v>81</c:v>
                </c:pt>
                <c:pt idx="2">
                  <c:v>82</c:v>
                </c:pt>
                <c:pt idx="3">
                  <c:v>83</c:v>
                </c:pt>
                <c:pt idx="4">
                  <c:v>82</c:v>
                </c:pt>
                <c:pt idx="5">
                  <c:v>81</c:v>
                </c:pt>
                <c:pt idx="6">
                  <c:v>80</c:v>
                </c:pt>
                <c:pt idx="7">
                  <c:v>78</c:v>
                </c:pt>
                <c:pt idx="8">
                  <c:v>75</c:v>
                </c:pt>
                <c:pt idx="9">
                  <c:v>72</c:v>
                </c:pt>
                <c:pt idx="10">
                  <c:v>68</c:v>
                </c:pt>
                <c:pt idx="11">
                  <c:v>64</c:v>
                </c:pt>
                <c:pt idx="12">
                  <c:v>61</c:v>
                </c:pt>
                <c:pt idx="13">
                  <c:v>58</c:v>
                </c:pt>
                <c:pt idx="14">
                  <c:v>55</c:v>
                </c:pt>
                <c:pt idx="15">
                  <c:v>54</c:v>
                </c:pt>
                <c:pt idx="16">
                  <c:v>54</c:v>
                </c:pt>
                <c:pt idx="17">
                  <c:v>55</c:v>
                </c:pt>
                <c:pt idx="18">
                  <c:v>58</c:v>
                </c:pt>
                <c:pt idx="19">
                  <c:v>61</c:v>
                </c:pt>
                <c:pt idx="20">
                  <c:v>65</c:v>
                </c:pt>
                <c:pt idx="21">
                  <c:v>69</c:v>
                </c:pt>
                <c:pt idx="22">
                  <c:v>74</c:v>
                </c:pt>
                <c:pt idx="23">
                  <c:v>77</c:v>
                </c:pt>
                <c:pt idx="24">
                  <c:v>81</c:v>
                </c:pt>
                <c:pt idx="25">
                  <c:v>83</c:v>
                </c:pt>
                <c:pt idx="26">
                  <c:v>85</c:v>
                </c:pt>
                <c:pt idx="27">
                  <c:v>86</c:v>
                </c:pt>
                <c:pt idx="28">
                  <c:v>86</c:v>
                </c:pt>
                <c:pt idx="29">
                  <c:v>86</c:v>
                </c:pt>
                <c:pt idx="30">
                  <c:v>85</c:v>
                </c:pt>
                <c:pt idx="31">
                  <c:v>83</c:v>
                </c:pt>
                <c:pt idx="32">
                  <c:v>80</c:v>
                </c:pt>
                <c:pt idx="33">
                  <c:v>76</c:v>
                </c:pt>
                <c:pt idx="34">
                  <c:v>72</c:v>
                </c:pt>
                <c:pt idx="35">
                  <c:v>68</c:v>
                </c:pt>
                <c:pt idx="36">
                  <c:v>63</c:v>
                </c:pt>
                <c:pt idx="37">
                  <c:v>59</c:v>
                </c:pt>
                <c:pt idx="38">
                  <c:v>53</c:v>
                </c:pt>
                <c:pt idx="39">
                  <c:v>48</c:v>
                </c:pt>
                <c:pt idx="40">
                  <c:v>43</c:v>
                </c:pt>
                <c:pt idx="41">
                  <c:v>39</c:v>
                </c:pt>
                <c:pt idx="42">
                  <c:v>35</c:v>
                </c:pt>
                <c:pt idx="43">
                  <c:v>32</c:v>
                </c:pt>
                <c:pt idx="44">
                  <c:v>31</c:v>
                </c:pt>
                <c:pt idx="45">
                  <c:v>31</c:v>
                </c:pt>
                <c:pt idx="46">
                  <c:v>34</c:v>
                </c:pt>
                <c:pt idx="47">
                  <c:v>37</c:v>
                </c:pt>
                <c:pt idx="48">
                  <c:v>43</c:v>
                </c:pt>
                <c:pt idx="49">
                  <c:v>48</c:v>
                </c:pt>
                <c:pt idx="50">
                  <c:v>55</c:v>
                </c:pt>
                <c:pt idx="51">
                  <c:v>61</c:v>
                </c:pt>
                <c:pt idx="52">
                  <c:v>67</c:v>
                </c:pt>
                <c:pt idx="53">
                  <c:v>73</c:v>
                </c:pt>
                <c:pt idx="54">
                  <c:v>79</c:v>
                </c:pt>
                <c:pt idx="55">
                  <c:v>84</c:v>
                </c:pt>
                <c:pt idx="56">
                  <c:v>89</c:v>
                </c:pt>
                <c:pt idx="57">
                  <c:v>93</c:v>
                </c:pt>
                <c:pt idx="58">
                  <c:v>96</c:v>
                </c:pt>
                <c:pt idx="59">
                  <c:v>98</c:v>
                </c:pt>
                <c:pt idx="60">
                  <c:v>99</c:v>
                </c:pt>
                <c:pt idx="61">
                  <c:v>98</c:v>
                </c:pt>
                <c:pt idx="62">
                  <c:v>96</c:v>
                </c:pt>
                <c:pt idx="63">
                  <c:v>93</c:v>
                </c:pt>
                <c:pt idx="64">
                  <c:v>89</c:v>
                </c:pt>
                <c:pt idx="65">
                  <c:v>84</c:v>
                </c:pt>
                <c:pt idx="66">
                  <c:v>78</c:v>
                </c:pt>
                <c:pt idx="67">
                  <c:v>71</c:v>
                </c:pt>
                <c:pt idx="68">
                  <c:v>64</c:v>
                </c:pt>
                <c:pt idx="69">
                  <c:v>57</c:v>
                </c:pt>
                <c:pt idx="70">
                  <c:v>50</c:v>
                </c:pt>
                <c:pt idx="71">
                  <c:v>46</c:v>
                </c:pt>
                <c:pt idx="72">
                  <c:v>43</c:v>
                </c:pt>
                <c:pt idx="73">
                  <c:v>43</c:v>
                </c:pt>
                <c:pt idx="74">
                  <c:v>46</c:v>
                </c:pt>
                <c:pt idx="75">
                  <c:v>50</c:v>
                </c:pt>
                <c:pt idx="76">
                  <c:v>56</c:v>
                </c:pt>
                <c:pt idx="77">
                  <c:v>62</c:v>
                </c:pt>
                <c:pt idx="78">
                  <c:v>68</c:v>
                </c:pt>
                <c:pt idx="79">
                  <c:v>74</c:v>
                </c:pt>
                <c:pt idx="80">
                  <c:v>78</c:v>
                </c:pt>
                <c:pt idx="81">
                  <c:v>82</c:v>
                </c:pt>
                <c:pt idx="82">
                  <c:v>86</c:v>
                </c:pt>
                <c:pt idx="83">
                  <c:v>88</c:v>
                </c:pt>
                <c:pt idx="84">
                  <c:v>89</c:v>
                </c:pt>
                <c:pt idx="85">
                  <c:v>90</c:v>
                </c:pt>
                <c:pt idx="86">
                  <c:v>90</c:v>
                </c:pt>
                <c:pt idx="87">
                  <c:v>89</c:v>
                </c:pt>
                <c:pt idx="88">
                  <c:v>87</c:v>
                </c:pt>
                <c:pt idx="89">
                  <c:v>84</c:v>
                </c:pt>
                <c:pt idx="90">
                  <c:v>80</c:v>
                </c:pt>
                <c:pt idx="91">
                  <c:v>76</c:v>
                </c:pt>
                <c:pt idx="92">
                  <c:v>72</c:v>
                </c:pt>
                <c:pt idx="93">
                  <c:v>67</c:v>
                </c:pt>
                <c:pt idx="94">
                  <c:v>61</c:v>
                </c:pt>
                <c:pt idx="95">
                  <c:v>56</c:v>
                </c:pt>
                <c:pt idx="96">
                  <c:v>49</c:v>
                </c:pt>
                <c:pt idx="97">
                  <c:v>44</c:v>
                </c:pt>
                <c:pt idx="98">
                  <c:v>38</c:v>
                </c:pt>
                <c:pt idx="99">
                  <c:v>32</c:v>
                </c:pt>
                <c:pt idx="100">
                  <c:v>28</c:v>
                </c:pt>
                <c:pt idx="101">
                  <c:v>25</c:v>
                </c:pt>
                <c:pt idx="102">
                  <c:v>26</c:v>
                </c:pt>
                <c:pt idx="103">
                  <c:v>30</c:v>
                </c:pt>
                <c:pt idx="104">
                  <c:v>36</c:v>
                </c:pt>
                <c:pt idx="105">
                  <c:v>44</c:v>
                </c:pt>
                <c:pt idx="106">
                  <c:v>52</c:v>
                </c:pt>
                <c:pt idx="107">
                  <c:v>60</c:v>
                </c:pt>
                <c:pt idx="108">
                  <c:v>69</c:v>
                </c:pt>
                <c:pt idx="109">
                  <c:v>77</c:v>
                </c:pt>
                <c:pt idx="110">
                  <c:v>85</c:v>
                </c:pt>
                <c:pt idx="111">
                  <c:v>92</c:v>
                </c:pt>
                <c:pt idx="112">
                  <c:v>99</c:v>
                </c:pt>
                <c:pt idx="113">
                  <c:v>104</c:v>
                </c:pt>
                <c:pt idx="114">
                  <c:v>108</c:v>
                </c:pt>
                <c:pt idx="115">
                  <c:v>110</c:v>
                </c:pt>
                <c:pt idx="116">
                  <c:v>111</c:v>
                </c:pt>
                <c:pt idx="117">
                  <c:v>109</c:v>
                </c:pt>
                <c:pt idx="118">
                  <c:v>107</c:v>
                </c:pt>
                <c:pt idx="119">
                  <c:v>102</c:v>
                </c:pt>
                <c:pt idx="120">
                  <c:v>96</c:v>
                </c:pt>
                <c:pt idx="121">
                  <c:v>89</c:v>
                </c:pt>
                <c:pt idx="122">
                  <c:v>80</c:v>
                </c:pt>
                <c:pt idx="123">
                  <c:v>72</c:v>
                </c:pt>
                <c:pt idx="124">
                  <c:v>62</c:v>
                </c:pt>
                <c:pt idx="125">
                  <c:v>53</c:v>
                </c:pt>
                <c:pt idx="126">
                  <c:v>45</c:v>
                </c:pt>
                <c:pt idx="127">
                  <c:v>39</c:v>
                </c:pt>
                <c:pt idx="128">
                  <c:v>36</c:v>
                </c:pt>
                <c:pt idx="129">
                  <c:v>37</c:v>
                </c:pt>
                <c:pt idx="130">
                  <c:v>41</c:v>
                </c:pt>
                <c:pt idx="131">
                  <c:v>47</c:v>
                </c:pt>
                <c:pt idx="132">
                  <c:v>54</c:v>
                </c:pt>
                <c:pt idx="133">
                  <c:v>61</c:v>
                </c:pt>
                <c:pt idx="134">
                  <c:v>68</c:v>
                </c:pt>
                <c:pt idx="135">
                  <c:v>73</c:v>
                </c:pt>
                <c:pt idx="136">
                  <c:v>78</c:v>
                </c:pt>
                <c:pt idx="137">
                  <c:v>82</c:v>
                </c:pt>
                <c:pt idx="138">
                  <c:v>85</c:v>
                </c:pt>
                <c:pt idx="139">
                  <c:v>88</c:v>
                </c:pt>
                <c:pt idx="140">
                  <c:v>89</c:v>
                </c:pt>
                <c:pt idx="141">
                  <c:v>90</c:v>
                </c:pt>
                <c:pt idx="142">
                  <c:v>90</c:v>
                </c:pt>
                <c:pt idx="143">
                  <c:v>89</c:v>
                </c:pt>
                <c:pt idx="144">
                  <c:v>88</c:v>
                </c:pt>
                <c:pt idx="145">
                  <c:v>86</c:v>
                </c:pt>
                <c:pt idx="146">
                  <c:v>83</c:v>
                </c:pt>
                <c:pt idx="147">
                  <c:v>79</c:v>
                </c:pt>
                <c:pt idx="148">
                  <c:v>75</c:v>
                </c:pt>
                <c:pt idx="149">
                  <c:v>70</c:v>
                </c:pt>
                <c:pt idx="150">
                  <c:v>65</c:v>
                </c:pt>
                <c:pt idx="151">
                  <c:v>59</c:v>
                </c:pt>
                <c:pt idx="152">
                  <c:v>53</c:v>
                </c:pt>
                <c:pt idx="153">
                  <c:v>47</c:v>
                </c:pt>
                <c:pt idx="154">
                  <c:v>41</c:v>
                </c:pt>
                <c:pt idx="155">
                  <c:v>35</c:v>
                </c:pt>
                <c:pt idx="156">
                  <c:v>29</c:v>
                </c:pt>
                <c:pt idx="157">
                  <c:v>26</c:v>
                </c:pt>
                <c:pt idx="158">
                  <c:v>26</c:v>
                </c:pt>
                <c:pt idx="159">
                  <c:v>29</c:v>
                </c:pt>
                <c:pt idx="160">
                  <c:v>36</c:v>
                </c:pt>
                <c:pt idx="161">
                  <c:v>44</c:v>
                </c:pt>
                <c:pt idx="162">
                  <c:v>54</c:v>
                </c:pt>
                <c:pt idx="163">
                  <c:v>63</c:v>
                </c:pt>
                <c:pt idx="164">
                  <c:v>73</c:v>
                </c:pt>
                <c:pt idx="165">
                  <c:v>82</c:v>
                </c:pt>
                <c:pt idx="166">
                  <c:v>90</c:v>
                </c:pt>
                <c:pt idx="167">
                  <c:v>97</c:v>
                </c:pt>
                <c:pt idx="168">
                  <c:v>104</c:v>
                </c:pt>
                <c:pt idx="169">
                  <c:v>109</c:v>
                </c:pt>
                <c:pt idx="170">
                  <c:v>112</c:v>
                </c:pt>
                <c:pt idx="171">
                  <c:v>114</c:v>
                </c:pt>
                <c:pt idx="172">
                  <c:v>114</c:v>
                </c:pt>
                <c:pt idx="173">
                  <c:v>111</c:v>
                </c:pt>
                <c:pt idx="174">
                  <c:v>107</c:v>
                </c:pt>
                <c:pt idx="175">
                  <c:v>102</c:v>
                </c:pt>
                <c:pt idx="176">
                  <c:v>95</c:v>
                </c:pt>
                <c:pt idx="177">
                  <c:v>87</c:v>
                </c:pt>
                <c:pt idx="178">
                  <c:v>77</c:v>
                </c:pt>
                <c:pt idx="179">
                  <c:v>68</c:v>
                </c:pt>
                <c:pt idx="180">
                  <c:v>58</c:v>
                </c:pt>
                <c:pt idx="181">
                  <c:v>50</c:v>
                </c:pt>
                <c:pt idx="182">
                  <c:v>42</c:v>
                </c:pt>
                <c:pt idx="183">
                  <c:v>37</c:v>
                </c:pt>
                <c:pt idx="184">
                  <c:v>35</c:v>
                </c:pt>
                <c:pt idx="185">
                  <c:v>37</c:v>
                </c:pt>
                <c:pt idx="186">
                  <c:v>42</c:v>
                </c:pt>
                <c:pt idx="187">
                  <c:v>47</c:v>
                </c:pt>
                <c:pt idx="188">
                  <c:v>54</c:v>
                </c:pt>
                <c:pt idx="189">
                  <c:v>59</c:v>
                </c:pt>
                <c:pt idx="190">
                  <c:v>65</c:v>
                </c:pt>
                <c:pt idx="191">
                  <c:v>70</c:v>
                </c:pt>
                <c:pt idx="192">
                  <c:v>74</c:v>
                </c:pt>
                <c:pt idx="193">
                  <c:v>78</c:v>
                </c:pt>
                <c:pt idx="194">
                  <c:v>81</c:v>
                </c:pt>
                <c:pt idx="195">
                  <c:v>83</c:v>
                </c:pt>
                <c:pt idx="196">
                  <c:v>84</c:v>
                </c:pt>
                <c:pt idx="197">
                  <c:v>85</c:v>
                </c:pt>
                <c:pt idx="198">
                  <c:v>85</c:v>
                </c:pt>
                <c:pt idx="199">
                  <c:v>85</c:v>
                </c:pt>
                <c:pt idx="200">
                  <c:v>84</c:v>
                </c:pt>
                <c:pt idx="201">
                  <c:v>82</c:v>
                </c:pt>
                <c:pt idx="202">
                  <c:v>80</c:v>
                </c:pt>
                <c:pt idx="203">
                  <c:v>77</c:v>
                </c:pt>
                <c:pt idx="204">
                  <c:v>73</c:v>
                </c:pt>
                <c:pt idx="205">
                  <c:v>69</c:v>
                </c:pt>
                <c:pt idx="206">
                  <c:v>65</c:v>
                </c:pt>
                <c:pt idx="207">
                  <c:v>60</c:v>
                </c:pt>
                <c:pt idx="208">
                  <c:v>54</c:v>
                </c:pt>
                <c:pt idx="209">
                  <c:v>49</c:v>
                </c:pt>
                <c:pt idx="210">
                  <c:v>44</c:v>
                </c:pt>
                <c:pt idx="211">
                  <c:v>39</c:v>
                </c:pt>
                <c:pt idx="212">
                  <c:v>34</c:v>
                </c:pt>
                <c:pt idx="213">
                  <c:v>32</c:v>
                </c:pt>
                <c:pt idx="214">
                  <c:v>32</c:v>
                </c:pt>
                <c:pt idx="215">
                  <c:v>35</c:v>
                </c:pt>
                <c:pt idx="216">
                  <c:v>41</c:v>
                </c:pt>
                <c:pt idx="217">
                  <c:v>48</c:v>
                </c:pt>
                <c:pt idx="218">
                  <c:v>57</c:v>
                </c:pt>
                <c:pt idx="219">
                  <c:v>65</c:v>
                </c:pt>
                <c:pt idx="220">
                  <c:v>74</c:v>
                </c:pt>
                <c:pt idx="221">
                  <c:v>82</c:v>
                </c:pt>
                <c:pt idx="222">
                  <c:v>90</c:v>
                </c:pt>
                <c:pt idx="223">
                  <c:v>96</c:v>
                </c:pt>
                <c:pt idx="224">
                  <c:v>101</c:v>
                </c:pt>
                <c:pt idx="225">
                  <c:v>105</c:v>
                </c:pt>
                <c:pt idx="226">
                  <c:v>108</c:v>
                </c:pt>
                <c:pt idx="227">
                  <c:v>108</c:v>
                </c:pt>
                <c:pt idx="228">
                  <c:v>107</c:v>
                </c:pt>
                <c:pt idx="229">
                  <c:v>105</c:v>
                </c:pt>
                <c:pt idx="230">
                  <c:v>101</c:v>
                </c:pt>
                <c:pt idx="231">
                  <c:v>96</c:v>
                </c:pt>
                <c:pt idx="232">
                  <c:v>89</c:v>
                </c:pt>
                <c:pt idx="233">
                  <c:v>82</c:v>
                </c:pt>
                <c:pt idx="234">
                  <c:v>74</c:v>
                </c:pt>
                <c:pt idx="235">
                  <c:v>66</c:v>
                </c:pt>
                <c:pt idx="236">
                  <c:v>58</c:v>
                </c:pt>
                <c:pt idx="237">
                  <c:v>51</c:v>
                </c:pt>
                <c:pt idx="238">
                  <c:v>45</c:v>
                </c:pt>
                <c:pt idx="239">
                  <c:v>42</c:v>
                </c:pt>
                <c:pt idx="240">
                  <c:v>40</c:v>
                </c:pt>
                <c:pt idx="241">
                  <c:v>40</c:v>
                </c:pt>
                <c:pt idx="242">
                  <c:v>43</c:v>
                </c:pt>
                <c:pt idx="243">
                  <c:v>46</c:v>
                </c:pt>
                <c:pt idx="244">
                  <c:v>50</c:v>
                </c:pt>
                <c:pt idx="245">
                  <c:v>54</c:v>
                </c:pt>
                <c:pt idx="246">
                  <c:v>58</c:v>
                </c:pt>
                <c:pt idx="247">
                  <c:v>62</c:v>
                </c:pt>
                <c:pt idx="248">
                  <c:v>65</c:v>
                </c:pt>
                <c:pt idx="249">
                  <c:v>68</c:v>
                </c:pt>
                <c:pt idx="250">
                  <c:v>71</c:v>
                </c:pt>
                <c:pt idx="251">
                  <c:v>73</c:v>
                </c:pt>
                <c:pt idx="252">
                  <c:v>75</c:v>
                </c:pt>
                <c:pt idx="253">
                  <c:v>76</c:v>
                </c:pt>
                <c:pt idx="254">
                  <c:v>76</c:v>
                </c:pt>
                <c:pt idx="255">
                  <c:v>77</c:v>
                </c:pt>
                <c:pt idx="256">
                  <c:v>76</c:v>
                </c:pt>
                <c:pt idx="257">
                  <c:v>76</c:v>
                </c:pt>
                <c:pt idx="258">
                  <c:v>74</c:v>
                </c:pt>
                <c:pt idx="259">
                  <c:v>73</c:v>
                </c:pt>
                <c:pt idx="260">
                  <c:v>70</c:v>
                </c:pt>
                <c:pt idx="261">
                  <c:v>68</c:v>
                </c:pt>
                <c:pt idx="262">
                  <c:v>65</c:v>
                </c:pt>
                <c:pt idx="263">
                  <c:v>61</c:v>
                </c:pt>
                <c:pt idx="264">
                  <c:v>58</c:v>
                </c:pt>
                <c:pt idx="265">
                  <c:v>54</c:v>
                </c:pt>
                <c:pt idx="266">
                  <c:v>50</c:v>
                </c:pt>
                <c:pt idx="267">
                  <c:v>47</c:v>
                </c:pt>
                <c:pt idx="268">
                  <c:v>45</c:v>
                </c:pt>
                <c:pt idx="269">
                  <c:v>44</c:v>
                </c:pt>
                <c:pt idx="270">
                  <c:v>44</c:v>
                </c:pt>
                <c:pt idx="271">
                  <c:v>46</c:v>
                </c:pt>
                <c:pt idx="272">
                  <c:v>49</c:v>
                </c:pt>
                <c:pt idx="273">
                  <c:v>54</c:v>
                </c:pt>
                <c:pt idx="274">
                  <c:v>59</c:v>
                </c:pt>
                <c:pt idx="275">
                  <c:v>65</c:v>
                </c:pt>
                <c:pt idx="276">
                  <c:v>71</c:v>
                </c:pt>
                <c:pt idx="277">
                  <c:v>77</c:v>
                </c:pt>
                <c:pt idx="278">
                  <c:v>83</c:v>
                </c:pt>
                <c:pt idx="279">
                  <c:v>88</c:v>
                </c:pt>
                <c:pt idx="280">
                  <c:v>92</c:v>
                </c:pt>
                <c:pt idx="281">
                  <c:v>94</c:v>
                </c:pt>
                <c:pt idx="282">
                  <c:v>96</c:v>
                </c:pt>
                <c:pt idx="283">
                  <c:v>97</c:v>
                </c:pt>
                <c:pt idx="284">
                  <c:v>96</c:v>
                </c:pt>
                <c:pt idx="285">
                  <c:v>95</c:v>
                </c:pt>
                <c:pt idx="286">
                  <c:v>92</c:v>
                </c:pt>
                <c:pt idx="287">
                  <c:v>89</c:v>
                </c:pt>
                <c:pt idx="288">
                  <c:v>84</c:v>
                </c:pt>
                <c:pt idx="289">
                  <c:v>79</c:v>
                </c:pt>
                <c:pt idx="290">
                  <c:v>74</c:v>
                </c:pt>
                <c:pt idx="291">
                  <c:v>69</c:v>
                </c:pt>
                <c:pt idx="292">
                  <c:v>63</c:v>
                </c:pt>
                <c:pt idx="293">
                  <c:v>58</c:v>
                </c:pt>
                <c:pt idx="294">
                  <c:v>53</c:v>
                </c:pt>
                <c:pt idx="295">
                  <c:v>49</c:v>
                </c:pt>
                <c:pt idx="296">
                  <c:v>46</c:v>
                </c:pt>
                <c:pt idx="297">
                  <c:v>44</c:v>
                </c:pt>
                <c:pt idx="298">
                  <c:v>43</c:v>
                </c:pt>
                <c:pt idx="299">
                  <c:v>43</c:v>
                </c:pt>
                <c:pt idx="300">
                  <c:v>44</c:v>
                </c:pt>
                <c:pt idx="301">
                  <c:v>46</c:v>
                </c:pt>
                <c:pt idx="302">
                  <c:v>48</c:v>
                </c:pt>
                <c:pt idx="303">
                  <c:v>51</c:v>
                </c:pt>
                <c:pt idx="304">
                  <c:v>53</c:v>
                </c:pt>
                <c:pt idx="305">
                  <c:v>56</c:v>
                </c:pt>
                <c:pt idx="306">
                  <c:v>59</c:v>
                </c:pt>
                <c:pt idx="307">
                  <c:v>61</c:v>
                </c:pt>
                <c:pt idx="308">
                  <c:v>64</c:v>
                </c:pt>
                <c:pt idx="309">
                  <c:v>66</c:v>
                </c:pt>
                <c:pt idx="310">
                  <c:v>67</c:v>
                </c:pt>
                <c:pt idx="311">
                  <c:v>69</c:v>
                </c:pt>
                <c:pt idx="312">
                  <c:v>70</c:v>
                </c:pt>
                <c:pt idx="313">
                  <c:v>71</c:v>
                </c:pt>
                <c:pt idx="314">
                  <c:v>71</c:v>
                </c:pt>
                <c:pt idx="315">
                  <c:v>71</c:v>
                </c:pt>
                <c:pt idx="316">
                  <c:v>71</c:v>
                </c:pt>
                <c:pt idx="317">
                  <c:v>70</c:v>
                </c:pt>
                <c:pt idx="318">
                  <c:v>70</c:v>
                </c:pt>
                <c:pt idx="319">
                  <c:v>68</c:v>
                </c:pt>
                <c:pt idx="320">
                  <c:v>67</c:v>
                </c:pt>
                <c:pt idx="321">
                  <c:v>65</c:v>
                </c:pt>
                <c:pt idx="322">
                  <c:v>63</c:v>
                </c:pt>
                <c:pt idx="323">
                  <c:v>61</c:v>
                </c:pt>
                <c:pt idx="324">
                  <c:v>59</c:v>
                </c:pt>
                <c:pt idx="325">
                  <c:v>58</c:v>
                </c:pt>
                <c:pt idx="326">
                  <c:v>56</c:v>
                </c:pt>
                <c:pt idx="327">
                  <c:v>56</c:v>
                </c:pt>
                <c:pt idx="328">
                  <c:v>56</c:v>
                </c:pt>
                <c:pt idx="329">
                  <c:v>57</c:v>
                </c:pt>
                <c:pt idx="330">
                  <c:v>58</c:v>
                </c:pt>
                <c:pt idx="331">
                  <c:v>61</c:v>
                </c:pt>
                <c:pt idx="332">
                  <c:v>64</c:v>
                </c:pt>
                <c:pt idx="333">
                  <c:v>67</c:v>
                </c:pt>
                <c:pt idx="334">
                  <c:v>71</c:v>
                </c:pt>
                <c:pt idx="335">
                  <c:v>75</c:v>
                </c:pt>
                <c:pt idx="336">
                  <c:v>78</c:v>
                </c:pt>
                <c:pt idx="337">
                  <c:v>82</c:v>
                </c:pt>
                <c:pt idx="338">
                  <c:v>84</c:v>
                </c:pt>
                <c:pt idx="339">
                  <c:v>86</c:v>
                </c:pt>
                <c:pt idx="340">
                  <c:v>87</c:v>
                </c:pt>
                <c:pt idx="341">
                  <c:v>88</c:v>
                </c:pt>
                <c:pt idx="342">
                  <c:v>88</c:v>
                </c:pt>
                <c:pt idx="343">
                  <c:v>86</c:v>
                </c:pt>
                <c:pt idx="344">
                  <c:v>85</c:v>
                </c:pt>
                <c:pt idx="345">
                  <c:v>82</c:v>
                </c:pt>
                <c:pt idx="346">
                  <c:v>79</c:v>
                </c:pt>
                <c:pt idx="347">
                  <c:v>75</c:v>
                </c:pt>
                <c:pt idx="348">
                  <c:v>71</c:v>
                </c:pt>
                <c:pt idx="349">
                  <c:v>67</c:v>
                </c:pt>
                <c:pt idx="350">
                  <c:v>62</c:v>
                </c:pt>
                <c:pt idx="351">
                  <c:v>57</c:v>
                </c:pt>
                <c:pt idx="352">
                  <c:v>53</c:v>
                </c:pt>
                <c:pt idx="353">
                  <c:v>49</c:v>
                </c:pt>
                <c:pt idx="354">
                  <c:v>45</c:v>
                </c:pt>
                <c:pt idx="355">
                  <c:v>42</c:v>
                </c:pt>
                <c:pt idx="356">
                  <c:v>39</c:v>
                </c:pt>
                <c:pt idx="357">
                  <c:v>38</c:v>
                </c:pt>
                <c:pt idx="358">
                  <c:v>38</c:v>
                </c:pt>
                <c:pt idx="359">
                  <c:v>39</c:v>
                </c:pt>
                <c:pt idx="360">
                  <c:v>41</c:v>
                </c:pt>
                <c:pt idx="361">
                  <c:v>44</c:v>
                </c:pt>
                <c:pt idx="362">
                  <c:v>47</c:v>
                </c:pt>
                <c:pt idx="363">
                  <c:v>50</c:v>
                </c:pt>
                <c:pt idx="364">
                  <c:v>54</c:v>
                </c:pt>
                <c:pt idx="365">
                  <c:v>58</c:v>
                </c:pt>
                <c:pt idx="366">
                  <c:v>62</c:v>
                </c:pt>
                <c:pt idx="367">
                  <c:v>65</c:v>
                </c:pt>
                <c:pt idx="368">
                  <c:v>68</c:v>
                </c:pt>
                <c:pt idx="369">
                  <c:v>71</c:v>
                </c:pt>
                <c:pt idx="370">
                  <c:v>74</c:v>
                </c:pt>
                <c:pt idx="371">
                  <c:v>76</c:v>
                </c:pt>
                <c:pt idx="372">
                  <c:v>78</c:v>
                </c:pt>
                <c:pt idx="373">
                  <c:v>80</c:v>
                </c:pt>
                <c:pt idx="374">
                  <c:v>81</c:v>
                </c:pt>
                <c:pt idx="375">
                  <c:v>81</c:v>
                </c:pt>
                <c:pt idx="376">
                  <c:v>81</c:v>
                </c:pt>
                <c:pt idx="377">
                  <c:v>80</c:v>
                </c:pt>
                <c:pt idx="378">
                  <c:v>78</c:v>
                </c:pt>
                <c:pt idx="379">
                  <c:v>76</c:v>
                </c:pt>
                <c:pt idx="380">
                  <c:v>72</c:v>
                </c:pt>
                <c:pt idx="381">
                  <c:v>69</c:v>
                </c:pt>
                <c:pt idx="382">
                  <c:v>65</c:v>
                </c:pt>
                <c:pt idx="383">
                  <c:v>62</c:v>
                </c:pt>
                <c:pt idx="384">
                  <c:v>58</c:v>
                </c:pt>
                <c:pt idx="385">
                  <c:v>55</c:v>
                </c:pt>
                <c:pt idx="386">
                  <c:v>53</c:v>
                </c:pt>
                <c:pt idx="387">
                  <c:v>52</c:v>
                </c:pt>
                <c:pt idx="388">
                  <c:v>53</c:v>
                </c:pt>
                <c:pt idx="389">
                  <c:v>56</c:v>
                </c:pt>
                <c:pt idx="390">
                  <c:v>59</c:v>
                </c:pt>
                <c:pt idx="391">
                  <c:v>64</c:v>
                </c:pt>
                <c:pt idx="392">
                  <c:v>69</c:v>
                </c:pt>
                <c:pt idx="393">
                  <c:v>73</c:v>
                </c:pt>
                <c:pt idx="394">
                  <c:v>78</c:v>
                </c:pt>
                <c:pt idx="395">
                  <c:v>82</c:v>
                </c:pt>
                <c:pt idx="396">
                  <c:v>85</c:v>
                </c:pt>
                <c:pt idx="397">
                  <c:v>87</c:v>
                </c:pt>
                <c:pt idx="398">
                  <c:v>89</c:v>
                </c:pt>
                <c:pt idx="399">
                  <c:v>89</c:v>
                </c:pt>
                <c:pt idx="400">
                  <c:v>89</c:v>
                </c:pt>
                <c:pt idx="401">
                  <c:v>87</c:v>
                </c:pt>
                <c:pt idx="402">
                  <c:v>85</c:v>
                </c:pt>
                <c:pt idx="403">
                  <c:v>82</c:v>
                </c:pt>
                <c:pt idx="404">
                  <c:v>78</c:v>
                </c:pt>
                <c:pt idx="405">
                  <c:v>74</c:v>
                </c:pt>
                <c:pt idx="406">
                  <c:v>69</c:v>
                </c:pt>
                <c:pt idx="407">
                  <c:v>64</c:v>
                </c:pt>
                <c:pt idx="408">
                  <c:v>58</c:v>
                </c:pt>
                <c:pt idx="409">
                  <c:v>53</c:v>
                </c:pt>
                <c:pt idx="410">
                  <c:v>47</c:v>
                </c:pt>
                <c:pt idx="411">
                  <c:v>42</c:v>
                </c:pt>
                <c:pt idx="412">
                  <c:v>37</c:v>
                </c:pt>
                <c:pt idx="413">
                  <c:v>33</c:v>
                </c:pt>
                <c:pt idx="414">
                  <c:v>30</c:v>
                </c:pt>
                <c:pt idx="415">
                  <c:v>29</c:v>
                </c:pt>
                <c:pt idx="416">
                  <c:v>31</c:v>
                </c:pt>
                <c:pt idx="417">
                  <c:v>34</c:v>
                </c:pt>
                <c:pt idx="418">
                  <c:v>38</c:v>
                </c:pt>
                <c:pt idx="419">
                  <c:v>43</c:v>
                </c:pt>
                <c:pt idx="420">
                  <c:v>49</c:v>
                </c:pt>
                <c:pt idx="421">
                  <c:v>55</c:v>
                </c:pt>
                <c:pt idx="422">
                  <c:v>61</c:v>
                </c:pt>
                <c:pt idx="423">
                  <c:v>67</c:v>
                </c:pt>
                <c:pt idx="424">
                  <c:v>73</c:v>
                </c:pt>
                <c:pt idx="425">
                  <c:v>78</c:v>
                </c:pt>
                <c:pt idx="426">
                  <c:v>83</c:v>
                </c:pt>
                <c:pt idx="427">
                  <c:v>87</c:v>
                </c:pt>
                <c:pt idx="428">
                  <c:v>90</c:v>
                </c:pt>
                <c:pt idx="429">
                  <c:v>93</c:v>
                </c:pt>
                <c:pt idx="430">
                  <c:v>95</c:v>
                </c:pt>
                <c:pt idx="431">
                  <c:v>95</c:v>
                </c:pt>
                <c:pt idx="432">
                  <c:v>95</c:v>
                </c:pt>
                <c:pt idx="433">
                  <c:v>93</c:v>
                </c:pt>
                <c:pt idx="434">
                  <c:v>90</c:v>
                </c:pt>
                <c:pt idx="435">
                  <c:v>86</c:v>
                </c:pt>
                <c:pt idx="436">
                  <c:v>81</c:v>
                </c:pt>
                <c:pt idx="437">
                  <c:v>75</c:v>
                </c:pt>
                <c:pt idx="438">
                  <c:v>68</c:v>
                </c:pt>
                <c:pt idx="439">
                  <c:v>62</c:v>
                </c:pt>
                <c:pt idx="440">
                  <c:v>55</c:v>
                </c:pt>
                <c:pt idx="441">
                  <c:v>49</c:v>
                </c:pt>
                <c:pt idx="442">
                  <c:v>45</c:v>
                </c:pt>
                <c:pt idx="443">
                  <c:v>43</c:v>
                </c:pt>
                <c:pt idx="444">
                  <c:v>44</c:v>
                </c:pt>
                <c:pt idx="445">
                  <c:v>48</c:v>
                </c:pt>
                <c:pt idx="446">
                  <c:v>54</c:v>
                </c:pt>
                <c:pt idx="447">
                  <c:v>60</c:v>
                </c:pt>
                <c:pt idx="448">
                  <c:v>67</c:v>
                </c:pt>
                <c:pt idx="449">
                  <c:v>73</c:v>
                </c:pt>
                <c:pt idx="450">
                  <c:v>78</c:v>
                </c:pt>
                <c:pt idx="451">
                  <c:v>83</c:v>
                </c:pt>
                <c:pt idx="452">
                  <c:v>87</c:v>
                </c:pt>
                <c:pt idx="453">
                  <c:v>89</c:v>
                </c:pt>
                <c:pt idx="454">
                  <c:v>91</c:v>
                </c:pt>
                <c:pt idx="455">
                  <c:v>92</c:v>
                </c:pt>
                <c:pt idx="456">
                  <c:v>92</c:v>
                </c:pt>
                <c:pt idx="457">
                  <c:v>91</c:v>
                </c:pt>
                <c:pt idx="458">
                  <c:v>89</c:v>
                </c:pt>
                <c:pt idx="459">
                  <c:v>86</c:v>
                </c:pt>
                <c:pt idx="460">
                  <c:v>82</c:v>
                </c:pt>
                <c:pt idx="461">
                  <c:v>78</c:v>
                </c:pt>
                <c:pt idx="462">
                  <c:v>73</c:v>
                </c:pt>
                <c:pt idx="463">
                  <c:v>68</c:v>
                </c:pt>
                <c:pt idx="464">
                  <c:v>62</c:v>
                </c:pt>
                <c:pt idx="465">
                  <c:v>56</c:v>
                </c:pt>
                <c:pt idx="466">
                  <c:v>50</c:v>
                </c:pt>
                <c:pt idx="467">
                  <c:v>44</c:v>
                </c:pt>
                <c:pt idx="468">
                  <c:v>37</c:v>
                </c:pt>
                <c:pt idx="469">
                  <c:v>32</c:v>
                </c:pt>
                <c:pt idx="470">
                  <c:v>27</c:v>
                </c:pt>
                <c:pt idx="471">
                  <c:v>24</c:v>
                </c:pt>
                <c:pt idx="472">
                  <c:v>24</c:v>
                </c:pt>
                <c:pt idx="473">
                  <c:v>28</c:v>
                </c:pt>
                <c:pt idx="474">
                  <c:v>34</c:v>
                </c:pt>
                <c:pt idx="475">
                  <c:v>41</c:v>
                </c:pt>
                <c:pt idx="476">
                  <c:v>49</c:v>
                </c:pt>
                <c:pt idx="477">
                  <c:v>56</c:v>
                </c:pt>
                <c:pt idx="478">
                  <c:v>65</c:v>
                </c:pt>
                <c:pt idx="479">
                  <c:v>72</c:v>
                </c:pt>
                <c:pt idx="480">
                  <c:v>80</c:v>
                </c:pt>
                <c:pt idx="481">
                  <c:v>86</c:v>
                </c:pt>
                <c:pt idx="482">
                  <c:v>92</c:v>
                </c:pt>
                <c:pt idx="483">
                  <c:v>97</c:v>
                </c:pt>
                <c:pt idx="484">
                  <c:v>101</c:v>
                </c:pt>
                <c:pt idx="485">
                  <c:v>104</c:v>
                </c:pt>
                <c:pt idx="486">
                  <c:v>106</c:v>
                </c:pt>
                <c:pt idx="487">
                  <c:v>106</c:v>
                </c:pt>
                <c:pt idx="488">
                  <c:v>104</c:v>
                </c:pt>
                <c:pt idx="489">
                  <c:v>101</c:v>
                </c:pt>
                <c:pt idx="490">
                  <c:v>96</c:v>
                </c:pt>
                <c:pt idx="491">
                  <c:v>90</c:v>
                </c:pt>
                <c:pt idx="492">
                  <c:v>83</c:v>
                </c:pt>
                <c:pt idx="493">
                  <c:v>75</c:v>
                </c:pt>
                <c:pt idx="494">
                  <c:v>66</c:v>
                </c:pt>
                <c:pt idx="495">
                  <c:v>58</c:v>
                </c:pt>
                <c:pt idx="496">
                  <c:v>49</c:v>
                </c:pt>
                <c:pt idx="497">
                  <c:v>43</c:v>
                </c:pt>
                <c:pt idx="498">
                  <c:v>38</c:v>
                </c:pt>
                <c:pt idx="499">
                  <c:v>38</c:v>
                </c:pt>
                <c:pt idx="500">
                  <c:v>41</c:v>
                </c:pt>
                <c:pt idx="501">
                  <c:v>47</c:v>
                </c:pt>
                <c:pt idx="502">
                  <c:v>54</c:v>
                </c:pt>
                <c:pt idx="503">
                  <c:v>61</c:v>
                </c:pt>
                <c:pt idx="504">
                  <c:v>68</c:v>
                </c:pt>
                <c:pt idx="505">
                  <c:v>74</c:v>
                </c:pt>
                <c:pt idx="506">
                  <c:v>79</c:v>
                </c:pt>
                <c:pt idx="507">
                  <c:v>84</c:v>
                </c:pt>
                <c:pt idx="508">
                  <c:v>87</c:v>
                </c:pt>
                <c:pt idx="509">
                  <c:v>89</c:v>
                </c:pt>
                <c:pt idx="510">
                  <c:v>91</c:v>
                </c:pt>
                <c:pt idx="511">
                  <c:v>91</c:v>
                </c:pt>
                <c:pt idx="512">
                  <c:v>91</c:v>
                </c:pt>
                <c:pt idx="513">
                  <c:v>90</c:v>
                </c:pt>
                <c:pt idx="514">
                  <c:v>88</c:v>
                </c:pt>
                <c:pt idx="515">
                  <c:v>86</c:v>
                </c:pt>
                <c:pt idx="516">
                  <c:v>82</c:v>
                </c:pt>
                <c:pt idx="517">
                  <c:v>78</c:v>
                </c:pt>
                <c:pt idx="518">
                  <c:v>74</c:v>
                </c:pt>
                <c:pt idx="519">
                  <c:v>69</c:v>
                </c:pt>
                <c:pt idx="520">
                  <c:v>63</c:v>
                </c:pt>
                <c:pt idx="521">
                  <c:v>58</c:v>
                </c:pt>
                <c:pt idx="522">
                  <c:v>52</c:v>
                </c:pt>
                <c:pt idx="523">
                  <c:v>46</c:v>
                </c:pt>
                <c:pt idx="524">
                  <c:v>39</c:v>
                </c:pt>
                <c:pt idx="525">
                  <c:v>33</c:v>
                </c:pt>
                <c:pt idx="526">
                  <c:v>28</c:v>
                </c:pt>
                <c:pt idx="527">
                  <c:v>25</c:v>
                </c:pt>
                <c:pt idx="528">
                  <c:v>24</c:v>
                </c:pt>
                <c:pt idx="529">
                  <c:v>28</c:v>
                </c:pt>
                <c:pt idx="530">
                  <c:v>34</c:v>
                </c:pt>
                <c:pt idx="531">
                  <c:v>42</c:v>
                </c:pt>
                <c:pt idx="532">
                  <c:v>50</c:v>
                </c:pt>
                <c:pt idx="533">
                  <c:v>59</c:v>
                </c:pt>
                <c:pt idx="534">
                  <c:v>68</c:v>
                </c:pt>
                <c:pt idx="535">
                  <c:v>76</c:v>
                </c:pt>
                <c:pt idx="536">
                  <c:v>84</c:v>
                </c:pt>
                <c:pt idx="537">
                  <c:v>91</c:v>
                </c:pt>
                <c:pt idx="538">
                  <c:v>98</c:v>
                </c:pt>
                <c:pt idx="539">
                  <c:v>103</c:v>
                </c:pt>
                <c:pt idx="540">
                  <c:v>107</c:v>
                </c:pt>
                <c:pt idx="541">
                  <c:v>109</c:v>
                </c:pt>
                <c:pt idx="542">
                  <c:v>110</c:v>
                </c:pt>
                <c:pt idx="543">
                  <c:v>109</c:v>
                </c:pt>
                <c:pt idx="544">
                  <c:v>106</c:v>
                </c:pt>
                <c:pt idx="545">
                  <c:v>102</c:v>
                </c:pt>
                <c:pt idx="546">
                  <c:v>96</c:v>
                </c:pt>
                <c:pt idx="547">
                  <c:v>89</c:v>
                </c:pt>
                <c:pt idx="548">
                  <c:v>81</c:v>
                </c:pt>
                <c:pt idx="549">
                  <c:v>72</c:v>
                </c:pt>
                <c:pt idx="550">
                  <c:v>63</c:v>
                </c:pt>
                <c:pt idx="551">
                  <c:v>55</c:v>
                </c:pt>
                <c:pt idx="552">
                  <c:v>47</c:v>
                </c:pt>
                <c:pt idx="553">
                  <c:v>41</c:v>
                </c:pt>
                <c:pt idx="554">
                  <c:v>39</c:v>
                </c:pt>
                <c:pt idx="555">
                  <c:v>40</c:v>
                </c:pt>
                <c:pt idx="556">
                  <c:v>44</c:v>
                </c:pt>
                <c:pt idx="557">
                  <c:v>49</c:v>
                </c:pt>
                <c:pt idx="558">
                  <c:v>55</c:v>
                </c:pt>
                <c:pt idx="559">
                  <c:v>61</c:v>
                </c:pt>
                <c:pt idx="560">
                  <c:v>67</c:v>
                </c:pt>
                <c:pt idx="561">
                  <c:v>71</c:v>
                </c:pt>
                <c:pt idx="562">
                  <c:v>76</c:v>
                </c:pt>
                <c:pt idx="563">
                  <c:v>79</c:v>
                </c:pt>
                <c:pt idx="564">
                  <c:v>82</c:v>
                </c:pt>
                <c:pt idx="565">
                  <c:v>84</c:v>
                </c:pt>
                <c:pt idx="566">
                  <c:v>85</c:v>
                </c:pt>
                <c:pt idx="567">
                  <c:v>86</c:v>
                </c:pt>
                <c:pt idx="568">
                  <c:v>86</c:v>
                </c:pt>
                <c:pt idx="569">
                  <c:v>85</c:v>
                </c:pt>
                <c:pt idx="570">
                  <c:v>83</c:v>
                </c:pt>
                <c:pt idx="571">
                  <c:v>81</c:v>
                </c:pt>
                <c:pt idx="572">
                  <c:v>79</c:v>
                </c:pt>
                <c:pt idx="573">
                  <c:v>76</c:v>
                </c:pt>
                <c:pt idx="574">
                  <c:v>72</c:v>
                </c:pt>
                <c:pt idx="575">
                  <c:v>68</c:v>
                </c:pt>
                <c:pt idx="576">
                  <c:v>63</c:v>
                </c:pt>
                <c:pt idx="577">
                  <c:v>59</c:v>
                </c:pt>
                <c:pt idx="578">
                  <c:v>53</c:v>
                </c:pt>
                <c:pt idx="579">
                  <c:v>48</c:v>
                </c:pt>
                <c:pt idx="580">
                  <c:v>43</c:v>
                </c:pt>
                <c:pt idx="581">
                  <c:v>38</c:v>
                </c:pt>
                <c:pt idx="582">
                  <c:v>34</c:v>
                </c:pt>
                <c:pt idx="583">
                  <c:v>31</c:v>
                </c:pt>
                <c:pt idx="584">
                  <c:v>31</c:v>
                </c:pt>
                <c:pt idx="585">
                  <c:v>33</c:v>
                </c:pt>
                <c:pt idx="586">
                  <c:v>38</c:v>
                </c:pt>
                <c:pt idx="587">
                  <c:v>44</c:v>
                </c:pt>
                <c:pt idx="588">
                  <c:v>52</c:v>
                </c:pt>
                <c:pt idx="589">
                  <c:v>60</c:v>
                </c:pt>
                <c:pt idx="590">
                  <c:v>68</c:v>
                </c:pt>
                <c:pt idx="591">
                  <c:v>76</c:v>
                </c:pt>
                <c:pt idx="592">
                  <c:v>84</c:v>
                </c:pt>
                <c:pt idx="593">
                  <c:v>90</c:v>
                </c:pt>
                <c:pt idx="594">
                  <c:v>96</c:v>
                </c:pt>
                <c:pt idx="595">
                  <c:v>101</c:v>
                </c:pt>
                <c:pt idx="596">
                  <c:v>104</c:v>
                </c:pt>
                <c:pt idx="597">
                  <c:v>106</c:v>
                </c:pt>
                <c:pt idx="598">
                  <c:v>106</c:v>
                </c:pt>
                <c:pt idx="599">
                  <c:v>105</c:v>
                </c:pt>
                <c:pt idx="600">
                  <c:v>102</c:v>
                </c:pt>
                <c:pt idx="601">
                  <c:v>98</c:v>
                </c:pt>
                <c:pt idx="602">
                  <c:v>93</c:v>
                </c:pt>
                <c:pt idx="603">
                  <c:v>87</c:v>
                </c:pt>
                <c:pt idx="604">
                  <c:v>79</c:v>
                </c:pt>
                <c:pt idx="605">
                  <c:v>72</c:v>
                </c:pt>
                <c:pt idx="606">
                  <c:v>65</c:v>
                </c:pt>
                <c:pt idx="607">
                  <c:v>58</c:v>
                </c:pt>
                <c:pt idx="608">
                  <c:v>52</c:v>
                </c:pt>
                <c:pt idx="609">
                  <c:v>47</c:v>
                </c:pt>
                <c:pt idx="610">
                  <c:v>45</c:v>
                </c:pt>
                <c:pt idx="611">
                  <c:v>44</c:v>
                </c:pt>
                <c:pt idx="612">
                  <c:v>45</c:v>
                </c:pt>
                <c:pt idx="613">
                  <c:v>48</c:v>
                </c:pt>
                <c:pt idx="614">
                  <c:v>51</c:v>
                </c:pt>
                <c:pt idx="615">
                  <c:v>55</c:v>
                </c:pt>
                <c:pt idx="616">
                  <c:v>59</c:v>
                </c:pt>
                <c:pt idx="617">
                  <c:v>62</c:v>
                </c:pt>
                <c:pt idx="618">
                  <c:v>66</c:v>
                </c:pt>
                <c:pt idx="619">
                  <c:v>69</c:v>
                </c:pt>
                <c:pt idx="620">
                  <c:v>71</c:v>
                </c:pt>
                <c:pt idx="621">
                  <c:v>73</c:v>
                </c:pt>
                <c:pt idx="622">
                  <c:v>75</c:v>
                </c:pt>
                <c:pt idx="623">
                  <c:v>76</c:v>
                </c:pt>
                <c:pt idx="624">
                  <c:v>77</c:v>
                </c:pt>
                <c:pt idx="625">
                  <c:v>77</c:v>
                </c:pt>
                <c:pt idx="626">
                  <c:v>76</c:v>
                </c:pt>
                <c:pt idx="627">
                  <c:v>76</c:v>
                </c:pt>
                <c:pt idx="628">
                  <c:v>74</c:v>
                </c:pt>
                <c:pt idx="629">
                  <c:v>73</c:v>
                </c:pt>
                <c:pt idx="630">
                  <c:v>70</c:v>
                </c:pt>
                <c:pt idx="631">
                  <c:v>68</c:v>
                </c:pt>
                <c:pt idx="632">
                  <c:v>65</c:v>
                </c:pt>
                <c:pt idx="633">
                  <c:v>62</c:v>
                </c:pt>
                <c:pt idx="634">
                  <c:v>59</c:v>
                </c:pt>
                <c:pt idx="635">
                  <c:v>55</c:v>
                </c:pt>
                <c:pt idx="636">
                  <c:v>52</c:v>
                </c:pt>
                <c:pt idx="637">
                  <c:v>49</c:v>
                </c:pt>
                <c:pt idx="638">
                  <c:v>46</c:v>
                </c:pt>
                <c:pt idx="639">
                  <c:v>44</c:v>
                </c:pt>
                <c:pt idx="640">
                  <c:v>43</c:v>
                </c:pt>
                <c:pt idx="641">
                  <c:v>43</c:v>
                </c:pt>
                <c:pt idx="642">
                  <c:v>45</c:v>
                </c:pt>
                <c:pt idx="643">
                  <c:v>48</c:v>
                </c:pt>
                <c:pt idx="644">
                  <c:v>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982-4A84-8253-84CFB9111192}"/>
            </c:ext>
          </c:extLst>
        </c:ser>
        <c:ser>
          <c:idx val="1"/>
          <c:order val="1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Cherbourg!$C$2:$C$1000</c:f>
              <c:numCache>
                <c:formatCode>General</c:formatCode>
                <c:ptCount val="999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5</c:v>
                </c:pt>
                <c:pt idx="8">
                  <c:v>5.5</c:v>
                </c:pt>
                <c:pt idx="9">
                  <c:v>6</c:v>
                </c:pt>
                <c:pt idx="10">
                  <c:v>6.5</c:v>
                </c:pt>
                <c:pt idx="11">
                  <c:v>7</c:v>
                </c:pt>
                <c:pt idx="12">
                  <c:v>7.5</c:v>
                </c:pt>
                <c:pt idx="13">
                  <c:v>8</c:v>
                </c:pt>
                <c:pt idx="14">
                  <c:v>8.5</c:v>
                </c:pt>
                <c:pt idx="15">
                  <c:v>9</c:v>
                </c:pt>
                <c:pt idx="16">
                  <c:v>9.5</c:v>
                </c:pt>
                <c:pt idx="17">
                  <c:v>10</c:v>
                </c:pt>
                <c:pt idx="18">
                  <c:v>10.5</c:v>
                </c:pt>
                <c:pt idx="19">
                  <c:v>11</c:v>
                </c:pt>
                <c:pt idx="20">
                  <c:v>11.5</c:v>
                </c:pt>
                <c:pt idx="21">
                  <c:v>12</c:v>
                </c:pt>
                <c:pt idx="22">
                  <c:v>12.5</c:v>
                </c:pt>
                <c:pt idx="23">
                  <c:v>13</c:v>
                </c:pt>
                <c:pt idx="24">
                  <c:v>13.5</c:v>
                </c:pt>
                <c:pt idx="25">
                  <c:v>14</c:v>
                </c:pt>
                <c:pt idx="26">
                  <c:v>14.5</c:v>
                </c:pt>
                <c:pt idx="27">
                  <c:v>15</c:v>
                </c:pt>
                <c:pt idx="28">
                  <c:v>15.5</c:v>
                </c:pt>
                <c:pt idx="29">
                  <c:v>16</c:v>
                </c:pt>
                <c:pt idx="30">
                  <c:v>16.5</c:v>
                </c:pt>
                <c:pt idx="31">
                  <c:v>17</c:v>
                </c:pt>
                <c:pt idx="32">
                  <c:v>17.5</c:v>
                </c:pt>
                <c:pt idx="33">
                  <c:v>18</c:v>
                </c:pt>
                <c:pt idx="34">
                  <c:v>19</c:v>
                </c:pt>
                <c:pt idx="35">
                  <c:v>19.5</c:v>
                </c:pt>
                <c:pt idx="36">
                  <c:v>20</c:v>
                </c:pt>
                <c:pt idx="37">
                  <c:v>20.5</c:v>
                </c:pt>
                <c:pt idx="38">
                  <c:v>21</c:v>
                </c:pt>
                <c:pt idx="39">
                  <c:v>21.5</c:v>
                </c:pt>
                <c:pt idx="40">
                  <c:v>22</c:v>
                </c:pt>
                <c:pt idx="41">
                  <c:v>22.5</c:v>
                </c:pt>
                <c:pt idx="42">
                  <c:v>23</c:v>
                </c:pt>
                <c:pt idx="43">
                  <c:v>23.5</c:v>
                </c:pt>
                <c:pt idx="44">
                  <c:v>24</c:v>
                </c:pt>
                <c:pt idx="45">
                  <c:v>24.5</c:v>
                </c:pt>
                <c:pt idx="46">
                  <c:v>25</c:v>
                </c:pt>
                <c:pt idx="47">
                  <c:v>25.5</c:v>
                </c:pt>
                <c:pt idx="48">
                  <c:v>26</c:v>
                </c:pt>
                <c:pt idx="49">
                  <c:v>26.5</c:v>
                </c:pt>
                <c:pt idx="50">
                  <c:v>27</c:v>
                </c:pt>
                <c:pt idx="51">
                  <c:v>27.5</c:v>
                </c:pt>
                <c:pt idx="52">
                  <c:v>28</c:v>
                </c:pt>
                <c:pt idx="53">
                  <c:v>28.5</c:v>
                </c:pt>
                <c:pt idx="54">
                  <c:v>29</c:v>
                </c:pt>
                <c:pt idx="55">
                  <c:v>29.5</c:v>
                </c:pt>
                <c:pt idx="56">
                  <c:v>30</c:v>
                </c:pt>
                <c:pt idx="57">
                  <c:v>30.5</c:v>
                </c:pt>
                <c:pt idx="58">
                  <c:v>31</c:v>
                </c:pt>
                <c:pt idx="59">
                  <c:v>31.5</c:v>
                </c:pt>
                <c:pt idx="60">
                  <c:v>32</c:v>
                </c:pt>
                <c:pt idx="61">
                  <c:v>32.5</c:v>
                </c:pt>
                <c:pt idx="62">
                  <c:v>33</c:v>
                </c:pt>
                <c:pt idx="63">
                  <c:v>33.5</c:v>
                </c:pt>
                <c:pt idx="64">
                  <c:v>34</c:v>
                </c:pt>
                <c:pt idx="65">
                  <c:v>35</c:v>
                </c:pt>
                <c:pt idx="66">
                  <c:v>35.5</c:v>
                </c:pt>
                <c:pt idx="67">
                  <c:v>36</c:v>
                </c:pt>
                <c:pt idx="68">
                  <c:v>36.5</c:v>
                </c:pt>
                <c:pt idx="69">
                  <c:v>37</c:v>
                </c:pt>
                <c:pt idx="70">
                  <c:v>37.5</c:v>
                </c:pt>
                <c:pt idx="71">
                  <c:v>38</c:v>
                </c:pt>
                <c:pt idx="72">
                  <c:v>38.5</c:v>
                </c:pt>
                <c:pt idx="73">
                  <c:v>39</c:v>
                </c:pt>
                <c:pt idx="74">
                  <c:v>39.5</c:v>
                </c:pt>
                <c:pt idx="75">
                  <c:v>40</c:v>
                </c:pt>
                <c:pt idx="76">
                  <c:v>40.5</c:v>
                </c:pt>
                <c:pt idx="77">
                  <c:v>41</c:v>
                </c:pt>
                <c:pt idx="78">
                  <c:v>41.5</c:v>
                </c:pt>
                <c:pt idx="79">
                  <c:v>42</c:v>
                </c:pt>
                <c:pt idx="80">
                  <c:v>42.5</c:v>
                </c:pt>
                <c:pt idx="81">
                  <c:v>43</c:v>
                </c:pt>
                <c:pt idx="82">
                  <c:v>43.5</c:v>
                </c:pt>
                <c:pt idx="83">
                  <c:v>44</c:v>
                </c:pt>
                <c:pt idx="84">
                  <c:v>44.5</c:v>
                </c:pt>
                <c:pt idx="85">
                  <c:v>45</c:v>
                </c:pt>
                <c:pt idx="86">
                  <c:v>45.5</c:v>
                </c:pt>
                <c:pt idx="87">
                  <c:v>46</c:v>
                </c:pt>
                <c:pt idx="88">
                  <c:v>46.5</c:v>
                </c:pt>
                <c:pt idx="89">
                  <c:v>47</c:v>
                </c:pt>
                <c:pt idx="90">
                  <c:v>47.5</c:v>
                </c:pt>
                <c:pt idx="91">
                  <c:v>48</c:v>
                </c:pt>
                <c:pt idx="92">
                  <c:v>48.5</c:v>
                </c:pt>
                <c:pt idx="93">
                  <c:v>49</c:v>
                </c:pt>
                <c:pt idx="94">
                  <c:v>50</c:v>
                </c:pt>
                <c:pt idx="95">
                  <c:v>50.5</c:v>
                </c:pt>
                <c:pt idx="96">
                  <c:v>51</c:v>
                </c:pt>
                <c:pt idx="97">
                  <c:v>51.5</c:v>
                </c:pt>
                <c:pt idx="98">
                  <c:v>52</c:v>
                </c:pt>
                <c:pt idx="99">
                  <c:v>52.5</c:v>
                </c:pt>
                <c:pt idx="100">
                  <c:v>53</c:v>
                </c:pt>
                <c:pt idx="101">
                  <c:v>53.5</c:v>
                </c:pt>
                <c:pt idx="102">
                  <c:v>54</c:v>
                </c:pt>
                <c:pt idx="103">
                  <c:v>54.5</c:v>
                </c:pt>
                <c:pt idx="104">
                  <c:v>55</c:v>
                </c:pt>
                <c:pt idx="105">
                  <c:v>55.5</c:v>
                </c:pt>
                <c:pt idx="106">
                  <c:v>56</c:v>
                </c:pt>
                <c:pt idx="107">
                  <c:v>56.5</c:v>
                </c:pt>
                <c:pt idx="108">
                  <c:v>57</c:v>
                </c:pt>
                <c:pt idx="109">
                  <c:v>57.5</c:v>
                </c:pt>
                <c:pt idx="110">
                  <c:v>58</c:v>
                </c:pt>
                <c:pt idx="111">
                  <c:v>58.5</c:v>
                </c:pt>
                <c:pt idx="112">
                  <c:v>59</c:v>
                </c:pt>
                <c:pt idx="113">
                  <c:v>59.5</c:v>
                </c:pt>
                <c:pt idx="114">
                  <c:v>60</c:v>
                </c:pt>
                <c:pt idx="115">
                  <c:v>60.5</c:v>
                </c:pt>
                <c:pt idx="116">
                  <c:v>61</c:v>
                </c:pt>
                <c:pt idx="117">
                  <c:v>61.5</c:v>
                </c:pt>
                <c:pt idx="118">
                  <c:v>62</c:v>
                </c:pt>
                <c:pt idx="119">
                  <c:v>62.5</c:v>
                </c:pt>
                <c:pt idx="120">
                  <c:v>63</c:v>
                </c:pt>
                <c:pt idx="121">
                  <c:v>64</c:v>
                </c:pt>
                <c:pt idx="122">
                  <c:v>64.5</c:v>
                </c:pt>
                <c:pt idx="123">
                  <c:v>65</c:v>
                </c:pt>
                <c:pt idx="124">
                  <c:v>65.5</c:v>
                </c:pt>
                <c:pt idx="125">
                  <c:v>66</c:v>
                </c:pt>
                <c:pt idx="126">
                  <c:v>66.5</c:v>
                </c:pt>
                <c:pt idx="127">
                  <c:v>67</c:v>
                </c:pt>
                <c:pt idx="128">
                  <c:v>67.5</c:v>
                </c:pt>
                <c:pt idx="129">
                  <c:v>68</c:v>
                </c:pt>
                <c:pt idx="130">
                  <c:v>68.5</c:v>
                </c:pt>
                <c:pt idx="131">
                  <c:v>69</c:v>
                </c:pt>
                <c:pt idx="132">
                  <c:v>69.5</c:v>
                </c:pt>
                <c:pt idx="133">
                  <c:v>70</c:v>
                </c:pt>
                <c:pt idx="134">
                  <c:v>70.5</c:v>
                </c:pt>
                <c:pt idx="135">
                  <c:v>71</c:v>
                </c:pt>
                <c:pt idx="136">
                  <c:v>71.5</c:v>
                </c:pt>
                <c:pt idx="137">
                  <c:v>72</c:v>
                </c:pt>
                <c:pt idx="138">
                  <c:v>72.5</c:v>
                </c:pt>
                <c:pt idx="139">
                  <c:v>73</c:v>
                </c:pt>
                <c:pt idx="140">
                  <c:v>73.5</c:v>
                </c:pt>
                <c:pt idx="141">
                  <c:v>74</c:v>
                </c:pt>
                <c:pt idx="142">
                  <c:v>74.5</c:v>
                </c:pt>
                <c:pt idx="143">
                  <c:v>75</c:v>
                </c:pt>
                <c:pt idx="144">
                  <c:v>75.5</c:v>
                </c:pt>
                <c:pt idx="145">
                  <c:v>76</c:v>
                </c:pt>
                <c:pt idx="146">
                  <c:v>76.5</c:v>
                </c:pt>
                <c:pt idx="147">
                  <c:v>77</c:v>
                </c:pt>
                <c:pt idx="148">
                  <c:v>77.5</c:v>
                </c:pt>
                <c:pt idx="149">
                  <c:v>78</c:v>
                </c:pt>
                <c:pt idx="150">
                  <c:v>78.5</c:v>
                </c:pt>
                <c:pt idx="151">
                  <c:v>79</c:v>
                </c:pt>
                <c:pt idx="152">
                  <c:v>80</c:v>
                </c:pt>
                <c:pt idx="153">
                  <c:v>80.5</c:v>
                </c:pt>
                <c:pt idx="154">
                  <c:v>81</c:v>
                </c:pt>
                <c:pt idx="155">
                  <c:v>81.5</c:v>
                </c:pt>
                <c:pt idx="156">
                  <c:v>82</c:v>
                </c:pt>
                <c:pt idx="157">
                  <c:v>82.5</c:v>
                </c:pt>
                <c:pt idx="158">
                  <c:v>83</c:v>
                </c:pt>
                <c:pt idx="159">
                  <c:v>83.5</c:v>
                </c:pt>
                <c:pt idx="160">
                  <c:v>84</c:v>
                </c:pt>
                <c:pt idx="161">
                  <c:v>84.5</c:v>
                </c:pt>
                <c:pt idx="162">
                  <c:v>85</c:v>
                </c:pt>
                <c:pt idx="163">
                  <c:v>85.5</c:v>
                </c:pt>
                <c:pt idx="164">
                  <c:v>86</c:v>
                </c:pt>
                <c:pt idx="165">
                  <c:v>86.5</c:v>
                </c:pt>
                <c:pt idx="166">
                  <c:v>87</c:v>
                </c:pt>
                <c:pt idx="167">
                  <c:v>87.5</c:v>
                </c:pt>
                <c:pt idx="168">
                  <c:v>88</c:v>
                </c:pt>
                <c:pt idx="169">
                  <c:v>88.5</c:v>
                </c:pt>
                <c:pt idx="170">
                  <c:v>89</c:v>
                </c:pt>
                <c:pt idx="171">
                  <c:v>89.5</c:v>
                </c:pt>
                <c:pt idx="172">
                  <c:v>90</c:v>
                </c:pt>
                <c:pt idx="173">
                  <c:v>90.5</c:v>
                </c:pt>
                <c:pt idx="174">
                  <c:v>91</c:v>
                </c:pt>
                <c:pt idx="175">
                  <c:v>92</c:v>
                </c:pt>
                <c:pt idx="176">
                  <c:v>92.5</c:v>
                </c:pt>
                <c:pt idx="177">
                  <c:v>93</c:v>
                </c:pt>
                <c:pt idx="178">
                  <c:v>93.5</c:v>
                </c:pt>
                <c:pt idx="179">
                  <c:v>94</c:v>
                </c:pt>
                <c:pt idx="180">
                  <c:v>94.5</c:v>
                </c:pt>
                <c:pt idx="181">
                  <c:v>95</c:v>
                </c:pt>
                <c:pt idx="182">
                  <c:v>95.5</c:v>
                </c:pt>
                <c:pt idx="183">
                  <c:v>96</c:v>
                </c:pt>
                <c:pt idx="184">
                  <c:v>96.5</c:v>
                </c:pt>
                <c:pt idx="185">
                  <c:v>97</c:v>
                </c:pt>
                <c:pt idx="186">
                  <c:v>97.5</c:v>
                </c:pt>
                <c:pt idx="187">
                  <c:v>98</c:v>
                </c:pt>
                <c:pt idx="188">
                  <c:v>98.5</c:v>
                </c:pt>
                <c:pt idx="189">
                  <c:v>99</c:v>
                </c:pt>
                <c:pt idx="190">
                  <c:v>99.5</c:v>
                </c:pt>
                <c:pt idx="191">
                  <c:v>100</c:v>
                </c:pt>
                <c:pt idx="192">
                  <c:v>100.5</c:v>
                </c:pt>
                <c:pt idx="193">
                  <c:v>101</c:v>
                </c:pt>
                <c:pt idx="194">
                  <c:v>101.5</c:v>
                </c:pt>
                <c:pt idx="195">
                  <c:v>102</c:v>
                </c:pt>
                <c:pt idx="196">
                  <c:v>102.5</c:v>
                </c:pt>
                <c:pt idx="197">
                  <c:v>103</c:v>
                </c:pt>
                <c:pt idx="198">
                  <c:v>103.5</c:v>
                </c:pt>
                <c:pt idx="199">
                  <c:v>104</c:v>
                </c:pt>
                <c:pt idx="200">
                  <c:v>104.5</c:v>
                </c:pt>
                <c:pt idx="201">
                  <c:v>105</c:v>
                </c:pt>
                <c:pt idx="202">
                  <c:v>105.5</c:v>
                </c:pt>
                <c:pt idx="203">
                  <c:v>106</c:v>
                </c:pt>
                <c:pt idx="204">
                  <c:v>106.5</c:v>
                </c:pt>
                <c:pt idx="205">
                  <c:v>107</c:v>
                </c:pt>
                <c:pt idx="206">
                  <c:v>108</c:v>
                </c:pt>
                <c:pt idx="207">
                  <c:v>108.5</c:v>
                </c:pt>
                <c:pt idx="208">
                  <c:v>109</c:v>
                </c:pt>
                <c:pt idx="209">
                  <c:v>109.5</c:v>
                </c:pt>
                <c:pt idx="210">
                  <c:v>110</c:v>
                </c:pt>
                <c:pt idx="211">
                  <c:v>110.5</c:v>
                </c:pt>
                <c:pt idx="212">
                  <c:v>111</c:v>
                </c:pt>
                <c:pt idx="213">
                  <c:v>111.5</c:v>
                </c:pt>
                <c:pt idx="214">
                  <c:v>112</c:v>
                </c:pt>
                <c:pt idx="215">
                  <c:v>112.5</c:v>
                </c:pt>
                <c:pt idx="216">
                  <c:v>113</c:v>
                </c:pt>
                <c:pt idx="217">
                  <c:v>113.5</c:v>
                </c:pt>
                <c:pt idx="218">
                  <c:v>114</c:v>
                </c:pt>
                <c:pt idx="219">
                  <c:v>114.5</c:v>
                </c:pt>
                <c:pt idx="220">
                  <c:v>115</c:v>
                </c:pt>
                <c:pt idx="221">
                  <c:v>115.5</c:v>
                </c:pt>
                <c:pt idx="222">
                  <c:v>116</c:v>
                </c:pt>
                <c:pt idx="223">
                  <c:v>116.5</c:v>
                </c:pt>
                <c:pt idx="224">
                  <c:v>117</c:v>
                </c:pt>
                <c:pt idx="225">
                  <c:v>117.5</c:v>
                </c:pt>
                <c:pt idx="226">
                  <c:v>118</c:v>
                </c:pt>
                <c:pt idx="227">
                  <c:v>118.5</c:v>
                </c:pt>
                <c:pt idx="228">
                  <c:v>119</c:v>
                </c:pt>
                <c:pt idx="229">
                  <c:v>119.5</c:v>
                </c:pt>
                <c:pt idx="230">
                  <c:v>120</c:v>
                </c:pt>
                <c:pt idx="231">
                  <c:v>120.5</c:v>
                </c:pt>
                <c:pt idx="232">
                  <c:v>121</c:v>
                </c:pt>
                <c:pt idx="233">
                  <c:v>122</c:v>
                </c:pt>
                <c:pt idx="234">
                  <c:v>122.5</c:v>
                </c:pt>
                <c:pt idx="235">
                  <c:v>123</c:v>
                </c:pt>
                <c:pt idx="236">
                  <c:v>123.5</c:v>
                </c:pt>
                <c:pt idx="237">
                  <c:v>124</c:v>
                </c:pt>
                <c:pt idx="238">
                  <c:v>124.5</c:v>
                </c:pt>
                <c:pt idx="239">
                  <c:v>125</c:v>
                </c:pt>
                <c:pt idx="240">
                  <c:v>125.5</c:v>
                </c:pt>
                <c:pt idx="241">
                  <c:v>126</c:v>
                </c:pt>
                <c:pt idx="242">
                  <c:v>126.5</c:v>
                </c:pt>
                <c:pt idx="243">
                  <c:v>127</c:v>
                </c:pt>
                <c:pt idx="244">
                  <c:v>127.5</c:v>
                </c:pt>
                <c:pt idx="245">
                  <c:v>128</c:v>
                </c:pt>
                <c:pt idx="246">
                  <c:v>128.5</c:v>
                </c:pt>
                <c:pt idx="247">
                  <c:v>129</c:v>
                </c:pt>
                <c:pt idx="248">
                  <c:v>129.5</c:v>
                </c:pt>
                <c:pt idx="249">
                  <c:v>130</c:v>
                </c:pt>
                <c:pt idx="250">
                  <c:v>130.5</c:v>
                </c:pt>
                <c:pt idx="251">
                  <c:v>131</c:v>
                </c:pt>
                <c:pt idx="252">
                  <c:v>131.5</c:v>
                </c:pt>
                <c:pt idx="253">
                  <c:v>132</c:v>
                </c:pt>
                <c:pt idx="254">
                  <c:v>132.5</c:v>
                </c:pt>
                <c:pt idx="255">
                  <c:v>133</c:v>
                </c:pt>
                <c:pt idx="256">
                  <c:v>133.5</c:v>
                </c:pt>
                <c:pt idx="257">
                  <c:v>134</c:v>
                </c:pt>
                <c:pt idx="258">
                  <c:v>134.5</c:v>
                </c:pt>
                <c:pt idx="259">
                  <c:v>135</c:v>
                </c:pt>
                <c:pt idx="260">
                  <c:v>135.5</c:v>
                </c:pt>
                <c:pt idx="261">
                  <c:v>136</c:v>
                </c:pt>
                <c:pt idx="262">
                  <c:v>136.5</c:v>
                </c:pt>
                <c:pt idx="263">
                  <c:v>137</c:v>
                </c:pt>
                <c:pt idx="264">
                  <c:v>138</c:v>
                </c:pt>
                <c:pt idx="265">
                  <c:v>138.5</c:v>
                </c:pt>
                <c:pt idx="266">
                  <c:v>139</c:v>
                </c:pt>
                <c:pt idx="267">
                  <c:v>139.5</c:v>
                </c:pt>
                <c:pt idx="268">
                  <c:v>140</c:v>
                </c:pt>
                <c:pt idx="269">
                  <c:v>140.5</c:v>
                </c:pt>
                <c:pt idx="270">
                  <c:v>141</c:v>
                </c:pt>
                <c:pt idx="271">
                  <c:v>141.5</c:v>
                </c:pt>
                <c:pt idx="272">
                  <c:v>142</c:v>
                </c:pt>
                <c:pt idx="273">
                  <c:v>142.5</c:v>
                </c:pt>
                <c:pt idx="274">
                  <c:v>143</c:v>
                </c:pt>
                <c:pt idx="275">
                  <c:v>143.5</c:v>
                </c:pt>
                <c:pt idx="276">
                  <c:v>144</c:v>
                </c:pt>
                <c:pt idx="277">
                  <c:v>144.5</c:v>
                </c:pt>
                <c:pt idx="278">
                  <c:v>145</c:v>
                </c:pt>
                <c:pt idx="279">
                  <c:v>145.5</c:v>
                </c:pt>
                <c:pt idx="280">
                  <c:v>146</c:v>
                </c:pt>
                <c:pt idx="281">
                  <c:v>146.5</c:v>
                </c:pt>
                <c:pt idx="282">
                  <c:v>147</c:v>
                </c:pt>
                <c:pt idx="283">
                  <c:v>147.5</c:v>
                </c:pt>
                <c:pt idx="284">
                  <c:v>148</c:v>
                </c:pt>
                <c:pt idx="285">
                  <c:v>148.5</c:v>
                </c:pt>
                <c:pt idx="286">
                  <c:v>149</c:v>
                </c:pt>
                <c:pt idx="287">
                  <c:v>149.5</c:v>
                </c:pt>
                <c:pt idx="288">
                  <c:v>150</c:v>
                </c:pt>
                <c:pt idx="289">
                  <c:v>151</c:v>
                </c:pt>
                <c:pt idx="290">
                  <c:v>151.5</c:v>
                </c:pt>
                <c:pt idx="291">
                  <c:v>152</c:v>
                </c:pt>
                <c:pt idx="292">
                  <c:v>152.5</c:v>
                </c:pt>
                <c:pt idx="293">
                  <c:v>153</c:v>
                </c:pt>
                <c:pt idx="294">
                  <c:v>153.5</c:v>
                </c:pt>
                <c:pt idx="295">
                  <c:v>154</c:v>
                </c:pt>
                <c:pt idx="296">
                  <c:v>154.5</c:v>
                </c:pt>
                <c:pt idx="297">
                  <c:v>155</c:v>
                </c:pt>
                <c:pt idx="298">
                  <c:v>155.5</c:v>
                </c:pt>
                <c:pt idx="299">
                  <c:v>156</c:v>
                </c:pt>
                <c:pt idx="300">
                  <c:v>156.5</c:v>
                </c:pt>
                <c:pt idx="301">
                  <c:v>157</c:v>
                </c:pt>
                <c:pt idx="302">
                  <c:v>157.5</c:v>
                </c:pt>
                <c:pt idx="303">
                  <c:v>158</c:v>
                </c:pt>
                <c:pt idx="304">
                  <c:v>158.5</c:v>
                </c:pt>
                <c:pt idx="305">
                  <c:v>159</c:v>
                </c:pt>
                <c:pt idx="306">
                  <c:v>159.5</c:v>
                </c:pt>
                <c:pt idx="307">
                  <c:v>160</c:v>
                </c:pt>
                <c:pt idx="308">
                  <c:v>160.5</c:v>
                </c:pt>
                <c:pt idx="309">
                  <c:v>161</c:v>
                </c:pt>
                <c:pt idx="310">
                  <c:v>161.5</c:v>
                </c:pt>
                <c:pt idx="311">
                  <c:v>162</c:v>
                </c:pt>
                <c:pt idx="312">
                  <c:v>162.5</c:v>
                </c:pt>
                <c:pt idx="313">
                  <c:v>163</c:v>
                </c:pt>
                <c:pt idx="314">
                  <c:v>163.5</c:v>
                </c:pt>
                <c:pt idx="315">
                  <c:v>164</c:v>
                </c:pt>
                <c:pt idx="316">
                  <c:v>164.5</c:v>
                </c:pt>
                <c:pt idx="317">
                  <c:v>165</c:v>
                </c:pt>
                <c:pt idx="318">
                  <c:v>165.5</c:v>
                </c:pt>
                <c:pt idx="319">
                  <c:v>166</c:v>
                </c:pt>
                <c:pt idx="320">
                  <c:v>167</c:v>
                </c:pt>
                <c:pt idx="321">
                  <c:v>167.5</c:v>
                </c:pt>
                <c:pt idx="322">
                  <c:v>168</c:v>
                </c:pt>
                <c:pt idx="323">
                  <c:v>168.5</c:v>
                </c:pt>
                <c:pt idx="324">
                  <c:v>169</c:v>
                </c:pt>
                <c:pt idx="325">
                  <c:v>169.5</c:v>
                </c:pt>
                <c:pt idx="326">
                  <c:v>170</c:v>
                </c:pt>
                <c:pt idx="327">
                  <c:v>170.5</c:v>
                </c:pt>
                <c:pt idx="328">
                  <c:v>171</c:v>
                </c:pt>
                <c:pt idx="329">
                  <c:v>171.5</c:v>
                </c:pt>
                <c:pt idx="330">
                  <c:v>172</c:v>
                </c:pt>
                <c:pt idx="331">
                  <c:v>172.5</c:v>
                </c:pt>
                <c:pt idx="332">
                  <c:v>173</c:v>
                </c:pt>
                <c:pt idx="333">
                  <c:v>173.5</c:v>
                </c:pt>
                <c:pt idx="334">
                  <c:v>174</c:v>
                </c:pt>
                <c:pt idx="335">
                  <c:v>174.5</c:v>
                </c:pt>
                <c:pt idx="336">
                  <c:v>175</c:v>
                </c:pt>
                <c:pt idx="337">
                  <c:v>175.5</c:v>
                </c:pt>
                <c:pt idx="338">
                  <c:v>176</c:v>
                </c:pt>
                <c:pt idx="339">
                  <c:v>176.5</c:v>
                </c:pt>
                <c:pt idx="340">
                  <c:v>177</c:v>
                </c:pt>
                <c:pt idx="341">
                  <c:v>177.5</c:v>
                </c:pt>
                <c:pt idx="342">
                  <c:v>178</c:v>
                </c:pt>
                <c:pt idx="343">
                  <c:v>178.5</c:v>
                </c:pt>
                <c:pt idx="344">
                  <c:v>179</c:v>
                </c:pt>
                <c:pt idx="345">
                  <c:v>180</c:v>
                </c:pt>
                <c:pt idx="346">
                  <c:v>180.5</c:v>
                </c:pt>
                <c:pt idx="347">
                  <c:v>181</c:v>
                </c:pt>
                <c:pt idx="348">
                  <c:v>181.5</c:v>
                </c:pt>
                <c:pt idx="349">
                  <c:v>182</c:v>
                </c:pt>
                <c:pt idx="350">
                  <c:v>182.5</c:v>
                </c:pt>
                <c:pt idx="351">
                  <c:v>183</c:v>
                </c:pt>
                <c:pt idx="352">
                  <c:v>183.5</c:v>
                </c:pt>
                <c:pt idx="353">
                  <c:v>184</c:v>
                </c:pt>
                <c:pt idx="354">
                  <c:v>184.5</c:v>
                </c:pt>
                <c:pt idx="355">
                  <c:v>185</c:v>
                </c:pt>
                <c:pt idx="356">
                  <c:v>185.5</c:v>
                </c:pt>
                <c:pt idx="357">
                  <c:v>186</c:v>
                </c:pt>
                <c:pt idx="358">
                  <c:v>186.5</c:v>
                </c:pt>
                <c:pt idx="359">
                  <c:v>187</c:v>
                </c:pt>
                <c:pt idx="360">
                  <c:v>187.5</c:v>
                </c:pt>
                <c:pt idx="361">
                  <c:v>188</c:v>
                </c:pt>
                <c:pt idx="362">
                  <c:v>188.5</c:v>
                </c:pt>
                <c:pt idx="363">
                  <c:v>189</c:v>
                </c:pt>
                <c:pt idx="364">
                  <c:v>189.5</c:v>
                </c:pt>
                <c:pt idx="365">
                  <c:v>190</c:v>
                </c:pt>
                <c:pt idx="366">
                  <c:v>190.5</c:v>
                </c:pt>
                <c:pt idx="367">
                  <c:v>191</c:v>
                </c:pt>
                <c:pt idx="368">
                  <c:v>191.5</c:v>
                </c:pt>
                <c:pt idx="369">
                  <c:v>192</c:v>
                </c:pt>
                <c:pt idx="370">
                  <c:v>192.5</c:v>
                </c:pt>
                <c:pt idx="371">
                  <c:v>193</c:v>
                </c:pt>
                <c:pt idx="372">
                  <c:v>193.5</c:v>
                </c:pt>
                <c:pt idx="373">
                  <c:v>194</c:v>
                </c:pt>
                <c:pt idx="374">
                  <c:v>194.5</c:v>
                </c:pt>
                <c:pt idx="375">
                  <c:v>195</c:v>
                </c:pt>
                <c:pt idx="376">
                  <c:v>196</c:v>
                </c:pt>
                <c:pt idx="377">
                  <c:v>196.5</c:v>
                </c:pt>
                <c:pt idx="378">
                  <c:v>197</c:v>
                </c:pt>
                <c:pt idx="379">
                  <c:v>197.5</c:v>
                </c:pt>
                <c:pt idx="380">
                  <c:v>198</c:v>
                </c:pt>
                <c:pt idx="381">
                  <c:v>198.5</c:v>
                </c:pt>
                <c:pt idx="382">
                  <c:v>199</c:v>
                </c:pt>
                <c:pt idx="383">
                  <c:v>199.5</c:v>
                </c:pt>
                <c:pt idx="384">
                  <c:v>200</c:v>
                </c:pt>
                <c:pt idx="385">
                  <c:v>200.5</c:v>
                </c:pt>
                <c:pt idx="386">
                  <c:v>201</c:v>
                </c:pt>
                <c:pt idx="387">
                  <c:v>201.5</c:v>
                </c:pt>
                <c:pt idx="388">
                  <c:v>202</c:v>
                </c:pt>
                <c:pt idx="389">
                  <c:v>202.5</c:v>
                </c:pt>
                <c:pt idx="390">
                  <c:v>203</c:v>
                </c:pt>
                <c:pt idx="391">
                  <c:v>203.5</c:v>
                </c:pt>
                <c:pt idx="392">
                  <c:v>204</c:v>
                </c:pt>
                <c:pt idx="393">
                  <c:v>204.5</c:v>
                </c:pt>
                <c:pt idx="394">
                  <c:v>205</c:v>
                </c:pt>
                <c:pt idx="395">
                  <c:v>205.5</c:v>
                </c:pt>
                <c:pt idx="396">
                  <c:v>206</c:v>
                </c:pt>
                <c:pt idx="397">
                  <c:v>206.5</c:v>
                </c:pt>
                <c:pt idx="398">
                  <c:v>207</c:v>
                </c:pt>
                <c:pt idx="399">
                  <c:v>207.5</c:v>
                </c:pt>
                <c:pt idx="400">
                  <c:v>208</c:v>
                </c:pt>
                <c:pt idx="401">
                  <c:v>208.5</c:v>
                </c:pt>
                <c:pt idx="402">
                  <c:v>209</c:v>
                </c:pt>
                <c:pt idx="403">
                  <c:v>210</c:v>
                </c:pt>
                <c:pt idx="404">
                  <c:v>210.5</c:v>
                </c:pt>
                <c:pt idx="405">
                  <c:v>211</c:v>
                </c:pt>
                <c:pt idx="406">
                  <c:v>211.5</c:v>
                </c:pt>
                <c:pt idx="407">
                  <c:v>212</c:v>
                </c:pt>
                <c:pt idx="408">
                  <c:v>212.5</c:v>
                </c:pt>
                <c:pt idx="409">
                  <c:v>213</c:v>
                </c:pt>
                <c:pt idx="410">
                  <c:v>213.5</c:v>
                </c:pt>
                <c:pt idx="411">
                  <c:v>214</c:v>
                </c:pt>
                <c:pt idx="412">
                  <c:v>214.5</c:v>
                </c:pt>
                <c:pt idx="413">
                  <c:v>215</c:v>
                </c:pt>
                <c:pt idx="414">
                  <c:v>215.5</c:v>
                </c:pt>
                <c:pt idx="415">
                  <c:v>216</c:v>
                </c:pt>
                <c:pt idx="416">
                  <c:v>216.5</c:v>
                </c:pt>
                <c:pt idx="417">
                  <c:v>217</c:v>
                </c:pt>
                <c:pt idx="418">
                  <c:v>217.5</c:v>
                </c:pt>
                <c:pt idx="419">
                  <c:v>218</c:v>
                </c:pt>
                <c:pt idx="420">
                  <c:v>218.5</c:v>
                </c:pt>
                <c:pt idx="421">
                  <c:v>219</c:v>
                </c:pt>
                <c:pt idx="422">
                  <c:v>219.5</c:v>
                </c:pt>
                <c:pt idx="423">
                  <c:v>220</c:v>
                </c:pt>
                <c:pt idx="424">
                  <c:v>220.5</c:v>
                </c:pt>
                <c:pt idx="425">
                  <c:v>221</c:v>
                </c:pt>
                <c:pt idx="426">
                  <c:v>221.5</c:v>
                </c:pt>
                <c:pt idx="427">
                  <c:v>222</c:v>
                </c:pt>
                <c:pt idx="428">
                  <c:v>222.5</c:v>
                </c:pt>
                <c:pt idx="429">
                  <c:v>223</c:v>
                </c:pt>
                <c:pt idx="430">
                  <c:v>223.5</c:v>
                </c:pt>
                <c:pt idx="431">
                  <c:v>224</c:v>
                </c:pt>
                <c:pt idx="432">
                  <c:v>225</c:v>
                </c:pt>
                <c:pt idx="433">
                  <c:v>225.5</c:v>
                </c:pt>
                <c:pt idx="434">
                  <c:v>226</c:v>
                </c:pt>
                <c:pt idx="435">
                  <c:v>226.5</c:v>
                </c:pt>
                <c:pt idx="436">
                  <c:v>227</c:v>
                </c:pt>
                <c:pt idx="437">
                  <c:v>227.5</c:v>
                </c:pt>
                <c:pt idx="438">
                  <c:v>228</c:v>
                </c:pt>
                <c:pt idx="439">
                  <c:v>228.5</c:v>
                </c:pt>
                <c:pt idx="440">
                  <c:v>229</c:v>
                </c:pt>
                <c:pt idx="441">
                  <c:v>229.5</c:v>
                </c:pt>
                <c:pt idx="442">
                  <c:v>230</c:v>
                </c:pt>
                <c:pt idx="443">
                  <c:v>230.5</c:v>
                </c:pt>
                <c:pt idx="444">
                  <c:v>231</c:v>
                </c:pt>
                <c:pt idx="445">
                  <c:v>231.5</c:v>
                </c:pt>
                <c:pt idx="446">
                  <c:v>232</c:v>
                </c:pt>
                <c:pt idx="447">
                  <c:v>232.5</c:v>
                </c:pt>
                <c:pt idx="448">
                  <c:v>233</c:v>
                </c:pt>
                <c:pt idx="449">
                  <c:v>233.5</c:v>
                </c:pt>
                <c:pt idx="450">
                  <c:v>234</c:v>
                </c:pt>
                <c:pt idx="451">
                  <c:v>234.5</c:v>
                </c:pt>
                <c:pt idx="452">
                  <c:v>235</c:v>
                </c:pt>
                <c:pt idx="453">
                  <c:v>235.5</c:v>
                </c:pt>
                <c:pt idx="454">
                  <c:v>236</c:v>
                </c:pt>
                <c:pt idx="455">
                  <c:v>236.5</c:v>
                </c:pt>
                <c:pt idx="456">
                  <c:v>237</c:v>
                </c:pt>
                <c:pt idx="457">
                  <c:v>237.5</c:v>
                </c:pt>
                <c:pt idx="458">
                  <c:v>238</c:v>
                </c:pt>
                <c:pt idx="459">
                  <c:v>238.5</c:v>
                </c:pt>
                <c:pt idx="460">
                  <c:v>239</c:v>
                </c:pt>
                <c:pt idx="461">
                  <c:v>240</c:v>
                </c:pt>
                <c:pt idx="462">
                  <c:v>240.5</c:v>
                </c:pt>
                <c:pt idx="463">
                  <c:v>241</c:v>
                </c:pt>
                <c:pt idx="464">
                  <c:v>241.5</c:v>
                </c:pt>
                <c:pt idx="465">
                  <c:v>242</c:v>
                </c:pt>
                <c:pt idx="466">
                  <c:v>242.5</c:v>
                </c:pt>
                <c:pt idx="467">
                  <c:v>243</c:v>
                </c:pt>
                <c:pt idx="468">
                  <c:v>243.5</c:v>
                </c:pt>
                <c:pt idx="469">
                  <c:v>244</c:v>
                </c:pt>
                <c:pt idx="470">
                  <c:v>244.5</c:v>
                </c:pt>
                <c:pt idx="471">
                  <c:v>245</c:v>
                </c:pt>
                <c:pt idx="472">
                  <c:v>245.5</c:v>
                </c:pt>
                <c:pt idx="473">
                  <c:v>246</c:v>
                </c:pt>
                <c:pt idx="474">
                  <c:v>246.5</c:v>
                </c:pt>
                <c:pt idx="475">
                  <c:v>247</c:v>
                </c:pt>
                <c:pt idx="476">
                  <c:v>247.5</c:v>
                </c:pt>
                <c:pt idx="477">
                  <c:v>248</c:v>
                </c:pt>
                <c:pt idx="478">
                  <c:v>248.5</c:v>
                </c:pt>
                <c:pt idx="479">
                  <c:v>249</c:v>
                </c:pt>
                <c:pt idx="480">
                  <c:v>249.5</c:v>
                </c:pt>
                <c:pt idx="481">
                  <c:v>250</c:v>
                </c:pt>
                <c:pt idx="482">
                  <c:v>250.5</c:v>
                </c:pt>
                <c:pt idx="483">
                  <c:v>251</c:v>
                </c:pt>
                <c:pt idx="484">
                  <c:v>251.5</c:v>
                </c:pt>
                <c:pt idx="485">
                  <c:v>252</c:v>
                </c:pt>
                <c:pt idx="486">
                  <c:v>252.5</c:v>
                </c:pt>
                <c:pt idx="487">
                  <c:v>253</c:v>
                </c:pt>
                <c:pt idx="488">
                  <c:v>253.5</c:v>
                </c:pt>
                <c:pt idx="489">
                  <c:v>254</c:v>
                </c:pt>
                <c:pt idx="490">
                  <c:v>255</c:v>
                </c:pt>
                <c:pt idx="491">
                  <c:v>255.5</c:v>
                </c:pt>
                <c:pt idx="492">
                  <c:v>256</c:v>
                </c:pt>
                <c:pt idx="493">
                  <c:v>256.5</c:v>
                </c:pt>
                <c:pt idx="494">
                  <c:v>257</c:v>
                </c:pt>
                <c:pt idx="495">
                  <c:v>257.5</c:v>
                </c:pt>
                <c:pt idx="496">
                  <c:v>258</c:v>
                </c:pt>
                <c:pt idx="497">
                  <c:v>258.5</c:v>
                </c:pt>
                <c:pt idx="498">
                  <c:v>259</c:v>
                </c:pt>
                <c:pt idx="499">
                  <c:v>259.5</c:v>
                </c:pt>
                <c:pt idx="500">
                  <c:v>260</c:v>
                </c:pt>
                <c:pt idx="501">
                  <c:v>260.5</c:v>
                </c:pt>
                <c:pt idx="502">
                  <c:v>261</c:v>
                </c:pt>
                <c:pt idx="503">
                  <c:v>261.5</c:v>
                </c:pt>
                <c:pt idx="504">
                  <c:v>262</c:v>
                </c:pt>
                <c:pt idx="505">
                  <c:v>262.5</c:v>
                </c:pt>
                <c:pt idx="506">
                  <c:v>263</c:v>
                </c:pt>
                <c:pt idx="507">
                  <c:v>263.5</c:v>
                </c:pt>
                <c:pt idx="508">
                  <c:v>264</c:v>
                </c:pt>
                <c:pt idx="509">
                  <c:v>264.5</c:v>
                </c:pt>
                <c:pt idx="510">
                  <c:v>265</c:v>
                </c:pt>
                <c:pt idx="511">
                  <c:v>265.5</c:v>
                </c:pt>
                <c:pt idx="512">
                  <c:v>266</c:v>
                </c:pt>
                <c:pt idx="513">
                  <c:v>266.5</c:v>
                </c:pt>
                <c:pt idx="514">
                  <c:v>267</c:v>
                </c:pt>
                <c:pt idx="515">
                  <c:v>267.5</c:v>
                </c:pt>
                <c:pt idx="516">
                  <c:v>268</c:v>
                </c:pt>
                <c:pt idx="517">
                  <c:v>268.5</c:v>
                </c:pt>
                <c:pt idx="518">
                  <c:v>269</c:v>
                </c:pt>
                <c:pt idx="519">
                  <c:v>270</c:v>
                </c:pt>
                <c:pt idx="520">
                  <c:v>270.5</c:v>
                </c:pt>
                <c:pt idx="521">
                  <c:v>271</c:v>
                </c:pt>
                <c:pt idx="522">
                  <c:v>271.5</c:v>
                </c:pt>
                <c:pt idx="523">
                  <c:v>272</c:v>
                </c:pt>
                <c:pt idx="524">
                  <c:v>272.5</c:v>
                </c:pt>
                <c:pt idx="525">
                  <c:v>273</c:v>
                </c:pt>
                <c:pt idx="526">
                  <c:v>273.5</c:v>
                </c:pt>
                <c:pt idx="527">
                  <c:v>274</c:v>
                </c:pt>
                <c:pt idx="528">
                  <c:v>274.5</c:v>
                </c:pt>
                <c:pt idx="529">
                  <c:v>275</c:v>
                </c:pt>
                <c:pt idx="530">
                  <c:v>275.5</c:v>
                </c:pt>
                <c:pt idx="531">
                  <c:v>276</c:v>
                </c:pt>
                <c:pt idx="532">
                  <c:v>276.5</c:v>
                </c:pt>
                <c:pt idx="533">
                  <c:v>277</c:v>
                </c:pt>
                <c:pt idx="534">
                  <c:v>277.5</c:v>
                </c:pt>
                <c:pt idx="535">
                  <c:v>278</c:v>
                </c:pt>
                <c:pt idx="536">
                  <c:v>278.5</c:v>
                </c:pt>
                <c:pt idx="537">
                  <c:v>279</c:v>
                </c:pt>
                <c:pt idx="538">
                  <c:v>279.5</c:v>
                </c:pt>
                <c:pt idx="539">
                  <c:v>280</c:v>
                </c:pt>
                <c:pt idx="540">
                  <c:v>280.5</c:v>
                </c:pt>
                <c:pt idx="541">
                  <c:v>281</c:v>
                </c:pt>
                <c:pt idx="542">
                  <c:v>281.5</c:v>
                </c:pt>
                <c:pt idx="543">
                  <c:v>282</c:v>
                </c:pt>
                <c:pt idx="544">
                  <c:v>282.5</c:v>
                </c:pt>
                <c:pt idx="545">
                  <c:v>283</c:v>
                </c:pt>
                <c:pt idx="546">
                  <c:v>284</c:v>
                </c:pt>
                <c:pt idx="547">
                  <c:v>284.5</c:v>
                </c:pt>
                <c:pt idx="548">
                  <c:v>285</c:v>
                </c:pt>
                <c:pt idx="549">
                  <c:v>285.5</c:v>
                </c:pt>
                <c:pt idx="550">
                  <c:v>286</c:v>
                </c:pt>
                <c:pt idx="551">
                  <c:v>286.5</c:v>
                </c:pt>
                <c:pt idx="552">
                  <c:v>287</c:v>
                </c:pt>
                <c:pt idx="553">
                  <c:v>287.5</c:v>
                </c:pt>
                <c:pt idx="554">
                  <c:v>288</c:v>
                </c:pt>
                <c:pt idx="555">
                  <c:v>288.5</c:v>
                </c:pt>
                <c:pt idx="556">
                  <c:v>289</c:v>
                </c:pt>
                <c:pt idx="557">
                  <c:v>289.5</c:v>
                </c:pt>
                <c:pt idx="558">
                  <c:v>290</c:v>
                </c:pt>
                <c:pt idx="559">
                  <c:v>290.5</c:v>
                </c:pt>
                <c:pt idx="560">
                  <c:v>291</c:v>
                </c:pt>
                <c:pt idx="561">
                  <c:v>291.5</c:v>
                </c:pt>
                <c:pt idx="562">
                  <c:v>292</c:v>
                </c:pt>
                <c:pt idx="563">
                  <c:v>292.5</c:v>
                </c:pt>
                <c:pt idx="564">
                  <c:v>293</c:v>
                </c:pt>
                <c:pt idx="565">
                  <c:v>293.5</c:v>
                </c:pt>
                <c:pt idx="566">
                  <c:v>294</c:v>
                </c:pt>
                <c:pt idx="567">
                  <c:v>294.5</c:v>
                </c:pt>
                <c:pt idx="568">
                  <c:v>295</c:v>
                </c:pt>
                <c:pt idx="569">
                  <c:v>295.5</c:v>
                </c:pt>
                <c:pt idx="570">
                  <c:v>296</c:v>
                </c:pt>
                <c:pt idx="571">
                  <c:v>296.5</c:v>
                </c:pt>
                <c:pt idx="572">
                  <c:v>297</c:v>
                </c:pt>
                <c:pt idx="573">
                  <c:v>297.5</c:v>
                </c:pt>
                <c:pt idx="574">
                  <c:v>298</c:v>
                </c:pt>
                <c:pt idx="575">
                  <c:v>298.5</c:v>
                </c:pt>
                <c:pt idx="576">
                  <c:v>299</c:v>
                </c:pt>
                <c:pt idx="577">
                  <c:v>299.5</c:v>
                </c:pt>
                <c:pt idx="578">
                  <c:v>300</c:v>
                </c:pt>
                <c:pt idx="579">
                  <c:v>300.5</c:v>
                </c:pt>
                <c:pt idx="580">
                  <c:v>301</c:v>
                </c:pt>
                <c:pt idx="581">
                  <c:v>302</c:v>
                </c:pt>
                <c:pt idx="582">
                  <c:v>302.5</c:v>
                </c:pt>
                <c:pt idx="583">
                  <c:v>303</c:v>
                </c:pt>
                <c:pt idx="584">
                  <c:v>303.5</c:v>
                </c:pt>
                <c:pt idx="585">
                  <c:v>304</c:v>
                </c:pt>
                <c:pt idx="586">
                  <c:v>304.5</c:v>
                </c:pt>
                <c:pt idx="587">
                  <c:v>305</c:v>
                </c:pt>
                <c:pt idx="588">
                  <c:v>305.5</c:v>
                </c:pt>
                <c:pt idx="589">
                  <c:v>306</c:v>
                </c:pt>
                <c:pt idx="590">
                  <c:v>306.5</c:v>
                </c:pt>
                <c:pt idx="591">
                  <c:v>307</c:v>
                </c:pt>
                <c:pt idx="592">
                  <c:v>307.5</c:v>
                </c:pt>
                <c:pt idx="593">
                  <c:v>308</c:v>
                </c:pt>
                <c:pt idx="594">
                  <c:v>308.5</c:v>
                </c:pt>
                <c:pt idx="595">
                  <c:v>309</c:v>
                </c:pt>
                <c:pt idx="596">
                  <c:v>309.5</c:v>
                </c:pt>
                <c:pt idx="597">
                  <c:v>310</c:v>
                </c:pt>
                <c:pt idx="598">
                  <c:v>310.5</c:v>
                </c:pt>
                <c:pt idx="599">
                  <c:v>311</c:v>
                </c:pt>
                <c:pt idx="600">
                  <c:v>311.5</c:v>
                </c:pt>
                <c:pt idx="601">
                  <c:v>312</c:v>
                </c:pt>
                <c:pt idx="602">
                  <c:v>312.5</c:v>
                </c:pt>
                <c:pt idx="603">
                  <c:v>313</c:v>
                </c:pt>
                <c:pt idx="604">
                  <c:v>313.5</c:v>
                </c:pt>
                <c:pt idx="605">
                  <c:v>314</c:v>
                </c:pt>
                <c:pt idx="606">
                  <c:v>315</c:v>
                </c:pt>
                <c:pt idx="607">
                  <c:v>315.5</c:v>
                </c:pt>
                <c:pt idx="608">
                  <c:v>316</c:v>
                </c:pt>
                <c:pt idx="609">
                  <c:v>316.5</c:v>
                </c:pt>
                <c:pt idx="610">
                  <c:v>317</c:v>
                </c:pt>
                <c:pt idx="611">
                  <c:v>317.5</c:v>
                </c:pt>
                <c:pt idx="612">
                  <c:v>318</c:v>
                </c:pt>
                <c:pt idx="613">
                  <c:v>318.5</c:v>
                </c:pt>
                <c:pt idx="614">
                  <c:v>319</c:v>
                </c:pt>
                <c:pt idx="615">
                  <c:v>319.5</c:v>
                </c:pt>
                <c:pt idx="616">
                  <c:v>320</c:v>
                </c:pt>
                <c:pt idx="617">
                  <c:v>320.5</c:v>
                </c:pt>
                <c:pt idx="618">
                  <c:v>321</c:v>
                </c:pt>
                <c:pt idx="619">
                  <c:v>321.5</c:v>
                </c:pt>
                <c:pt idx="620">
                  <c:v>322</c:v>
                </c:pt>
                <c:pt idx="621">
                  <c:v>322.5</c:v>
                </c:pt>
                <c:pt idx="622">
                  <c:v>323</c:v>
                </c:pt>
                <c:pt idx="623">
                  <c:v>323.5</c:v>
                </c:pt>
                <c:pt idx="624">
                  <c:v>324</c:v>
                </c:pt>
                <c:pt idx="625">
                  <c:v>324.5</c:v>
                </c:pt>
                <c:pt idx="626">
                  <c:v>325</c:v>
                </c:pt>
                <c:pt idx="627">
                  <c:v>325.5</c:v>
                </c:pt>
                <c:pt idx="628">
                  <c:v>326</c:v>
                </c:pt>
                <c:pt idx="629">
                  <c:v>326.5</c:v>
                </c:pt>
                <c:pt idx="630">
                  <c:v>327</c:v>
                </c:pt>
                <c:pt idx="631">
                  <c:v>327.5</c:v>
                </c:pt>
                <c:pt idx="632">
                  <c:v>328</c:v>
                </c:pt>
                <c:pt idx="633">
                  <c:v>328.5</c:v>
                </c:pt>
                <c:pt idx="634">
                  <c:v>329</c:v>
                </c:pt>
                <c:pt idx="635">
                  <c:v>329.5</c:v>
                </c:pt>
                <c:pt idx="636">
                  <c:v>330</c:v>
                </c:pt>
                <c:pt idx="637">
                  <c:v>331</c:v>
                </c:pt>
                <c:pt idx="638">
                  <c:v>331.5</c:v>
                </c:pt>
                <c:pt idx="639">
                  <c:v>332</c:v>
                </c:pt>
                <c:pt idx="640">
                  <c:v>332.5</c:v>
                </c:pt>
                <c:pt idx="641">
                  <c:v>333</c:v>
                </c:pt>
                <c:pt idx="642">
                  <c:v>333.5</c:v>
                </c:pt>
                <c:pt idx="643">
                  <c:v>334</c:v>
                </c:pt>
                <c:pt idx="644">
                  <c:v>334.5</c:v>
                </c:pt>
                <c:pt idx="645">
                  <c:v>335</c:v>
                </c:pt>
                <c:pt idx="646">
                  <c:v>335.5</c:v>
                </c:pt>
                <c:pt idx="647">
                  <c:v>336</c:v>
                </c:pt>
                <c:pt idx="648">
                  <c:v>336.5</c:v>
                </c:pt>
                <c:pt idx="649">
                  <c:v>337</c:v>
                </c:pt>
                <c:pt idx="650">
                  <c:v>337.5</c:v>
                </c:pt>
                <c:pt idx="651">
                  <c:v>338</c:v>
                </c:pt>
                <c:pt idx="652">
                  <c:v>338.5</c:v>
                </c:pt>
                <c:pt idx="653">
                  <c:v>339</c:v>
                </c:pt>
                <c:pt idx="654">
                  <c:v>339.5</c:v>
                </c:pt>
                <c:pt idx="655">
                  <c:v>340</c:v>
                </c:pt>
                <c:pt idx="656">
                  <c:v>340.5</c:v>
                </c:pt>
                <c:pt idx="657">
                  <c:v>341</c:v>
                </c:pt>
                <c:pt idx="658">
                  <c:v>341.5</c:v>
                </c:pt>
                <c:pt idx="659">
                  <c:v>342</c:v>
                </c:pt>
                <c:pt idx="660">
                  <c:v>342.5</c:v>
                </c:pt>
                <c:pt idx="661">
                  <c:v>343</c:v>
                </c:pt>
                <c:pt idx="662">
                  <c:v>343.5</c:v>
                </c:pt>
                <c:pt idx="663">
                  <c:v>344</c:v>
                </c:pt>
                <c:pt idx="664">
                  <c:v>344.5</c:v>
                </c:pt>
                <c:pt idx="665">
                  <c:v>345</c:v>
                </c:pt>
                <c:pt idx="666">
                  <c:v>345.5</c:v>
                </c:pt>
                <c:pt idx="667">
                  <c:v>346</c:v>
                </c:pt>
                <c:pt idx="668">
                  <c:v>346.5</c:v>
                </c:pt>
                <c:pt idx="669">
                  <c:v>347</c:v>
                </c:pt>
                <c:pt idx="670">
                  <c:v>347.5</c:v>
                </c:pt>
                <c:pt idx="671">
                  <c:v>348</c:v>
                </c:pt>
                <c:pt idx="672">
                  <c:v>348.5</c:v>
                </c:pt>
                <c:pt idx="673">
                  <c:v>349</c:v>
                </c:pt>
                <c:pt idx="674">
                  <c:v>349.5</c:v>
                </c:pt>
                <c:pt idx="675">
                  <c:v>350</c:v>
                </c:pt>
                <c:pt idx="676">
                  <c:v>350.5</c:v>
                </c:pt>
                <c:pt idx="677">
                  <c:v>351</c:v>
                </c:pt>
                <c:pt idx="678">
                  <c:v>351.5</c:v>
                </c:pt>
                <c:pt idx="679">
                  <c:v>352</c:v>
                </c:pt>
                <c:pt idx="680">
                  <c:v>352.5</c:v>
                </c:pt>
                <c:pt idx="681">
                  <c:v>353</c:v>
                </c:pt>
                <c:pt idx="682">
                  <c:v>353.5</c:v>
                </c:pt>
                <c:pt idx="683">
                  <c:v>354</c:v>
                </c:pt>
                <c:pt idx="684">
                  <c:v>354.5</c:v>
                </c:pt>
                <c:pt idx="685">
                  <c:v>355</c:v>
                </c:pt>
                <c:pt idx="686">
                  <c:v>355.5</c:v>
                </c:pt>
                <c:pt idx="687">
                  <c:v>356</c:v>
                </c:pt>
                <c:pt idx="688">
                  <c:v>356.5</c:v>
                </c:pt>
                <c:pt idx="689">
                  <c:v>357</c:v>
                </c:pt>
                <c:pt idx="690">
                  <c:v>357.5</c:v>
                </c:pt>
                <c:pt idx="691">
                  <c:v>358</c:v>
                </c:pt>
                <c:pt idx="692">
                  <c:v>358.5</c:v>
                </c:pt>
                <c:pt idx="693">
                  <c:v>359</c:v>
                </c:pt>
                <c:pt idx="694">
                  <c:v>359.5</c:v>
                </c:pt>
                <c:pt idx="695">
                  <c:v>360</c:v>
                </c:pt>
                <c:pt idx="696">
                  <c:v>360.5</c:v>
                </c:pt>
                <c:pt idx="697">
                  <c:v>361</c:v>
                </c:pt>
                <c:pt idx="698">
                  <c:v>361.5</c:v>
                </c:pt>
                <c:pt idx="699">
                  <c:v>362</c:v>
                </c:pt>
                <c:pt idx="700">
                  <c:v>362.5</c:v>
                </c:pt>
                <c:pt idx="701">
                  <c:v>363</c:v>
                </c:pt>
                <c:pt idx="702">
                  <c:v>363.5</c:v>
                </c:pt>
                <c:pt idx="703">
                  <c:v>364</c:v>
                </c:pt>
                <c:pt idx="704">
                  <c:v>364.5</c:v>
                </c:pt>
                <c:pt idx="705">
                  <c:v>365</c:v>
                </c:pt>
                <c:pt idx="706">
                  <c:v>365.5</c:v>
                </c:pt>
              </c:numCache>
            </c:numRef>
          </c:xVal>
          <c:yVal>
            <c:numRef>
              <c:f>Cherbourg!$E$2:$E$1000</c:f>
              <c:numCache>
                <c:formatCode>General</c:formatCode>
                <c:ptCount val="999"/>
                <c:pt idx="11">
                  <c:v>125</c:v>
                </c:pt>
                <c:pt idx="67">
                  <c:v>125</c:v>
                </c:pt>
                <c:pt idx="123">
                  <c:v>125</c:v>
                </c:pt>
                <c:pt idx="181">
                  <c:v>125</c:v>
                </c:pt>
                <c:pt idx="237">
                  <c:v>125</c:v>
                </c:pt>
                <c:pt idx="295">
                  <c:v>125</c:v>
                </c:pt>
                <c:pt idx="351">
                  <c:v>125</c:v>
                </c:pt>
                <c:pt idx="409">
                  <c:v>125</c:v>
                </c:pt>
                <c:pt idx="467">
                  <c:v>125</c:v>
                </c:pt>
                <c:pt idx="525">
                  <c:v>125</c:v>
                </c:pt>
                <c:pt idx="581">
                  <c:v>125</c:v>
                </c:pt>
                <c:pt idx="639">
                  <c:v>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982-4A84-8253-84CFB9111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6945448"/>
        <c:axId val="1186953728"/>
      </c:scatterChart>
      <c:valAx>
        <c:axId val="1186945448"/>
        <c:scaling>
          <c:orientation val="minMax"/>
          <c:max val="36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cross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86953728"/>
        <c:crosses val="autoZero"/>
        <c:crossBetween val="midCat"/>
        <c:majorUnit val="90"/>
        <c:minorUnit val="30"/>
      </c:valAx>
      <c:valAx>
        <c:axId val="1186953728"/>
        <c:scaling>
          <c:orientation val="minMax"/>
          <c:max val="120"/>
          <c:min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869454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025371828521441E-2"/>
          <c:y val="0.30076443569553807"/>
          <c:w val="0.87130796150481193"/>
          <c:h val="0.6153546952464275"/>
        </c:manualLayout>
      </c:layout>
      <c:scatterChart>
        <c:scatterStyle val="lineMarker"/>
        <c:varyColors val="0"/>
        <c:ser>
          <c:idx val="3"/>
          <c:order val="0"/>
          <c:tx>
            <c:v>New Moon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Cherbourg!$C$2:$C$1000</c:f>
              <c:numCache>
                <c:formatCode>General</c:formatCode>
                <c:ptCount val="999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5</c:v>
                </c:pt>
                <c:pt idx="8">
                  <c:v>5.5</c:v>
                </c:pt>
                <c:pt idx="9">
                  <c:v>6</c:v>
                </c:pt>
                <c:pt idx="10">
                  <c:v>6.5</c:v>
                </c:pt>
                <c:pt idx="11">
                  <c:v>7</c:v>
                </c:pt>
                <c:pt idx="12">
                  <c:v>7.5</c:v>
                </c:pt>
                <c:pt idx="13">
                  <c:v>8</c:v>
                </c:pt>
                <c:pt idx="14">
                  <c:v>8.5</c:v>
                </c:pt>
                <c:pt idx="15">
                  <c:v>9</c:v>
                </c:pt>
                <c:pt idx="16">
                  <c:v>9.5</c:v>
                </c:pt>
                <c:pt idx="17">
                  <c:v>10</c:v>
                </c:pt>
                <c:pt idx="18">
                  <c:v>10.5</c:v>
                </c:pt>
                <c:pt idx="19">
                  <c:v>11</c:v>
                </c:pt>
                <c:pt idx="20">
                  <c:v>11.5</c:v>
                </c:pt>
                <c:pt idx="21">
                  <c:v>12</c:v>
                </c:pt>
                <c:pt idx="22">
                  <c:v>12.5</c:v>
                </c:pt>
                <c:pt idx="23">
                  <c:v>13</c:v>
                </c:pt>
                <c:pt idx="24">
                  <c:v>13.5</c:v>
                </c:pt>
                <c:pt idx="25">
                  <c:v>14</c:v>
                </c:pt>
                <c:pt idx="26">
                  <c:v>14.5</c:v>
                </c:pt>
                <c:pt idx="27">
                  <c:v>15</c:v>
                </c:pt>
                <c:pt idx="28">
                  <c:v>15.5</c:v>
                </c:pt>
                <c:pt idx="29">
                  <c:v>16</c:v>
                </c:pt>
                <c:pt idx="30">
                  <c:v>16.5</c:v>
                </c:pt>
                <c:pt idx="31">
                  <c:v>17</c:v>
                </c:pt>
                <c:pt idx="32">
                  <c:v>17.5</c:v>
                </c:pt>
                <c:pt idx="33">
                  <c:v>18</c:v>
                </c:pt>
                <c:pt idx="34">
                  <c:v>19</c:v>
                </c:pt>
                <c:pt idx="35">
                  <c:v>19.5</c:v>
                </c:pt>
                <c:pt idx="36">
                  <c:v>20</c:v>
                </c:pt>
                <c:pt idx="37">
                  <c:v>20.5</c:v>
                </c:pt>
                <c:pt idx="38">
                  <c:v>21</c:v>
                </c:pt>
                <c:pt idx="39">
                  <c:v>21.5</c:v>
                </c:pt>
                <c:pt idx="40">
                  <c:v>22</c:v>
                </c:pt>
                <c:pt idx="41">
                  <c:v>22.5</c:v>
                </c:pt>
                <c:pt idx="42">
                  <c:v>23</c:v>
                </c:pt>
                <c:pt idx="43">
                  <c:v>23.5</c:v>
                </c:pt>
                <c:pt idx="44">
                  <c:v>24</c:v>
                </c:pt>
                <c:pt idx="45">
                  <c:v>24.5</c:v>
                </c:pt>
                <c:pt idx="46">
                  <c:v>25</c:v>
                </c:pt>
                <c:pt idx="47">
                  <c:v>25.5</c:v>
                </c:pt>
                <c:pt idx="48">
                  <c:v>26</c:v>
                </c:pt>
                <c:pt idx="49">
                  <c:v>26.5</c:v>
                </c:pt>
                <c:pt idx="50">
                  <c:v>27</c:v>
                </c:pt>
                <c:pt idx="51">
                  <c:v>27.5</c:v>
                </c:pt>
                <c:pt idx="52">
                  <c:v>28</c:v>
                </c:pt>
                <c:pt idx="53">
                  <c:v>28.5</c:v>
                </c:pt>
                <c:pt idx="54">
                  <c:v>29</c:v>
                </c:pt>
                <c:pt idx="55">
                  <c:v>29.5</c:v>
                </c:pt>
                <c:pt idx="56">
                  <c:v>30</c:v>
                </c:pt>
                <c:pt idx="57">
                  <c:v>30.5</c:v>
                </c:pt>
                <c:pt idx="58">
                  <c:v>31</c:v>
                </c:pt>
                <c:pt idx="59">
                  <c:v>31.5</c:v>
                </c:pt>
                <c:pt idx="60">
                  <c:v>32</c:v>
                </c:pt>
                <c:pt idx="61">
                  <c:v>32.5</c:v>
                </c:pt>
                <c:pt idx="62">
                  <c:v>33</c:v>
                </c:pt>
                <c:pt idx="63">
                  <c:v>33.5</c:v>
                </c:pt>
                <c:pt idx="64">
                  <c:v>34</c:v>
                </c:pt>
                <c:pt idx="65">
                  <c:v>35</c:v>
                </c:pt>
                <c:pt idx="66">
                  <c:v>35.5</c:v>
                </c:pt>
                <c:pt idx="67">
                  <c:v>36</c:v>
                </c:pt>
                <c:pt idx="68">
                  <c:v>36.5</c:v>
                </c:pt>
                <c:pt idx="69">
                  <c:v>37</c:v>
                </c:pt>
                <c:pt idx="70">
                  <c:v>37.5</c:v>
                </c:pt>
                <c:pt idx="71">
                  <c:v>38</c:v>
                </c:pt>
                <c:pt idx="72">
                  <c:v>38.5</c:v>
                </c:pt>
                <c:pt idx="73">
                  <c:v>39</c:v>
                </c:pt>
                <c:pt idx="74">
                  <c:v>39.5</c:v>
                </c:pt>
                <c:pt idx="75">
                  <c:v>40</c:v>
                </c:pt>
                <c:pt idx="76">
                  <c:v>40.5</c:v>
                </c:pt>
                <c:pt idx="77">
                  <c:v>41</c:v>
                </c:pt>
                <c:pt idx="78">
                  <c:v>41.5</c:v>
                </c:pt>
                <c:pt idx="79">
                  <c:v>42</c:v>
                </c:pt>
                <c:pt idx="80">
                  <c:v>42.5</c:v>
                </c:pt>
                <c:pt idx="81">
                  <c:v>43</c:v>
                </c:pt>
                <c:pt idx="82">
                  <c:v>43.5</c:v>
                </c:pt>
                <c:pt idx="83">
                  <c:v>44</c:v>
                </c:pt>
                <c:pt idx="84">
                  <c:v>44.5</c:v>
                </c:pt>
                <c:pt idx="85">
                  <c:v>45</c:v>
                </c:pt>
                <c:pt idx="86">
                  <c:v>45.5</c:v>
                </c:pt>
                <c:pt idx="87">
                  <c:v>46</c:v>
                </c:pt>
                <c:pt idx="88">
                  <c:v>46.5</c:v>
                </c:pt>
                <c:pt idx="89">
                  <c:v>47</c:v>
                </c:pt>
                <c:pt idx="90">
                  <c:v>47.5</c:v>
                </c:pt>
                <c:pt idx="91">
                  <c:v>48</c:v>
                </c:pt>
                <c:pt idx="92">
                  <c:v>48.5</c:v>
                </c:pt>
                <c:pt idx="93">
                  <c:v>49</c:v>
                </c:pt>
                <c:pt idx="94">
                  <c:v>50</c:v>
                </c:pt>
                <c:pt idx="95">
                  <c:v>50.5</c:v>
                </c:pt>
                <c:pt idx="96">
                  <c:v>51</c:v>
                </c:pt>
                <c:pt idx="97">
                  <c:v>51.5</c:v>
                </c:pt>
                <c:pt idx="98">
                  <c:v>52</c:v>
                </c:pt>
                <c:pt idx="99">
                  <c:v>52.5</c:v>
                </c:pt>
                <c:pt idx="100">
                  <c:v>53</c:v>
                </c:pt>
                <c:pt idx="101">
                  <c:v>53.5</c:v>
                </c:pt>
                <c:pt idx="102">
                  <c:v>54</c:v>
                </c:pt>
                <c:pt idx="103">
                  <c:v>54.5</c:v>
                </c:pt>
                <c:pt idx="104">
                  <c:v>55</c:v>
                </c:pt>
                <c:pt idx="105">
                  <c:v>55.5</c:v>
                </c:pt>
                <c:pt idx="106">
                  <c:v>56</c:v>
                </c:pt>
                <c:pt idx="107">
                  <c:v>56.5</c:v>
                </c:pt>
                <c:pt idx="108">
                  <c:v>57</c:v>
                </c:pt>
                <c:pt idx="109">
                  <c:v>57.5</c:v>
                </c:pt>
                <c:pt idx="110">
                  <c:v>58</c:v>
                </c:pt>
                <c:pt idx="111">
                  <c:v>58.5</c:v>
                </c:pt>
                <c:pt idx="112">
                  <c:v>59</c:v>
                </c:pt>
                <c:pt idx="113">
                  <c:v>59.5</c:v>
                </c:pt>
                <c:pt idx="114">
                  <c:v>60</c:v>
                </c:pt>
                <c:pt idx="115">
                  <c:v>60.5</c:v>
                </c:pt>
                <c:pt idx="116">
                  <c:v>61</c:v>
                </c:pt>
                <c:pt idx="117">
                  <c:v>61.5</c:v>
                </c:pt>
                <c:pt idx="118">
                  <c:v>62</c:v>
                </c:pt>
                <c:pt idx="119">
                  <c:v>62.5</c:v>
                </c:pt>
                <c:pt idx="120">
                  <c:v>63</c:v>
                </c:pt>
                <c:pt idx="121">
                  <c:v>64</c:v>
                </c:pt>
                <c:pt idx="122">
                  <c:v>64.5</c:v>
                </c:pt>
                <c:pt idx="123">
                  <c:v>65</c:v>
                </c:pt>
                <c:pt idx="124">
                  <c:v>65.5</c:v>
                </c:pt>
                <c:pt idx="125">
                  <c:v>66</c:v>
                </c:pt>
                <c:pt idx="126">
                  <c:v>66.5</c:v>
                </c:pt>
                <c:pt idx="127">
                  <c:v>67</c:v>
                </c:pt>
                <c:pt idx="128">
                  <c:v>67.5</c:v>
                </c:pt>
                <c:pt idx="129">
                  <c:v>68</c:v>
                </c:pt>
                <c:pt idx="130">
                  <c:v>68.5</c:v>
                </c:pt>
                <c:pt idx="131">
                  <c:v>69</c:v>
                </c:pt>
                <c:pt idx="132">
                  <c:v>69.5</c:v>
                </c:pt>
                <c:pt idx="133">
                  <c:v>70</c:v>
                </c:pt>
                <c:pt idx="134">
                  <c:v>70.5</c:v>
                </c:pt>
                <c:pt idx="135">
                  <c:v>71</c:v>
                </c:pt>
                <c:pt idx="136">
                  <c:v>71.5</c:v>
                </c:pt>
                <c:pt idx="137">
                  <c:v>72</c:v>
                </c:pt>
                <c:pt idx="138">
                  <c:v>72.5</c:v>
                </c:pt>
                <c:pt idx="139">
                  <c:v>73</c:v>
                </c:pt>
                <c:pt idx="140">
                  <c:v>73.5</c:v>
                </c:pt>
                <c:pt idx="141">
                  <c:v>74</c:v>
                </c:pt>
                <c:pt idx="142">
                  <c:v>74.5</c:v>
                </c:pt>
                <c:pt idx="143">
                  <c:v>75</c:v>
                </c:pt>
                <c:pt idx="144">
                  <c:v>75.5</c:v>
                </c:pt>
                <c:pt idx="145">
                  <c:v>76</c:v>
                </c:pt>
                <c:pt idx="146">
                  <c:v>76.5</c:v>
                </c:pt>
                <c:pt idx="147">
                  <c:v>77</c:v>
                </c:pt>
                <c:pt idx="148">
                  <c:v>77.5</c:v>
                </c:pt>
                <c:pt idx="149">
                  <c:v>78</c:v>
                </c:pt>
                <c:pt idx="150">
                  <c:v>78.5</c:v>
                </c:pt>
                <c:pt idx="151">
                  <c:v>79</c:v>
                </c:pt>
                <c:pt idx="152">
                  <c:v>80</c:v>
                </c:pt>
                <c:pt idx="153">
                  <c:v>80.5</c:v>
                </c:pt>
                <c:pt idx="154">
                  <c:v>81</c:v>
                </c:pt>
                <c:pt idx="155">
                  <c:v>81.5</c:v>
                </c:pt>
                <c:pt idx="156">
                  <c:v>82</c:v>
                </c:pt>
                <c:pt idx="157">
                  <c:v>82.5</c:v>
                </c:pt>
                <c:pt idx="158">
                  <c:v>83</c:v>
                </c:pt>
                <c:pt idx="159">
                  <c:v>83.5</c:v>
                </c:pt>
                <c:pt idx="160">
                  <c:v>84</c:v>
                </c:pt>
                <c:pt idx="161">
                  <c:v>84.5</c:v>
                </c:pt>
                <c:pt idx="162">
                  <c:v>85</c:v>
                </c:pt>
                <c:pt idx="163">
                  <c:v>85.5</c:v>
                </c:pt>
                <c:pt idx="164">
                  <c:v>86</c:v>
                </c:pt>
                <c:pt idx="165">
                  <c:v>86.5</c:v>
                </c:pt>
                <c:pt idx="166">
                  <c:v>87</c:v>
                </c:pt>
                <c:pt idx="167">
                  <c:v>87.5</c:v>
                </c:pt>
                <c:pt idx="168">
                  <c:v>88</c:v>
                </c:pt>
                <c:pt idx="169">
                  <c:v>88.5</c:v>
                </c:pt>
                <c:pt idx="170">
                  <c:v>89</c:v>
                </c:pt>
                <c:pt idx="171">
                  <c:v>89.5</c:v>
                </c:pt>
                <c:pt idx="172">
                  <c:v>90</c:v>
                </c:pt>
                <c:pt idx="173">
                  <c:v>90.5</c:v>
                </c:pt>
                <c:pt idx="174">
                  <c:v>91</c:v>
                </c:pt>
                <c:pt idx="175">
                  <c:v>92</c:v>
                </c:pt>
                <c:pt idx="176">
                  <c:v>92.5</c:v>
                </c:pt>
                <c:pt idx="177">
                  <c:v>93</c:v>
                </c:pt>
                <c:pt idx="178">
                  <c:v>93.5</c:v>
                </c:pt>
                <c:pt idx="179">
                  <c:v>94</c:v>
                </c:pt>
                <c:pt idx="180">
                  <c:v>94.5</c:v>
                </c:pt>
                <c:pt idx="181">
                  <c:v>95</c:v>
                </c:pt>
                <c:pt idx="182">
                  <c:v>95.5</c:v>
                </c:pt>
                <c:pt idx="183">
                  <c:v>96</c:v>
                </c:pt>
                <c:pt idx="184">
                  <c:v>96.5</c:v>
                </c:pt>
                <c:pt idx="185">
                  <c:v>97</c:v>
                </c:pt>
                <c:pt idx="186">
                  <c:v>97.5</c:v>
                </c:pt>
                <c:pt idx="187">
                  <c:v>98</c:v>
                </c:pt>
                <c:pt idx="188">
                  <c:v>98.5</c:v>
                </c:pt>
                <c:pt idx="189">
                  <c:v>99</c:v>
                </c:pt>
                <c:pt idx="190">
                  <c:v>99.5</c:v>
                </c:pt>
                <c:pt idx="191">
                  <c:v>100</c:v>
                </c:pt>
                <c:pt idx="192">
                  <c:v>100.5</c:v>
                </c:pt>
                <c:pt idx="193">
                  <c:v>101</c:v>
                </c:pt>
                <c:pt idx="194">
                  <c:v>101.5</c:v>
                </c:pt>
                <c:pt idx="195">
                  <c:v>102</c:v>
                </c:pt>
                <c:pt idx="196">
                  <c:v>102.5</c:v>
                </c:pt>
                <c:pt idx="197">
                  <c:v>103</c:v>
                </c:pt>
                <c:pt idx="198">
                  <c:v>103.5</c:v>
                </c:pt>
                <c:pt idx="199">
                  <c:v>104</c:v>
                </c:pt>
                <c:pt idx="200">
                  <c:v>104.5</c:v>
                </c:pt>
                <c:pt idx="201">
                  <c:v>105</c:v>
                </c:pt>
                <c:pt idx="202">
                  <c:v>105.5</c:v>
                </c:pt>
                <c:pt idx="203">
                  <c:v>106</c:v>
                </c:pt>
                <c:pt idx="204">
                  <c:v>106.5</c:v>
                </c:pt>
                <c:pt idx="205">
                  <c:v>107</c:v>
                </c:pt>
                <c:pt idx="206">
                  <c:v>108</c:v>
                </c:pt>
                <c:pt idx="207">
                  <c:v>108.5</c:v>
                </c:pt>
                <c:pt idx="208">
                  <c:v>109</c:v>
                </c:pt>
                <c:pt idx="209">
                  <c:v>109.5</c:v>
                </c:pt>
                <c:pt idx="210">
                  <c:v>110</c:v>
                </c:pt>
                <c:pt idx="211">
                  <c:v>110.5</c:v>
                </c:pt>
                <c:pt idx="212">
                  <c:v>111</c:v>
                </c:pt>
                <c:pt idx="213">
                  <c:v>111.5</c:v>
                </c:pt>
                <c:pt idx="214">
                  <c:v>112</c:v>
                </c:pt>
                <c:pt idx="215">
                  <c:v>112.5</c:v>
                </c:pt>
                <c:pt idx="216">
                  <c:v>113</c:v>
                </c:pt>
                <c:pt idx="217">
                  <c:v>113.5</c:v>
                </c:pt>
                <c:pt idx="218">
                  <c:v>114</c:v>
                </c:pt>
                <c:pt idx="219">
                  <c:v>114.5</c:v>
                </c:pt>
                <c:pt idx="220">
                  <c:v>115</c:v>
                </c:pt>
                <c:pt idx="221">
                  <c:v>115.5</c:v>
                </c:pt>
                <c:pt idx="222">
                  <c:v>116</c:v>
                </c:pt>
                <c:pt idx="223">
                  <c:v>116.5</c:v>
                </c:pt>
                <c:pt idx="224">
                  <c:v>117</c:v>
                </c:pt>
                <c:pt idx="225">
                  <c:v>117.5</c:v>
                </c:pt>
                <c:pt idx="226">
                  <c:v>118</c:v>
                </c:pt>
                <c:pt idx="227">
                  <c:v>118.5</c:v>
                </c:pt>
                <c:pt idx="228">
                  <c:v>119</c:v>
                </c:pt>
                <c:pt idx="229">
                  <c:v>119.5</c:v>
                </c:pt>
                <c:pt idx="230">
                  <c:v>120</c:v>
                </c:pt>
                <c:pt idx="231">
                  <c:v>120.5</c:v>
                </c:pt>
                <c:pt idx="232">
                  <c:v>121</c:v>
                </c:pt>
                <c:pt idx="233">
                  <c:v>122</c:v>
                </c:pt>
                <c:pt idx="234">
                  <c:v>122.5</c:v>
                </c:pt>
                <c:pt idx="235">
                  <c:v>123</c:v>
                </c:pt>
                <c:pt idx="236">
                  <c:v>123.5</c:v>
                </c:pt>
                <c:pt idx="237">
                  <c:v>124</c:v>
                </c:pt>
                <c:pt idx="238">
                  <c:v>124.5</c:v>
                </c:pt>
                <c:pt idx="239">
                  <c:v>125</c:v>
                </c:pt>
                <c:pt idx="240">
                  <c:v>125.5</c:v>
                </c:pt>
                <c:pt idx="241">
                  <c:v>126</c:v>
                </c:pt>
                <c:pt idx="242">
                  <c:v>126.5</c:v>
                </c:pt>
                <c:pt idx="243">
                  <c:v>127</c:v>
                </c:pt>
                <c:pt idx="244">
                  <c:v>127.5</c:v>
                </c:pt>
                <c:pt idx="245">
                  <c:v>128</c:v>
                </c:pt>
                <c:pt idx="246">
                  <c:v>128.5</c:v>
                </c:pt>
                <c:pt idx="247">
                  <c:v>129</c:v>
                </c:pt>
                <c:pt idx="248">
                  <c:v>129.5</c:v>
                </c:pt>
                <c:pt idx="249">
                  <c:v>130</c:v>
                </c:pt>
                <c:pt idx="250">
                  <c:v>130.5</c:v>
                </c:pt>
                <c:pt idx="251">
                  <c:v>131</c:v>
                </c:pt>
                <c:pt idx="252">
                  <c:v>131.5</c:v>
                </c:pt>
                <c:pt idx="253">
                  <c:v>132</c:v>
                </c:pt>
                <c:pt idx="254">
                  <c:v>132.5</c:v>
                </c:pt>
                <c:pt idx="255">
                  <c:v>133</c:v>
                </c:pt>
                <c:pt idx="256">
                  <c:v>133.5</c:v>
                </c:pt>
                <c:pt idx="257">
                  <c:v>134</c:v>
                </c:pt>
                <c:pt idx="258">
                  <c:v>134.5</c:v>
                </c:pt>
                <c:pt idx="259">
                  <c:v>135</c:v>
                </c:pt>
                <c:pt idx="260">
                  <c:v>135.5</c:v>
                </c:pt>
                <c:pt idx="261">
                  <c:v>136</c:v>
                </c:pt>
                <c:pt idx="262">
                  <c:v>136.5</c:v>
                </c:pt>
                <c:pt idx="263">
                  <c:v>137</c:v>
                </c:pt>
                <c:pt idx="264">
                  <c:v>138</c:v>
                </c:pt>
                <c:pt idx="265">
                  <c:v>138.5</c:v>
                </c:pt>
                <c:pt idx="266">
                  <c:v>139</c:v>
                </c:pt>
                <c:pt idx="267">
                  <c:v>139.5</c:v>
                </c:pt>
                <c:pt idx="268">
                  <c:v>140</c:v>
                </c:pt>
                <c:pt idx="269">
                  <c:v>140.5</c:v>
                </c:pt>
                <c:pt idx="270">
                  <c:v>141</c:v>
                </c:pt>
                <c:pt idx="271">
                  <c:v>141.5</c:v>
                </c:pt>
                <c:pt idx="272">
                  <c:v>142</c:v>
                </c:pt>
                <c:pt idx="273">
                  <c:v>142.5</c:v>
                </c:pt>
                <c:pt idx="274">
                  <c:v>143</c:v>
                </c:pt>
                <c:pt idx="275">
                  <c:v>143.5</c:v>
                </c:pt>
                <c:pt idx="276">
                  <c:v>144</c:v>
                </c:pt>
                <c:pt idx="277">
                  <c:v>144.5</c:v>
                </c:pt>
                <c:pt idx="278">
                  <c:v>145</c:v>
                </c:pt>
                <c:pt idx="279">
                  <c:v>145.5</c:v>
                </c:pt>
                <c:pt idx="280">
                  <c:v>146</c:v>
                </c:pt>
                <c:pt idx="281">
                  <c:v>146.5</c:v>
                </c:pt>
                <c:pt idx="282">
                  <c:v>147</c:v>
                </c:pt>
                <c:pt idx="283">
                  <c:v>147.5</c:v>
                </c:pt>
                <c:pt idx="284">
                  <c:v>148</c:v>
                </c:pt>
                <c:pt idx="285">
                  <c:v>148.5</c:v>
                </c:pt>
                <c:pt idx="286">
                  <c:v>149</c:v>
                </c:pt>
                <c:pt idx="287">
                  <c:v>149.5</c:v>
                </c:pt>
                <c:pt idx="288">
                  <c:v>150</c:v>
                </c:pt>
                <c:pt idx="289">
                  <c:v>151</c:v>
                </c:pt>
                <c:pt idx="290">
                  <c:v>151.5</c:v>
                </c:pt>
                <c:pt idx="291">
                  <c:v>152</c:v>
                </c:pt>
                <c:pt idx="292">
                  <c:v>152.5</c:v>
                </c:pt>
                <c:pt idx="293">
                  <c:v>153</c:v>
                </c:pt>
                <c:pt idx="294">
                  <c:v>153.5</c:v>
                </c:pt>
                <c:pt idx="295">
                  <c:v>154</c:v>
                </c:pt>
                <c:pt idx="296">
                  <c:v>154.5</c:v>
                </c:pt>
                <c:pt idx="297">
                  <c:v>155</c:v>
                </c:pt>
                <c:pt idx="298">
                  <c:v>155.5</c:v>
                </c:pt>
                <c:pt idx="299">
                  <c:v>156</c:v>
                </c:pt>
                <c:pt idx="300">
                  <c:v>156.5</c:v>
                </c:pt>
                <c:pt idx="301">
                  <c:v>157</c:v>
                </c:pt>
                <c:pt idx="302">
                  <c:v>157.5</c:v>
                </c:pt>
                <c:pt idx="303">
                  <c:v>158</c:v>
                </c:pt>
                <c:pt idx="304">
                  <c:v>158.5</c:v>
                </c:pt>
                <c:pt idx="305">
                  <c:v>159</c:v>
                </c:pt>
                <c:pt idx="306">
                  <c:v>159.5</c:v>
                </c:pt>
                <c:pt idx="307">
                  <c:v>160</c:v>
                </c:pt>
                <c:pt idx="308">
                  <c:v>160.5</c:v>
                </c:pt>
                <c:pt idx="309">
                  <c:v>161</c:v>
                </c:pt>
                <c:pt idx="310">
                  <c:v>161.5</c:v>
                </c:pt>
                <c:pt idx="311">
                  <c:v>162</c:v>
                </c:pt>
                <c:pt idx="312">
                  <c:v>162.5</c:v>
                </c:pt>
                <c:pt idx="313">
                  <c:v>163</c:v>
                </c:pt>
                <c:pt idx="314">
                  <c:v>163.5</c:v>
                </c:pt>
                <c:pt idx="315">
                  <c:v>164</c:v>
                </c:pt>
                <c:pt idx="316">
                  <c:v>164.5</c:v>
                </c:pt>
                <c:pt idx="317">
                  <c:v>165</c:v>
                </c:pt>
                <c:pt idx="318">
                  <c:v>165.5</c:v>
                </c:pt>
                <c:pt idx="319">
                  <c:v>166</c:v>
                </c:pt>
                <c:pt idx="320">
                  <c:v>167</c:v>
                </c:pt>
                <c:pt idx="321">
                  <c:v>167.5</c:v>
                </c:pt>
                <c:pt idx="322">
                  <c:v>168</c:v>
                </c:pt>
                <c:pt idx="323">
                  <c:v>168.5</c:v>
                </c:pt>
                <c:pt idx="324">
                  <c:v>169</c:v>
                </c:pt>
                <c:pt idx="325">
                  <c:v>169.5</c:v>
                </c:pt>
                <c:pt idx="326">
                  <c:v>170</c:v>
                </c:pt>
                <c:pt idx="327">
                  <c:v>170.5</c:v>
                </c:pt>
                <c:pt idx="328">
                  <c:v>171</c:v>
                </c:pt>
                <c:pt idx="329">
                  <c:v>171.5</c:v>
                </c:pt>
                <c:pt idx="330">
                  <c:v>172</c:v>
                </c:pt>
                <c:pt idx="331">
                  <c:v>172.5</c:v>
                </c:pt>
                <c:pt idx="332">
                  <c:v>173</c:v>
                </c:pt>
                <c:pt idx="333">
                  <c:v>173.5</c:v>
                </c:pt>
                <c:pt idx="334">
                  <c:v>174</c:v>
                </c:pt>
                <c:pt idx="335">
                  <c:v>174.5</c:v>
                </c:pt>
                <c:pt idx="336">
                  <c:v>175</c:v>
                </c:pt>
                <c:pt idx="337">
                  <c:v>175.5</c:v>
                </c:pt>
                <c:pt idx="338">
                  <c:v>176</c:v>
                </c:pt>
                <c:pt idx="339">
                  <c:v>176.5</c:v>
                </c:pt>
                <c:pt idx="340">
                  <c:v>177</c:v>
                </c:pt>
                <c:pt idx="341">
                  <c:v>177.5</c:v>
                </c:pt>
                <c:pt idx="342">
                  <c:v>178</c:v>
                </c:pt>
                <c:pt idx="343">
                  <c:v>178.5</c:v>
                </c:pt>
                <c:pt idx="344">
                  <c:v>179</c:v>
                </c:pt>
                <c:pt idx="345">
                  <c:v>180</c:v>
                </c:pt>
                <c:pt idx="346">
                  <c:v>180.5</c:v>
                </c:pt>
                <c:pt idx="347">
                  <c:v>181</c:v>
                </c:pt>
                <c:pt idx="348">
                  <c:v>181.5</c:v>
                </c:pt>
                <c:pt idx="349">
                  <c:v>182</c:v>
                </c:pt>
                <c:pt idx="350">
                  <c:v>182.5</c:v>
                </c:pt>
                <c:pt idx="351">
                  <c:v>183</c:v>
                </c:pt>
                <c:pt idx="352">
                  <c:v>183.5</c:v>
                </c:pt>
                <c:pt idx="353">
                  <c:v>184</c:v>
                </c:pt>
                <c:pt idx="354">
                  <c:v>184.5</c:v>
                </c:pt>
                <c:pt idx="355">
                  <c:v>185</c:v>
                </c:pt>
                <c:pt idx="356">
                  <c:v>185.5</c:v>
                </c:pt>
                <c:pt idx="357">
                  <c:v>186</c:v>
                </c:pt>
                <c:pt idx="358">
                  <c:v>186.5</c:v>
                </c:pt>
                <c:pt idx="359">
                  <c:v>187</c:v>
                </c:pt>
                <c:pt idx="360">
                  <c:v>187.5</c:v>
                </c:pt>
                <c:pt idx="361">
                  <c:v>188</c:v>
                </c:pt>
                <c:pt idx="362">
                  <c:v>188.5</c:v>
                </c:pt>
                <c:pt idx="363">
                  <c:v>189</c:v>
                </c:pt>
                <c:pt idx="364">
                  <c:v>189.5</c:v>
                </c:pt>
                <c:pt idx="365">
                  <c:v>190</c:v>
                </c:pt>
                <c:pt idx="366">
                  <c:v>190.5</c:v>
                </c:pt>
                <c:pt idx="367">
                  <c:v>191</c:v>
                </c:pt>
                <c:pt idx="368">
                  <c:v>191.5</c:v>
                </c:pt>
                <c:pt idx="369">
                  <c:v>192</c:v>
                </c:pt>
                <c:pt idx="370">
                  <c:v>192.5</c:v>
                </c:pt>
                <c:pt idx="371">
                  <c:v>193</c:v>
                </c:pt>
                <c:pt idx="372">
                  <c:v>193.5</c:v>
                </c:pt>
                <c:pt idx="373">
                  <c:v>194</c:v>
                </c:pt>
                <c:pt idx="374">
                  <c:v>194.5</c:v>
                </c:pt>
                <c:pt idx="375">
                  <c:v>195</c:v>
                </c:pt>
                <c:pt idx="376">
                  <c:v>196</c:v>
                </c:pt>
                <c:pt idx="377">
                  <c:v>196.5</c:v>
                </c:pt>
                <c:pt idx="378">
                  <c:v>197</c:v>
                </c:pt>
                <c:pt idx="379">
                  <c:v>197.5</c:v>
                </c:pt>
                <c:pt idx="380">
                  <c:v>198</c:v>
                </c:pt>
                <c:pt idx="381">
                  <c:v>198.5</c:v>
                </c:pt>
                <c:pt idx="382">
                  <c:v>199</c:v>
                </c:pt>
                <c:pt idx="383">
                  <c:v>199.5</c:v>
                </c:pt>
                <c:pt idx="384">
                  <c:v>200</c:v>
                </c:pt>
                <c:pt idx="385">
                  <c:v>200.5</c:v>
                </c:pt>
                <c:pt idx="386">
                  <c:v>201</c:v>
                </c:pt>
                <c:pt idx="387">
                  <c:v>201.5</c:v>
                </c:pt>
                <c:pt idx="388">
                  <c:v>202</c:v>
                </c:pt>
                <c:pt idx="389">
                  <c:v>202.5</c:v>
                </c:pt>
                <c:pt idx="390">
                  <c:v>203</c:v>
                </c:pt>
                <c:pt idx="391">
                  <c:v>203.5</c:v>
                </c:pt>
                <c:pt idx="392">
                  <c:v>204</c:v>
                </c:pt>
                <c:pt idx="393">
                  <c:v>204.5</c:v>
                </c:pt>
                <c:pt idx="394">
                  <c:v>205</c:v>
                </c:pt>
                <c:pt idx="395">
                  <c:v>205.5</c:v>
                </c:pt>
                <c:pt idx="396">
                  <c:v>206</c:v>
                </c:pt>
                <c:pt idx="397">
                  <c:v>206.5</c:v>
                </c:pt>
                <c:pt idx="398">
                  <c:v>207</c:v>
                </c:pt>
                <c:pt idx="399">
                  <c:v>207.5</c:v>
                </c:pt>
                <c:pt idx="400">
                  <c:v>208</c:v>
                </c:pt>
                <c:pt idx="401">
                  <c:v>208.5</c:v>
                </c:pt>
                <c:pt idx="402">
                  <c:v>209</c:v>
                </c:pt>
                <c:pt idx="403">
                  <c:v>210</c:v>
                </c:pt>
                <c:pt idx="404">
                  <c:v>210.5</c:v>
                </c:pt>
                <c:pt idx="405">
                  <c:v>211</c:v>
                </c:pt>
                <c:pt idx="406">
                  <c:v>211.5</c:v>
                </c:pt>
                <c:pt idx="407">
                  <c:v>212</c:v>
                </c:pt>
                <c:pt idx="408">
                  <c:v>212.5</c:v>
                </c:pt>
                <c:pt idx="409">
                  <c:v>213</c:v>
                </c:pt>
                <c:pt idx="410">
                  <c:v>213.5</c:v>
                </c:pt>
                <c:pt idx="411">
                  <c:v>214</c:v>
                </c:pt>
                <c:pt idx="412">
                  <c:v>214.5</c:v>
                </c:pt>
                <c:pt idx="413">
                  <c:v>215</c:v>
                </c:pt>
                <c:pt idx="414">
                  <c:v>215.5</c:v>
                </c:pt>
                <c:pt idx="415">
                  <c:v>216</c:v>
                </c:pt>
                <c:pt idx="416">
                  <c:v>216.5</c:v>
                </c:pt>
                <c:pt idx="417">
                  <c:v>217</c:v>
                </c:pt>
                <c:pt idx="418">
                  <c:v>217.5</c:v>
                </c:pt>
                <c:pt idx="419">
                  <c:v>218</c:v>
                </c:pt>
                <c:pt idx="420">
                  <c:v>218.5</c:v>
                </c:pt>
                <c:pt idx="421">
                  <c:v>219</c:v>
                </c:pt>
                <c:pt idx="422">
                  <c:v>219.5</c:v>
                </c:pt>
                <c:pt idx="423">
                  <c:v>220</c:v>
                </c:pt>
                <c:pt idx="424">
                  <c:v>220.5</c:v>
                </c:pt>
                <c:pt idx="425">
                  <c:v>221</c:v>
                </c:pt>
                <c:pt idx="426">
                  <c:v>221.5</c:v>
                </c:pt>
                <c:pt idx="427">
                  <c:v>222</c:v>
                </c:pt>
                <c:pt idx="428">
                  <c:v>222.5</c:v>
                </c:pt>
                <c:pt idx="429">
                  <c:v>223</c:v>
                </c:pt>
                <c:pt idx="430">
                  <c:v>223.5</c:v>
                </c:pt>
                <c:pt idx="431">
                  <c:v>224</c:v>
                </c:pt>
                <c:pt idx="432">
                  <c:v>225</c:v>
                </c:pt>
                <c:pt idx="433">
                  <c:v>225.5</c:v>
                </c:pt>
                <c:pt idx="434">
                  <c:v>226</c:v>
                </c:pt>
                <c:pt idx="435">
                  <c:v>226.5</c:v>
                </c:pt>
                <c:pt idx="436">
                  <c:v>227</c:v>
                </c:pt>
                <c:pt idx="437">
                  <c:v>227.5</c:v>
                </c:pt>
                <c:pt idx="438">
                  <c:v>228</c:v>
                </c:pt>
                <c:pt idx="439">
                  <c:v>228.5</c:v>
                </c:pt>
                <c:pt idx="440">
                  <c:v>229</c:v>
                </c:pt>
                <c:pt idx="441">
                  <c:v>229.5</c:v>
                </c:pt>
                <c:pt idx="442">
                  <c:v>230</c:v>
                </c:pt>
                <c:pt idx="443">
                  <c:v>230.5</c:v>
                </c:pt>
                <c:pt idx="444">
                  <c:v>231</c:v>
                </c:pt>
                <c:pt idx="445">
                  <c:v>231.5</c:v>
                </c:pt>
                <c:pt idx="446">
                  <c:v>232</c:v>
                </c:pt>
                <c:pt idx="447">
                  <c:v>232.5</c:v>
                </c:pt>
                <c:pt idx="448">
                  <c:v>233</c:v>
                </c:pt>
                <c:pt idx="449">
                  <c:v>233.5</c:v>
                </c:pt>
                <c:pt idx="450">
                  <c:v>234</c:v>
                </c:pt>
                <c:pt idx="451">
                  <c:v>234.5</c:v>
                </c:pt>
                <c:pt idx="452">
                  <c:v>235</c:v>
                </c:pt>
                <c:pt idx="453">
                  <c:v>235.5</c:v>
                </c:pt>
                <c:pt idx="454">
                  <c:v>236</c:v>
                </c:pt>
                <c:pt idx="455">
                  <c:v>236.5</c:v>
                </c:pt>
                <c:pt idx="456">
                  <c:v>237</c:v>
                </c:pt>
                <c:pt idx="457">
                  <c:v>237.5</c:v>
                </c:pt>
                <c:pt idx="458">
                  <c:v>238</c:v>
                </c:pt>
                <c:pt idx="459">
                  <c:v>238.5</c:v>
                </c:pt>
                <c:pt idx="460">
                  <c:v>239</c:v>
                </c:pt>
                <c:pt idx="461">
                  <c:v>240</c:v>
                </c:pt>
                <c:pt idx="462">
                  <c:v>240.5</c:v>
                </c:pt>
                <c:pt idx="463">
                  <c:v>241</c:v>
                </c:pt>
                <c:pt idx="464">
                  <c:v>241.5</c:v>
                </c:pt>
                <c:pt idx="465">
                  <c:v>242</c:v>
                </c:pt>
                <c:pt idx="466">
                  <c:v>242.5</c:v>
                </c:pt>
                <c:pt idx="467">
                  <c:v>243</c:v>
                </c:pt>
                <c:pt idx="468">
                  <c:v>243.5</c:v>
                </c:pt>
                <c:pt idx="469">
                  <c:v>244</c:v>
                </c:pt>
                <c:pt idx="470">
                  <c:v>244.5</c:v>
                </c:pt>
                <c:pt idx="471">
                  <c:v>245</c:v>
                </c:pt>
                <c:pt idx="472">
                  <c:v>245.5</c:v>
                </c:pt>
                <c:pt idx="473">
                  <c:v>246</c:v>
                </c:pt>
                <c:pt idx="474">
                  <c:v>246.5</c:v>
                </c:pt>
                <c:pt idx="475">
                  <c:v>247</c:v>
                </c:pt>
                <c:pt idx="476">
                  <c:v>247.5</c:v>
                </c:pt>
                <c:pt idx="477">
                  <c:v>248</c:v>
                </c:pt>
                <c:pt idx="478">
                  <c:v>248.5</c:v>
                </c:pt>
                <c:pt idx="479">
                  <c:v>249</c:v>
                </c:pt>
                <c:pt idx="480">
                  <c:v>249.5</c:v>
                </c:pt>
                <c:pt idx="481">
                  <c:v>250</c:v>
                </c:pt>
                <c:pt idx="482">
                  <c:v>250.5</c:v>
                </c:pt>
                <c:pt idx="483">
                  <c:v>251</c:v>
                </c:pt>
                <c:pt idx="484">
                  <c:v>251.5</c:v>
                </c:pt>
                <c:pt idx="485">
                  <c:v>252</c:v>
                </c:pt>
                <c:pt idx="486">
                  <c:v>252.5</c:v>
                </c:pt>
                <c:pt idx="487">
                  <c:v>253</c:v>
                </c:pt>
                <c:pt idx="488">
                  <c:v>253.5</c:v>
                </c:pt>
                <c:pt idx="489">
                  <c:v>254</c:v>
                </c:pt>
                <c:pt idx="490">
                  <c:v>255</c:v>
                </c:pt>
                <c:pt idx="491">
                  <c:v>255.5</c:v>
                </c:pt>
                <c:pt idx="492">
                  <c:v>256</c:v>
                </c:pt>
                <c:pt idx="493">
                  <c:v>256.5</c:v>
                </c:pt>
                <c:pt idx="494">
                  <c:v>257</c:v>
                </c:pt>
                <c:pt idx="495">
                  <c:v>257.5</c:v>
                </c:pt>
                <c:pt idx="496">
                  <c:v>258</c:v>
                </c:pt>
                <c:pt idx="497">
                  <c:v>258.5</c:v>
                </c:pt>
                <c:pt idx="498">
                  <c:v>259</c:v>
                </c:pt>
                <c:pt idx="499">
                  <c:v>259.5</c:v>
                </c:pt>
                <c:pt idx="500">
                  <c:v>260</c:v>
                </c:pt>
                <c:pt idx="501">
                  <c:v>260.5</c:v>
                </c:pt>
                <c:pt idx="502">
                  <c:v>261</c:v>
                </c:pt>
                <c:pt idx="503">
                  <c:v>261.5</c:v>
                </c:pt>
                <c:pt idx="504">
                  <c:v>262</c:v>
                </c:pt>
                <c:pt idx="505">
                  <c:v>262.5</c:v>
                </c:pt>
                <c:pt idx="506">
                  <c:v>263</c:v>
                </c:pt>
                <c:pt idx="507">
                  <c:v>263.5</c:v>
                </c:pt>
                <c:pt idx="508">
                  <c:v>264</c:v>
                </c:pt>
                <c:pt idx="509">
                  <c:v>264.5</c:v>
                </c:pt>
                <c:pt idx="510">
                  <c:v>265</c:v>
                </c:pt>
                <c:pt idx="511">
                  <c:v>265.5</c:v>
                </c:pt>
                <c:pt idx="512">
                  <c:v>266</c:v>
                </c:pt>
                <c:pt idx="513">
                  <c:v>266.5</c:v>
                </c:pt>
                <c:pt idx="514">
                  <c:v>267</c:v>
                </c:pt>
                <c:pt idx="515">
                  <c:v>267.5</c:v>
                </c:pt>
                <c:pt idx="516">
                  <c:v>268</c:v>
                </c:pt>
                <c:pt idx="517">
                  <c:v>268.5</c:v>
                </c:pt>
                <c:pt idx="518">
                  <c:v>269</c:v>
                </c:pt>
                <c:pt idx="519">
                  <c:v>270</c:v>
                </c:pt>
                <c:pt idx="520">
                  <c:v>270.5</c:v>
                </c:pt>
                <c:pt idx="521">
                  <c:v>271</c:v>
                </c:pt>
                <c:pt idx="522">
                  <c:v>271.5</c:v>
                </c:pt>
                <c:pt idx="523">
                  <c:v>272</c:v>
                </c:pt>
                <c:pt idx="524">
                  <c:v>272.5</c:v>
                </c:pt>
                <c:pt idx="525">
                  <c:v>273</c:v>
                </c:pt>
                <c:pt idx="526">
                  <c:v>273.5</c:v>
                </c:pt>
                <c:pt idx="527">
                  <c:v>274</c:v>
                </c:pt>
                <c:pt idx="528">
                  <c:v>274.5</c:v>
                </c:pt>
                <c:pt idx="529">
                  <c:v>275</c:v>
                </c:pt>
                <c:pt idx="530">
                  <c:v>275.5</c:v>
                </c:pt>
                <c:pt idx="531">
                  <c:v>276</c:v>
                </c:pt>
                <c:pt idx="532">
                  <c:v>276.5</c:v>
                </c:pt>
                <c:pt idx="533">
                  <c:v>277</c:v>
                </c:pt>
                <c:pt idx="534">
                  <c:v>277.5</c:v>
                </c:pt>
                <c:pt idx="535">
                  <c:v>278</c:v>
                </c:pt>
                <c:pt idx="536">
                  <c:v>278.5</c:v>
                </c:pt>
                <c:pt idx="537">
                  <c:v>279</c:v>
                </c:pt>
                <c:pt idx="538">
                  <c:v>279.5</c:v>
                </c:pt>
                <c:pt idx="539">
                  <c:v>280</c:v>
                </c:pt>
                <c:pt idx="540">
                  <c:v>280.5</c:v>
                </c:pt>
                <c:pt idx="541">
                  <c:v>281</c:v>
                </c:pt>
                <c:pt idx="542">
                  <c:v>281.5</c:v>
                </c:pt>
                <c:pt idx="543">
                  <c:v>282</c:v>
                </c:pt>
                <c:pt idx="544">
                  <c:v>282.5</c:v>
                </c:pt>
                <c:pt idx="545">
                  <c:v>283</c:v>
                </c:pt>
                <c:pt idx="546">
                  <c:v>284</c:v>
                </c:pt>
                <c:pt idx="547">
                  <c:v>284.5</c:v>
                </c:pt>
                <c:pt idx="548">
                  <c:v>285</c:v>
                </c:pt>
                <c:pt idx="549">
                  <c:v>285.5</c:v>
                </c:pt>
                <c:pt idx="550">
                  <c:v>286</c:v>
                </c:pt>
                <c:pt idx="551">
                  <c:v>286.5</c:v>
                </c:pt>
                <c:pt idx="552">
                  <c:v>287</c:v>
                </c:pt>
                <c:pt idx="553">
                  <c:v>287.5</c:v>
                </c:pt>
                <c:pt idx="554">
                  <c:v>288</c:v>
                </c:pt>
                <c:pt idx="555">
                  <c:v>288.5</c:v>
                </c:pt>
                <c:pt idx="556">
                  <c:v>289</c:v>
                </c:pt>
                <c:pt idx="557">
                  <c:v>289.5</c:v>
                </c:pt>
                <c:pt idx="558">
                  <c:v>290</c:v>
                </c:pt>
                <c:pt idx="559">
                  <c:v>290.5</c:v>
                </c:pt>
                <c:pt idx="560">
                  <c:v>291</c:v>
                </c:pt>
                <c:pt idx="561">
                  <c:v>291.5</c:v>
                </c:pt>
                <c:pt idx="562">
                  <c:v>292</c:v>
                </c:pt>
                <c:pt idx="563">
                  <c:v>292.5</c:v>
                </c:pt>
                <c:pt idx="564">
                  <c:v>293</c:v>
                </c:pt>
                <c:pt idx="565">
                  <c:v>293.5</c:v>
                </c:pt>
                <c:pt idx="566">
                  <c:v>294</c:v>
                </c:pt>
                <c:pt idx="567">
                  <c:v>294.5</c:v>
                </c:pt>
                <c:pt idx="568">
                  <c:v>295</c:v>
                </c:pt>
                <c:pt idx="569">
                  <c:v>295.5</c:v>
                </c:pt>
                <c:pt idx="570">
                  <c:v>296</c:v>
                </c:pt>
                <c:pt idx="571">
                  <c:v>296.5</c:v>
                </c:pt>
                <c:pt idx="572">
                  <c:v>297</c:v>
                </c:pt>
                <c:pt idx="573">
                  <c:v>297.5</c:v>
                </c:pt>
                <c:pt idx="574">
                  <c:v>298</c:v>
                </c:pt>
                <c:pt idx="575">
                  <c:v>298.5</c:v>
                </c:pt>
                <c:pt idx="576">
                  <c:v>299</c:v>
                </c:pt>
                <c:pt idx="577">
                  <c:v>299.5</c:v>
                </c:pt>
                <c:pt idx="578">
                  <c:v>300</c:v>
                </c:pt>
                <c:pt idx="579">
                  <c:v>300.5</c:v>
                </c:pt>
                <c:pt idx="580">
                  <c:v>301</c:v>
                </c:pt>
                <c:pt idx="581">
                  <c:v>302</c:v>
                </c:pt>
                <c:pt idx="582">
                  <c:v>302.5</c:v>
                </c:pt>
                <c:pt idx="583">
                  <c:v>303</c:v>
                </c:pt>
                <c:pt idx="584">
                  <c:v>303.5</c:v>
                </c:pt>
                <c:pt idx="585">
                  <c:v>304</c:v>
                </c:pt>
                <c:pt idx="586">
                  <c:v>304.5</c:v>
                </c:pt>
                <c:pt idx="587">
                  <c:v>305</c:v>
                </c:pt>
                <c:pt idx="588">
                  <c:v>305.5</c:v>
                </c:pt>
                <c:pt idx="589">
                  <c:v>306</c:v>
                </c:pt>
                <c:pt idx="590">
                  <c:v>306.5</c:v>
                </c:pt>
                <c:pt idx="591">
                  <c:v>307</c:v>
                </c:pt>
                <c:pt idx="592">
                  <c:v>307.5</c:v>
                </c:pt>
                <c:pt idx="593">
                  <c:v>308</c:v>
                </c:pt>
                <c:pt idx="594">
                  <c:v>308.5</c:v>
                </c:pt>
                <c:pt idx="595">
                  <c:v>309</c:v>
                </c:pt>
                <c:pt idx="596">
                  <c:v>309.5</c:v>
                </c:pt>
                <c:pt idx="597">
                  <c:v>310</c:v>
                </c:pt>
                <c:pt idx="598">
                  <c:v>310.5</c:v>
                </c:pt>
                <c:pt idx="599">
                  <c:v>311</c:v>
                </c:pt>
                <c:pt idx="600">
                  <c:v>311.5</c:v>
                </c:pt>
                <c:pt idx="601">
                  <c:v>312</c:v>
                </c:pt>
                <c:pt idx="602">
                  <c:v>312.5</c:v>
                </c:pt>
                <c:pt idx="603">
                  <c:v>313</c:v>
                </c:pt>
                <c:pt idx="604">
                  <c:v>313.5</c:v>
                </c:pt>
                <c:pt idx="605">
                  <c:v>314</c:v>
                </c:pt>
                <c:pt idx="606">
                  <c:v>315</c:v>
                </c:pt>
                <c:pt idx="607">
                  <c:v>315.5</c:v>
                </c:pt>
                <c:pt idx="608">
                  <c:v>316</c:v>
                </c:pt>
                <c:pt idx="609">
                  <c:v>316.5</c:v>
                </c:pt>
                <c:pt idx="610">
                  <c:v>317</c:v>
                </c:pt>
                <c:pt idx="611">
                  <c:v>317.5</c:v>
                </c:pt>
                <c:pt idx="612">
                  <c:v>318</c:v>
                </c:pt>
                <c:pt idx="613">
                  <c:v>318.5</c:v>
                </c:pt>
                <c:pt idx="614">
                  <c:v>319</c:v>
                </c:pt>
                <c:pt idx="615">
                  <c:v>319.5</c:v>
                </c:pt>
                <c:pt idx="616">
                  <c:v>320</c:v>
                </c:pt>
                <c:pt idx="617">
                  <c:v>320.5</c:v>
                </c:pt>
                <c:pt idx="618">
                  <c:v>321</c:v>
                </c:pt>
                <c:pt idx="619">
                  <c:v>321.5</c:v>
                </c:pt>
                <c:pt idx="620">
                  <c:v>322</c:v>
                </c:pt>
                <c:pt idx="621">
                  <c:v>322.5</c:v>
                </c:pt>
                <c:pt idx="622">
                  <c:v>323</c:v>
                </c:pt>
                <c:pt idx="623">
                  <c:v>323.5</c:v>
                </c:pt>
                <c:pt idx="624">
                  <c:v>324</c:v>
                </c:pt>
                <c:pt idx="625">
                  <c:v>324.5</c:v>
                </c:pt>
                <c:pt idx="626">
                  <c:v>325</c:v>
                </c:pt>
                <c:pt idx="627">
                  <c:v>325.5</c:v>
                </c:pt>
                <c:pt idx="628">
                  <c:v>326</c:v>
                </c:pt>
                <c:pt idx="629">
                  <c:v>326.5</c:v>
                </c:pt>
                <c:pt idx="630">
                  <c:v>327</c:v>
                </c:pt>
                <c:pt idx="631">
                  <c:v>327.5</c:v>
                </c:pt>
                <c:pt idx="632">
                  <c:v>328</c:v>
                </c:pt>
                <c:pt idx="633">
                  <c:v>328.5</c:v>
                </c:pt>
                <c:pt idx="634">
                  <c:v>329</c:v>
                </c:pt>
                <c:pt idx="635">
                  <c:v>329.5</c:v>
                </c:pt>
                <c:pt idx="636">
                  <c:v>330</c:v>
                </c:pt>
                <c:pt idx="637">
                  <c:v>331</c:v>
                </c:pt>
                <c:pt idx="638">
                  <c:v>331.5</c:v>
                </c:pt>
                <c:pt idx="639">
                  <c:v>332</c:v>
                </c:pt>
                <c:pt idx="640">
                  <c:v>332.5</c:v>
                </c:pt>
                <c:pt idx="641">
                  <c:v>333</c:v>
                </c:pt>
                <c:pt idx="642">
                  <c:v>333.5</c:v>
                </c:pt>
                <c:pt idx="643">
                  <c:v>334</c:v>
                </c:pt>
                <c:pt idx="644">
                  <c:v>334.5</c:v>
                </c:pt>
                <c:pt idx="645">
                  <c:v>335</c:v>
                </c:pt>
                <c:pt idx="646">
                  <c:v>335.5</c:v>
                </c:pt>
                <c:pt idx="647">
                  <c:v>336</c:v>
                </c:pt>
                <c:pt idx="648">
                  <c:v>336.5</c:v>
                </c:pt>
                <c:pt idx="649">
                  <c:v>337</c:v>
                </c:pt>
                <c:pt idx="650">
                  <c:v>337.5</c:v>
                </c:pt>
                <c:pt idx="651">
                  <c:v>338</c:v>
                </c:pt>
                <c:pt idx="652">
                  <c:v>338.5</c:v>
                </c:pt>
                <c:pt idx="653">
                  <c:v>339</c:v>
                </c:pt>
                <c:pt idx="654">
                  <c:v>339.5</c:v>
                </c:pt>
                <c:pt idx="655">
                  <c:v>340</c:v>
                </c:pt>
                <c:pt idx="656">
                  <c:v>340.5</c:v>
                </c:pt>
                <c:pt idx="657">
                  <c:v>341</c:v>
                </c:pt>
                <c:pt idx="658">
                  <c:v>341.5</c:v>
                </c:pt>
                <c:pt idx="659">
                  <c:v>342</c:v>
                </c:pt>
                <c:pt idx="660">
                  <c:v>342.5</c:v>
                </c:pt>
                <c:pt idx="661">
                  <c:v>343</c:v>
                </c:pt>
                <c:pt idx="662">
                  <c:v>343.5</c:v>
                </c:pt>
                <c:pt idx="663">
                  <c:v>344</c:v>
                </c:pt>
                <c:pt idx="664">
                  <c:v>344.5</c:v>
                </c:pt>
                <c:pt idx="665">
                  <c:v>345</c:v>
                </c:pt>
                <c:pt idx="666">
                  <c:v>345.5</c:v>
                </c:pt>
                <c:pt idx="667">
                  <c:v>346</c:v>
                </c:pt>
                <c:pt idx="668">
                  <c:v>346.5</c:v>
                </c:pt>
                <c:pt idx="669">
                  <c:v>347</c:v>
                </c:pt>
                <c:pt idx="670">
                  <c:v>347.5</c:v>
                </c:pt>
                <c:pt idx="671">
                  <c:v>348</c:v>
                </c:pt>
                <c:pt idx="672">
                  <c:v>348.5</c:v>
                </c:pt>
                <c:pt idx="673">
                  <c:v>349</c:v>
                </c:pt>
                <c:pt idx="674">
                  <c:v>349.5</c:v>
                </c:pt>
                <c:pt idx="675">
                  <c:v>350</c:v>
                </c:pt>
                <c:pt idx="676">
                  <c:v>350.5</c:v>
                </c:pt>
                <c:pt idx="677">
                  <c:v>351</c:v>
                </c:pt>
                <c:pt idx="678">
                  <c:v>351.5</c:v>
                </c:pt>
                <c:pt idx="679">
                  <c:v>352</c:v>
                </c:pt>
                <c:pt idx="680">
                  <c:v>352.5</c:v>
                </c:pt>
                <c:pt idx="681">
                  <c:v>353</c:v>
                </c:pt>
                <c:pt idx="682">
                  <c:v>353.5</c:v>
                </c:pt>
                <c:pt idx="683">
                  <c:v>354</c:v>
                </c:pt>
                <c:pt idx="684">
                  <c:v>354.5</c:v>
                </c:pt>
                <c:pt idx="685">
                  <c:v>355</c:v>
                </c:pt>
                <c:pt idx="686">
                  <c:v>355.5</c:v>
                </c:pt>
                <c:pt idx="687">
                  <c:v>356</c:v>
                </c:pt>
                <c:pt idx="688">
                  <c:v>356.5</c:v>
                </c:pt>
                <c:pt idx="689">
                  <c:v>357</c:v>
                </c:pt>
                <c:pt idx="690">
                  <c:v>357.5</c:v>
                </c:pt>
                <c:pt idx="691">
                  <c:v>358</c:v>
                </c:pt>
                <c:pt idx="692">
                  <c:v>358.5</c:v>
                </c:pt>
                <c:pt idx="693">
                  <c:v>359</c:v>
                </c:pt>
                <c:pt idx="694">
                  <c:v>359.5</c:v>
                </c:pt>
                <c:pt idx="695">
                  <c:v>360</c:v>
                </c:pt>
                <c:pt idx="696">
                  <c:v>360.5</c:v>
                </c:pt>
                <c:pt idx="697">
                  <c:v>361</c:v>
                </c:pt>
                <c:pt idx="698">
                  <c:v>361.5</c:v>
                </c:pt>
                <c:pt idx="699">
                  <c:v>362</c:v>
                </c:pt>
                <c:pt idx="700">
                  <c:v>362.5</c:v>
                </c:pt>
                <c:pt idx="701">
                  <c:v>363</c:v>
                </c:pt>
                <c:pt idx="702">
                  <c:v>363.5</c:v>
                </c:pt>
                <c:pt idx="703">
                  <c:v>364</c:v>
                </c:pt>
                <c:pt idx="704">
                  <c:v>364.5</c:v>
                </c:pt>
                <c:pt idx="705">
                  <c:v>365</c:v>
                </c:pt>
                <c:pt idx="706">
                  <c:v>365.5</c:v>
                </c:pt>
              </c:numCache>
            </c:numRef>
          </c:xVal>
          <c:yVal>
            <c:numRef>
              <c:f>Cherbourg!$H$2:$H$1000</c:f>
              <c:numCache>
                <c:formatCode>General</c:formatCode>
                <c:ptCount val="999"/>
                <c:pt idx="54">
                  <c:v>120</c:v>
                </c:pt>
                <c:pt idx="112">
                  <c:v>120</c:v>
                </c:pt>
                <c:pt idx="168">
                  <c:v>120</c:v>
                </c:pt>
                <c:pt idx="224">
                  <c:v>120</c:v>
                </c:pt>
                <c:pt idx="282">
                  <c:v>120</c:v>
                </c:pt>
                <c:pt idx="338">
                  <c:v>120</c:v>
                </c:pt>
                <c:pt idx="394">
                  <c:v>120</c:v>
                </c:pt>
                <c:pt idx="452">
                  <c:v>120</c:v>
                </c:pt>
                <c:pt idx="508">
                  <c:v>120</c:v>
                </c:pt>
                <c:pt idx="566">
                  <c:v>120</c:v>
                </c:pt>
                <c:pt idx="624">
                  <c:v>120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02-49C5-B770-719DB44552F2}"/>
            </c:ext>
          </c:extLst>
        </c:ser>
        <c:ser>
          <c:idx val="0"/>
          <c:order val="1"/>
          <c:tx>
            <c:v>First Quarter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Cherbourg!$C$2:$C$1650</c:f>
              <c:numCache>
                <c:formatCode>General</c:formatCode>
                <c:ptCount val="1649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5</c:v>
                </c:pt>
                <c:pt idx="8">
                  <c:v>5.5</c:v>
                </c:pt>
                <c:pt idx="9">
                  <c:v>6</c:v>
                </c:pt>
                <c:pt idx="10">
                  <c:v>6.5</c:v>
                </c:pt>
                <c:pt idx="11">
                  <c:v>7</c:v>
                </c:pt>
                <c:pt idx="12">
                  <c:v>7.5</c:v>
                </c:pt>
                <c:pt idx="13">
                  <c:v>8</c:v>
                </c:pt>
                <c:pt idx="14">
                  <c:v>8.5</c:v>
                </c:pt>
                <c:pt idx="15">
                  <c:v>9</c:v>
                </c:pt>
                <c:pt idx="16">
                  <c:v>9.5</c:v>
                </c:pt>
                <c:pt idx="17">
                  <c:v>10</c:v>
                </c:pt>
                <c:pt idx="18">
                  <c:v>10.5</c:v>
                </c:pt>
                <c:pt idx="19">
                  <c:v>11</c:v>
                </c:pt>
                <c:pt idx="20">
                  <c:v>11.5</c:v>
                </c:pt>
                <c:pt idx="21">
                  <c:v>12</c:v>
                </c:pt>
                <c:pt idx="22">
                  <c:v>12.5</c:v>
                </c:pt>
                <c:pt idx="23">
                  <c:v>13</c:v>
                </c:pt>
                <c:pt idx="24">
                  <c:v>13.5</c:v>
                </c:pt>
                <c:pt idx="25">
                  <c:v>14</c:v>
                </c:pt>
                <c:pt idx="26">
                  <c:v>14.5</c:v>
                </c:pt>
                <c:pt idx="27">
                  <c:v>15</c:v>
                </c:pt>
                <c:pt idx="28">
                  <c:v>15.5</c:v>
                </c:pt>
                <c:pt idx="29">
                  <c:v>16</c:v>
                </c:pt>
                <c:pt idx="30">
                  <c:v>16.5</c:v>
                </c:pt>
                <c:pt idx="31">
                  <c:v>17</c:v>
                </c:pt>
                <c:pt idx="32">
                  <c:v>17.5</c:v>
                </c:pt>
                <c:pt idx="33">
                  <c:v>18</c:v>
                </c:pt>
                <c:pt idx="34">
                  <c:v>19</c:v>
                </c:pt>
                <c:pt idx="35">
                  <c:v>19.5</c:v>
                </c:pt>
                <c:pt idx="36">
                  <c:v>20</c:v>
                </c:pt>
                <c:pt idx="37">
                  <c:v>20.5</c:v>
                </c:pt>
                <c:pt idx="38">
                  <c:v>21</c:v>
                </c:pt>
                <c:pt idx="39">
                  <c:v>21.5</c:v>
                </c:pt>
                <c:pt idx="40">
                  <c:v>22</c:v>
                </c:pt>
                <c:pt idx="41">
                  <c:v>22.5</c:v>
                </c:pt>
                <c:pt idx="42">
                  <c:v>23</c:v>
                </c:pt>
                <c:pt idx="43">
                  <c:v>23.5</c:v>
                </c:pt>
                <c:pt idx="44">
                  <c:v>24</c:v>
                </c:pt>
                <c:pt idx="45">
                  <c:v>24.5</c:v>
                </c:pt>
                <c:pt idx="46">
                  <c:v>25</c:v>
                </c:pt>
                <c:pt idx="47">
                  <c:v>25.5</c:v>
                </c:pt>
                <c:pt idx="48">
                  <c:v>26</c:v>
                </c:pt>
                <c:pt idx="49">
                  <c:v>26.5</c:v>
                </c:pt>
                <c:pt idx="50">
                  <c:v>27</c:v>
                </c:pt>
                <c:pt idx="51">
                  <c:v>27.5</c:v>
                </c:pt>
                <c:pt idx="52">
                  <c:v>28</c:v>
                </c:pt>
                <c:pt idx="53">
                  <c:v>28.5</c:v>
                </c:pt>
                <c:pt idx="54">
                  <c:v>29</c:v>
                </c:pt>
                <c:pt idx="55">
                  <c:v>29.5</c:v>
                </c:pt>
                <c:pt idx="56">
                  <c:v>30</c:v>
                </c:pt>
                <c:pt idx="57">
                  <c:v>30.5</c:v>
                </c:pt>
                <c:pt idx="58">
                  <c:v>31</c:v>
                </c:pt>
                <c:pt idx="59">
                  <c:v>31.5</c:v>
                </c:pt>
                <c:pt idx="60">
                  <c:v>32</c:v>
                </c:pt>
                <c:pt idx="61">
                  <c:v>32.5</c:v>
                </c:pt>
                <c:pt idx="62">
                  <c:v>33</c:v>
                </c:pt>
                <c:pt idx="63">
                  <c:v>33.5</c:v>
                </c:pt>
                <c:pt idx="64">
                  <c:v>34</c:v>
                </c:pt>
                <c:pt idx="65">
                  <c:v>35</c:v>
                </c:pt>
                <c:pt idx="66">
                  <c:v>35.5</c:v>
                </c:pt>
                <c:pt idx="67">
                  <c:v>36</c:v>
                </c:pt>
                <c:pt idx="68">
                  <c:v>36.5</c:v>
                </c:pt>
                <c:pt idx="69">
                  <c:v>37</c:v>
                </c:pt>
                <c:pt idx="70">
                  <c:v>37.5</c:v>
                </c:pt>
                <c:pt idx="71">
                  <c:v>38</c:v>
                </c:pt>
                <c:pt idx="72">
                  <c:v>38.5</c:v>
                </c:pt>
                <c:pt idx="73">
                  <c:v>39</c:v>
                </c:pt>
                <c:pt idx="74">
                  <c:v>39.5</c:v>
                </c:pt>
                <c:pt idx="75">
                  <c:v>40</c:v>
                </c:pt>
                <c:pt idx="76">
                  <c:v>40.5</c:v>
                </c:pt>
                <c:pt idx="77">
                  <c:v>41</c:v>
                </c:pt>
                <c:pt idx="78">
                  <c:v>41.5</c:v>
                </c:pt>
                <c:pt idx="79">
                  <c:v>42</c:v>
                </c:pt>
                <c:pt idx="80">
                  <c:v>42.5</c:v>
                </c:pt>
                <c:pt idx="81">
                  <c:v>43</c:v>
                </c:pt>
                <c:pt idx="82">
                  <c:v>43.5</c:v>
                </c:pt>
                <c:pt idx="83">
                  <c:v>44</c:v>
                </c:pt>
                <c:pt idx="84">
                  <c:v>44.5</c:v>
                </c:pt>
                <c:pt idx="85">
                  <c:v>45</c:v>
                </c:pt>
                <c:pt idx="86">
                  <c:v>45.5</c:v>
                </c:pt>
                <c:pt idx="87">
                  <c:v>46</c:v>
                </c:pt>
                <c:pt idx="88">
                  <c:v>46.5</c:v>
                </c:pt>
                <c:pt idx="89">
                  <c:v>47</c:v>
                </c:pt>
                <c:pt idx="90">
                  <c:v>47.5</c:v>
                </c:pt>
                <c:pt idx="91">
                  <c:v>48</c:v>
                </c:pt>
                <c:pt idx="92">
                  <c:v>48.5</c:v>
                </c:pt>
                <c:pt idx="93">
                  <c:v>49</c:v>
                </c:pt>
                <c:pt idx="94">
                  <c:v>50</c:v>
                </c:pt>
                <c:pt idx="95">
                  <c:v>50.5</c:v>
                </c:pt>
                <c:pt idx="96">
                  <c:v>51</c:v>
                </c:pt>
                <c:pt idx="97">
                  <c:v>51.5</c:v>
                </c:pt>
                <c:pt idx="98">
                  <c:v>52</c:v>
                </c:pt>
                <c:pt idx="99">
                  <c:v>52.5</c:v>
                </c:pt>
                <c:pt idx="100">
                  <c:v>53</c:v>
                </c:pt>
                <c:pt idx="101">
                  <c:v>53.5</c:v>
                </c:pt>
                <c:pt idx="102">
                  <c:v>54</c:v>
                </c:pt>
                <c:pt idx="103">
                  <c:v>54.5</c:v>
                </c:pt>
                <c:pt idx="104">
                  <c:v>55</c:v>
                </c:pt>
                <c:pt idx="105">
                  <c:v>55.5</c:v>
                </c:pt>
                <c:pt idx="106">
                  <c:v>56</c:v>
                </c:pt>
                <c:pt idx="107">
                  <c:v>56.5</c:v>
                </c:pt>
                <c:pt idx="108">
                  <c:v>57</c:v>
                </c:pt>
                <c:pt idx="109">
                  <c:v>57.5</c:v>
                </c:pt>
                <c:pt idx="110">
                  <c:v>58</c:v>
                </c:pt>
                <c:pt idx="111">
                  <c:v>58.5</c:v>
                </c:pt>
                <c:pt idx="112">
                  <c:v>59</c:v>
                </c:pt>
                <c:pt idx="113">
                  <c:v>59.5</c:v>
                </c:pt>
                <c:pt idx="114">
                  <c:v>60</c:v>
                </c:pt>
                <c:pt idx="115">
                  <c:v>60.5</c:v>
                </c:pt>
                <c:pt idx="116">
                  <c:v>61</c:v>
                </c:pt>
                <c:pt idx="117">
                  <c:v>61.5</c:v>
                </c:pt>
                <c:pt idx="118">
                  <c:v>62</c:v>
                </c:pt>
                <c:pt idx="119">
                  <c:v>62.5</c:v>
                </c:pt>
                <c:pt idx="120">
                  <c:v>63</c:v>
                </c:pt>
                <c:pt idx="121">
                  <c:v>64</c:v>
                </c:pt>
                <c:pt idx="122">
                  <c:v>64.5</c:v>
                </c:pt>
                <c:pt idx="123">
                  <c:v>65</c:v>
                </c:pt>
                <c:pt idx="124">
                  <c:v>65.5</c:v>
                </c:pt>
                <c:pt idx="125">
                  <c:v>66</c:v>
                </c:pt>
                <c:pt idx="126">
                  <c:v>66.5</c:v>
                </c:pt>
                <c:pt idx="127">
                  <c:v>67</c:v>
                </c:pt>
                <c:pt idx="128">
                  <c:v>67.5</c:v>
                </c:pt>
                <c:pt idx="129">
                  <c:v>68</c:v>
                </c:pt>
                <c:pt idx="130">
                  <c:v>68.5</c:v>
                </c:pt>
                <c:pt idx="131">
                  <c:v>69</c:v>
                </c:pt>
                <c:pt idx="132">
                  <c:v>69.5</c:v>
                </c:pt>
                <c:pt idx="133">
                  <c:v>70</c:v>
                </c:pt>
                <c:pt idx="134">
                  <c:v>70.5</c:v>
                </c:pt>
                <c:pt idx="135">
                  <c:v>71</c:v>
                </c:pt>
                <c:pt idx="136">
                  <c:v>71.5</c:v>
                </c:pt>
                <c:pt idx="137">
                  <c:v>72</c:v>
                </c:pt>
                <c:pt idx="138">
                  <c:v>72.5</c:v>
                </c:pt>
                <c:pt idx="139">
                  <c:v>73</c:v>
                </c:pt>
                <c:pt idx="140">
                  <c:v>73.5</c:v>
                </c:pt>
                <c:pt idx="141">
                  <c:v>74</c:v>
                </c:pt>
                <c:pt idx="142">
                  <c:v>74.5</c:v>
                </c:pt>
                <c:pt idx="143">
                  <c:v>75</c:v>
                </c:pt>
                <c:pt idx="144">
                  <c:v>75.5</c:v>
                </c:pt>
                <c:pt idx="145">
                  <c:v>76</c:v>
                </c:pt>
                <c:pt idx="146">
                  <c:v>76.5</c:v>
                </c:pt>
                <c:pt idx="147">
                  <c:v>77</c:v>
                </c:pt>
                <c:pt idx="148">
                  <c:v>77.5</c:v>
                </c:pt>
                <c:pt idx="149">
                  <c:v>78</c:v>
                </c:pt>
                <c:pt idx="150">
                  <c:v>78.5</c:v>
                </c:pt>
                <c:pt idx="151">
                  <c:v>79</c:v>
                </c:pt>
                <c:pt idx="152">
                  <c:v>80</c:v>
                </c:pt>
                <c:pt idx="153">
                  <c:v>80.5</c:v>
                </c:pt>
                <c:pt idx="154">
                  <c:v>81</c:v>
                </c:pt>
                <c:pt idx="155">
                  <c:v>81.5</c:v>
                </c:pt>
                <c:pt idx="156">
                  <c:v>82</c:v>
                </c:pt>
                <c:pt idx="157">
                  <c:v>82.5</c:v>
                </c:pt>
                <c:pt idx="158">
                  <c:v>83</c:v>
                </c:pt>
                <c:pt idx="159">
                  <c:v>83.5</c:v>
                </c:pt>
                <c:pt idx="160">
                  <c:v>84</c:v>
                </c:pt>
                <c:pt idx="161">
                  <c:v>84.5</c:v>
                </c:pt>
                <c:pt idx="162">
                  <c:v>85</c:v>
                </c:pt>
                <c:pt idx="163">
                  <c:v>85.5</c:v>
                </c:pt>
                <c:pt idx="164">
                  <c:v>86</c:v>
                </c:pt>
                <c:pt idx="165">
                  <c:v>86.5</c:v>
                </c:pt>
                <c:pt idx="166">
                  <c:v>87</c:v>
                </c:pt>
                <c:pt idx="167">
                  <c:v>87.5</c:v>
                </c:pt>
                <c:pt idx="168">
                  <c:v>88</c:v>
                </c:pt>
                <c:pt idx="169">
                  <c:v>88.5</c:v>
                </c:pt>
                <c:pt idx="170">
                  <c:v>89</c:v>
                </c:pt>
                <c:pt idx="171">
                  <c:v>89.5</c:v>
                </c:pt>
                <c:pt idx="172">
                  <c:v>90</c:v>
                </c:pt>
                <c:pt idx="173">
                  <c:v>90.5</c:v>
                </c:pt>
                <c:pt idx="174">
                  <c:v>91</c:v>
                </c:pt>
                <c:pt idx="175">
                  <c:v>92</c:v>
                </c:pt>
                <c:pt idx="176">
                  <c:v>92.5</c:v>
                </c:pt>
                <c:pt idx="177">
                  <c:v>93</c:v>
                </c:pt>
                <c:pt idx="178">
                  <c:v>93.5</c:v>
                </c:pt>
                <c:pt idx="179">
                  <c:v>94</c:v>
                </c:pt>
                <c:pt idx="180">
                  <c:v>94.5</c:v>
                </c:pt>
                <c:pt idx="181">
                  <c:v>95</c:v>
                </c:pt>
                <c:pt idx="182">
                  <c:v>95.5</c:v>
                </c:pt>
                <c:pt idx="183">
                  <c:v>96</c:v>
                </c:pt>
                <c:pt idx="184">
                  <c:v>96.5</c:v>
                </c:pt>
                <c:pt idx="185">
                  <c:v>97</c:v>
                </c:pt>
                <c:pt idx="186">
                  <c:v>97.5</c:v>
                </c:pt>
                <c:pt idx="187">
                  <c:v>98</c:v>
                </c:pt>
                <c:pt idx="188">
                  <c:v>98.5</c:v>
                </c:pt>
                <c:pt idx="189">
                  <c:v>99</c:v>
                </c:pt>
                <c:pt idx="190">
                  <c:v>99.5</c:v>
                </c:pt>
                <c:pt idx="191">
                  <c:v>100</c:v>
                </c:pt>
                <c:pt idx="192">
                  <c:v>100.5</c:v>
                </c:pt>
                <c:pt idx="193">
                  <c:v>101</c:v>
                </c:pt>
                <c:pt idx="194">
                  <c:v>101.5</c:v>
                </c:pt>
                <c:pt idx="195">
                  <c:v>102</c:v>
                </c:pt>
                <c:pt idx="196">
                  <c:v>102.5</c:v>
                </c:pt>
                <c:pt idx="197">
                  <c:v>103</c:v>
                </c:pt>
                <c:pt idx="198">
                  <c:v>103.5</c:v>
                </c:pt>
                <c:pt idx="199">
                  <c:v>104</c:v>
                </c:pt>
                <c:pt idx="200">
                  <c:v>104.5</c:v>
                </c:pt>
                <c:pt idx="201">
                  <c:v>105</c:v>
                </c:pt>
                <c:pt idx="202">
                  <c:v>105.5</c:v>
                </c:pt>
                <c:pt idx="203">
                  <c:v>106</c:v>
                </c:pt>
                <c:pt idx="204">
                  <c:v>106.5</c:v>
                </c:pt>
                <c:pt idx="205">
                  <c:v>107</c:v>
                </c:pt>
                <c:pt idx="206">
                  <c:v>108</c:v>
                </c:pt>
                <c:pt idx="207">
                  <c:v>108.5</c:v>
                </c:pt>
                <c:pt idx="208">
                  <c:v>109</c:v>
                </c:pt>
                <c:pt idx="209">
                  <c:v>109.5</c:v>
                </c:pt>
                <c:pt idx="210">
                  <c:v>110</c:v>
                </c:pt>
                <c:pt idx="211">
                  <c:v>110.5</c:v>
                </c:pt>
                <c:pt idx="212">
                  <c:v>111</c:v>
                </c:pt>
                <c:pt idx="213">
                  <c:v>111.5</c:v>
                </c:pt>
                <c:pt idx="214">
                  <c:v>112</c:v>
                </c:pt>
                <c:pt idx="215">
                  <c:v>112.5</c:v>
                </c:pt>
                <c:pt idx="216">
                  <c:v>113</c:v>
                </c:pt>
                <c:pt idx="217">
                  <c:v>113.5</c:v>
                </c:pt>
                <c:pt idx="218">
                  <c:v>114</c:v>
                </c:pt>
                <c:pt idx="219">
                  <c:v>114.5</c:v>
                </c:pt>
                <c:pt idx="220">
                  <c:v>115</c:v>
                </c:pt>
                <c:pt idx="221">
                  <c:v>115.5</c:v>
                </c:pt>
                <c:pt idx="222">
                  <c:v>116</c:v>
                </c:pt>
                <c:pt idx="223">
                  <c:v>116.5</c:v>
                </c:pt>
                <c:pt idx="224">
                  <c:v>117</c:v>
                </c:pt>
                <c:pt idx="225">
                  <c:v>117.5</c:v>
                </c:pt>
                <c:pt idx="226">
                  <c:v>118</c:v>
                </c:pt>
                <c:pt idx="227">
                  <c:v>118.5</c:v>
                </c:pt>
                <c:pt idx="228">
                  <c:v>119</c:v>
                </c:pt>
                <c:pt idx="229">
                  <c:v>119.5</c:v>
                </c:pt>
                <c:pt idx="230">
                  <c:v>120</c:v>
                </c:pt>
                <c:pt idx="231">
                  <c:v>120.5</c:v>
                </c:pt>
                <c:pt idx="232">
                  <c:v>121</c:v>
                </c:pt>
                <c:pt idx="233">
                  <c:v>122</c:v>
                </c:pt>
                <c:pt idx="234">
                  <c:v>122.5</c:v>
                </c:pt>
                <c:pt idx="235">
                  <c:v>123</c:v>
                </c:pt>
                <c:pt idx="236">
                  <c:v>123.5</c:v>
                </c:pt>
                <c:pt idx="237">
                  <c:v>124</c:v>
                </c:pt>
                <c:pt idx="238">
                  <c:v>124.5</c:v>
                </c:pt>
                <c:pt idx="239">
                  <c:v>125</c:v>
                </c:pt>
                <c:pt idx="240">
                  <c:v>125.5</c:v>
                </c:pt>
                <c:pt idx="241">
                  <c:v>126</c:v>
                </c:pt>
                <c:pt idx="242">
                  <c:v>126.5</c:v>
                </c:pt>
                <c:pt idx="243">
                  <c:v>127</c:v>
                </c:pt>
                <c:pt idx="244">
                  <c:v>127.5</c:v>
                </c:pt>
                <c:pt idx="245">
                  <c:v>128</c:v>
                </c:pt>
                <c:pt idx="246">
                  <c:v>128.5</c:v>
                </c:pt>
                <c:pt idx="247">
                  <c:v>129</c:v>
                </c:pt>
                <c:pt idx="248">
                  <c:v>129.5</c:v>
                </c:pt>
                <c:pt idx="249">
                  <c:v>130</c:v>
                </c:pt>
                <c:pt idx="250">
                  <c:v>130.5</c:v>
                </c:pt>
                <c:pt idx="251">
                  <c:v>131</c:v>
                </c:pt>
                <c:pt idx="252">
                  <c:v>131.5</c:v>
                </c:pt>
                <c:pt idx="253">
                  <c:v>132</c:v>
                </c:pt>
                <c:pt idx="254">
                  <c:v>132.5</c:v>
                </c:pt>
                <c:pt idx="255">
                  <c:v>133</c:v>
                </c:pt>
                <c:pt idx="256">
                  <c:v>133.5</c:v>
                </c:pt>
                <c:pt idx="257">
                  <c:v>134</c:v>
                </c:pt>
                <c:pt idx="258">
                  <c:v>134.5</c:v>
                </c:pt>
                <c:pt idx="259">
                  <c:v>135</c:v>
                </c:pt>
                <c:pt idx="260">
                  <c:v>135.5</c:v>
                </c:pt>
                <c:pt idx="261">
                  <c:v>136</c:v>
                </c:pt>
                <c:pt idx="262">
                  <c:v>136.5</c:v>
                </c:pt>
                <c:pt idx="263">
                  <c:v>137</c:v>
                </c:pt>
                <c:pt idx="264">
                  <c:v>138</c:v>
                </c:pt>
                <c:pt idx="265">
                  <c:v>138.5</c:v>
                </c:pt>
                <c:pt idx="266">
                  <c:v>139</c:v>
                </c:pt>
                <c:pt idx="267">
                  <c:v>139.5</c:v>
                </c:pt>
                <c:pt idx="268">
                  <c:v>140</c:v>
                </c:pt>
                <c:pt idx="269">
                  <c:v>140.5</c:v>
                </c:pt>
                <c:pt idx="270">
                  <c:v>141</c:v>
                </c:pt>
                <c:pt idx="271">
                  <c:v>141.5</c:v>
                </c:pt>
                <c:pt idx="272">
                  <c:v>142</c:v>
                </c:pt>
                <c:pt idx="273">
                  <c:v>142.5</c:v>
                </c:pt>
                <c:pt idx="274">
                  <c:v>143</c:v>
                </c:pt>
                <c:pt idx="275">
                  <c:v>143.5</c:v>
                </c:pt>
                <c:pt idx="276">
                  <c:v>144</c:v>
                </c:pt>
                <c:pt idx="277">
                  <c:v>144.5</c:v>
                </c:pt>
                <c:pt idx="278">
                  <c:v>145</c:v>
                </c:pt>
                <c:pt idx="279">
                  <c:v>145.5</c:v>
                </c:pt>
                <c:pt idx="280">
                  <c:v>146</c:v>
                </c:pt>
                <c:pt idx="281">
                  <c:v>146.5</c:v>
                </c:pt>
                <c:pt idx="282">
                  <c:v>147</c:v>
                </c:pt>
                <c:pt idx="283">
                  <c:v>147.5</c:v>
                </c:pt>
                <c:pt idx="284">
                  <c:v>148</c:v>
                </c:pt>
                <c:pt idx="285">
                  <c:v>148.5</c:v>
                </c:pt>
                <c:pt idx="286">
                  <c:v>149</c:v>
                </c:pt>
                <c:pt idx="287">
                  <c:v>149.5</c:v>
                </c:pt>
                <c:pt idx="288">
                  <c:v>150</c:v>
                </c:pt>
                <c:pt idx="289">
                  <c:v>151</c:v>
                </c:pt>
                <c:pt idx="290">
                  <c:v>151.5</c:v>
                </c:pt>
                <c:pt idx="291">
                  <c:v>152</c:v>
                </c:pt>
                <c:pt idx="292">
                  <c:v>152.5</c:v>
                </c:pt>
                <c:pt idx="293">
                  <c:v>153</c:v>
                </c:pt>
                <c:pt idx="294">
                  <c:v>153.5</c:v>
                </c:pt>
                <c:pt idx="295">
                  <c:v>154</c:v>
                </c:pt>
                <c:pt idx="296">
                  <c:v>154.5</c:v>
                </c:pt>
                <c:pt idx="297">
                  <c:v>155</c:v>
                </c:pt>
                <c:pt idx="298">
                  <c:v>155.5</c:v>
                </c:pt>
                <c:pt idx="299">
                  <c:v>156</c:v>
                </c:pt>
                <c:pt idx="300">
                  <c:v>156.5</c:v>
                </c:pt>
                <c:pt idx="301">
                  <c:v>157</c:v>
                </c:pt>
                <c:pt idx="302">
                  <c:v>157.5</c:v>
                </c:pt>
                <c:pt idx="303">
                  <c:v>158</c:v>
                </c:pt>
                <c:pt idx="304">
                  <c:v>158.5</c:v>
                </c:pt>
                <c:pt idx="305">
                  <c:v>159</c:v>
                </c:pt>
                <c:pt idx="306">
                  <c:v>159.5</c:v>
                </c:pt>
                <c:pt idx="307">
                  <c:v>160</c:v>
                </c:pt>
                <c:pt idx="308">
                  <c:v>160.5</c:v>
                </c:pt>
                <c:pt idx="309">
                  <c:v>161</c:v>
                </c:pt>
                <c:pt idx="310">
                  <c:v>161.5</c:v>
                </c:pt>
                <c:pt idx="311">
                  <c:v>162</c:v>
                </c:pt>
                <c:pt idx="312">
                  <c:v>162.5</c:v>
                </c:pt>
                <c:pt idx="313">
                  <c:v>163</c:v>
                </c:pt>
                <c:pt idx="314">
                  <c:v>163.5</c:v>
                </c:pt>
                <c:pt idx="315">
                  <c:v>164</c:v>
                </c:pt>
                <c:pt idx="316">
                  <c:v>164.5</c:v>
                </c:pt>
                <c:pt idx="317">
                  <c:v>165</c:v>
                </c:pt>
                <c:pt idx="318">
                  <c:v>165.5</c:v>
                </c:pt>
                <c:pt idx="319">
                  <c:v>166</c:v>
                </c:pt>
                <c:pt idx="320">
                  <c:v>167</c:v>
                </c:pt>
                <c:pt idx="321">
                  <c:v>167.5</c:v>
                </c:pt>
                <c:pt idx="322">
                  <c:v>168</c:v>
                </c:pt>
                <c:pt idx="323">
                  <c:v>168.5</c:v>
                </c:pt>
                <c:pt idx="324">
                  <c:v>169</c:v>
                </c:pt>
                <c:pt idx="325">
                  <c:v>169.5</c:v>
                </c:pt>
                <c:pt idx="326">
                  <c:v>170</c:v>
                </c:pt>
                <c:pt idx="327">
                  <c:v>170.5</c:v>
                </c:pt>
                <c:pt idx="328">
                  <c:v>171</c:v>
                </c:pt>
                <c:pt idx="329">
                  <c:v>171.5</c:v>
                </c:pt>
                <c:pt idx="330">
                  <c:v>172</c:v>
                </c:pt>
                <c:pt idx="331">
                  <c:v>172.5</c:v>
                </c:pt>
                <c:pt idx="332">
                  <c:v>173</c:v>
                </c:pt>
                <c:pt idx="333">
                  <c:v>173.5</c:v>
                </c:pt>
                <c:pt idx="334">
                  <c:v>174</c:v>
                </c:pt>
                <c:pt idx="335">
                  <c:v>174.5</c:v>
                </c:pt>
                <c:pt idx="336">
                  <c:v>175</c:v>
                </c:pt>
                <c:pt idx="337">
                  <c:v>175.5</c:v>
                </c:pt>
                <c:pt idx="338">
                  <c:v>176</c:v>
                </c:pt>
                <c:pt idx="339">
                  <c:v>176.5</c:v>
                </c:pt>
                <c:pt idx="340">
                  <c:v>177</c:v>
                </c:pt>
                <c:pt idx="341">
                  <c:v>177.5</c:v>
                </c:pt>
                <c:pt idx="342">
                  <c:v>178</c:v>
                </c:pt>
                <c:pt idx="343">
                  <c:v>178.5</c:v>
                </c:pt>
                <c:pt idx="344">
                  <c:v>179</c:v>
                </c:pt>
                <c:pt idx="345">
                  <c:v>180</c:v>
                </c:pt>
                <c:pt idx="346">
                  <c:v>180.5</c:v>
                </c:pt>
                <c:pt idx="347">
                  <c:v>181</c:v>
                </c:pt>
                <c:pt idx="348">
                  <c:v>181.5</c:v>
                </c:pt>
                <c:pt idx="349">
                  <c:v>182</c:v>
                </c:pt>
                <c:pt idx="350">
                  <c:v>182.5</c:v>
                </c:pt>
                <c:pt idx="351">
                  <c:v>183</c:v>
                </c:pt>
                <c:pt idx="352">
                  <c:v>183.5</c:v>
                </c:pt>
                <c:pt idx="353">
                  <c:v>184</c:v>
                </c:pt>
                <c:pt idx="354">
                  <c:v>184.5</c:v>
                </c:pt>
                <c:pt idx="355">
                  <c:v>185</c:v>
                </c:pt>
                <c:pt idx="356">
                  <c:v>185.5</c:v>
                </c:pt>
                <c:pt idx="357">
                  <c:v>186</c:v>
                </c:pt>
                <c:pt idx="358">
                  <c:v>186.5</c:v>
                </c:pt>
                <c:pt idx="359">
                  <c:v>187</c:v>
                </c:pt>
                <c:pt idx="360">
                  <c:v>187.5</c:v>
                </c:pt>
                <c:pt idx="361">
                  <c:v>188</c:v>
                </c:pt>
                <c:pt idx="362">
                  <c:v>188.5</c:v>
                </c:pt>
                <c:pt idx="363">
                  <c:v>189</c:v>
                </c:pt>
                <c:pt idx="364">
                  <c:v>189.5</c:v>
                </c:pt>
                <c:pt idx="365">
                  <c:v>190</c:v>
                </c:pt>
                <c:pt idx="366">
                  <c:v>190.5</c:v>
                </c:pt>
                <c:pt idx="367">
                  <c:v>191</c:v>
                </c:pt>
                <c:pt idx="368">
                  <c:v>191.5</c:v>
                </c:pt>
                <c:pt idx="369">
                  <c:v>192</c:v>
                </c:pt>
                <c:pt idx="370">
                  <c:v>192.5</c:v>
                </c:pt>
                <c:pt idx="371">
                  <c:v>193</c:v>
                </c:pt>
                <c:pt idx="372">
                  <c:v>193.5</c:v>
                </c:pt>
                <c:pt idx="373">
                  <c:v>194</c:v>
                </c:pt>
                <c:pt idx="374">
                  <c:v>194.5</c:v>
                </c:pt>
                <c:pt idx="375">
                  <c:v>195</c:v>
                </c:pt>
                <c:pt idx="376">
                  <c:v>196</c:v>
                </c:pt>
                <c:pt idx="377">
                  <c:v>196.5</c:v>
                </c:pt>
                <c:pt idx="378">
                  <c:v>197</c:v>
                </c:pt>
                <c:pt idx="379">
                  <c:v>197.5</c:v>
                </c:pt>
                <c:pt idx="380">
                  <c:v>198</c:v>
                </c:pt>
                <c:pt idx="381">
                  <c:v>198.5</c:v>
                </c:pt>
                <c:pt idx="382">
                  <c:v>199</c:v>
                </c:pt>
                <c:pt idx="383">
                  <c:v>199.5</c:v>
                </c:pt>
                <c:pt idx="384">
                  <c:v>200</c:v>
                </c:pt>
                <c:pt idx="385">
                  <c:v>200.5</c:v>
                </c:pt>
                <c:pt idx="386">
                  <c:v>201</c:v>
                </c:pt>
                <c:pt idx="387">
                  <c:v>201.5</c:v>
                </c:pt>
                <c:pt idx="388">
                  <c:v>202</c:v>
                </c:pt>
                <c:pt idx="389">
                  <c:v>202.5</c:v>
                </c:pt>
                <c:pt idx="390">
                  <c:v>203</c:v>
                </c:pt>
                <c:pt idx="391">
                  <c:v>203.5</c:v>
                </c:pt>
                <c:pt idx="392">
                  <c:v>204</c:v>
                </c:pt>
                <c:pt idx="393">
                  <c:v>204.5</c:v>
                </c:pt>
                <c:pt idx="394">
                  <c:v>205</c:v>
                </c:pt>
                <c:pt idx="395">
                  <c:v>205.5</c:v>
                </c:pt>
                <c:pt idx="396">
                  <c:v>206</c:v>
                </c:pt>
                <c:pt idx="397">
                  <c:v>206.5</c:v>
                </c:pt>
                <c:pt idx="398">
                  <c:v>207</c:v>
                </c:pt>
                <c:pt idx="399">
                  <c:v>207.5</c:v>
                </c:pt>
                <c:pt idx="400">
                  <c:v>208</c:v>
                </c:pt>
                <c:pt idx="401">
                  <c:v>208.5</c:v>
                </c:pt>
                <c:pt idx="402">
                  <c:v>209</c:v>
                </c:pt>
                <c:pt idx="403">
                  <c:v>210</c:v>
                </c:pt>
                <c:pt idx="404">
                  <c:v>210.5</c:v>
                </c:pt>
                <c:pt idx="405">
                  <c:v>211</c:v>
                </c:pt>
                <c:pt idx="406">
                  <c:v>211.5</c:v>
                </c:pt>
                <c:pt idx="407">
                  <c:v>212</c:v>
                </c:pt>
                <c:pt idx="408">
                  <c:v>212.5</c:v>
                </c:pt>
                <c:pt idx="409">
                  <c:v>213</c:v>
                </c:pt>
                <c:pt idx="410">
                  <c:v>213.5</c:v>
                </c:pt>
                <c:pt idx="411">
                  <c:v>214</c:v>
                </c:pt>
                <c:pt idx="412">
                  <c:v>214.5</c:v>
                </c:pt>
                <c:pt idx="413">
                  <c:v>215</c:v>
                </c:pt>
                <c:pt idx="414">
                  <c:v>215.5</c:v>
                </c:pt>
                <c:pt idx="415">
                  <c:v>216</c:v>
                </c:pt>
                <c:pt idx="416">
                  <c:v>216.5</c:v>
                </c:pt>
                <c:pt idx="417">
                  <c:v>217</c:v>
                </c:pt>
                <c:pt idx="418">
                  <c:v>217.5</c:v>
                </c:pt>
                <c:pt idx="419">
                  <c:v>218</c:v>
                </c:pt>
                <c:pt idx="420">
                  <c:v>218.5</c:v>
                </c:pt>
                <c:pt idx="421">
                  <c:v>219</c:v>
                </c:pt>
                <c:pt idx="422">
                  <c:v>219.5</c:v>
                </c:pt>
                <c:pt idx="423">
                  <c:v>220</c:v>
                </c:pt>
                <c:pt idx="424">
                  <c:v>220.5</c:v>
                </c:pt>
                <c:pt idx="425">
                  <c:v>221</c:v>
                </c:pt>
                <c:pt idx="426">
                  <c:v>221.5</c:v>
                </c:pt>
                <c:pt idx="427">
                  <c:v>222</c:v>
                </c:pt>
                <c:pt idx="428">
                  <c:v>222.5</c:v>
                </c:pt>
                <c:pt idx="429">
                  <c:v>223</c:v>
                </c:pt>
                <c:pt idx="430">
                  <c:v>223.5</c:v>
                </c:pt>
                <c:pt idx="431">
                  <c:v>224</c:v>
                </c:pt>
                <c:pt idx="432">
                  <c:v>225</c:v>
                </c:pt>
                <c:pt idx="433">
                  <c:v>225.5</c:v>
                </c:pt>
                <c:pt idx="434">
                  <c:v>226</c:v>
                </c:pt>
                <c:pt idx="435">
                  <c:v>226.5</c:v>
                </c:pt>
                <c:pt idx="436">
                  <c:v>227</c:v>
                </c:pt>
                <c:pt idx="437">
                  <c:v>227.5</c:v>
                </c:pt>
                <c:pt idx="438">
                  <c:v>228</c:v>
                </c:pt>
                <c:pt idx="439">
                  <c:v>228.5</c:v>
                </c:pt>
                <c:pt idx="440">
                  <c:v>229</c:v>
                </c:pt>
                <c:pt idx="441">
                  <c:v>229.5</c:v>
                </c:pt>
                <c:pt idx="442">
                  <c:v>230</c:v>
                </c:pt>
                <c:pt idx="443">
                  <c:v>230.5</c:v>
                </c:pt>
                <c:pt idx="444">
                  <c:v>231</c:v>
                </c:pt>
                <c:pt idx="445">
                  <c:v>231.5</c:v>
                </c:pt>
                <c:pt idx="446">
                  <c:v>232</c:v>
                </c:pt>
                <c:pt idx="447">
                  <c:v>232.5</c:v>
                </c:pt>
                <c:pt idx="448">
                  <c:v>233</c:v>
                </c:pt>
                <c:pt idx="449">
                  <c:v>233.5</c:v>
                </c:pt>
                <c:pt idx="450">
                  <c:v>234</c:v>
                </c:pt>
                <c:pt idx="451">
                  <c:v>234.5</c:v>
                </c:pt>
                <c:pt idx="452">
                  <c:v>235</c:v>
                </c:pt>
                <c:pt idx="453">
                  <c:v>235.5</c:v>
                </c:pt>
                <c:pt idx="454">
                  <c:v>236</c:v>
                </c:pt>
                <c:pt idx="455">
                  <c:v>236.5</c:v>
                </c:pt>
                <c:pt idx="456">
                  <c:v>237</c:v>
                </c:pt>
                <c:pt idx="457">
                  <c:v>237.5</c:v>
                </c:pt>
                <c:pt idx="458">
                  <c:v>238</c:v>
                </c:pt>
                <c:pt idx="459">
                  <c:v>238.5</c:v>
                </c:pt>
                <c:pt idx="460">
                  <c:v>239</c:v>
                </c:pt>
                <c:pt idx="461">
                  <c:v>240</c:v>
                </c:pt>
                <c:pt idx="462">
                  <c:v>240.5</c:v>
                </c:pt>
                <c:pt idx="463">
                  <c:v>241</c:v>
                </c:pt>
                <c:pt idx="464">
                  <c:v>241.5</c:v>
                </c:pt>
                <c:pt idx="465">
                  <c:v>242</c:v>
                </c:pt>
                <c:pt idx="466">
                  <c:v>242.5</c:v>
                </c:pt>
                <c:pt idx="467">
                  <c:v>243</c:v>
                </c:pt>
                <c:pt idx="468">
                  <c:v>243.5</c:v>
                </c:pt>
                <c:pt idx="469">
                  <c:v>244</c:v>
                </c:pt>
                <c:pt idx="470">
                  <c:v>244.5</c:v>
                </c:pt>
                <c:pt idx="471">
                  <c:v>245</c:v>
                </c:pt>
                <c:pt idx="472">
                  <c:v>245.5</c:v>
                </c:pt>
                <c:pt idx="473">
                  <c:v>246</c:v>
                </c:pt>
                <c:pt idx="474">
                  <c:v>246.5</c:v>
                </c:pt>
                <c:pt idx="475">
                  <c:v>247</c:v>
                </c:pt>
                <c:pt idx="476">
                  <c:v>247.5</c:v>
                </c:pt>
                <c:pt idx="477">
                  <c:v>248</c:v>
                </c:pt>
                <c:pt idx="478">
                  <c:v>248.5</c:v>
                </c:pt>
                <c:pt idx="479">
                  <c:v>249</c:v>
                </c:pt>
                <c:pt idx="480">
                  <c:v>249.5</c:v>
                </c:pt>
                <c:pt idx="481">
                  <c:v>250</c:v>
                </c:pt>
                <c:pt idx="482">
                  <c:v>250.5</c:v>
                </c:pt>
                <c:pt idx="483">
                  <c:v>251</c:v>
                </c:pt>
                <c:pt idx="484">
                  <c:v>251.5</c:v>
                </c:pt>
                <c:pt idx="485">
                  <c:v>252</c:v>
                </c:pt>
                <c:pt idx="486">
                  <c:v>252.5</c:v>
                </c:pt>
                <c:pt idx="487">
                  <c:v>253</c:v>
                </c:pt>
                <c:pt idx="488">
                  <c:v>253.5</c:v>
                </c:pt>
                <c:pt idx="489">
                  <c:v>254</c:v>
                </c:pt>
                <c:pt idx="490">
                  <c:v>255</c:v>
                </c:pt>
                <c:pt idx="491">
                  <c:v>255.5</c:v>
                </c:pt>
                <c:pt idx="492">
                  <c:v>256</c:v>
                </c:pt>
                <c:pt idx="493">
                  <c:v>256.5</c:v>
                </c:pt>
                <c:pt idx="494">
                  <c:v>257</c:v>
                </c:pt>
                <c:pt idx="495">
                  <c:v>257.5</c:v>
                </c:pt>
                <c:pt idx="496">
                  <c:v>258</c:v>
                </c:pt>
                <c:pt idx="497">
                  <c:v>258.5</c:v>
                </c:pt>
                <c:pt idx="498">
                  <c:v>259</c:v>
                </c:pt>
                <c:pt idx="499">
                  <c:v>259.5</c:v>
                </c:pt>
                <c:pt idx="500">
                  <c:v>260</c:v>
                </c:pt>
                <c:pt idx="501">
                  <c:v>260.5</c:v>
                </c:pt>
                <c:pt idx="502">
                  <c:v>261</c:v>
                </c:pt>
                <c:pt idx="503">
                  <c:v>261.5</c:v>
                </c:pt>
                <c:pt idx="504">
                  <c:v>262</c:v>
                </c:pt>
                <c:pt idx="505">
                  <c:v>262.5</c:v>
                </c:pt>
                <c:pt idx="506">
                  <c:v>263</c:v>
                </c:pt>
                <c:pt idx="507">
                  <c:v>263.5</c:v>
                </c:pt>
                <c:pt idx="508">
                  <c:v>264</c:v>
                </c:pt>
                <c:pt idx="509">
                  <c:v>264.5</c:v>
                </c:pt>
                <c:pt idx="510">
                  <c:v>265</c:v>
                </c:pt>
                <c:pt idx="511">
                  <c:v>265.5</c:v>
                </c:pt>
                <c:pt idx="512">
                  <c:v>266</c:v>
                </c:pt>
                <c:pt idx="513">
                  <c:v>266.5</c:v>
                </c:pt>
                <c:pt idx="514">
                  <c:v>267</c:v>
                </c:pt>
                <c:pt idx="515">
                  <c:v>267.5</c:v>
                </c:pt>
                <c:pt idx="516">
                  <c:v>268</c:v>
                </c:pt>
                <c:pt idx="517">
                  <c:v>268.5</c:v>
                </c:pt>
                <c:pt idx="518">
                  <c:v>269</c:v>
                </c:pt>
                <c:pt idx="519">
                  <c:v>270</c:v>
                </c:pt>
                <c:pt idx="520">
                  <c:v>270.5</c:v>
                </c:pt>
                <c:pt idx="521">
                  <c:v>271</c:v>
                </c:pt>
                <c:pt idx="522">
                  <c:v>271.5</c:v>
                </c:pt>
                <c:pt idx="523">
                  <c:v>272</c:v>
                </c:pt>
                <c:pt idx="524">
                  <c:v>272.5</c:v>
                </c:pt>
                <c:pt idx="525">
                  <c:v>273</c:v>
                </c:pt>
                <c:pt idx="526">
                  <c:v>273.5</c:v>
                </c:pt>
                <c:pt idx="527">
                  <c:v>274</c:v>
                </c:pt>
                <c:pt idx="528">
                  <c:v>274.5</c:v>
                </c:pt>
                <c:pt idx="529">
                  <c:v>275</c:v>
                </c:pt>
                <c:pt idx="530">
                  <c:v>275.5</c:v>
                </c:pt>
                <c:pt idx="531">
                  <c:v>276</c:v>
                </c:pt>
                <c:pt idx="532">
                  <c:v>276.5</c:v>
                </c:pt>
                <c:pt idx="533">
                  <c:v>277</c:v>
                </c:pt>
                <c:pt idx="534">
                  <c:v>277.5</c:v>
                </c:pt>
                <c:pt idx="535">
                  <c:v>278</c:v>
                </c:pt>
                <c:pt idx="536">
                  <c:v>278.5</c:v>
                </c:pt>
                <c:pt idx="537">
                  <c:v>279</c:v>
                </c:pt>
                <c:pt idx="538">
                  <c:v>279.5</c:v>
                </c:pt>
                <c:pt idx="539">
                  <c:v>280</c:v>
                </c:pt>
                <c:pt idx="540">
                  <c:v>280.5</c:v>
                </c:pt>
                <c:pt idx="541">
                  <c:v>281</c:v>
                </c:pt>
                <c:pt idx="542">
                  <c:v>281.5</c:v>
                </c:pt>
                <c:pt idx="543">
                  <c:v>282</c:v>
                </c:pt>
                <c:pt idx="544">
                  <c:v>282.5</c:v>
                </c:pt>
                <c:pt idx="545">
                  <c:v>283</c:v>
                </c:pt>
                <c:pt idx="546">
                  <c:v>284</c:v>
                </c:pt>
                <c:pt idx="547">
                  <c:v>284.5</c:v>
                </c:pt>
                <c:pt idx="548">
                  <c:v>285</c:v>
                </c:pt>
                <c:pt idx="549">
                  <c:v>285.5</c:v>
                </c:pt>
                <c:pt idx="550">
                  <c:v>286</c:v>
                </c:pt>
                <c:pt idx="551">
                  <c:v>286.5</c:v>
                </c:pt>
                <c:pt idx="552">
                  <c:v>287</c:v>
                </c:pt>
                <c:pt idx="553">
                  <c:v>287.5</c:v>
                </c:pt>
                <c:pt idx="554">
                  <c:v>288</c:v>
                </c:pt>
                <c:pt idx="555">
                  <c:v>288.5</c:v>
                </c:pt>
                <c:pt idx="556">
                  <c:v>289</c:v>
                </c:pt>
                <c:pt idx="557">
                  <c:v>289.5</c:v>
                </c:pt>
                <c:pt idx="558">
                  <c:v>290</c:v>
                </c:pt>
                <c:pt idx="559">
                  <c:v>290.5</c:v>
                </c:pt>
                <c:pt idx="560">
                  <c:v>291</c:v>
                </c:pt>
                <c:pt idx="561">
                  <c:v>291.5</c:v>
                </c:pt>
                <c:pt idx="562">
                  <c:v>292</c:v>
                </c:pt>
                <c:pt idx="563">
                  <c:v>292.5</c:v>
                </c:pt>
                <c:pt idx="564">
                  <c:v>293</c:v>
                </c:pt>
                <c:pt idx="565">
                  <c:v>293.5</c:v>
                </c:pt>
                <c:pt idx="566">
                  <c:v>294</c:v>
                </c:pt>
                <c:pt idx="567">
                  <c:v>294.5</c:v>
                </c:pt>
                <c:pt idx="568">
                  <c:v>295</c:v>
                </c:pt>
                <c:pt idx="569">
                  <c:v>295.5</c:v>
                </c:pt>
                <c:pt idx="570">
                  <c:v>296</c:v>
                </c:pt>
                <c:pt idx="571">
                  <c:v>296.5</c:v>
                </c:pt>
                <c:pt idx="572">
                  <c:v>297</c:v>
                </c:pt>
                <c:pt idx="573">
                  <c:v>297.5</c:v>
                </c:pt>
                <c:pt idx="574">
                  <c:v>298</c:v>
                </c:pt>
                <c:pt idx="575">
                  <c:v>298.5</c:v>
                </c:pt>
                <c:pt idx="576">
                  <c:v>299</c:v>
                </c:pt>
                <c:pt idx="577">
                  <c:v>299.5</c:v>
                </c:pt>
                <c:pt idx="578">
                  <c:v>300</c:v>
                </c:pt>
                <c:pt idx="579">
                  <c:v>300.5</c:v>
                </c:pt>
                <c:pt idx="580">
                  <c:v>301</c:v>
                </c:pt>
                <c:pt idx="581">
                  <c:v>302</c:v>
                </c:pt>
                <c:pt idx="582">
                  <c:v>302.5</c:v>
                </c:pt>
                <c:pt idx="583">
                  <c:v>303</c:v>
                </c:pt>
                <c:pt idx="584">
                  <c:v>303.5</c:v>
                </c:pt>
                <c:pt idx="585">
                  <c:v>304</c:v>
                </c:pt>
                <c:pt idx="586">
                  <c:v>304.5</c:v>
                </c:pt>
                <c:pt idx="587">
                  <c:v>305</c:v>
                </c:pt>
                <c:pt idx="588">
                  <c:v>305.5</c:v>
                </c:pt>
                <c:pt idx="589">
                  <c:v>306</c:v>
                </c:pt>
                <c:pt idx="590">
                  <c:v>306.5</c:v>
                </c:pt>
                <c:pt idx="591">
                  <c:v>307</c:v>
                </c:pt>
                <c:pt idx="592">
                  <c:v>307.5</c:v>
                </c:pt>
                <c:pt idx="593">
                  <c:v>308</c:v>
                </c:pt>
                <c:pt idx="594">
                  <c:v>308.5</c:v>
                </c:pt>
                <c:pt idx="595">
                  <c:v>309</c:v>
                </c:pt>
                <c:pt idx="596">
                  <c:v>309.5</c:v>
                </c:pt>
                <c:pt idx="597">
                  <c:v>310</c:v>
                </c:pt>
                <c:pt idx="598">
                  <c:v>310.5</c:v>
                </c:pt>
                <c:pt idx="599">
                  <c:v>311</c:v>
                </c:pt>
                <c:pt idx="600">
                  <c:v>311.5</c:v>
                </c:pt>
                <c:pt idx="601">
                  <c:v>312</c:v>
                </c:pt>
                <c:pt idx="602">
                  <c:v>312.5</c:v>
                </c:pt>
                <c:pt idx="603">
                  <c:v>313</c:v>
                </c:pt>
                <c:pt idx="604">
                  <c:v>313.5</c:v>
                </c:pt>
                <c:pt idx="605">
                  <c:v>314</c:v>
                </c:pt>
                <c:pt idx="606">
                  <c:v>315</c:v>
                </c:pt>
                <c:pt idx="607">
                  <c:v>315.5</c:v>
                </c:pt>
                <c:pt idx="608">
                  <c:v>316</c:v>
                </c:pt>
                <c:pt idx="609">
                  <c:v>316.5</c:v>
                </c:pt>
                <c:pt idx="610">
                  <c:v>317</c:v>
                </c:pt>
                <c:pt idx="611">
                  <c:v>317.5</c:v>
                </c:pt>
                <c:pt idx="612">
                  <c:v>318</c:v>
                </c:pt>
                <c:pt idx="613">
                  <c:v>318.5</c:v>
                </c:pt>
                <c:pt idx="614">
                  <c:v>319</c:v>
                </c:pt>
                <c:pt idx="615">
                  <c:v>319.5</c:v>
                </c:pt>
                <c:pt idx="616">
                  <c:v>320</c:v>
                </c:pt>
                <c:pt idx="617">
                  <c:v>320.5</c:v>
                </c:pt>
                <c:pt idx="618">
                  <c:v>321</c:v>
                </c:pt>
                <c:pt idx="619">
                  <c:v>321.5</c:v>
                </c:pt>
                <c:pt idx="620">
                  <c:v>322</c:v>
                </c:pt>
                <c:pt idx="621">
                  <c:v>322.5</c:v>
                </c:pt>
                <c:pt idx="622">
                  <c:v>323</c:v>
                </c:pt>
                <c:pt idx="623">
                  <c:v>323.5</c:v>
                </c:pt>
                <c:pt idx="624">
                  <c:v>324</c:v>
                </c:pt>
                <c:pt idx="625">
                  <c:v>324.5</c:v>
                </c:pt>
                <c:pt idx="626">
                  <c:v>325</c:v>
                </c:pt>
                <c:pt idx="627">
                  <c:v>325.5</c:v>
                </c:pt>
                <c:pt idx="628">
                  <c:v>326</c:v>
                </c:pt>
                <c:pt idx="629">
                  <c:v>326.5</c:v>
                </c:pt>
                <c:pt idx="630">
                  <c:v>327</c:v>
                </c:pt>
                <c:pt idx="631">
                  <c:v>327.5</c:v>
                </c:pt>
                <c:pt idx="632">
                  <c:v>328</c:v>
                </c:pt>
                <c:pt idx="633">
                  <c:v>328.5</c:v>
                </c:pt>
                <c:pt idx="634">
                  <c:v>329</c:v>
                </c:pt>
                <c:pt idx="635">
                  <c:v>329.5</c:v>
                </c:pt>
                <c:pt idx="636">
                  <c:v>330</c:v>
                </c:pt>
                <c:pt idx="637">
                  <c:v>331</c:v>
                </c:pt>
                <c:pt idx="638">
                  <c:v>331.5</c:v>
                </c:pt>
                <c:pt idx="639">
                  <c:v>332</c:v>
                </c:pt>
                <c:pt idx="640">
                  <c:v>332.5</c:v>
                </c:pt>
                <c:pt idx="641">
                  <c:v>333</c:v>
                </c:pt>
                <c:pt idx="642">
                  <c:v>333.5</c:v>
                </c:pt>
                <c:pt idx="643">
                  <c:v>334</c:v>
                </c:pt>
                <c:pt idx="644">
                  <c:v>334.5</c:v>
                </c:pt>
                <c:pt idx="645">
                  <c:v>335</c:v>
                </c:pt>
                <c:pt idx="646">
                  <c:v>335.5</c:v>
                </c:pt>
                <c:pt idx="647">
                  <c:v>336</c:v>
                </c:pt>
                <c:pt idx="648">
                  <c:v>336.5</c:v>
                </c:pt>
                <c:pt idx="649">
                  <c:v>337</c:v>
                </c:pt>
                <c:pt idx="650">
                  <c:v>337.5</c:v>
                </c:pt>
                <c:pt idx="651">
                  <c:v>338</c:v>
                </c:pt>
                <c:pt idx="652">
                  <c:v>338.5</c:v>
                </c:pt>
                <c:pt idx="653">
                  <c:v>339</c:v>
                </c:pt>
                <c:pt idx="654">
                  <c:v>339.5</c:v>
                </c:pt>
                <c:pt idx="655">
                  <c:v>340</c:v>
                </c:pt>
                <c:pt idx="656">
                  <c:v>340.5</c:v>
                </c:pt>
                <c:pt idx="657">
                  <c:v>341</c:v>
                </c:pt>
                <c:pt idx="658">
                  <c:v>341.5</c:v>
                </c:pt>
                <c:pt idx="659">
                  <c:v>342</c:v>
                </c:pt>
                <c:pt idx="660">
                  <c:v>342.5</c:v>
                </c:pt>
                <c:pt idx="661">
                  <c:v>343</c:v>
                </c:pt>
                <c:pt idx="662">
                  <c:v>343.5</c:v>
                </c:pt>
                <c:pt idx="663">
                  <c:v>344</c:v>
                </c:pt>
                <c:pt idx="664">
                  <c:v>344.5</c:v>
                </c:pt>
                <c:pt idx="665">
                  <c:v>345</c:v>
                </c:pt>
                <c:pt idx="666">
                  <c:v>345.5</c:v>
                </c:pt>
                <c:pt idx="667">
                  <c:v>346</c:v>
                </c:pt>
                <c:pt idx="668">
                  <c:v>346.5</c:v>
                </c:pt>
                <c:pt idx="669">
                  <c:v>347</c:v>
                </c:pt>
                <c:pt idx="670">
                  <c:v>347.5</c:v>
                </c:pt>
                <c:pt idx="671">
                  <c:v>348</c:v>
                </c:pt>
                <c:pt idx="672">
                  <c:v>348.5</c:v>
                </c:pt>
                <c:pt idx="673">
                  <c:v>349</c:v>
                </c:pt>
                <c:pt idx="674">
                  <c:v>349.5</c:v>
                </c:pt>
                <c:pt idx="675">
                  <c:v>350</c:v>
                </c:pt>
                <c:pt idx="676">
                  <c:v>350.5</c:v>
                </c:pt>
                <c:pt idx="677">
                  <c:v>351</c:v>
                </c:pt>
                <c:pt idx="678">
                  <c:v>351.5</c:v>
                </c:pt>
                <c:pt idx="679">
                  <c:v>352</c:v>
                </c:pt>
                <c:pt idx="680">
                  <c:v>352.5</c:v>
                </c:pt>
                <c:pt idx="681">
                  <c:v>353</c:v>
                </c:pt>
                <c:pt idx="682">
                  <c:v>353.5</c:v>
                </c:pt>
                <c:pt idx="683">
                  <c:v>354</c:v>
                </c:pt>
                <c:pt idx="684">
                  <c:v>354.5</c:v>
                </c:pt>
                <c:pt idx="685">
                  <c:v>355</c:v>
                </c:pt>
                <c:pt idx="686">
                  <c:v>355.5</c:v>
                </c:pt>
                <c:pt idx="687">
                  <c:v>356</c:v>
                </c:pt>
                <c:pt idx="688">
                  <c:v>356.5</c:v>
                </c:pt>
                <c:pt idx="689">
                  <c:v>357</c:v>
                </c:pt>
                <c:pt idx="690">
                  <c:v>357.5</c:v>
                </c:pt>
                <c:pt idx="691">
                  <c:v>358</c:v>
                </c:pt>
                <c:pt idx="692">
                  <c:v>358.5</c:v>
                </c:pt>
                <c:pt idx="693">
                  <c:v>359</c:v>
                </c:pt>
                <c:pt idx="694">
                  <c:v>359.5</c:v>
                </c:pt>
                <c:pt idx="695">
                  <c:v>360</c:v>
                </c:pt>
                <c:pt idx="696">
                  <c:v>360.5</c:v>
                </c:pt>
                <c:pt idx="697">
                  <c:v>361</c:v>
                </c:pt>
                <c:pt idx="698">
                  <c:v>361.5</c:v>
                </c:pt>
                <c:pt idx="699">
                  <c:v>362</c:v>
                </c:pt>
                <c:pt idx="700">
                  <c:v>362.5</c:v>
                </c:pt>
                <c:pt idx="701">
                  <c:v>363</c:v>
                </c:pt>
                <c:pt idx="702">
                  <c:v>363.5</c:v>
                </c:pt>
                <c:pt idx="703">
                  <c:v>364</c:v>
                </c:pt>
                <c:pt idx="704">
                  <c:v>364.5</c:v>
                </c:pt>
                <c:pt idx="705">
                  <c:v>365</c:v>
                </c:pt>
                <c:pt idx="706">
                  <c:v>365.5</c:v>
                </c:pt>
              </c:numCache>
            </c:numRef>
          </c:xVal>
          <c:yVal>
            <c:numRef>
              <c:f>Cherbourg!$E$2:$E$1650</c:f>
              <c:numCache>
                <c:formatCode>General</c:formatCode>
                <c:ptCount val="1649"/>
                <c:pt idx="11">
                  <c:v>125</c:v>
                </c:pt>
                <c:pt idx="67">
                  <c:v>125</c:v>
                </c:pt>
                <c:pt idx="123">
                  <c:v>125</c:v>
                </c:pt>
                <c:pt idx="181">
                  <c:v>125</c:v>
                </c:pt>
                <c:pt idx="237">
                  <c:v>125</c:v>
                </c:pt>
                <c:pt idx="295">
                  <c:v>125</c:v>
                </c:pt>
                <c:pt idx="351">
                  <c:v>125</c:v>
                </c:pt>
                <c:pt idx="409">
                  <c:v>125</c:v>
                </c:pt>
                <c:pt idx="467">
                  <c:v>125</c:v>
                </c:pt>
                <c:pt idx="525">
                  <c:v>125</c:v>
                </c:pt>
                <c:pt idx="581">
                  <c:v>125</c:v>
                </c:pt>
                <c:pt idx="639">
                  <c:v>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02-49C5-B770-719DB44552F2}"/>
            </c:ext>
          </c:extLst>
        </c:ser>
        <c:ser>
          <c:idx val="1"/>
          <c:order val="2"/>
          <c:tx>
            <c:v>Full Moon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Cherbourg!$C$2:$C$1000</c:f>
              <c:numCache>
                <c:formatCode>General</c:formatCode>
                <c:ptCount val="999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5</c:v>
                </c:pt>
                <c:pt idx="8">
                  <c:v>5.5</c:v>
                </c:pt>
                <c:pt idx="9">
                  <c:v>6</c:v>
                </c:pt>
                <c:pt idx="10">
                  <c:v>6.5</c:v>
                </c:pt>
                <c:pt idx="11">
                  <c:v>7</c:v>
                </c:pt>
                <c:pt idx="12">
                  <c:v>7.5</c:v>
                </c:pt>
                <c:pt idx="13">
                  <c:v>8</c:v>
                </c:pt>
                <c:pt idx="14">
                  <c:v>8.5</c:v>
                </c:pt>
                <c:pt idx="15">
                  <c:v>9</c:v>
                </c:pt>
                <c:pt idx="16">
                  <c:v>9.5</c:v>
                </c:pt>
                <c:pt idx="17">
                  <c:v>10</c:v>
                </c:pt>
                <c:pt idx="18">
                  <c:v>10.5</c:v>
                </c:pt>
                <c:pt idx="19">
                  <c:v>11</c:v>
                </c:pt>
                <c:pt idx="20">
                  <c:v>11.5</c:v>
                </c:pt>
                <c:pt idx="21">
                  <c:v>12</c:v>
                </c:pt>
                <c:pt idx="22">
                  <c:v>12.5</c:v>
                </c:pt>
                <c:pt idx="23">
                  <c:v>13</c:v>
                </c:pt>
                <c:pt idx="24">
                  <c:v>13.5</c:v>
                </c:pt>
                <c:pt idx="25">
                  <c:v>14</c:v>
                </c:pt>
                <c:pt idx="26">
                  <c:v>14.5</c:v>
                </c:pt>
                <c:pt idx="27">
                  <c:v>15</c:v>
                </c:pt>
                <c:pt idx="28">
                  <c:v>15.5</c:v>
                </c:pt>
                <c:pt idx="29">
                  <c:v>16</c:v>
                </c:pt>
                <c:pt idx="30">
                  <c:v>16.5</c:v>
                </c:pt>
                <c:pt idx="31">
                  <c:v>17</c:v>
                </c:pt>
                <c:pt idx="32">
                  <c:v>17.5</c:v>
                </c:pt>
                <c:pt idx="33">
                  <c:v>18</c:v>
                </c:pt>
                <c:pt idx="34">
                  <c:v>19</c:v>
                </c:pt>
                <c:pt idx="35">
                  <c:v>19.5</c:v>
                </c:pt>
                <c:pt idx="36">
                  <c:v>20</c:v>
                </c:pt>
                <c:pt idx="37">
                  <c:v>20.5</c:v>
                </c:pt>
                <c:pt idx="38">
                  <c:v>21</c:v>
                </c:pt>
                <c:pt idx="39">
                  <c:v>21.5</c:v>
                </c:pt>
                <c:pt idx="40">
                  <c:v>22</c:v>
                </c:pt>
                <c:pt idx="41">
                  <c:v>22.5</c:v>
                </c:pt>
                <c:pt idx="42">
                  <c:v>23</c:v>
                </c:pt>
                <c:pt idx="43">
                  <c:v>23.5</c:v>
                </c:pt>
                <c:pt idx="44">
                  <c:v>24</c:v>
                </c:pt>
                <c:pt idx="45">
                  <c:v>24.5</c:v>
                </c:pt>
                <c:pt idx="46">
                  <c:v>25</c:v>
                </c:pt>
                <c:pt idx="47">
                  <c:v>25.5</c:v>
                </c:pt>
                <c:pt idx="48">
                  <c:v>26</c:v>
                </c:pt>
                <c:pt idx="49">
                  <c:v>26.5</c:v>
                </c:pt>
                <c:pt idx="50">
                  <c:v>27</c:v>
                </c:pt>
                <c:pt idx="51">
                  <c:v>27.5</c:v>
                </c:pt>
                <c:pt idx="52">
                  <c:v>28</c:v>
                </c:pt>
                <c:pt idx="53">
                  <c:v>28.5</c:v>
                </c:pt>
                <c:pt idx="54">
                  <c:v>29</c:v>
                </c:pt>
                <c:pt idx="55">
                  <c:v>29.5</c:v>
                </c:pt>
                <c:pt idx="56">
                  <c:v>30</c:v>
                </c:pt>
                <c:pt idx="57">
                  <c:v>30.5</c:v>
                </c:pt>
                <c:pt idx="58">
                  <c:v>31</c:v>
                </c:pt>
                <c:pt idx="59">
                  <c:v>31.5</c:v>
                </c:pt>
                <c:pt idx="60">
                  <c:v>32</c:v>
                </c:pt>
                <c:pt idx="61">
                  <c:v>32.5</c:v>
                </c:pt>
                <c:pt idx="62">
                  <c:v>33</c:v>
                </c:pt>
                <c:pt idx="63">
                  <c:v>33.5</c:v>
                </c:pt>
                <c:pt idx="64">
                  <c:v>34</c:v>
                </c:pt>
                <c:pt idx="65">
                  <c:v>35</c:v>
                </c:pt>
                <c:pt idx="66">
                  <c:v>35.5</c:v>
                </c:pt>
                <c:pt idx="67">
                  <c:v>36</c:v>
                </c:pt>
                <c:pt idx="68">
                  <c:v>36.5</c:v>
                </c:pt>
                <c:pt idx="69">
                  <c:v>37</c:v>
                </c:pt>
                <c:pt idx="70">
                  <c:v>37.5</c:v>
                </c:pt>
                <c:pt idx="71">
                  <c:v>38</c:v>
                </c:pt>
                <c:pt idx="72">
                  <c:v>38.5</c:v>
                </c:pt>
                <c:pt idx="73">
                  <c:v>39</c:v>
                </c:pt>
                <c:pt idx="74">
                  <c:v>39.5</c:v>
                </c:pt>
                <c:pt idx="75">
                  <c:v>40</c:v>
                </c:pt>
                <c:pt idx="76">
                  <c:v>40.5</c:v>
                </c:pt>
                <c:pt idx="77">
                  <c:v>41</c:v>
                </c:pt>
                <c:pt idx="78">
                  <c:v>41.5</c:v>
                </c:pt>
                <c:pt idx="79">
                  <c:v>42</c:v>
                </c:pt>
                <c:pt idx="80">
                  <c:v>42.5</c:v>
                </c:pt>
                <c:pt idx="81">
                  <c:v>43</c:v>
                </c:pt>
                <c:pt idx="82">
                  <c:v>43.5</c:v>
                </c:pt>
                <c:pt idx="83">
                  <c:v>44</c:v>
                </c:pt>
                <c:pt idx="84">
                  <c:v>44.5</c:v>
                </c:pt>
                <c:pt idx="85">
                  <c:v>45</c:v>
                </c:pt>
                <c:pt idx="86">
                  <c:v>45.5</c:v>
                </c:pt>
                <c:pt idx="87">
                  <c:v>46</c:v>
                </c:pt>
                <c:pt idx="88">
                  <c:v>46.5</c:v>
                </c:pt>
                <c:pt idx="89">
                  <c:v>47</c:v>
                </c:pt>
                <c:pt idx="90">
                  <c:v>47.5</c:v>
                </c:pt>
                <c:pt idx="91">
                  <c:v>48</c:v>
                </c:pt>
                <c:pt idx="92">
                  <c:v>48.5</c:v>
                </c:pt>
                <c:pt idx="93">
                  <c:v>49</c:v>
                </c:pt>
                <c:pt idx="94">
                  <c:v>50</c:v>
                </c:pt>
                <c:pt idx="95">
                  <c:v>50.5</c:v>
                </c:pt>
                <c:pt idx="96">
                  <c:v>51</c:v>
                </c:pt>
                <c:pt idx="97">
                  <c:v>51.5</c:v>
                </c:pt>
                <c:pt idx="98">
                  <c:v>52</c:v>
                </c:pt>
                <c:pt idx="99">
                  <c:v>52.5</c:v>
                </c:pt>
                <c:pt idx="100">
                  <c:v>53</c:v>
                </c:pt>
                <c:pt idx="101">
                  <c:v>53.5</c:v>
                </c:pt>
                <c:pt idx="102">
                  <c:v>54</c:v>
                </c:pt>
                <c:pt idx="103">
                  <c:v>54.5</c:v>
                </c:pt>
                <c:pt idx="104">
                  <c:v>55</c:v>
                </c:pt>
                <c:pt idx="105">
                  <c:v>55.5</c:v>
                </c:pt>
                <c:pt idx="106">
                  <c:v>56</c:v>
                </c:pt>
                <c:pt idx="107">
                  <c:v>56.5</c:v>
                </c:pt>
                <c:pt idx="108">
                  <c:v>57</c:v>
                </c:pt>
                <c:pt idx="109">
                  <c:v>57.5</c:v>
                </c:pt>
                <c:pt idx="110">
                  <c:v>58</c:v>
                </c:pt>
                <c:pt idx="111">
                  <c:v>58.5</c:v>
                </c:pt>
                <c:pt idx="112">
                  <c:v>59</c:v>
                </c:pt>
                <c:pt idx="113">
                  <c:v>59.5</c:v>
                </c:pt>
                <c:pt idx="114">
                  <c:v>60</c:v>
                </c:pt>
                <c:pt idx="115">
                  <c:v>60.5</c:v>
                </c:pt>
                <c:pt idx="116">
                  <c:v>61</c:v>
                </c:pt>
                <c:pt idx="117">
                  <c:v>61.5</c:v>
                </c:pt>
                <c:pt idx="118">
                  <c:v>62</c:v>
                </c:pt>
                <c:pt idx="119">
                  <c:v>62.5</c:v>
                </c:pt>
                <c:pt idx="120">
                  <c:v>63</c:v>
                </c:pt>
                <c:pt idx="121">
                  <c:v>64</c:v>
                </c:pt>
                <c:pt idx="122">
                  <c:v>64.5</c:v>
                </c:pt>
                <c:pt idx="123">
                  <c:v>65</c:v>
                </c:pt>
                <c:pt idx="124">
                  <c:v>65.5</c:v>
                </c:pt>
                <c:pt idx="125">
                  <c:v>66</c:v>
                </c:pt>
                <c:pt idx="126">
                  <c:v>66.5</c:v>
                </c:pt>
                <c:pt idx="127">
                  <c:v>67</c:v>
                </c:pt>
                <c:pt idx="128">
                  <c:v>67.5</c:v>
                </c:pt>
                <c:pt idx="129">
                  <c:v>68</c:v>
                </c:pt>
                <c:pt idx="130">
                  <c:v>68.5</c:v>
                </c:pt>
                <c:pt idx="131">
                  <c:v>69</c:v>
                </c:pt>
                <c:pt idx="132">
                  <c:v>69.5</c:v>
                </c:pt>
                <c:pt idx="133">
                  <c:v>70</c:v>
                </c:pt>
                <c:pt idx="134">
                  <c:v>70.5</c:v>
                </c:pt>
                <c:pt idx="135">
                  <c:v>71</c:v>
                </c:pt>
                <c:pt idx="136">
                  <c:v>71.5</c:v>
                </c:pt>
                <c:pt idx="137">
                  <c:v>72</c:v>
                </c:pt>
                <c:pt idx="138">
                  <c:v>72.5</c:v>
                </c:pt>
                <c:pt idx="139">
                  <c:v>73</c:v>
                </c:pt>
                <c:pt idx="140">
                  <c:v>73.5</c:v>
                </c:pt>
                <c:pt idx="141">
                  <c:v>74</c:v>
                </c:pt>
                <c:pt idx="142">
                  <c:v>74.5</c:v>
                </c:pt>
                <c:pt idx="143">
                  <c:v>75</c:v>
                </c:pt>
                <c:pt idx="144">
                  <c:v>75.5</c:v>
                </c:pt>
                <c:pt idx="145">
                  <c:v>76</c:v>
                </c:pt>
                <c:pt idx="146">
                  <c:v>76.5</c:v>
                </c:pt>
                <c:pt idx="147">
                  <c:v>77</c:v>
                </c:pt>
                <c:pt idx="148">
                  <c:v>77.5</c:v>
                </c:pt>
                <c:pt idx="149">
                  <c:v>78</c:v>
                </c:pt>
                <c:pt idx="150">
                  <c:v>78.5</c:v>
                </c:pt>
                <c:pt idx="151">
                  <c:v>79</c:v>
                </c:pt>
                <c:pt idx="152">
                  <c:v>80</c:v>
                </c:pt>
                <c:pt idx="153">
                  <c:v>80.5</c:v>
                </c:pt>
                <c:pt idx="154">
                  <c:v>81</c:v>
                </c:pt>
                <c:pt idx="155">
                  <c:v>81.5</c:v>
                </c:pt>
                <c:pt idx="156">
                  <c:v>82</c:v>
                </c:pt>
                <c:pt idx="157">
                  <c:v>82.5</c:v>
                </c:pt>
                <c:pt idx="158">
                  <c:v>83</c:v>
                </c:pt>
                <c:pt idx="159">
                  <c:v>83.5</c:v>
                </c:pt>
                <c:pt idx="160">
                  <c:v>84</c:v>
                </c:pt>
                <c:pt idx="161">
                  <c:v>84.5</c:v>
                </c:pt>
                <c:pt idx="162">
                  <c:v>85</c:v>
                </c:pt>
                <c:pt idx="163">
                  <c:v>85.5</c:v>
                </c:pt>
                <c:pt idx="164">
                  <c:v>86</c:v>
                </c:pt>
                <c:pt idx="165">
                  <c:v>86.5</c:v>
                </c:pt>
                <c:pt idx="166">
                  <c:v>87</c:v>
                </c:pt>
                <c:pt idx="167">
                  <c:v>87.5</c:v>
                </c:pt>
                <c:pt idx="168">
                  <c:v>88</c:v>
                </c:pt>
                <c:pt idx="169">
                  <c:v>88.5</c:v>
                </c:pt>
                <c:pt idx="170">
                  <c:v>89</c:v>
                </c:pt>
                <c:pt idx="171">
                  <c:v>89.5</c:v>
                </c:pt>
                <c:pt idx="172">
                  <c:v>90</c:v>
                </c:pt>
                <c:pt idx="173">
                  <c:v>90.5</c:v>
                </c:pt>
                <c:pt idx="174">
                  <c:v>91</c:v>
                </c:pt>
                <c:pt idx="175">
                  <c:v>92</c:v>
                </c:pt>
                <c:pt idx="176">
                  <c:v>92.5</c:v>
                </c:pt>
                <c:pt idx="177">
                  <c:v>93</c:v>
                </c:pt>
                <c:pt idx="178">
                  <c:v>93.5</c:v>
                </c:pt>
                <c:pt idx="179">
                  <c:v>94</c:v>
                </c:pt>
                <c:pt idx="180">
                  <c:v>94.5</c:v>
                </c:pt>
                <c:pt idx="181">
                  <c:v>95</c:v>
                </c:pt>
                <c:pt idx="182">
                  <c:v>95.5</c:v>
                </c:pt>
                <c:pt idx="183">
                  <c:v>96</c:v>
                </c:pt>
                <c:pt idx="184">
                  <c:v>96.5</c:v>
                </c:pt>
                <c:pt idx="185">
                  <c:v>97</c:v>
                </c:pt>
                <c:pt idx="186">
                  <c:v>97.5</c:v>
                </c:pt>
                <c:pt idx="187">
                  <c:v>98</c:v>
                </c:pt>
                <c:pt idx="188">
                  <c:v>98.5</c:v>
                </c:pt>
                <c:pt idx="189">
                  <c:v>99</c:v>
                </c:pt>
                <c:pt idx="190">
                  <c:v>99.5</c:v>
                </c:pt>
                <c:pt idx="191">
                  <c:v>100</c:v>
                </c:pt>
                <c:pt idx="192">
                  <c:v>100.5</c:v>
                </c:pt>
                <c:pt idx="193">
                  <c:v>101</c:v>
                </c:pt>
                <c:pt idx="194">
                  <c:v>101.5</c:v>
                </c:pt>
                <c:pt idx="195">
                  <c:v>102</c:v>
                </c:pt>
                <c:pt idx="196">
                  <c:v>102.5</c:v>
                </c:pt>
                <c:pt idx="197">
                  <c:v>103</c:v>
                </c:pt>
                <c:pt idx="198">
                  <c:v>103.5</c:v>
                </c:pt>
                <c:pt idx="199">
                  <c:v>104</c:v>
                </c:pt>
                <c:pt idx="200">
                  <c:v>104.5</c:v>
                </c:pt>
                <c:pt idx="201">
                  <c:v>105</c:v>
                </c:pt>
                <c:pt idx="202">
                  <c:v>105.5</c:v>
                </c:pt>
                <c:pt idx="203">
                  <c:v>106</c:v>
                </c:pt>
                <c:pt idx="204">
                  <c:v>106.5</c:v>
                </c:pt>
                <c:pt idx="205">
                  <c:v>107</c:v>
                </c:pt>
                <c:pt idx="206">
                  <c:v>108</c:v>
                </c:pt>
                <c:pt idx="207">
                  <c:v>108.5</c:v>
                </c:pt>
                <c:pt idx="208">
                  <c:v>109</c:v>
                </c:pt>
                <c:pt idx="209">
                  <c:v>109.5</c:v>
                </c:pt>
                <c:pt idx="210">
                  <c:v>110</c:v>
                </c:pt>
                <c:pt idx="211">
                  <c:v>110.5</c:v>
                </c:pt>
                <c:pt idx="212">
                  <c:v>111</c:v>
                </c:pt>
                <c:pt idx="213">
                  <c:v>111.5</c:v>
                </c:pt>
                <c:pt idx="214">
                  <c:v>112</c:v>
                </c:pt>
                <c:pt idx="215">
                  <c:v>112.5</c:v>
                </c:pt>
                <c:pt idx="216">
                  <c:v>113</c:v>
                </c:pt>
                <c:pt idx="217">
                  <c:v>113.5</c:v>
                </c:pt>
                <c:pt idx="218">
                  <c:v>114</c:v>
                </c:pt>
                <c:pt idx="219">
                  <c:v>114.5</c:v>
                </c:pt>
                <c:pt idx="220">
                  <c:v>115</c:v>
                </c:pt>
                <c:pt idx="221">
                  <c:v>115.5</c:v>
                </c:pt>
                <c:pt idx="222">
                  <c:v>116</c:v>
                </c:pt>
                <c:pt idx="223">
                  <c:v>116.5</c:v>
                </c:pt>
                <c:pt idx="224">
                  <c:v>117</c:v>
                </c:pt>
                <c:pt idx="225">
                  <c:v>117.5</c:v>
                </c:pt>
                <c:pt idx="226">
                  <c:v>118</c:v>
                </c:pt>
                <c:pt idx="227">
                  <c:v>118.5</c:v>
                </c:pt>
                <c:pt idx="228">
                  <c:v>119</c:v>
                </c:pt>
                <c:pt idx="229">
                  <c:v>119.5</c:v>
                </c:pt>
                <c:pt idx="230">
                  <c:v>120</c:v>
                </c:pt>
                <c:pt idx="231">
                  <c:v>120.5</c:v>
                </c:pt>
                <c:pt idx="232">
                  <c:v>121</c:v>
                </c:pt>
                <c:pt idx="233">
                  <c:v>122</c:v>
                </c:pt>
                <c:pt idx="234">
                  <c:v>122.5</c:v>
                </c:pt>
                <c:pt idx="235">
                  <c:v>123</c:v>
                </c:pt>
                <c:pt idx="236">
                  <c:v>123.5</c:v>
                </c:pt>
                <c:pt idx="237">
                  <c:v>124</c:v>
                </c:pt>
                <c:pt idx="238">
                  <c:v>124.5</c:v>
                </c:pt>
                <c:pt idx="239">
                  <c:v>125</c:v>
                </c:pt>
                <c:pt idx="240">
                  <c:v>125.5</c:v>
                </c:pt>
                <c:pt idx="241">
                  <c:v>126</c:v>
                </c:pt>
                <c:pt idx="242">
                  <c:v>126.5</c:v>
                </c:pt>
                <c:pt idx="243">
                  <c:v>127</c:v>
                </c:pt>
                <c:pt idx="244">
                  <c:v>127.5</c:v>
                </c:pt>
                <c:pt idx="245">
                  <c:v>128</c:v>
                </c:pt>
                <c:pt idx="246">
                  <c:v>128.5</c:v>
                </c:pt>
                <c:pt idx="247">
                  <c:v>129</c:v>
                </c:pt>
                <c:pt idx="248">
                  <c:v>129.5</c:v>
                </c:pt>
                <c:pt idx="249">
                  <c:v>130</c:v>
                </c:pt>
                <c:pt idx="250">
                  <c:v>130.5</c:v>
                </c:pt>
                <c:pt idx="251">
                  <c:v>131</c:v>
                </c:pt>
                <c:pt idx="252">
                  <c:v>131.5</c:v>
                </c:pt>
                <c:pt idx="253">
                  <c:v>132</c:v>
                </c:pt>
                <c:pt idx="254">
                  <c:v>132.5</c:v>
                </c:pt>
                <c:pt idx="255">
                  <c:v>133</c:v>
                </c:pt>
                <c:pt idx="256">
                  <c:v>133.5</c:v>
                </c:pt>
                <c:pt idx="257">
                  <c:v>134</c:v>
                </c:pt>
                <c:pt idx="258">
                  <c:v>134.5</c:v>
                </c:pt>
                <c:pt idx="259">
                  <c:v>135</c:v>
                </c:pt>
                <c:pt idx="260">
                  <c:v>135.5</c:v>
                </c:pt>
                <c:pt idx="261">
                  <c:v>136</c:v>
                </c:pt>
                <c:pt idx="262">
                  <c:v>136.5</c:v>
                </c:pt>
                <c:pt idx="263">
                  <c:v>137</c:v>
                </c:pt>
                <c:pt idx="264">
                  <c:v>138</c:v>
                </c:pt>
                <c:pt idx="265">
                  <c:v>138.5</c:v>
                </c:pt>
                <c:pt idx="266">
                  <c:v>139</c:v>
                </c:pt>
                <c:pt idx="267">
                  <c:v>139.5</c:v>
                </c:pt>
                <c:pt idx="268">
                  <c:v>140</c:v>
                </c:pt>
                <c:pt idx="269">
                  <c:v>140.5</c:v>
                </c:pt>
                <c:pt idx="270">
                  <c:v>141</c:v>
                </c:pt>
                <c:pt idx="271">
                  <c:v>141.5</c:v>
                </c:pt>
                <c:pt idx="272">
                  <c:v>142</c:v>
                </c:pt>
                <c:pt idx="273">
                  <c:v>142.5</c:v>
                </c:pt>
                <c:pt idx="274">
                  <c:v>143</c:v>
                </c:pt>
                <c:pt idx="275">
                  <c:v>143.5</c:v>
                </c:pt>
                <c:pt idx="276">
                  <c:v>144</c:v>
                </c:pt>
                <c:pt idx="277">
                  <c:v>144.5</c:v>
                </c:pt>
                <c:pt idx="278">
                  <c:v>145</c:v>
                </c:pt>
                <c:pt idx="279">
                  <c:v>145.5</c:v>
                </c:pt>
                <c:pt idx="280">
                  <c:v>146</c:v>
                </c:pt>
                <c:pt idx="281">
                  <c:v>146.5</c:v>
                </c:pt>
                <c:pt idx="282">
                  <c:v>147</c:v>
                </c:pt>
                <c:pt idx="283">
                  <c:v>147.5</c:v>
                </c:pt>
                <c:pt idx="284">
                  <c:v>148</c:v>
                </c:pt>
                <c:pt idx="285">
                  <c:v>148.5</c:v>
                </c:pt>
                <c:pt idx="286">
                  <c:v>149</c:v>
                </c:pt>
                <c:pt idx="287">
                  <c:v>149.5</c:v>
                </c:pt>
                <c:pt idx="288">
                  <c:v>150</c:v>
                </c:pt>
                <c:pt idx="289">
                  <c:v>151</c:v>
                </c:pt>
                <c:pt idx="290">
                  <c:v>151.5</c:v>
                </c:pt>
                <c:pt idx="291">
                  <c:v>152</c:v>
                </c:pt>
                <c:pt idx="292">
                  <c:v>152.5</c:v>
                </c:pt>
                <c:pt idx="293">
                  <c:v>153</c:v>
                </c:pt>
                <c:pt idx="294">
                  <c:v>153.5</c:v>
                </c:pt>
                <c:pt idx="295">
                  <c:v>154</c:v>
                </c:pt>
                <c:pt idx="296">
                  <c:v>154.5</c:v>
                </c:pt>
                <c:pt idx="297">
                  <c:v>155</c:v>
                </c:pt>
                <c:pt idx="298">
                  <c:v>155.5</c:v>
                </c:pt>
                <c:pt idx="299">
                  <c:v>156</c:v>
                </c:pt>
                <c:pt idx="300">
                  <c:v>156.5</c:v>
                </c:pt>
                <c:pt idx="301">
                  <c:v>157</c:v>
                </c:pt>
                <c:pt idx="302">
                  <c:v>157.5</c:v>
                </c:pt>
                <c:pt idx="303">
                  <c:v>158</c:v>
                </c:pt>
                <c:pt idx="304">
                  <c:v>158.5</c:v>
                </c:pt>
                <c:pt idx="305">
                  <c:v>159</c:v>
                </c:pt>
                <c:pt idx="306">
                  <c:v>159.5</c:v>
                </c:pt>
                <c:pt idx="307">
                  <c:v>160</c:v>
                </c:pt>
                <c:pt idx="308">
                  <c:v>160.5</c:v>
                </c:pt>
                <c:pt idx="309">
                  <c:v>161</c:v>
                </c:pt>
                <c:pt idx="310">
                  <c:v>161.5</c:v>
                </c:pt>
                <c:pt idx="311">
                  <c:v>162</c:v>
                </c:pt>
                <c:pt idx="312">
                  <c:v>162.5</c:v>
                </c:pt>
                <c:pt idx="313">
                  <c:v>163</c:v>
                </c:pt>
                <c:pt idx="314">
                  <c:v>163.5</c:v>
                </c:pt>
                <c:pt idx="315">
                  <c:v>164</c:v>
                </c:pt>
                <c:pt idx="316">
                  <c:v>164.5</c:v>
                </c:pt>
                <c:pt idx="317">
                  <c:v>165</c:v>
                </c:pt>
                <c:pt idx="318">
                  <c:v>165.5</c:v>
                </c:pt>
                <c:pt idx="319">
                  <c:v>166</c:v>
                </c:pt>
                <c:pt idx="320">
                  <c:v>167</c:v>
                </c:pt>
                <c:pt idx="321">
                  <c:v>167.5</c:v>
                </c:pt>
                <c:pt idx="322">
                  <c:v>168</c:v>
                </c:pt>
                <c:pt idx="323">
                  <c:v>168.5</c:v>
                </c:pt>
                <c:pt idx="324">
                  <c:v>169</c:v>
                </c:pt>
                <c:pt idx="325">
                  <c:v>169.5</c:v>
                </c:pt>
                <c:pt idx="326">
                  <c:v>170</c:v>
                </c:pt>
                <c:pt idx="327">
                  <c:v>170.5</c:v>
                </c:pt>
                <c:pt idx="328">
                  <c:v>171</c:v>
                </c:pt>
                <c:pt idx="329">
                  <c:v>171.5</c:v>
                </c:pt>
                <c:pt idx="330">
                  <c:v>172</c:v>
                </c:pt>
                <c:pt idx="331">
                  <c:v>172.5</c:v>
                </c:pt>
                <c:pt idx="332">
                  <c:v>173</c:v>
                </c:pt>
                <c:pt idx="333">
                  <c:v>173.5</c:v>
                </c:pt>
                <c:pt idx="334">
                  <c:v>174</c:v>
                </c:pt>
                <c:pt idx="335">
                  <c:v>174.5</c:v>
                </c:pt>
                <c:pt idx="336">
                  <c:v>175</c:v>
                </c:pt>
                <c:pt idx="337">
                  <c:v>175.5</c:v>
                </c:pt>
                <c:pt idx="338">
                  <c:v>176</c:v>
                </c:pt>
                <c:pt idx="339">
                  <c:v>176.5</c:v>
                </c:pt>
                <c:pt idx="340">
                  <c:v>177</c:v>
                </c:pt>
                <c:pt idx="341">
                  <c:v>177.5</c:v>
                </c:pt>
                <c:pt idx="342">
                  <c:v>178</c:v>
                </c:pt>
                <c:pt idx="343">
                  <c:v>178.5</c:v>
                </c:pt>
                <c:pt idx="344">
                  <c:v>179</c:v>
                </c:pt>
                <c:pt idx="345">
                  <c:v>180</c:v>
                </c:pt>
                <c:pt idx="346">
                  <c:v>180.5</c:v>
                </c:pt>
                <c:pt idx="347">
                  <c:v>181</c:v>
                </c:pt>
                <c:pt idx="348">
                  <c:v>181.5</c:v>
                </c:pt>
                <c:pt idx="349">
                  <c:v>182</c:v>
                </c:pt>
                <c:pt idx="350">
                  <c:v>182.5</c:v>
                </c:pt>
                <c:pt idx="351">
                  <c:v>183</c:v>
                </c:pt>
                <c:pt idx="352">
                  <c:v>183.5</c:v>
                </c:pt>
                <c:pt idx="353">
                  <c:v>184</c:v>
                </c:pt>
                <c:pt idx="354">
                  <c:v>184.5</c:v>
                </c:pt>
                <c:pt idx="355">
                  <c:v>185</c:v>
                </c:pt>
                <c:pt idx="356">
                  <c:v>185.5</c:v>
                </c:pt>
                <c:pt idx="357">
                  <c:v>186</c:v>
                </c:pt>
                <c:pt idx="358">
                  <c:v>186.5</c:v>
                </c:pt>
                <c:pt idx="359">
                  <c:v>187</c:v>
                </c:pt>
                <c:pt idx="360">
                  <c:v>187.5</c:v>
                </c:pt>
                <c:pt idx="361">
                  <c:v>188</c:v>
                </c:pt>
                <c:pt idx="362">
                  <c:v>188.5</c:v>
                </c:pt>
                <c:pt idx="363">
                  <c:v>189</c:v>
                </c:pt>
                <c:pt idx="364">
                  <c:v>189.5</c:v>
                </c:pt>
                <c:pt idx="365">
                  <c:v>190</c:v>
                </c:pt>
                <c:pt idx="366">
                  <c:v>190.5</c:v>
                </c:pt>
                <c:pt idx="367">
                  <c:v>191</c:v>
                </c:pt>
                <c:pt idx="368">
                  <c:v>191.5</c:v>
                </c:pt>
                <c:pt idx="369">
                  <c:v>192</c:v>
                </c:pt>
                <c:pt idx="370">
                  <c:v>192.5</c:v>
                </c:pt>
                <c:pt idx="371">
                  <c:v>193</c:v>
                </c:pt>
                <c:pt idx="372">
                  <c:v>193.5</c:v>
                </c:pt>
                <c:pt idx="373">
                  <c:v>194</c:v>
                </c:pt>
                <c:pt idx="374">
                  <c:v>194.5</c:v>
                </c:pt>
                <c:pt idx="375">
                  <c:v>195</c:v>
                </c:pt>
                <c:pt idx="376">
                  <c:v>196</c:v>
                </c:pt>
                <c:pt idx="377">
                  <c:v>196.5</c:v>
                </c:pt>
                <c:pt idx="378">
                  <c:v>197</c:v>
                </c:pt>
                <c:pt idx="379">
                  <c:v>197.5</c:v>
                </c:pt>
                <c:pt idx="380">
                  <c:v>198</c:v>
                </c:pt>
                <c:pt idx="381">
                  <c:v>198.5</c:v>
                </c:pt>
                <c:pt idx="382">
                  <c:v>199</c:v>
                </c:pt>
                <c:pt idx="383">
                  <c:v>199.5</c:v>
                </c:pt>
                <c:pt idx="384">
                  <c:v>200</c:v>
                </c:pt>
                <c:pt idx="385">
                  <c:v>200.5</c:v>
                </c:pt>
                <c:pt idx="386">
                  <c:v>201</c:v>
                </c:pt>
                <c:pt idx="387">
                  <c:v>201.5</c:v>
                </c:pt>
                <c:pt idx="388">
                  <c:v>202</c:v>
                </c:pt>
                <c:pt idx="389">
                  <c:v>202.5</c:v>
                </c:pt>
                <c:pt idx="390">
                  <c:v>203</c:v>
                </c:pt>
                <c:pt idx="391">
                  <c:v>203.5</c:v>
                </c:pt>
                <c:pt idx="392">
                  <c:v>204</c:v>
                </c:pt>
                <c:pt idx="393">
                  <c:v>204.5</c:v>
                </c:pt>
                <c:pt idx="394">
                  <c:v>205</c:v>
                </c:pt>
                <c:pt idx="395">
                  <c:v>205.5</c:v>
                </c:pt>
                <c:pt idx="396">
                  <c:v>206</c:v>
                </c:pt>
                <c:pt idx="397">
                  <c:v>206.5</c:v>
                </c:pt>
                <c:pt idx="398">
                  <c:v>207</c:v>
                </c:pt>
                <c:pt idx="399">
                  <c:v>207.5</c:v>
                </c:pt>
                <c:pt idx="400">
                  <c:v>208</c:v>
                </c:pt>
                <c:pt idx="401">
                  <c:v>208.5</c:v>
                </c:pt>
                <c:pt idx="402">
                  <c:v>209</c:v>
                </c:pt>
                <c:pt idx="403">
                  <c:v>210</c:v>
                </c:pt>
                <c:pt idx="404">
                  <c:v>210.5</c:v>
                </c:pt>
                <c:pt idx="405">
                  <c:v>211</c:v>
                </c:pt>
                <c:pt idx="406">
                  <c:v>211.5</c:v>
                </c:pt>
                <c:pt idx="407">
                  <c:v>212</c:v>
                </c:pt>
                <c:pt idx="408">
                  <c:v>212.5</c:v>
                </c:pt>
                <c:pt idx="409">
                  <c:v>213</c:v>
                </c:pt>
                <c:pt idx="410">
                  <c:v>213.5</c:v>
                </c:pt>
                <c:pt idx="411">
                  <c:v>214</c:v>
                </c:pt>
                <c:pt idx="412">
                  <c:v>214.5</c:v>
                </c:pt>
                <c:pt idx="413">
                  <c:v>215</c:v>
                </c:pt>
                <c:pt idx="414">
                  <c:v>215.5</c:v>
                </c:pt>
                <c:pt idx="415">
                  <c:v>216</c:v>
                </c:pt>
                <c:pt idx="416">
                  <c:v>216.5</c:v>
                </c:pt>
                <c:pt idx="417">
                  <c:v>217</c:v>
                </c:pt>
                <c:pt idx="418">
                  <c:v>217.5</c:v>
                </c:pt>
                <c:pt idx="419">
                  <c:v>218</c:v>
                </c:pt>
                <c:pt idx="420">
                  <c:v>218.5</c:v>
                </c:pt>
                <c:pt idx="421">
                  <c:v>219</c:v>
                </c:pt>
                <c:pt idx="422">
                  <c:v>219.5</c:v>
                </c:pt>
                <c:pt idx="423">
                  <c:v>220</c:v>
                </c:pt>
                <c:pt idx="424">
                  <c:v>220.5</c:v>
                </c:pt>
                <c:pt idx="425">
                  <c:v>221</c:v>
                </c:pt>
                <c:pt idx="426">
                  <c:v>221.5</c:v>
                </c:pt>
                <c:pt idx="427">
                  <c:v>222</c:v>
                </c:pt>
                <c:pt idx="428">
                  <c:v>222.5</c:v>
                </c:pt>
                <c:pt idx="429">
                  <c:v>223</c:v>
                </c:pt>
                <c:pt idx="430">
                  <c:v>223.5</c:v>
                </c:pt>
                <c:pt idx="431">
                  <c:v>224</c:v>
                </c:pt>
                <c:pt idx="432">
                  <c:v>225</c:v>
                </c:pt>
                <c:pt idx="433">
                  <c:v>225.5</c:v>
                </c:pt>
                <c:pt idx="434">
                  <c:v>226</c:v>
                </c:pt>
                <c:pt idx="435">
                  <c:v>226.5</c:v>
                </c:pt>
                <c:pt idx="436">
                  <c:v>227</c:v>
                </c:pt>
                <c:pt idx="437">
                  <c:v>227.5</c:v>
                </c:pt>
                <c:pt idx="438">
                  <c:v>228</c:v>
                </c:pt>
                <c:pt idx="439">
                  <c:v>228.5</c:v>
                </c:pt>
                <c:pt idx="440">
                  <c:v>229</c:v>
                </c:pt>
                <c:pt idx="441">
                  <c:v>229.5</c:v>
                </c:pt>
                <c:pt idx="442">
                  <c:v>230</c:v>
                </c:pt>
                <c:pt idx="443">
                  <c:v>230.5</c:v>
                </c:pt>
                <c:pt idx="444">
                  <c:v>231</c:v>
                </c:pt>
                <c:pt idx="445">
                  <c:v>231.5</c:v>
                </c:pt>
                <c:pt idx="446">
                  <c:v>232</c:v>
                </c:pt>
                <c:pt idx="447">
                  <c:v>232.5</c:v>
                </c:pt>
                <c:pt idx="448">
                  <c:v>233</c:v>
                </c:pt>
                <c:pt idx="449">
                  <c:v>233.5</c:v>
                </c:pt>
                <c:pt idx="450">
                  <c:v>234</c:v>
                </c:pt>
                <c:pt idx="451">
                  <c:v>234.5</c:v>
                </c:pt>
                <c:pt idx="452">
                  <c:v>235</c:v>
                </c:pt>
                <c:pt idx="453">
                  <c:v>235.5</c:v>
                </c:pt>
                <c:pt idx="454">
                  <c:v>236</c:v>
                </c:pt>
                <c:pt idx="455">
                  <c:v>236.5</c:v>
                </c:pt>
                <c:pt idx="456">
                  <c:v>237</c:v>
                </c:pt>
                <c:pt idx="457">
                  <c:v>237.5</c:v>
                </c:pt>
                <c:pt idx="458">
                  <c:v>238</c:v>
                </c:pt>
                <c:pt idx="459">
                  <c:v>238.5</c:v>
                </c:pt>
                <c:pt idx="460">
                  <c:v>239</c:v>
                </c:pt>
                <c:pt idx="461">
                  <c:v>240</c:v>
                </c:pt>
                <c:pt idx="462">
                  <c:v>240.5</c:v>
                </c:pt>
                <c:pt idx="463">
                  <c:v>241</c:v>
                </c:pt>
                <c:pt idx="464">
                  <c:v>241.5</c:v>
                </c:pt>
                <c:pt idx="465">
                  <c:v>242</c:v>
                </c:pt>
                <c:pt idx="466">
                  <c:v>242.5</c:v>
                </c:pt>
                <c:pt idx="467">
                  <c:v>243</c:v>
                </c:pt>
                <c:pt idx="468">
                  <c:v>243.5</c:v>
                </c:pt>
                <c:pt idx="469">
                  <c:v>244</c:v>
                </c:pt>
                <c:pt idx="470">
                  <c:v>244.5</c:v>
                </c:pt>
                <c:pt idx="471">
                  <c:v>245</c:v>
                </c:pt>
                <c:pt idx="472">
                  <c:v>245.5</c:v>
                </c:pt>
                <c:pt idx="473">
                  <c:v>246</c:v>
                </c:pt>
                <c:pt idx="474">
                  <c:v>246.5</c:v>
                </c:pt>
                <c:pt idx="475">
                  <c:v>247</c:v>
                </c:pt>
                <c:pt idx="476">
                  <c:v>247.5</c:v>
                </c:pt>
                <c:pt idx="477">
                  <c:v>248</c:v>
                </c:pt>
                <c:pt idx="478">
                  <c:v>248.5</c:v>
                </c:pt>
                <c:pt idx="479">
                  <c:v>249</c:v>
                </c:pt>
                <c:pt idx="480">
                  <c:v>249.5</c:v>
                </c:pt>
                <c:pt idx="481">
                  <c:v>250</c:v>
                </c:pt>
                <c:pt idx="482">
                  <c:v>250.5</c:v>
                </c:pt>
                <c:pt idx="483">
                  <c:v>251</c:v>
                </c:pt>
                <c:pt idx="484">
                  <c:v>251.5</c:v>
                </c:pt>
                <c:pt idx="485">
                  <c:v>252</c:v>
                </c:pt>
                <c:pt idx="486">
                  <c:v>252.5</c:v>
                </c:pt>
                <c:pt idx="487">
                  <c:v>253</c:v>
                </c:pt>
                <c:pt idx="488">
                  <c:v>253.5</c:v>
                </c:pt>
                <c:pt idx="489">
                  <c:v>254</c:v>
                </c:pt>
                <c:pt idx="490">
                  <c:v>255</c:v>
                </c:pt>
                <c:pt idx="491">
                  <c:v>255.5</c:v>
                </c:pt>
                <c:pt idx="492">
                  <c:v>256</c:v>
                </c:pt>
                <c:pt idx="493">
                  <c:v>256.5</c:v>
                </c:pt>
                <c:pt idx="494">
                  <c:v>257</c:v>
                </c:pt>
                <c:pt idx="495">
                  <c:v>257.5</c:v>
                </c:pt>
                <c:pt idx="496">
                  <c:v>258</c:v>
                </c:pt>
                <c:pt idx="497">
                  <c:v>258.5</c:v>
                </c:pt>
                <c:pt idx="498">
                  <c:v>259</c:v>
                </c:pt>
                <c:pt idx="499">
                  <c:v>259.5</c:v>
                </c:pt>
                <c:pt idx="500">
                  <c:v>260</c:v>
                </c:pt>
                <c:pt idx="501">
                  <c:v>260.5</c:v>
                </c:pt>
                <c:pt idx="502">
                  <c:v>261</c:v>
                </c:pt>
                <c:pt idx="503">
                  <c:v>261.5</c:v>
                </c:pt>
                <c:pt idx="504">
                  <c:v>262</c:v>
                </c:pt>
                <c:pt idx="505">
                  <c:v>262.5</c:v>
                </c:pt>
                <c:pt idx="506">
                  <c:v>263</c:v>
                </c:pt>
                <c:pt idx="507">
                  <c:v>263.5</c:v>
                </c:pt>
                <c:pt idx="508">
                  <c:v>264</c:v>
                </c:pt>
                <c:pt idx="509">
                  <c:v>264.5</c:v>
                </c:pt>
                <c:pt idx="510">
                  <c:v>265</c:v>
                </c:pt>
                <c:pt idx="511">
                  <c:v>265.5</c:v>
                </c:pt>
                <c:pt idx="512">
                  <c:v>266</c:v>
                </c:pt>
                <c:pt idx="513">
                  <c:v>266.5</c:v>
                </c:pt>
                <c:pt idx="514">
                  <c:v>267</c:v>
                </c:pt>
                <c:pt idx="515">
                  <c:v>267.5</c:v>
                </c:pt>
                <c:pt idx="516">
                  <c:v>268</c:v>
                </c:pt>
                <c:pt idx="517">
                  <c:v>268.5</c:v>
                </c:pt>
                <c:pt idx="518">
                  <c:v>269</c:v>
                </c:pt>
                <c:pt idx="519">
                  <c:v>270</c:v>
                </c:pt>
                <c:pt idx="520">
                  <c:v>270.5</c:v>
                </c:pt>
                <c:pt idx="521">
                  <c:v>271</c:v>
                </c:pt>
                <c:pt idx="522">
                  <c:v>271.5</c:v>
                </c:pt>
                <c:pt idx="523">
                  <c:v>272</c:v>
                </c:pt>
                <c:pt idx="524">
                  <c:v>272.5</c:v>
                </c:pt>
                <c:pt idx="525">
                  <c:v>273</c:v>
                </c:pt>
                <c:pt idx="526">
                  <c:v>273.5</c:v>
                </c:pt>
                <c:pt idx="527">
                  <c:v>274</c:v>
                </c:pt>
                <c:pt idx="528">
                  <c:v>274.5</c:v>
                </c:pt>
                <c:pt idx="529">
                  <c:v>275</c:v>
                </c:pt>
                <c:pt idx="530">
                  <c:v>275.5</c:v>
                </c:pt>
                <c:pt idx="531">
                  <c:v>276</c:v>
                </c:pt>
                <c:pt idx="532">
                  <c:v>276.5</c:v>
                </c:pt>
                <c:pt idx="533">
                  <c:v>277</c:v>
                </c:pt>
                <c:pt idx="534">
                  <c:v>277.5</c:v>
                </c:pt>
                <c:pt idx="535">
                  <c:v>278</c:v>
                </c:pt>
                <c:pt idx="536">
                  <c:v>278.5</c:v>
                </c:pt>
                <c:pt idx="537">
                  <c:v>279</c:v>
                </c:pt>
                <c:pt idx="538">
                  <c:v>279.5</c:v>
                </c:pt>
                <c:pt idx="539">
                  <c:v>280</c:v>
                </c:pt>
                <c:pt idx="540">
                  <c:v>280.5</c:v>
                </c:pt>
                <c:pt idx="541">
                  <c:v>281</c:v>
                </c:pt>
                <c:pt idx="542">
                  <c:v>281.5</c:v>
                </c:pt>
                <c:pt idx="543">
                  <c:v>282</c:v>
                </c:pt>
                <c:pt idx="544">
                  <c:v>282.5</c:v>
                </c:pt>
                <c:pt idx="545">
                  <c:v>283</c:v>
                </c:pt>
                <c:pt idx="546">
                  <c:v>284</c:v>
                </c:pt>
                <c:pt idx="547">
                  <c:v>284.5</c:v>
                </c:pt>
                <c:pt idx="548">
                  <c:v>285</c:v>
                </c:pt>
                <c:pt idx="549">
                  <c:v>285.5</c:v>
                </c:pt>
                <c:pt idx="550">
                  <c:v>286</c:v>
                </c:pt>
                <c:pt idx="551">
                  <c:v>286.5</c:v>
                </c:pt>
                <c:pt idx="552">
                  <c:v>287</c:v>
                </c:pt>
                <c:pt idx="553">
                  <c:v>287.5</c:v>
                </c:pt>
                <c:pt idx="554">
                  <c:v>288</c:v>
                </c:pt>
                <c:pt idx="555">
                  <c:v>288.5</c:v>
                </c:pt>
                <c:pt idx="556">
                  <c:v>289</c:v>
                </c:pt>
                <c:pt idx="557">
                  <c:v>289.5</c:v>
                </c:pt>
                <c:pt idx="558">
                  <c:v>290</c:v>
                </c:pt>
                <c:pt idx="559">
                  <c:v>290.5</c:v>
                </c:pt>
                <c:pt idx="560">
                  <c:v>291</c:v>
                </c:pt>
                <c:pt idx="561">
                  <c:v>291.5</c:v>
                </c:pt>
                <c:pt idx="562">
                  <c:v>292</c:v>
                </c:pt>
                <c:pt idx="563">
                  <c:v>292.5</c:v>
                </c:pt>
                <c:pt idx="564">
                  <c:v>293</c:v>
                </c:pt>
                <c:pt idx="565">
                  <c:v>293.5</c:v>
                </c:pt>
                <c:pt idx="566">
                  <c:v>294</c:v>
                </c:pt>
                <c:pt idx="567">
                  <c:v>294.5</c:v>
                </c:pt>
                <c:pt idx="568">
                  <c:v>295</c:v>
                </c:pt>
                <c:pt idx="569">
                  <c:v>295.5</c:v>
                </c:pt>
                <c:pt idx="570">
                  <c:v>296</c:v>
                </c:pt>
                <c:pt idx="571">
                  <c:v>296.5</c:v>
                </c:pt>
                <c:pt idx="572">
                  <c:v>297</c:v>
                </c:pt>
                <c:pt idx="573">
                  <c:v>297.5</c:v>
                </c:pt>
                <c:pt idx="574">
                  <c:v>298</c:v>
                </c:pt>
                <c:pt idx="575">
                  <c:v>298.5</c:v>
                </c:pt>
                <c:pt idx="576">
                  <c:v>299</c:v>
                </c:pt>
                <c:pt idx="577">
                  <c:v>299.5</c:v>
                </c:pt>
                <c:pt idx="578">
                  <c:v>300</c:v>
                </c:pt>
                <c:pt idx="579">
                  <c:v>300.5</c:v>
                </c:pt>
                <c:pt idx="580">
                  <c:v>301</c:v>
                </c:pt>
                <c:pt idx="581">
                  <c:v>302</c:v>
                </c:pt>
                <c:pt idx="582">
                  <c:v>302.5</c:v>
                </c:pt>
                <c:pt idx="583">
                  <c:v>303</c:v>
                </c:pt>
                <c:pt idx="584">
                  <c:v>303.5</c:v>
                </c:pt>
                <c:pt idx="585">
                  <c:v>304</c:v>
                </c:pt>
                <c:pt idx="586">
                  <c:v>304.5</c:v>
                </c:pt>
                <c:pt idx="587">
                  <c:v>305</c:v>
                </c:pt>
                <c:pt idx="588">
                  <c:v>305.5</c:v>
                </c:pt>
                <c:pt idx="589">
                  <c:v>306</c:v>
                </c:pt>
                <c:pt idx="590">
                  <c:v>306.5</c:v>
                </c:pt>
                <c:pt idx="591">
                  <c:v>307</c:v>
                </c:pt>
                <c:pt idx="592">
                  <c:v>307.5</c:v>
                </c:pt>
                <c:pt idx="593">
                  <c:v>308</c:v>
                </c:pt>
                <c:pt idx="594">
                  <c:v>308.5</c:v>
                </c:pt>
                <c:pt idx="595">
                  <c:v>309</c:v>
                </c:pt>
                <c:pt idx="596">
                  <c:v>309.5</c:v>
                </c:pt>
                <c:pt idx="597">
                  <c:v>310</c:v>
                </c:pt>
                <c:pt idx="598">
                  <c:v>310.5</c:v>
                </c:pt>
                <c:pt idx="599">
                  <c:v>311</c:v>
                </c:pt>
                <c:pt idx="600">
                  <c:v>311.5</c:v>
                </c:pt>
                <c:pt idx="601">
                  <c:v>312</c:v>
                </c:pt>
                <c:pt idx="602">
                  <c:v>312.5</c:v>
                </c:pt>
                <c:pt idx="603">
                  <c:v>313</c:v>
                </c:pt>
                <c:pt idx="604">
                  <c:v>313.5</c:v>
                </c:pt>
                <c:pt idx="605">
                  <c:v>314</c:v>
                </c:pt>
                <c:pt idx="606">
                  <c:v>315</c:v>
                </c:pt>
                <c:pt idx="607">
                  <c:v>315.5</c:v>
                </c:pt>
                <c:pt idx="608">
                  <c:v>316</c:v>
                </c:pt>
                <c:pt idx="609">
                  <c:v>316.5</c:v>
                </c:pt>
                <c:pt idx="610">
                  <c:v>317</c:v>
                </c:pt>
                <c:pt idx="611">
                  <c:v>317.5</c:v>
                </c:pt>
                <c:pt idx="612">
                  <c:v>318</c:v>
                </c:pt>
                <c:pt idx="613">
                  <c:v>318.5</c:v>
                </c:pt>
                <c:pt idx="614">
                  <c:v>319</c:v>
                </c:pt>
                <c:pt idx="615">
                  <c:v>319.5</c:v>
                </c:pt>
                <c:pt idx="616">
                  <c:v>320</c:v>
                </c:pt>
                <c:pt idx="617">
                  <c:v>320.5</c:v>
                </c:pt>
                <c:pt idx="618">
                  <c:v>321</c:v>
                </c:pt>
                <c:pt idx="619">
                  <c:v>321.5</c:v>
                </c:pt>
                <c:pt idx="620">
                  <c:v>322</c:v>
                </c:pt>
                <c:pt idx="621">
                  <c:v>322.5</c:v>
                </c:pt>
                <c:pt idx="622">
                  <c:v>323</c:v>
                </c:pt>
                <c:pt idx="623">
                  <c:v>323.5</c:v>
                </c:pt>
                <c:pt idx="624">
                  <c:v>324</c:v>
                </c:pt>
                <c:pt idx="625">
                  <c:v>324.5</c:v>
                </c:pt>
                <c:pt idx="626">
                  <c:v>325</c:v>
                </c:pt>
                <c:pt idx="627">
                  <c:v>325.5</c:v>
                </c:pt>
                <c:pt idx="628">
                  <c:v>326</c:v>
                </c:pt>
                <c:pt idx="629">
                  <c:v>326.5</c:v>
                </c:pt>
                <c:pt idx="630">
                  <c:v>327</c:v>
                </c:pt>
                <c:pt idx="631">
                  <c:v>327.5</c:v>
                </c:pt>
                <c:pt idx="632">
                  <c:v>328</c:v>
                </c:pt>
                <c:pt idx="633">
                  <c:v>328.5</c:v>
                </c:pt>
                <c:pt idx="634">
                  <c:v>329</c:v>
                </c:pt>
                <c:pt idx="635">
                  <c:v>329.5</c:v>
                </c:pt>
                <c:pt idx="636">
                  <c:v>330</c:v>
                </c:pt>
                <c:pt idx="637">
                  <c:v>331</c:v>
                </c:pt>
                <c:pt idx="638">
                  <c:v>331.5</c:v>
                </c:pt>
                <c:pt idx="639">
                  <c:v>332</c:v>
                </c:pt>
                <c:pt idx="640">
                  <c:v>332.5</c:v>
                </c:pt>
                <c:pt idx="641">
                  <c:v>333</c:v>
                </c:pt>
                <c:pt idx="642">
                  <c:v>333.5</c:v>
                </c:pt>
                <c:pt idx="643">
                  <c:v>334</c:v>
                </c:pt>
                <c:pt idx="644">
                  <c:v>334.5</c:v>
                </c:pt>
                <c:pt idx="645">
                  <c:v>335</c:v>
                </c:pt>
                <c:pt idx="646">
                  <c:v>335.5</c:v>
                </c:pt>
                <c:pt idx="647">
                  <c:v>336</c:v>
                </c:pt>
                <c:pt idx="648">
                  <c:v>336.5</c:v>
                </c:pt>
                <c:pt idx="649">
                  <c:v>337</c:v>
                </c:pt>
                <c:pt idx="650">
                  <c:v>337.5</c:v>
                </c:pt>
                <c:pt idx="651">
                  <c:v>338</c:v>
                </c:pt>
                <c:pt idx="652">
                  <c:v>338.5</c:v>
                </c:pt>
                <c:pt idx="653">
                  <c:v>339</c:v>
                </c:pt>
                <c:pt idx="654">
                  <c:v>339.5</c:v>
                </c:pt>
                <c:pt idx="655">
                  <c:v>340</c:v>
                </c:pt>
                <c:pt idx="656">
                  <c:v>340.5</c:v>
                </c:pt>
                <c:pt idx="657">
                  <c:v>341</c:v>
                </c:pt>
                <c:pt idx="658">
                  <c:v>341.5</c:v>
                </c:pt>
                <c:pt idx="659">
                  <c:v>342</c:v>
                </c:pt>
                <c:pt idx="660">
                  <c:v>342.5</c:v>
                </c:pt>
                <c:pt idx="661">
                  <c:v>343</c:v>
                </c:pt>
                <c:pt idx="662">
                  <c:v>343.5</c:v>
                </c:pt>
                <c:pt idx="663">
                  <c:v>344</c:v>
                </c:pt>
                <c:pt idx="664">
                  <c:v>344.5</c:v>
                </c:pt>
                <c:pt idx="665">
                  <c:v>345</c:v>
                </c:pt>
                <c:pt idx="666">
                  <c:v>345.5</c:v>
                </c:pt>
                <c:pt idx="667">
                  <c:v>346</c:v>
                </c:pt>
                <c:pt idx="668">
                  <c:v>346.5</c:v>
                </c:pt>
                <c:pt idx="669">
                  <c:v>347</c:v>
                </c:pt>
                <c:pt idx="670">
                  <c:v>347.5</c:v>
                </c:pt>
                <c:pt idx="671">
                  <c:v>348</c:v>
                </c:pt>
                <c:pt idx="672">
                  <c:v>348.5</c:v>
                </c:pt>
                <c:pt idx="673">
                  <c:v>349</c:v>
                </c:pt>
                <c:pt idx="674">
                  <c:v>349.5</c:v>
                </c:pt>
                <c:pt idx="675">
                  <c:v>350</c:v>
                </c:pt>
                <c:pt idx="676">
                  <c:v>350.5</c:v>
                </c:pt>
                <c:pt idx="677">
                  <c:v>351</c:v>
                </c:pt>
                <c:pt idx="678">
                  <c:v>351.5</c:v>
                </c:pt>
                <c:pt idx="679">
                  <c:v>352</c:v>
                </c:pt>
                <c:pt idx="680">
                  <c:v>352.5</c:v>
                </c:pt>
                <c:pt idx="681">
                  <c:v>353</c:v>
                </c:pt>
                <c:pt idx="682">
                  <c:v>353.5</c:v>
                </c:pt>
                <c:pt idx="683">
                  <c:v>354</c:v>
                </c:pt>
                <c:pt idx="684">
                  <c:v>354.5</c:v>
                </c:pt>
                <c:pt idx="685">
                  <c:v>355</c:v>
                </c:pt>
                <c:pt idx="686">
                  <c:v>355.5</c:v>
                </c:pt>
                <c:pt idx="687">
                  <c:v>356</c:v>
                </c:pt>
                <c:pt idx="688">
                  <c:v>356.5</c:v>
                </c:pt>
                <c:pt idx="689">
                  <c:v>357</c:v>
                </c:pt>
                <c:pt idx="690">
                  <c:v>357.5</c:v>
                </c:pt>
                <c:pt idx="691">
                  <c:v>358</c:v>
                </c:pt>
                <c:pt idx="692">
                  <c:v>358.5</c:v>
                </c:pt>
                <c:pt idx="693">
                  <c:v>359</c:v>
                </c:pt>
                <c:pt idx="694">
                  <c:v>359.5</c:v>
                </c:pt>
                <c:pt idx="695">
                  <c:v>360</c:v>
                </c:pt>
                <c:pt idx="696">
                  <c:v>360.5</c:v>
                </c:pt>
                <c:pt idx="697">
                  <c:v>361</c:v>
                </c:pt>
                <c:pt idx="698">
                  <c:v>361.5</c:v>
                </c:pt>
                <c:pt idx="699">
                  <c:v>362</c:v>
                </c:pt>
                <c:pt idx="700">
                  <c:v>362.5</c:v>
                </c:pt>
                <c:pt idx="701">
                  <c:v>363</c:v>
                </c:pt>
                <c:pt idx="702">
                  <c:v>363.5</c:v>
                </c:pt>
                <c:pt idx="703">
                  <c:v>364</c:v>
                </c:pt>
                <c:pt idx="704">
                  <c:v>364.5</c:v>
                </c:pt>
                <c:pt idx="705">
                  <c:v>365</c:v>
                </c:pt>
                <c:pt idx="706">
                  <c:v>365.5</c:v>
                </c:pt>
              </c:numCache>
            </c:numRef>
          </c:xVal>
          <c:yVal>
            <c:numRef>
              <c:f>Cherbourg!$F$2:$F$1000</c:f>
              <c:numCache>
                <c:formatCode>General</c:formatCode>
                <c:ptCount val="999"/>
                <c:pt idx="23">
                  <c:v>130</c:v>
                </c:pt>
                <c:pt idx="81">
                  <c:v>130</c:v>
                </c:pt>
                <c:pt idx="139">
                  <c:v>130</c:v>
                </c:pt>
                <c:pt idx="197">
                  <c:v>130</c:v>
                </c:pt>
                <c:pt idx="253">
                  <c:v>130</c:v>
                </c:pt>
                <c:pt idx="311">
                  <c:v>130</c:v>
                </c:pt>
                <c:pt idx="367">
                  <c:v>130</c:v>
                </c:pt>
                <c:pt idx="425">
                  <c:v>130</c:v>
                </c:pt>
                <c:pt idx="481">
                  <c:v>130</c:v>
                </c:pt>
                <c:pt idx="539">
                  <c:v>130</c:v>
                </c:pt>
                <c:pt idx="595">
                  <c:v>130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202-49C5-B770-719DB44552F2}"/>
            </c:ext>
          </c:extLst>
        </c:ser>
        <c:ser>
          <c:idx val="2"/>
          <c:order val="3"/>
          <c:tx>
            <c:v>Third Quarter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Cherbourg!$C$2:$C$1000</c:f>
              <c:numCache>
                <c:formatCode>General</c:formatCode>
                <c:ptCount val="999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5</c:v>
                </c:pt>
                <c:pt idx="8">
                  <c:v>5.5</c:v>
                </c:pt>
                <c:pt idx="9">
                  <c:v>6</c:v>
                </c:pt>
                <c:pt idx="10">
                  <c:v>6.5</c:v>
                </c:pt>
                <c:pt idx="11">
                  <c:v>7</c:v>
                </c:pt>
                <c:pt idx="12">
                  <c:v>7.5</c:v>
                </c:pt>
                <c:pt idx="13">
                  <c:v>8</c:v>
                </c:pt>
                <c:pt idx="14">
                  <c:v>8.5</c:v>
                </c:pt>
                <c:pt idx="15">
                  <c:v>9</c:v>
                </c:pt>
                <c:pt idx="16">
                  <c:v>9.5</c:v>
                </c:pt>
                <c:pt idx="17">
                  <c:v>10</c:v>
                </c:pt>
                <c:pt idx="18">
                  <c:v>10.5</c:v>
                </c:pt>
                <c:pt idx="19">
                  <c:v>11</c:v>
                </c:pt>
                <c:pt idx="20">
                  <c:v>11.5</c:v>
                </c:pt>
                <c:pt idx="21">
                  <c:v>12</c:v>
                </c:pt>
                <c:pt idx="22">
                  <c:v>12.5</c:v>
                </c:pt>
                <c:pt idx="23">
                  <c:v>13</c:v>
                </c:pt>
                <c:pt idx="24">
                  <c:v>13.5</c:v>
                </c:pt>
                <c:pt idx="25">
                  <c:v>14</c:v>
                </c:pt>
                <c:pt idx="26">
                  <c:v>14.5</c:v>
                </c:pt>
                <c:pt idx="27">
                  <c:v>15</c:v>
                </c:pt>
                <c:pt idx="28">
                  <c:v>15.5</c:v>
                </c:pt>
                <c:pt idx="29">
                  <c:v>16</c:v>
                </c:pt>
                <c:pt idx="30">
                  <c:v>16.5</c:v>
                </c:pt>
                <c:pt idx="31">
                  <c:v>17</c:v>
                </c:pt>
                <c:pt idx="32">
                  <c:v>17.5</c:v>
                </c:pt>
                <c:pt idx="33">
                  <c:v>18</c:v>
                </c:pt>
                <c:pt idx="34">
                  <c:v>19</c:v>
                </c:pt>
                <c:pt idx="35">
                  <c:v>19.5</c:v>
                </c:pt>
                <c:pt idx="36">
                  <c:v>20</c:v>
                </c:pt>
                <c:pt idx="37">
                  <c:v>20.5</c:v>
                </c:pt>
                <c:pt idx="38">
                  <c:v>21</c:v>
                </c:pt>
                <c:pt idx="39">
                  <c:v>21.5</c:v>
                </c:pt>
                <c:pt idx="40">
                  <c:v>22</c:v>
                </c:pt>
                <c:pt idx="41">
                  <c:v>22.5</c:v>
                </c:pt>
                <c:pt idx="42">
                  <c:v>23</c:v>
                </c:pt>
                <c:pt idx="43">
                  <c:v>23.5</c:v>
                </c:pt>
                <c:pt idx="44">
                  <c:v>24</c:v>
                </c:pt>
                <c:pt idx="45">
                  <c:v>24.5</c:v>
                </c:pt>
                <c:pt idx="46">
                  <c:v>25</c:v>
                </c:pt>
                <c:pt idx="47">
                  <c:v>25.5</c:v>
                </c:pt>
                <c:pt idx="48">
                  <c:v>26</c:v>
                </c:pt>
                <c:pt idx="49">
                  <c:v>26.5</c:v>
                </c:pt>
                <c:pt idx="50">
                  <c:v>27</c:v>
                </c:pt>
                <c:pt idx="51">
                  <c:v>27.5</c:v>
                </c:pt>
                <c:pt idx="52">
                  <c:v>28</c:v>
                </c:pt>
                <c:pt idx="53">
                  <c:v>28.5</c:v>
                </c:pt>
                <c:pt idx="54">
                  <c:v>29</c:v>
                </c:pt>
                <c:pt idx="55">
                  <c:v>29.5</c:v>
                </c:pt>
                <c:pt idx="56">
                  <c:v>30</c:v>
                </c:pt>
                <c:pt idx="57">
                  <c:v>30.5</c:v>
                </c:pt>
                <c:pt idx="58">
                  <c:v>31</c:v>
                </c:pt>
                <c:pt idx="59">
                  <c:v>31.5</c:v>
                </c:pt>
                <c:pt idx="60">
                  <c:v>32</c:v>
                </c:pt>
                <c:pt idx="61">
                  <c:v>32.5</c:v>
                </c:pt>
                <c:pt idx="62">
                  <c:v>33</c:v>
                </c:pt>
                <c:pt idx="63">
                  <c:v>33.5</c:v>
                </c:pt>
                <c:pt idx="64">
                  <c:v>34</c:v>
                </c:pt>
                <c:pt idx="65">
                  <c:v>35</c:v>
                </c:pt>
                <c:pt idx="66">
                  <c:v>35.5</c:v>
                </c:pt>
                <c:pt idx="67">
                  <c:v>36</c:v>
                </c:pt>
                <c:pt idx="68">
                  <c:v>36.5</c:v>
                </c:pt>
                <c:pt idx="69">
                  <c:v>37</c:v>
                </c:pt>
                <c:pt idx="70">
                  <c:v>37.5</c:v>
                </c:pt>
                <c:pt idx="71">
                  <c:v>38</c:v>
                </c:pt>
                <c:pt idx="72">
                  <c:v>38.5</c:v>
                </c:pt>
                <c:pt idx="73">
                  <c:v>39</c:v>
                </c:pt>
                <c:pt idx="74">
                  <c:v>39.5</c:v>
                </c:pt>
                <c:pt idx="75">
                  <c:v>40</c:v>
                </c:pt>
                <c:pt idx="76">
                  <c:v>40.5</c:v>
                </c:pt>
                <c:pt idx="77">
                  <c:v>41</c:v>
                </c:pt>
                <c:pt idx="78">
                  <c:v>41.5</c:v>
                </c:pt>
                <c:pt idx="79">
                  <c:v>42</c:v>
                </c:pt>
                <c:pt idx="80">
                  <c:v>42.5</c:v>
                </c:pt>
                <c:pt idx="81">
                  <c:v>43</c:v>
                </c:pt>
                <c:pt idx="82">
                  <c:v>43.5</c:v>
                </c:pt>
                <c:pt idx="83">
                  <c:v>44</c:v>
                </c:pt>
                <c:pt idx="84">
                  <c:v>44.5</c:v>
                </c:pt>
                <c:pt idx="85">
                  <c:v>45</c:v>
                </c:pt>
                <c:pt idx="86">
                  <c:v>45.5</c:v>
                </c:pt>
                <c:pt idx="87">
                  <c:v>46</c:v>
                </c:pt>
                <c:pt idx="88">
                  <c:v>46.5</c:v>
                </c:pt>
                <c:pt idx="89">
                  <c:v>47</c:v>
                </c:pt>
                <c:pt idx="90">
                  <c:v>47.5</c:v>
                </c:pt>
                <c:pt idx="91">
                  <c:v>48</c:v>
                </c:pt>
                <c:pt idx="92">
                  <c:v>48.5</c:v>
                </c:pt>
                <c:pt idx="93">
                  <c:v>49</c:v>
                </c:pt>
                <c:pt idx="94">
                  <c:v>50</c:v>
                </c:pt>
                <c:pt idx="95">
                  <c:v>50.5</c:v>
                </c:pt>
                <c:pt idx="96">
                  <c:v>51</c:v>
                </c:pt>
                <c:pt idx="97">
                  <c:v>51.5</c:v>
                </c:pt>
                <c:pt idx="98">
                  <c:v>52</c:v>
                </c:pt>
                <c:pt idx="99">
                  <c:v>52.5</c:v>
                </c:pt>
                <c:pt idx="100">
                  <c:v>53</c:v>
                </c:pt>
                <c:pt idx="101">
                  <c:v>53.5</c:v>
                </c:pt>
                <c:pt idx="102">
                  <c:v>54</c:v>
                </c:pt>
                <c:pt idx="103">
                  <c:v>54.5</c:v>
                </c:pt>
                <c:pt idx="104">
                  <c:v>55</c:v>
                </c:pt>
                <c:pt idx="105">
                  <c:v>55.5</c:v>
                </c:pt>
                <c:pt idx="106">
                  <c:v>56</c:v>
                </c:pt>
                <c:pt idx="107">
                  <c:v>56.5</c:v>
                </c:pt>
                <c:pt idx="108">
                  <c:v>57</c:v>
                </c:pt>
                <c:pt idx="109">
                  <c:v>57.5</c:v>
                </c:pt>
                <c:pt idx="110">
                  <c:v>58</c:v>
                </c:pt>
                <c:pt idx="111">
                  <c:v>58.5</c:v>
                </c:pt>
                <c:pt idx="112">
                  <c:v>59</c:v>
                </c:pt>
                <c:pt idx="113">
                  <c:v>59.5</c:v>
                </c:pt>
                <c:pt idx="114">
                  <c:v>60</c:v>
                </c:pt>
                <c:pt idx="115">
                  <c:v>60.5</c:v>
                </c:pt>
                <c:pt idx="116">
                  <c:v>61</c:v>
                </c:pt>
                <c:pt idx="117">
                  <c:v>61.5</c:v>
                </c:pt>
                <c:pt idx="118">
                  <c:v>62</c:v>
                </c:pt>
                <c:pt idx="119">
                  <c:v>62.5</c:v>
                </c:pt>
                <c:pt idx="120">
                  <c:v>63</c:v>
                </c:pt>
                <c:pt idx="121">
                  <c:v>64</c:v>
                </c:pt>
                <c:pt idx="122">
                  <c:v>64.5</c:v>
                </c:pt>
                <c:pt idx="123">
                  <c:v>65</c:v>
                </c:pt>
                <c:pt idx="124">
                  <c:v>65.5</c:v>
                </c:pt>
                <c:pt idx="125">
                  <c:v>66</c:v>
                </c:pt>
                <c:pt idx="126">
                  <c:v>66.5</c:v>
                </c:pt>
                <c:pt idx="127">
                  <c:v>67</c:v>
                </c:pt>
                <c:pt idx="128">
                  <c:v>67.5</c:v>
                </c:pt>
                <c:pt idx="129">
                  <c:v>68</c:v>
                </c:pt>
                <c:pt idx="130">
                  <c:v>68.5</c:v>
                </c:pt>
                <c:pt idx="131">
                  <c:v>69</c:v>
                </c:pt>
                <c:pt idx="132">
                  <c:v>69.5</c:v>
                </c:pt>
                <c:pt idx="133">
                  <c:v>70</c:v>
                </c:pt>
                <c:pt idx="134">
                  <c:v>70.5</c:v>
                </c:pt>
                <c:pt idx="135">
                  <c:v>71</c:v>
                </c:pt>
                <c:pt idx="136">
                  <c:v>71.5</c:v>
                </c:pt>
                <c:pt idx="137">
                  <c:v>72</c:v>
                </c:pt>
                <c:pt idx="138">
                  <c:v>72.5</c:v>
                </c:pt>
                <c:pt idx="139">
                  <c:v>73</c:v>
                </c:pt>
                <c:pt idx="140">
                  <c:v>73.5</c:v>
                </c:pt>
                <c:pt idx="141">
                  <c:v>74</c:v>
                </c:pt>
                <c:pt idx="142">
                  <c:v>74.5</c:v>
                </c:pt>
                <c:pt idx="143">
                  <c:v>75</c:v>
                </c:pt>
                <c:pt idx="144">
                  <c:v>75.5</c:v>
                </c:pt>
                <c:pt idx="145">
                  <c:v>76</c:v>
                </c:pt>
                <c:pt idx="146">
                  <c:v>76.5</c:v>
                </c:pt>
                <c:pt idx="147">
                  <c:v>77</c:v>
                </c:pt>
                <c:pt idx="148">
                  <c:v>77.5</c:v>
                </c:pt>
                <c:pt idx="149">
                  <c:v>78</c:v>
                </c:pt>
                <c:pt idx="150">
                  <c:v>78.5</c:v>
                </c:pt>
                <c:pt idx="151">
                  <c:v>79</c:v>
                </c:pt>
                <c:pt idx="152">
                  <c:v>80</c:v>
                </c:pt>
                <c:pt idx="153">
                  <c:v>80.5</c:v>
                </c:pt>
                <c:pt idx="154">
                  <c:v>81</c:v>
                </c:pt>
                <c:pt idx="155">
                  <c:v>81.5</c:v>
                </c:pt>
                <c:pt idx="156">
                  <c:v>82</c:v>
                </c:pt>
                <c:pt idx="157">
                  <c:v>82.5</c:v>
                </c:pt>
                <c:pt idx="158">
                  <c:v>83</c:v>
                </c:pt>
                <c:pt idx="159">
                  <c:v>83.5</c:v>
                </c:pt>
                <c:pt idx="160">
                  <c:v>84</c:v>
                </c:pt>
                <c:pt idx="161">
                  <c:v>84.5</c:v>
                </c:pt>
                <c:pt idx="162">
                  <c:v>85</c:v>
                </c:pt>
                <c:pt idx="163">
                  <c:v>85.5</c:v>
                </c:pt>
                <c:pt idx="164">
                  <c:v>86</c:v>
                </c:pt>
                <c:pt idx="165">
                  <c:v>86.5</c:v>
                </c:pt>
                <c:pt idx="166">
                  <c:v>87</c:v>
                </c:pt>
                <c:pt idx="167">
                  <c:v>87.5</c:v>
                </c:pt>
                <c:pt idx="168">
                  <c:v>88</c:v>
                </c:pt>
                <c:pt idx="169">
                  <c:v>88.5</c:v>
                </c:pt>
                <c:pt idx="170">
                  <c:v>89</c:v>
                </c:pt>
                <c:pt idx="171">
                  <c:v>89.5</c:v>
                </c:pt>
                <c:pt idx="172">
                  <c:v>90</c:v>
                </c:pt>
                <c:pt idx="173">
                  <c:v>90.5</c:v>
                </c:pt>
                <c:pt idx="174">
                  <c:v>91</c:v>
                </c:pt>
                <c:pt idx="175">
                  <c:v>92</c:v>
                </c:pt>
                <c:pt idx="176">
                  <c:v>92.5</c:v>
                </c:pt>
                <c:pt idx="177">
                  <c:v>93</c:v>
                </c:pt>
                <c:pt idx="178">
                  <c:v>93.5</c:v>
                </c:pt>
                <c:pt idx="179">
                  <c:v>94</c:v>
                </c:pt>
                <c:pt idx="180">
                  <c:v>94.5</c:v>
                </c:pt>
                <c:pt idx="181">
                  <c:v>95</c:v>
                </c:pt>
                <c:pt idx="182">
                  <c:v>95.5</c:v>
                </c:pt>
                <c:pt idx="183">
                  <c:v>96</c:v>
                </c:pt>
                <c:pt idx="184">
                  <c:v>96.5</c:v>
                </c:pt>
                <c:pt idx="185">
                  <c:v>97</c:v>
                </c:pt>
                <c:pt idx="186">
                  <c:v>97.5</c:v>
                </c:pt>
                <c:pt idx="187">
                  <c:v>98</c:v>
                </c:pt>
                <c:pt idx="188">
                  <c:v>98.5</c:v>
                </c:pt>
                <c:pt idx="189">
                  <c:v>99</c:v>
                </c:pt>
                <c:pt idx="190">
                  <c:v>99.5</c:v>
                </c:pt>
                <c:pt idx="191">
                  <c:v>100</c:v>
                </c:pt>
                <c:pt idx="192">
                  <c:v>100.5</c:v>
                </c:pt>
                <c:pt idx="193">
                  <c:v>101</c:v>
                </c:pt>
                <c:pt idx="194">
                  <c:v>101.5</c:v>
                </c:pt>
                <c:pt idx="195">
                  <c:v>102</c:v>
                </c:pt>
                <c:pt idx="196">
                  <c:v>102.5</c:v>
                </c:pt>
                <c:pt idx="197">
                  <c:v>103</c:v>
                </c:pt>
                <c:pt idx="198">
                  <c:v>103.5</c:v>
                </c:pt>
                <c:pt idx="199">
                  <c:v>104</c:v>
                </c:pt>
                <c:pt idx="200">
                  <c:v>104.5</c:v>
                </c:pt>
                <c:pt idx="201">
                  <c:v>105</c:v>
                </c:pt>
                <c:pt idx="202">
                  <c:v>105.5</c:v>
                </c:pt>
                <c:pt idx="203">
                  <c:v>106</c:v>
                </c:pt>
                <c:pt idx="204">
                  <c:v>106.5</c:v>
                </c:pt>
                <c:pt idx="205">
                  <c:v>107</c:v>
                </c:pt>
                <c:pt idx="206">
                  <c:v>108</c:v>
                </c:pt>
                <c:pt idx="207">
                  <c:v>108.5</c:v>
                </c:pt>
                <c:pt idx="208">
                  <c:v>109</c:v>
                </c:pt>
                <c:pt idx="209">
                  <c:v>109.5</c:v>
                </c:pt>
                <c:pt idx="210">
                  <c:v>110</c:v>
                </c:pt>
                <c:pt idx="211">
                  <c:v>110.5</c:v>
                </c:pt>
                <c:pt idx="212">
                  <c:v>111</c:v>
                </c:pt>
                <c:pt idx="213">
                  <c:v>111.5</c:v>
                </c:pt>
                <c:pt idx="214">
                  <c:v>112</c:v>
                </c:pt>
                <c:pt idx="215">
                  <c:v>112.5</c:v>
                </c:pt>
                <c:pt idx="216">
                  <c:v>113</c:v>
                </c:pt>
                <c:pt idx="217">
                  <c:v>113.5</c:v>
                </c:pt>
                <c:pt idx="218">
                  <c:v>114</c:v>
                </c:pt>
                <c:pt idx="219">
                  <c:v>114.5</c:v>
                </c:pt>
                <c:pt idx="220">
                  <c:v>115</c:v>
                </c:pt>
                <c:pt idx="221">
                  <c:v>115.5</c:v>
                </c:pt>
                <c:pt idx="222">
                  <c:v>116</c:v>
                </c:pt>
                <c:pt idx="223">
                  <c:v>116.5</c:v>
                </c:pt>
                <c:pt idx="224">
                  <c:v>117</c:v>
                </c:pt>
                <c:pt idx="225">
                  <c:v>117.5</c:v>
                </c:pt>
                <c:pt idx="226">
                  <c:v>118</c:v>
                </c:pt>
                <c:pt idx="227">
                  <c:v>118.5</c:v>
                </c:pt>
                <c:pt idx="228">
                  <c:v>119</c:v>
                </c:pt>
                <c:pt idx="229">
                  <c:v>119.5</c:v>
                </c:pt>
                <c:pt idx="230">
                  <c:v>120</c:v>
                </c:pt>
                <c:pt idx="231">
                  <c:v>120.5</c:v>
                </c:pt>
                <c:pt idx="232">
                  <c:v>121</c:v>
                </c:pt>
                <c:pt idx="233">
                  <c:v>122</c:v>
                </c:pt>
                <c:pt idx="234">
                  <c:v>122.5</c:v>
                </c:pt>
                <c:pt idx="235">
                  <c:v>123</c:v>
                </c:pt>
                <c:pt idx="236">
                  <c:v>123.5</c:v>
                </c:pt>
                <c:pt idx="237">
                  <c:v>124</c:v>
                </c:pt>
                <c:pt idx="238">
                  <c:v>124.5</c:v>
                </c:pt>
                <c:pt idx="239">
                  <c:v>125</c:v>
                </c:pt>
                <c:pt idx="240">
                  <c:v>125.5</c:v>
                </c:pt>
                <c:pt idx="241">
                  <c:v>126</c:v>
                </c:pt>
                <c:pt idx="242">
                  <c:v>126.5</c:v>
                </c:pt>
                <c:pt idx="243">
                  <c:v>127</c:v>
                </c:pt>
                <c:pt idx="244">
                  <c:v>127.5</c:v>
                </c:pt>
                <c:pt idx="245">
                  <c:v>128</c:v>
                </c:pt>
                <c:pt idx="246">
                  <c:v>128.5</c:v>
                </c:pt>
                <c:pt idx="247">
                  <c:v>129</c:v>
                </c:pt>
                <c:pt idx="248">
                  <c:v>129.5</c:v>
                </c:pt>
                <c:pt idx="249">
                  <c:v>130</c:v>
                </c:pt>
                <c:pt idx="250">
                  <c:v>130.5</c:v>
                </c:pt>
                <c:pt idx="251">
                  <c:v>131</c:v>
                </c:pt>
                <c:pt idx="252">
                  <c:v>131.5</c:v>
                </c:pt>
                <c:pt idx="253">
                  <c:v>132</c:v>
                </c:pt>
                <c:pt idx="254">
                  <c:v>132.5</c:v>
                </c:pt>
                <c:pt idx="255">
                  <c:v>133</c:v>
                </c:pt>
                <c:pt idx="256">
                  <c:v>133.5</c:v>
                </c:pt>
                <c:pt idx="257">
                  <c:v>134</c:v>
                </c:pt>
                <c:pt idx="258">
                  <c:v>134.5</c:v>
                </c:pt>
                <c:pt idx="259">
                  <c:v>135</c:v>
                </c:pt>
                <c:pt idx="260">
                  <c:v>135.5</c:v>
                </c:pt>
                <c:pt idx="261">
                  <c:v>136</c:v>
                </c:pt>
                <c:pt idx="262">
                  <c:v>136.5</c:v>
                </c:pt>
                <c:pt idx="263">
                  <c:v>137</c:v>
                </c:pt>
                <c:pt idx="264">
                  <c:v>138</c:v>
                </c:pt>
                <c:pt idx="265">
                  <c:v>138.5</c:v>
                </c:pt>
                <c:pt idx="266">
                  <c:v>139</c:v>
                </c:pt>
                <c:pt idx="267">
                  <c:v>139.5</c:v>
                </c:pt>
                <c:pt idx="268">
                  <c:v>140</c:v>
                </c:pt>
                <c:pt idx="269">
                  <c:v>140.5</c:v>
                </c:pt>
                <c:pt idx="270">
                  <c:v>141</c:v>
                </c:pt>
                <c:pt idx="271">
                  <c:v>141.5</c:v>
                </c:pt>
                <c:pt idx="272">
                  <c:v>142</c:v>
                </c:pt>
                <c:pt idx="273">
                  <c:v>142.5</c:v>
                </c:pt>
                <c:pt idx="274">
                  <c:v>143</c:v>
                </c:pt>
                <c:pt idx="275">
                  <c:v>143.5</c:v>
                </c:pt>
                <c:pt idx="276">
                  <c:v>144</c:v>
                </c:pt>
                <c:pt idx="277">
                  <c:v>144.5</c:v>
                </c:pt>
                <c:pt idx="278">
                  <c:v>145</c:v>
                </c:pt>
                <c:pt idx="279">
                  <c:v>145.5</c:v>
                </c:pt>
                <c:pt idx="280">
                  <c:v>146</c:v>
                </c:pt>
                <c:pt idx="281">
                  <c:v>146.5</c:v>
                </c:pt>
                <c:pt idx="282">
                  <c:v>147</c:v>
                </c:pt>
                <c:pt idx="283">
                  <c:v>147.5</c:v>
                </c:pt>
                <c:pt idx="284">
                  <c:v>148</c:v>
                </c:pt>
                <c:pt idx="285">
                  <c:v>148.5</c:v>
                </c:pt>
                <c:pt idx="286">
                  <c:v>149</c:v>
                </c:pt>
                <c:pt idx="287">
                  <c:v>149.5</c:v>
                </c:pt>
                <c:pt idx="288">
                  <c:v>150</c:v>
                </c:pt>
                <c:pt idx="289">
                  <c:v>151</c:v>
                </c:pt>
                <c:pt idx="290">
                  <c:v>151.5</c:v>
                </c:pt>
                <c:pt idx="291">
                  <c:v>152</c:v>
                </c:pt>
                <c:pt idx="292">
                  <c:v>152.5</c:v>
                </c:pt>
                <c:pt idx="293">
                  <c:v>153</c:v>
                </c:pt>
                <c:pt idx="294">
                  <c:v>153.5</c:v>
                </c:pt>
                <c:pt idx="295">
                  <c:v>154</c:v>
                </c:pt>
                <c:pt idx="296">
                  <c:v>154.5</c:v>
                </c:pt>
                <c:pt idx="297">
                  <c:v>155</c:v>
                </c:pt>
                <c:pt idx="298">
                  <c:v>155.5</c:v>
                </c:pt>
                <c:pt idx="299">
                  <c:v>156</c:v>
                </c:pt>
                <c:pt idx="300">
                  <c:v>156.5</c:v>
                </c:pt>
                <c:pt idx="301">
                  <c:v>157</c:v>
                </c:pt>
                <c:pt idx="302">
                  <c:v>157.5</c:v>
                </c:pt>
                <c:pt idx="303">
                  <c:v>158</c:v>
                </c:pt>
                <c:pt idx="304">
                  <c:v>158.5</c:v>
                </c:pt>
                <c:pt idx="305">
                  <c:v>159</c:v>
                </c:pt>
                <c:pt idx="306">
                  <c:v>159.5</c:v>
                </c:pt>
                <c:pt idx="307">
                  <c:v>160</c:v>
                </c:pt>
                <c:pt idx="308">
                  <c:v>160.5</c:v>
                </c:pt>
                <c:pt idx="309">
                  <c:v>161</c:v>
                </c:pt>
                <c:pt idx="310">
                  <c:v>161.5</c:v>
                </c:pt>
                <c:pt idx="311">
                  <c:v>162</c:v>
                </c:pt>
                <c:pt idx="312">
                  <c:v>162.5</c:v>
                </c:pt>
                <c:pt idx="313">
                  <c:v>163</c:v>
                </c:pt>
                <c:pt idx="314">
                  <c:v>163.5</c:v>
                </c:pt>
                <c:pt idx="315">
                  <c:v>164</c:v>
                </c:pt>
                <c:pt idx="316">
                  <c:v>164.5</c:v>
                </c:pt>
                <c:pt idx="317">
                  <c:v>165</c:v>
                </c:pt>
                <c:pt idx="318">
                  <c:v>165.5</c:v>
                </c:pt>
                <c:pt idx="319">
                  <c:v>166</c:v>
                </c:pt>
                <c:pt idx="320">
                  <c:v>167</c:v>
                </c:pt>
                <c:pt idx="321">
                  <c:v>167.5</c:v>
                </c:pt>
                <c:pt idx="322">
                  <c:v>168</c:v>
                </c:pt>
                <c:pt idx="323">
                  <c:v>168.5</c:v>
                </c:pt>
                <c:pt idx="324">
                  <c:v>169</c:v>
                </c:pt>
                <c:pt idx="325">
                  <c:v>169.5</c:v>
                </c:pt>
                <c:pt idx="326">
                  <c:v>170</c:v>
                </c:pt>
                <c:pt idx="327">
                  <c:v>170.5</c:v>
                </c:pt>
                <c:pt idx="328">
                  <c:v>171</c:v>
                </c:pt>
                <c:pt idx="329">
                  <c:v>171.5</c:v>
                </c:pt>
                <c:pt idx="330">
                  <c:v>172</c:v>
                </c:pt>
                <c:pt idx="331">
                  <c:v>172.5</c:v>
                </c:pt>
                <c:pt idx="332">
                  <c:v>173</c:v>
                </c:pt>
                <c:pt idx="333">
                  <c:v>173.5</c:v>
                </c:pt>
                <c:pt idx="334">
                  <c:v>174</c:v>
                </c:pt>
                <c:pt idx="335">
                  <c:v>174.5</c:v>
                </c:pt>
                <c:pt idx="336">
                  <c:v>175</c:v>
                </c:pt>
                <c:pt idx="337">
                  <c:v>175.5</c:v>
                </c:pt>
                <c:pt idx="338">
                  <c:v>176</c:v>
                </c:pt>
                <c:pt idx="339">
                  <c:v>176.5</c:v>
                </c:pt>
                <c:pt idx="340">
                  <c:v>177</c:v>
                </c:pt>
                <c:pt idx="341">
                  <c:v>177.5</c:v>
                </c:pt>
                <c:pt idx="342">
                  <c:v>178</c:v>
                </c:pt>
                <c:pt idx="343">
                  <c:v>178.5</c:v>
                </c:pt>
                <c:pt idx="344">
                  <c:v>179</c:v>
                </c:pt>
                <c:pt idx="345">
                  <c:v>180</c:v>
                </c:pt>
                <c:pt idx="346">
                  <c:v>180.5</c:v>
                </c:pt>
                <c:pt idx="347">
                  <c:v>181</c:v>
                </c:pt>
                <c:pt idx="348">
                  <c:v>181.5</c:v>
                </c:pt>
                <c:pt idx="349">
                  <c:v>182</c:v>
                </c:pt>
                <c:pt idx="350">
                  <c:v>182.5</c:v>
                </c:pt>
                <c:pt idx="351">
                  <c:v>183</c:v>
                </c:pt>
                <c:pt idx="352">
                  <c:v>183.5</c:v>
                </c:pt>
                <c:pt idx="353">
                  <c:v>184</c:v>
                </c:pt>
                <c:pt idx="354">
                  <c:v>184.5</c:v>
                </c:pt>
                <c:pt idx="355">
                  <c:v>185</c:v>
                </c:pt>
                <c:pt idx="356">
                  <c:v>185.5</c:v>
                </c:pt>
                <c:pt idx="357">
                  <c:v>186</c:v>
                </c:pt>
                <c:pt idx="358">
                  <c:v>186.5</c:v>
                </c:pt>
                <c:pt idx="359">
                  <c:v>187</c:v>
                </c:pt>
                <c:pt idx="360">
                  <c:v>187.5</c:v>
                </c:pt>
                <c:pt idx="361">
                  <c:v>188</c:v>
                </c:pt>
                <c:pt idx="362">
                  <c:v>188.5</c:v>
                </c:pt>
                <c:pt idx="363">
                  <c:v>189</c:v>
                </c:pt>
                <c:pt idx="364">
                  <c:v>189.5</c:v>
                </c:pt>
                <c:pt idx="365">
                  <c:v>190</c:v>
                </c:pt>
                <c:pt idx="366">
                  <c:v>190.5</c:v>
                </c:pt>
                <c:pt idx="367">
                  <c:v>191</c:v>
                </c:pt>
                <c:pt idx="368">
                  <c:v>191.5</c:v>
                </c:pt>
                <c:pt idx="369">
                  <c:v>192</c:v>
                </c:pt>
                <c:pt idx="370">
                  <c:v>192.5</c:v>
                </c:pt>
                <c:pt idx="371">
                  <c:v>193</c:v>
                </c:pt>
                <c:pt idx="372">
                  <c:v>193.5</c:v>
                </c:pt>
                <c:pt idx="373">
                  <c:v>194</c:v>
                </c:pt>
                <c:pt idx="374">
                  <c:v>194.5</c:v>
                </c:pt>
                <c:pt idx="375">
                  <c:v>195</c:v>
                </c:pt>
                <c:pt idx="376">
                  <c:v>196</c:v>
                </c:pt>
                <c:pt idx="377">
                  <c:v>196.5</c:v>
                </c:pt>
                <c:pt idx="378">
                  <c:v>197</c:v>
                </c:pt>
                <c:pt idx="379">
                  <c:v>197.5</c:v>
                </c:pt>
                <c:pt idx="380">
                  <c:v>198</c:v>
                </c:pt>
                <c:pt idx="381">
                  <c:v>198.5</c:v>
                </c:pt>
                <c:pt idx="382">
                  <c:v>199</c:v>
                </c:pt>
                <c:pt idx="383">
                  <c:v>199.5</c:v>
                </c:pt>
                <c:pt idx="384">
                  <c:v>200</c:v>
                </c:pt>
                <c:pt idx="385">
                  <c:v>200.5</c:v>
                </c:pt>
                <c:pt idx="386">
                  <c:v>201</c:v>
                </c:pt>
                <c:pt idx="387">
                  <c:v>201.5</c:v>
                </c:pt>
                <c:pt idx="388">
                  <c:v>202</c:v>
                </c:pt>
                <c:pt idx="389">
                  <c:v>202.5</c:v>
                </c:pt>
                <c:pt idx="390">
                  <c:v>203</c:v>
                </c:pt>
                <c:pt idx="391">
                  <c:v>203.5</c:v>
                </c:pt>
                <c:pt idx="392">
                  <c:v>204</c:v>
                </c:pt>
                <c:pt idx="393">
                  <c:v>204.5</c:v>
                </c:pt>
                <c:pt idx="394">
                  <c:v>205</c:v>
                </c:pt>
                <c:pt idx="395">
                  <c:v>205.5</c:v>
                </c:pt>
                <c:pt idx="396">
                  <c:v>206</c:v>
                </c:pt>
                <c:pt idx="397">
                  <c:v>206.5</c:v>
                </c:pt>
                <c:pt idx="398">
                  <c:v>207</c:v>
                </c:pt>
                <c:pt idx="399">
                  <c:v>207.5</c:v>
                </c:pt>
                <c:pt idx="400">
                  <c:v>208</c:v>
                </c:pt>
                <c:pt idx="401">
                  <c:v>208.5</c:v>
                </c:pt>
                <c:pt idx="402">
                  <c:v>209</c:v>
                </c:pt>
                <c:pt idx="403">
                  <c:v>210</c:v>
                </c:pt>
                <c:pt idx="404">
                  <c:v>210.5</c:v>
                </c:pt>
                <c:pt idx="405">
                  <c:v>211</c:v>
                </c:pt>
                <c:pt idx="406">
                  <c:v>211.5</c:v>
                </c:pt>
                <c:pt idx="407">
                  <c:v>212</c:v>
                </c:pt>
                <c:pt idx="408">
                  <c:v>212.5</c:v>
                </c:pt>
                <c:pt idx="409">
                  <c:v>213</c:v>
                </c:pt>
                <c:pt idx="410">
                  <c:v>213.5</c:v>
                </c:pt>
                <c:pt idx="411">
                  <c:v>214</c:v>
                </c:pt>
                <c:pt idx="412">
                  <c:v>214.5</c:v>
                </c:pt>
                <c:pt idx="413">
                  <c:v>215</c:v>
                </c:pt>
                <c:pt idx="414">
                  <c:v>215.5</c:v>
                </c:pt>
                <c:pt idx="415">
                  <c:v>216</c:v>
                </c:pt>
                <c:pt idx="416">
                  <c:v>216.5</c:v>
                </c:pt>
                <c:pt idx="417">
                  <c:v>217</c:v>
                </c:pt>
                <c:pt idx="418">
                  <c:v>217.5</c:v>
                </c:pt>
                <c:pt idx="419">
                  <c:v>218</c:v>
                </c:pt>
                <c:pt idx="420">
                  <c:v>218.5</c:v>
                </c:pt>
                <c:pt idx="421">
                  <c:v>219</c:v>
                </c:pt>
                <c:pt idx="422">
                  <c:v>219.5</c:v>
                </c:pt>
                <c:pt idx="423">
                  <c:v>220</c:v>
                </c:pt>
                <c:pt idx="424">
                  <c:v>220.5</c:v>
                </c:pt>
                <c:pt idx="425">
                  <c:v>221</c:v>
                </c:pt>
                <c:pt idx="426">
                  <c:v>221.5</c:v>
                </c:pt>
                <c:pt idx="427">
                  <c:v>222</c:v>
                </c:pt>
                <c:pt idx="428">
                  <c:v>222.5</c:v>
                </c:pt>
                <c:pt idx="429">
                  <c:v>223</c:v>
                </c:pt>
                <c:pt idx="430">
                  <c:v>223.5</c:v>
                </c:pt>
                <c:pt idx="431">
                  <c:v>224</c:v>
                </c:pt>
                <c:pt idx="432">
                  <c:v>225</c:v>
                </c:pt>
                <c:pt idx="433">
                  <c:v>225.5</c:v>
                </c:pt>
                <c:pt idx="434">
                  <c:v>226</c:v>
                </c:pt>
                <c:pt idx="435">
                  <c:v>226.5</c:v>
                </c:pt>
                <c:pt idx="436">
                  <c:v>227</c:v>
                </c:pt>
                <c:pt idx="437">
                  <c:v>227.5</c:v>
                </c:pt>
                <c:pt idx="438">
                  <c:v>228</c:v>
                </c:pt>
                <c:pt idx="439">
                  <c:v>228.5</c:v>
                </c:pt>
                <c:pt idx="440">
                  <c:v>229</c:v>
                </c:pt>
                <c:pt idx="441">
                  <c:v>229.5</c:v>
                </c:pt>
                <c:pt idx="442">
                  <c:v>230</c:v>
                </c:pt>
                <c:pt idx="443">
                  <c:v>230.5</c:v>
                </c:pt>
                <c:pt idx="444">
                  <c:v>231</c:v>
                </c:pt>
                <c:pt idx="445">
                  <c:v>231.5</c:v>
                </c:pt>
                <c:pt idx="446">
                  <c:v>232</c:v>
                </c:pt>
                <c:pt idx="447">
                  <c:v>232.5</c:v>
                </c:pt>
                <c:pt idx="448">
                  <c:v>233</c:v>
                </c:pt>
                <c:pt idx="449">
                  <c:v>233.5</c:v>
                </c:pt>
                <c:pt idx="450">
                  <c:v>234</c:v>
                </c:pt>
                <c:pt idx="451">
                  <c:v>234.5</c:v>
                </c:pt>
                <c:pt idx="452">
                  <c:v>235</c:v>
                </c:pt>
                <c:pt idx="453">
                  <c:v>235.5</c:v>
                </c:pt>
                <c:pt idx="454">
                  <c:v>236</c:v>
                </c:pt>
                <c:pt idx="455">
                  <c:v>236.5</c:v>
                </c:pt>
                <c:pt idx="456">
                  <c:v>237</c:v>
                </c:pt>
                <c:pt idx="457">
                  <c:v>237.5</c:v>
                </c:pt>
                <c:pt idx="458">
                  <c:v>238</c:v>
                </c:pt>
                <c:pt idx="459">
                  <c:v>238.5</c:v>
                </c:pt>
                <c:pt idx="460">
                  <c:v>239</c:v>
                </c:pt>
                <c:pt idx="461">
                  <c:v>240</c:v>
                </c:pt>
                <c:pt idx="462">
                  <c:v>240.5</c:v>
                </c:pt>
                <c:pt idx="463">
                  <c:v>241</c:v>
                </c:pt>
                <c:pt idx="464">
                  <c:v>241.5</c:v>
                </c:pt>
                <c:pt idx="465">
                  <c:v>242</c:v>
                </c:pt>
                <c:pt idx="466">
                  <c:v>242.5</c:v>
                </c:pt>
                <c:pt idx="467">
                  <c:v>243</c:v>
                </c:pt>
                <c:pt idx="468">
                  <c:v>243.5</c:v>
                </c:pt>
                <c:pt idx="469">
                  <c:v>244</c:v>
                </c:pt>
                <c:pt idx="470">
                  <c:v>244.5</c:v>
                </c:pt>
                <c:pt idx="471">
                  <c:v>245</c:v>
                </c:pt>
                <c:pt idx="472">
                  <c:v>245.5</c:v>
                </c:pt>
                <c:pt idx="473">
                  <c:v>246</c:v>
                </c:pt>
                <c:pt idx="474">
                  <c:v>246.5</c:v>
                </c:pt>
                <c:pt idx="475">
                  <c:v>247</c:v>
                </c:pt>
                <c:pt idx="476">
                  <c:v>247.5</c:v>
                </c:pt>
                <c:pt idx="477">
                  <c:v>248</c:v>
                </c:pt>
                <c:pt idx="478">
                  <c:v>248.5</c:v>
                </c:pt>
                <c:pt idx="479">
                  <c:v>249</c:v>
                </c:pt>
                <c:pt idx="480">
                  <c:v>249.5</c:v>
                </c:pt>
                <c:pt idx="481">
                  <c:v>250</c:v>
                </c:pt>
                <c:pt idx="482">
                  <c:v>250.5</c:v>
                </c:pt>
                <c:pt idx="483">
                  <c:v>251</c:v>
                </c:pt>
                <c:pt idx="484">
                  <c:v>251.5</c:v>
                </c:pt>
                <c:pt idx="485">
                  <c:v>252</c:v>
                </c:pt>
                <c:pt idx="486">
                  <c:v>252.5</c:v>
                </c:pt>
                <c:pt idx="487">
                  <c:v>253</c:v>
                </c:pt>
                <c:pt idx="488">
                  <c:v>253.5</c:v>
                </c:pt>
                <c:pt idx="489">
                  <c:v>254</c:v>
                </c:pt>
                <c:pt idx="490">
                  <c:v>255</c:v>
                </c:pt>
                <c:pt idx="491">
                  <c:v>255.5</c:v>
                </c:pt>
                <c:pt idx="492">
                  <c:v>256</c:v>
                </c:pt>
                <c:pt idx="493">
                  <c:v>256.5</c:v>
                </c:pt>
                <c:pt idx="494">
                  <c:v>257</c:v>
                </c:pt>
                <c:pt idx="495">
                  <c:v>257.5</c:v>
                </c:pt>
                <c:pt idx="496">
                  <c:v>258</c:v>
                </c:pt>
                <c:pt idx="497">
                  <c:v>258.5</c:v>
                </c:pt>
                <c:pt idx="498">
                  <c:v>259</c:v>
                </c:pt>
                <c:pt idx="499">
                  <c:v>259.5</c:v>
                </c:pt>
                <c:pt idx="500">
                  <c:v>260</c:v>
                </c:pt>
                <c:pt idx="501">
                  <c:v>260.5</c:v>
                </c:pt>
                <c:pt idx="502">
                  <c:v>261</c:v>
                </c:pt>
                <c:pt idx="503">
                  <c:v>261.5</c:v>
                </c:pt>
                <c:pt idx="504">
                  <c:v>262</c:v>
                </c:pt>
                <c:pt idx="505">
                  <c:v>262.5</c:v>
                </c:pt>
                <c:pt idx="506">
                  <c:v>263</c:v>
                </c:pt>
                <c:pt idx="507">
                  <c:v>263.5</c:v>
                </c:pt>
                <c:pt idx="508">
                  <c:v>264</c:v>
                </c:pt>
                <c:pt idx="509">
                  <c:v>264.5</c:v>
                </c:pt>
                <c:pt idx="510">
                  <c:v>265</c:v>
                </c:pt>
                <c:pt idx="511">
                  <c:v>265.5</c:v>
                </c:pt>
                <c:pt idx="512">
                  <c:v>266</c:v>
                </c:pt>
                <c:pt idx="513">
                  <c:v>266.5</c:v>
                </c:pt>
                <c:pt idx="514">
                  <c:v>267</c:v>
                </c:pt>
                <c:pt idx="515">
                  <c:v>267.5</c:v>
                </c:pt>
                <c:pt idx="516">
                  <c:v>268</c:v>
                </c:pt>
                <c:pt idx="517">
                  <c:v>268.5</c:v>
                </c:pt>
                <c:pt idx="518">
                  <c:v>269</c:v>
                </c:pt>
                <c:pt idx="519">
                  <c:v>270</c:v>
                </c:pt>
                <c:pt idx="520">
                  <c:v>270.5</c:v>
                </c:pt>
                <c:pt idx="521">
                  <c:v>271</c:v>
                </c:pt>
                <c:pt idx="522">
                  <c:v>271.5</c:v>
                </c:pt>
                <c:pt idx="523">
                  <c:v>272</c:v>
                </c:pt>
                <c:pt idx="524">
                  <c:v>272.5</c:v>
                </c:pt>
                <c:pt idx="525">
                  <c:v>273</c:v>
                </c:pt>
                <c:pt idx="526">
                  <c:v>273.5</c:v>
                </c:pt>
                <c:pt idx="527">
                  <c:v>274</c:v>
                </c:pt>
                <c:pt idx="528">
                  <c:v>274.5</c:v>
                </c:pt>
                <c:pt idx="529">
                  <c:v>275</c:v>
                </c:pt>
                <c:pt idx="530">
                  <c:v>275.5</c:v>
                </c:pt>
                <c:pt idx="531">
                  <c:v>276</c:v>
                </c:pt>
                <c:pt idx="532">
                  <c:v>276.5</c:v>
                </c:pt>
                <c:pt idx="533">
                  <c:v>277</c:v>
                </c:pt>
                <c:pt idx="534">
                  <c:v>277.5</c:v>
                </c:pt>
                <c:pt idx="535">
                  <c:v>278</c:v>
                </c:pt>
                <c:pt idx="536">
                  <c:v>278.5</c:v>
                </c:pt>
                <c:pt idx="537">
                  <c:v>279</c:v>
                </c:pt>
                <c:pt idx="538">
                  <c:v>279.5</c:v>
                </c:pt>
                <c:pt idx="539">
                  <c:v>280</c:v>
                </c:pt>
                <c:pt idx="540">
                  <c:v>280.5</c:v>
                </c:pt>
                <c:pt idx="541">
                  <c:v>281</c:v>
                </c:pt>
                <c:pt idx="542">
                  <c:v>281.5</c:v>
                </c:pt>
                <c:pt idx="543">
                  <c:v>282</c:v>
                </c:pt>
                <c:pt idx="544">
                  <c:v>282.5</c:v>
                </c:pt>
                <c:pt idx="545">
                  <c:v>283</c:v>
                </c:pt>
                <c:pt idx="546">
                  <c:v>284</c:v>
                </c:pt>
                <c:pt idx="547">
                  <c:v>284.5</c:v>
                </c:pt>
                <c:pt idx="548">
                  <c:v>285</c:v>
                </c:pt>
                <c:pt idx="549">
                  <c:v>285.5</c:v>
                </c:pt>
                <c:pt idx="550">
                  <c:v>286</c:v>
                </c:pt>
                <c:pt idx="551">
                  <c:v>286.5</c:v>
                </c:pt>
                <c:pt idx="552">
                  <c:v>287</c:v>
                </c:pt>
                <c:pt idx="553">
                  <c:v>287.5</c:v>
                </c:pt>
                <c:pt idx="554">
                  <c:v>288</c:v>
                </c:pt>
                <c:pt idx="555">
                  <c:v>288.5</c:v>
                </c:pt>
                <c:pt idx="556">
                  <c:v>289</c:v>
                </c:pt>
                <c:pt idx="557">
                  <c:v>289.5</c:v>
                </c:pt>
                <c:pt idx="558">
                  <c:v>290</c:v>
                </c:pt>
                <c:pt idx="559">
                  <c:v>290.5</c:v>
                </c:pt>
                <c:pt idx="560">
                  <c:v>291</c:v>
                </c:pt>
                <c:pt idx="561">
                  <c:v>291.5</c:v>
                </c:pt>
                <c:pt idx="562">
                  <c:v>292</c:v>
                </c:pt>
                <c:pt idx="563">
                  <c:v>292.5</c:v>
                </c:pt>
                <c:pt idx="564">
                  <c:v>293</c:v>
                </c:pt>
                <c:pt idx="565">
                  <c:v>293.5</c:v>
                </c:pt>
                <c:pt idx="566">
                  <c:v>294</c:v>
                </c:pt>
                <c:pt idx="567">
                  <c:v>294.5</c:v>
                </c:pt>
                <c:pt idx="568">
                  <c:v>295</c:v>
                </c:pt>
                <c:pt idx="569">
                  <c:v>295.5</c:v>
                </c:pt>
                <c:pt idx="570">
                  <c:v>296</c:v>
                </c:pt>
                <c:pt idx="571">
                  <c:v>296.5</c:v>
                </c:pt>
                <c:pt idx="572">
                  <c:v>297</c:v>
                </c:pt>
                <c:pt idx="573">
                  <c:v>297.5</c:v>
                </c:pt>
                <c:pt idx="574">
                  <c:v>298</c:v>
                </c:pt>
                <c:pt idx="575">
                  <c:v>298.5</c:v>
                </c:pt>
                <c:pt idx="576">
                  <c:v>299</c:v>
                </c:pt>
                <c:pt idx="577">
                  <c:v>299.5</c:v>
                </c:pt>
                <c:pt idx="578">
                  <c:v>300</c:v>
                </c:pt>
                <c:pt idx="579">
                  <c:v>300.5</c:v>
                </c:pt>
                <c:pt idx="580">
                  <c:v>301</c:v>
                </c:pt>
                <c:pt idx="581">
                  <c:v>302</c:v>
                </c:pt>
                <c:pt idx="582">
                  <c:v>302.5</c:v>
                </c:pt>
                <c:pt idx="583">
                  <c:v>303</c:v>
                </c:pt>
                <c:pt idx="584">
                  <c:v>303.5</c:v>
                </c:pt>
                <c:pt idx="585">
                  <c:v>304</c:v>
                </c:pt>
                <c:pt idx="586">
                  <c:v>304.5</c:v>
                </c:pt>
                <c:pt idx="587">
                  <c:v>305</c:v>
                </c:pt>
                <c:pt idx="588">
                  <c:v>305.5</c:v>
                </c:pt>
                <c:pt idx="589">
                  <c:v>306</c:v>
                </c:pt>
                <c:pt idx="590">
                  <c:v>306.5</c:v>
                </c:pt>
                <c:pt idx="591">
                  <c:v>307</c:v>
                </c:pt>
                <c:pt idx="592">
                  <c:v>307.5</c:v>
                </c:pt>
                <c:pt idx="593">
                  <c:v>308</c:v>
                </c:pt>
                <c:pt idx="594">
                  <c:v>308.5</c:v>
                </c:pt>
                <c:pt idx="595">
                  <c:v>309</c:v>
                </c:pt>
                <c:pt idx="596">
                  <c:v>309.5</c:v>
                </c:pt>
                <c:pt idx="597">
                  <c:v>310</c:v>
                </c:pt>
                <c:pt idx="598">
                  <c:v>310.5</c:v>
                </c:pt>
                <c:pt idx="599">
                  <c:v>311</c:v>
                </c:pt>
                <c:pt idx="600">
                  <c:v>311.5</c:v>
                </c:pt>
                <c:pt idx="601">
                  <c:v>312</c:v>
                </c:pt>
                <c:pt idx="602">
                  <c:v>312.5</c:v>
                </c:pt>
                <c:pt idx="603">
                  <c:v>313</c:v>
                </c:pt>
                <c:pt idx="604">
                  <c:v>313.5</c:v>
                </c:pt>
                <c:pt idx="605">
                  <c:v>314</c:v>
                </c:pt>
                <c:pt idx="606">
                  <c:v>315</c:v>
                </c:pt>
                <c:pt idx="607">
                  <c:v>315.5</c:v>
                </c:pt>
                <c:pt idx="608">
                  <c:v>316</c:v>
                </c:pt>
                <c:pt idx="609">
                  <c:v>316.5</c:v>
                </c:pt>
                <c:pt idx="610">
                  <c:v>317</c:v>
                </c:pt>
                <c:pt idx="611">
                  <c:v>317.5</c:v>
                </c:pt>
                <c:pt idx="612">
                  <c:v>318</c:v>
                </c:pt>
                <c:pt idx="613">
                  <c:v>318.5</c:v>
                </c:pt>
                <c:pt idx="614">
                  <c:v>319</c:v>
                </c:pt>
                <c:pt idx="615">
                  <c:v>319.5</c:v>
                </c:pt>
                <c:pt idx="616">
                  <c:v>320</c:v>
                </c:pt>
                <c:pt idx="617">
                  <c:v>320.5</c:v>
                </c:pt>
                <c:pt idx="618">
                  <c:v>321</c:v>
                </c:pt>
                <c:pt idx="619">
                  <c:v>321.5</c:v>
                </c:pt>
                <c:pt idx="620">
                  <c:v>322</c:v>
                </c:pt>
                <c:pt idx="621">
                  <c:v>322.5</c:v>
                </c:pt>
                <c:pt idx="622">
                  <c:v>323</c:v>
                </c:pt>
                <c:pt idx="623">
                  <c:v>323.5</c:v>
                </c:pt>
                <c:pt idx="624">
                  <c:v>324</c:v>
                </c:pt>
                <c:pt idx="625">
                  <c:v>324.5</c:v>
                </c:pt>
                <c:pt idx="626">
                  <c:v>325</c:v>
                </c:pt>
                <c:pt idx="627">
                  <c:v>325.5</c:v>
                </c:pt>
                <c:pt idx="628">
                  <c:v>326</c:v>
                </c:pt>
                <c:pt idx="629">
                  <c:v>326.5</c:v>
                </c:pt>
                <c:pt idx="630">
                  <c:v>327</c:v>
                </c:pt>
                <c:pt idx="631">
                  <c:v>327.5</c:v>
                </c:pt>
                <c:pt idx="632">
                  <c:v>328</c:v>
                </c:pt>
                <c:pt idx="633">
                  <c:v>328.5</c:v>
                </c:pt>
                <c:pt idx="634">
                  <c:v>329</c:v>
                </c:pt>
                <c:pt idx="635">
                  <c:v>329.5</c:v>
                </c:pt>
                <c:pt idx="636">
                  <c:v>330</c:v>
                </c:pt>
                <c:pt idx="637">
                  <c:v>331</c:v>
                </c:pt>
                <c:pt idx="638">
                  <c:v>331.5</c:v>
                </c:pt>
                <c:pt idx="639">
                  <c:v>332</c:v>
                </c:pt>
                <c:pt idx="640">
                  <c:v>332.5</c:v>
                </c:pt>
                <c:pt idx="641">
                  <c:v>333</c:v>
                </c:pt>
                <c:pt idx="642">
                  <c:v>333.5</c:v>
                </c:pt>
                <c:pt idx="643">
                  <c:v>334</c:v>
                </c:pt>
                <c:pt idx="644">
                  <c:v>334.5</c:v>
                </c:pt>
                <c:pt idx="645">
                  <c:v>335</c:v>
                </c:pt>
                <c:pt idx="646">
                  <c:v>335.5</c:v>
                </c:pt>
                <c:pt idx="647">
                  <c:v>336</c:v>
                </c:pt>
                <c:pt idx="648">
                  <c:v>336.5</c:v>
                </c:pt>
                <c:pt idx="649">
                  <c:v>337</c:v>
                </c:pt>
                <c:pt idx="650">
                  <c:v>337.5</c:v>
                </c:pt>
                <c:pt idx="651">
                  <c:v>338</c:v>
                </c:pt>
                <c:pt idx="652">
                  <c:v>338.5</c:v>
                </c:pt>
                <c:pt idx="653">
                  <c:v>339</c:v>
                </c:pt>
                <c:pt idx="654">
                  <c:v>339.5</c:v>
                </c:pt>
                <c:pt idx="655">
                  <c:v>340</c:v>
                </c:pt>
                <c:pt idx="656">
                  <c:v>340.5</c:v>
                </c:pt>
                <c:pt idx="657">
                  <c:v>341</c:v>
                </c:pt>
                <c:pt idx="658">
                  <c:v>341.5</c:v>
                </c:pt>
                <c:pt idx="659">
                  <c:v>342</c:v>
                </c:pt>
                <c:pt idx="660">
                  <c:v>342.5</c:v>
                </c:pt>
                <c:pt idx="661">
                  <c:v>343</c:v>
                </c:pt>
                <c:pt idx="662">
                  <c:v>343.5</c:v>
                </c:pt>
                <c:pt idx="663">
                  <c:v>344</c:v>
                </c:pt>
                <c:pt idx="664">
                  <c:v>344.5</c:v>
                </c:pt>
                <c:pt idx="665">
                  <c:v>345</c:v>
                </c:pt>
                <c:pt idx="666">
                  <c:v>345.5</c:v>
                </c:pt>
                <c:pt idx="667">
                  <c:v>346</c:v>
                </c:pt>
                <c:pt idx="668">
                  <c:v>346.5</c:v>
                </c:pt>
                <c:pt idx="669">
                  <c:v>347</c:v>
                </c:pt>
                <c:pt idx="670">
                  <c:v>347.5</c:v>
                </c:pt>
                <c:pt idx="671">
                  <c:v>348</c:v>
                </c:pt>
                <c:pt idx="672">
                  <c:v>348.5</c:v>
                </c:pt>
                <c:pt idx="673">
                  <c:v>349</c:v>
                </c:pt>
                <c:pt idx="674">
                  <c:v>349.5</c:v>
                </c:pt>
                <c:pt idx="675">
                  <c:v>350</c:v>
                </c:pt>
                <c:pt idx="676">
                  <c:v>350.5</c:v>
                </c:pt>
                <c:pt idx="677">
                  <c:v>351</c:v>
                </c:pt>
                <c:pt idx="678">
                  <c:v>351.5</c:v>
                </c:pt>
                <c:pt idx="679">
                  <c:v>352</c:v>
                </c:pt>
                <c:pt idx="680">
                  <c:v>352.5</c:v>
                </c:pt>
                <c:pt idx="681">
                  <c:v>353</c:v>
                </c:pt>
                <c:pt idx="682">
                  <c:v>353.5</c:v>
                </c:pt>
                <c:pt idx="683">
                  <c:v>354</c:v>
                </c:pt>
                <c:pt idx="684">
                  <c:v>354.5</c:v>
                </c:pt>
                <c:pt idx="685">
                  <c:v>355</c:v>
                </c:pt>
                <c:pt idx="686">
                  <c:v>355.5</c:v>
                </c:pt>
                <c:pt idx="687">
                  <c:v>356</c:v>
                </c:pt>
                <c:pt idx="688">
                  <c:v>356.5</c:v>
                </c:pt>
                <c:pt idx="689">
                  <c:v>357</c:v>
                </c:pt>
                <c:pt idx="690">
                  <c:v>357.5</c:v>
                </c:pt>
                <c:pt idx="691">
                  <c:v>358</c:v>
                </c:pt>
                <c:pt idx="692">
                  <c:v>358.5</c:v>
                </c:pt>
                <c:pt idx="693">
                  <c:v>359</c:v>
                </c:pt>
                <c:pt idx="694">
                  <c:v>359.5</c:v>
                </c:pt>
                <c:pt idx="695">
                  <c:v>360</c:v>
                </c:pt>
                <c:pt idx="696">
                  <c:v>360.5</c:v>
                </c:pt>
                <c:pt idx="697">
                  <c:v>361</c:v>
                </c:pt>
                <c:pt idx="698">
                  <c:v>361.5</c:v>
                </c:pt>
                <c:pt idx="699">
                  <c:v>362</c:v>
                </c:pt>
                <c:pt idx="700">
                  <c:v>362.5</c:v>
                </c:pt>
                <c:pt idx="701">
                  <c:v>363</c:v>
                </c:pt>
                <c:pt idx="702">
                  <c:v>363.5</c:v>
                </c:pt>
                <c:pt idx="703">
                  <c:v>364</c:v>
                </c:pt>
                <c:pt idx="704">
                  <c:v>364.5</c:v>
                </c:pt>
                <c:pt idx="705">
                  <c:v>365</c:v>
                </c:pt>
                <c:pt idx="706">
                  <c:v>365.5</c:v>
                </c:pt>
              </c:numCache>
            </c:numRef>
          </c:xVal>
          <c:yVal>
            <c:numRef>
              <c:f>Cherbourg!$G$2:$G$1000</c:f>
              <c:numCache>
                <c:formatCode>General</c:formatCode>
                <c:ptCount val="999"/>
                <c:pt idx="38">
                  <c:v>135</c:v>
                </c:pt>
                <c:pt idx="96">
                  <c:v>135</c:v>
                </c:pt>
                <c:pt idx="154">
                  <c:v>135</c:v>
                </c:pt>
                <c:pt idx="212">
                  <c:v>135</c:v>
                </c:pt>
                <c:pt idx="268">
                  <c:v>135</c:v>
                </c:pt>
                <c:pt idx="324">
                  <c:v>135</c:v>
                </c:pt>
                <c:pt idx="382">
                  <c:v>135</c:v>
                </c:pt>
                <c:pt idx="438">
                  <c:v>135</c:v>
                </c:pt>
                <c:pt idx="494">
                  <c:v>135</c:v>
                </c:pt>
                <c:pt idx="550">
                  <c:v>135</c:v>
                </c:pt>
                <c:pt idx="608">
                  <c:v>135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202-49C5-B770-719DB44552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8801496"/>
        <c:axId val="2018798976"/>
      </c:scatterChart>
      <c:valAx>
        <c:axId val="2018801496"/>
        <c:scaling>
          <c:orientation val="minMax"/>
          <c:max val="366"/>
          <c:min val="0"/>
        </c:scaling>
        <c:delete val="1"/>
        <c:axPos val="b"/>
        <c:numFmt formatCode="General" sourceLinked="1"/>
        <c:majorTickMark val="out"/>
        <c:minorTickMark val="cross"/>
        <c:tickLblPos val="nextTo"/>
        <c:crossAx val="2018798976"/>
        <c:crosses val="autoZero"/>
        <c:crossBetween val="midCat"/>
        <c:majorUnit val="90"/>
        <c:minorUnit val="30"/>
      </c:valAx>
      <c:valAx>
        <c:axId val="2018798976"/>
        <c:scaling>
          <c:orientation val="minMax"/>
          <c:max val="140"/>
          <c:min val="0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18801496"/>
        <c:crossesAt val="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272893992226467"/>
          <c:y val="0.18576334208223969"/>
          <c:w val="0.37110849136540353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>
            <a:extLst>
              <a:ext uri="{FF2B5EF4-FFF2-40B4-BE49-F238E27FC236}">
                <a16:creationId xmlns:a16="http://schemas.microsoft.com/office/drawing/2014/main" id="{8654F32E-7546-C314-BFC3-63F9F5B5513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86188" y="9478963"/>
            <a:ext cx="2894012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sz="1100" i="1"/>
            </a:lvl1pPr>
          </a:lstStyle>
          <a:p>
            <a:fld id="{75C1B19C-5843-47FA-994B-8CB2276703D7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165DB9C8-9A16-0D3D-F7B2-0FE0632FE94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9525"/>
            <a:ext cx="2894013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SzTx/>
              <a:buFontTx/>
              <a:buNone/>
              <a:defRPr sz="1100" i="1"/>
            </a:lvl1pPr>
          </a:lstStyle>
          <a:p>
            <a:endParaRPr lang="en-US" altLang="de-DE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FED3059A-38CD-A025-A6D3-D36B4A6CFC1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86188" y="9525"/>
            <a:ext cx="2894012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SzTx/>
              <a:buFontTx/>
              <a:buNone/>
              <a:defRPr sz="1100" i="1"/>
            </a:lvl1pPr>
          </a:lstStyle>
          <a:p>
            <a:endParaRPr lang="en-US" altLang="de-DE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ADEB77B9-A15D-B1C6-2EA3-7B24130D7C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6188" y="9677400"/>
            <a:ext cx="28940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sz="1100"/>
            </a:lvl1pPr>
          </a:lstStyle>
          <a:p>
            <a:fld id="{E13017DE-BEF7-4EA0-A2C0-146FCC566272}" type="slidenum">
              <a:rPr lang="en-US" altLang="de-DE"/>
              <a:pPr/>
              <a:t>‹#›</a:t>
            </a:fld>
            <a:endParaRPr lang="en-US" altLang="de-DE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6FF1AE24-C41E-11BD-D903-3511A93FCA1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413" y="866775"/>
            <a:ext cx="6202362" cy="3489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6" name="Rectangle 8">
            <a:extLst>
              <a:ext uri="{FF2B5EF4-FFF2-40B4-BE49-F238E27FC236}">
                <a16:creationId xmlns:a16="http://schemas.microsoft.com/office/drawing/2014/main" id="{4930DD88-40BB-39D0-2EE7-AE10CB6FA6E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572000"/>
            <a:ext cx="5181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Body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Helvetica 55 Roman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Helvetica 55 Roman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Helvetica 55 Roman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Helvetica 55 Roman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Helvetica 55 Roman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5A677B04-BDD5-095D-CB87-D09E852387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00989D-57FF-408D-8C7B-2DE22931A14F}" type="slidenum">
              <a:rPr lang="en-US" altLang="de-DE"/>
              <a:pPr/>
              <a:t>1</a:t>
            </a:fld>
            <a:endParaRPr lang="en-US" altLang="de-DE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515A9EBE-948E-43F9-750D-C3C03BAEA5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413" y="866775"/>
            <a:ext cx="6202362" cy="3489325"/>
          </a:xfrm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269CE983-CBF1-EFA6-D86F-506D7B0971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>
            <a:extLst>
              <a:ext uri="{FF2B5EF4-FFF2-40B4-BE49-F238E27FC236}">
                <a16:creationId xmlns:a16="http://schemas.microsoft.com/office/drawing/2014/main" id="{DE68408D-0B74-49E9-6753-4AD955D91E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6084" y="3886201"/>
            <a:ext cx="6378010" cy="1752600"/>
          </a:xfr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3201"/>
            </a:lvl1pPr>
          </a:lstStyle>
          <a:p>
            <a:pPr lvl="0"/>
            <a:r>
              <a:rPr lang="en-US" altLang="de-DE" noProof="0" dirty="0"/>
              <a:t>Click to edit Master subtitle style</a:t>
            </a:r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B202A2D9-F697-7CA6-8826-4077DCED413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03111" y="2286000"/>
            <a:ext cx="10385778" cy="11430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de-DE" noProof="0" dirty="0"/>
              <a:t>Click to edit Master title style</a:t>
            </a:r>
          </a:p>
        </p:txBody>
      </p:sp>
      <p:sp>
        <p:nvSpPr>
          <p:cNvPr id="7216" name="Line 48">
            <a:extLst>
              <a:ext uri="{FF2B5EF4-FFF2-40B4-BE49-F238E27FC236}">
                <a16:creationId xmlns:a16="http://schemas.microsoft.com/office/drawing/2014/main" id="{9019FA1D-9766-B2DE-5ECA-E661A192ED2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3111" y="6477000"/>
            <a:ext cx="9482667" cy="0"/>
          </a:xfrm>
          <a:prstGeom prst="line">
            <a:avLst/>
          </a:prstGeom>
          <a:noFill/>
          <a:ln w="12700">
            <a:solidFill>
              <a:srgbClr val="FD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 sz="2400"/>
          </a:p>
        </p:txBody>
      </p:sp>
      <p:sp>
        <p:nvSpPr>
          <p:cNvPr id="7217" name="Line 49">
            <a:extLst>
              <a:ext uri="{FF2B5EF4-FFF2-40B4-BE49-F238E27FC236}">
                <a16:creationId xmlns:a16="http://schemas.microsoft.com/office/drawing/2014/main" id="{9C941701-C321-D9CC-3280-2BEE933D04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48090" y="6553200"/>
            <a:ext cx="8037689" cy="0"/>
          </a:xfrm>
          <a:prstGeom prst="line">
            <a:avLst/>
          </a:prstGeom>
          <a:noFill/>
          <a:ln w="38100">
            <a:solidFill>
              <a:srgbClr val="FD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 sz="240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26145F5-BE0E-60B7-D09A-AF05BB12F4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408" y="5531297"/>
            <a:ext cx="1296121" cy="13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>
        <p:tmplLst>
          <p:tmpl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1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73" grpId="0" autoUpdateAnimBg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_Title"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AE86E1-C4B4-D97A-C343-C3C2D74FA30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381500" y="3200400"/>
            <a:ext cx="6629399" cy="2743200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9B433B30-EE24-76AD-E4EE-6FC29FCC0D9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20061" y="2282400"/>
            <a:ext cx="10385778" cy="11430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GB" altLang="de-DE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74155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17381-4019-689B-23A1-72B70DF84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0F7D6-3F7B-9352-9B36-BB0220DE2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1938543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987BF-259B-6E05-3439-636B2F481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7A800-831F-8B0B-5673-BD893C5EFD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3111" y="1828800"/>
            <a:ext cx="487680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8A88D3-7192-2179-14C8-1DA0EC7D5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60533" y="1828800"/>
            <a:ext cx="487680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01392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79562-2C7D-F3F8-312D-721CFD5E0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0061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266546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4E9D4-054B-DB7E-63B4-297056DB9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11" y="555625"/>
            <a:ext cx="9934222" cy="8461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E04A81-9C44-94D7-FD8D-D163841FDA60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903111" y="1828800"/>
            <a:ext cx="487680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5E4315F9-1951-0924-7EB4-ABC97B03B83D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5960533" y="1828800"/>
            <a:ext cx="4876800" cy="3657600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40714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CBBF3-2718-2BDC-0562-D8838EE4B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11" y="555625"/>
            <a:ext cx="9934222" cy="8461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9BE0B6-7E76-4952-7FEE-BAD18F316297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903111" y="1828800"/>
            <a:ext cx="487680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ABF3B3E8-6901-4EA8-D0FB-0B90457815A3}"/>
              </a:ext>
            </a:extLst>
          </p:cNvPr>
          <p:cNvSpPr>
            <a:spLocks noGrp="1"/>
          </p:cNvSpPr>
          <p:nvPr>
            <p:ph type="chart" sz="half" idx="2"/>
          </p:nvPr>
        </p:nvSpPr>
        <p:spPr>
          <a:xfrm>
            <a:off x="5960533" y="1828800"/>
            <a:ext cx="4876800" cy="3657600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245629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18C18BF9-7678-F9A8-447E-D17FA60C0B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03111" y="1828800"/>
            <a:ext cx="9934222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dirty="0"/>
              <a:t>Body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E67721A-9388-9344-91EE-06FDA0C112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03111" y="555625"/>
            <a:ext cx="9934222" cy="84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dirty="0"/>
              <a:t>Slide Title</a:t>
            </a:r>
          </a:p>
        </p:txBody>
      </p:sp>
      <p:sp>
        <p:nvSpPr>
          <p:cNvPr id="6148" name="Line 4">
            <a:extLst>
              <a:ext uri="{FF2B5EF4-FFF2-40B4-BE49-F238E27FC236}">
                <a16:creationId xmlns:a16="http://schemas.microsoft.com/office/drawing/2014/main" id="{31A857C1-0398-36B5-BE46-69FCDF0AB7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3111" y="6477000"/>
            <a:ext cx="11025537" cy="0"/>
          </a:xfrm>
          <a:prstGeom prst="line">
            <a:avLst/>
          </a:prstGeom>
          <a:noFill/>
          <a:ln w="12700">
            <a:solidFill>
              <a:srgbClr val="FD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 sz="2400"/>
          </a:p>
        </p:txBody>
      </p:sp>
      <p:sp>
        <p:nvSpPr>
          <p:cNvPr id="6149" name="Line 5">
            <a:extLst>
              <a:ext uri="{FF2B5EF4-FFF2-40B4-BE49-F238E27FC236}">
                <a16:creationId xmlns:a16="http://schemas.microsoft.com/office/drawing/2014/main" id="{85F77844-E7F2-6E3B-B6D7-5360F94C0BC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48090" y="6553200"/>
            <a:ext cx="9580558" cy="0"/>
          </a:xfrm>
          <a:prstGeom prst="line">
            <a:avLst/>
          </a:prstGeom>
          <a:noFill/>
          <a:ln w="38100">
            <a:solidFill>
              <a:srgbClr val="FD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 sz="2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EF23C-56E9-ED3F-C299-D2029C0D3766}"/>
              </a:ext>
            </a:extLst>
          </p:cNvPr>
          <p:cNvSpPr txBox="1"/>
          <p:nvPr userDrawn="1"/>
        </p:nvSpPr>
        <p:spPr>
          <a:xfrm>
            <a:off x="828312" y="6477000"/>
            <a:ext cx="523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fld id="{06537A63-1AA4-47EF-80B1-DA2E8A353FED}" type="slidenum">
              <a:rPr lang="fr-FR" altLang="de-DE" sz="1000" smtClean="0"/>
              <a:pPr algn="l">
                <a:buNone/>
              </a:pPr>
              <a:t>‹#›</a:t>
            </a:fld>
            <a:r>
              <a:rPr lang="fr-FR" altLang="de-DE" sz="1000" dirty="0"/>
              <a:t>,  31.03.2025</a:t>
            </a:r>
            <a:br>
              <a:rPr lang="fr-FR" altLang="de-DE" sz="1000" dirty="0"/>
            </a:br>
            <a:r>
              <a:rPr lang="fr-FR" altLang="de-DE" sz="1000" dirty="0"/>
              <a:t>torsten.layda@protonmail.ch, </a:t>
            </a:r>
            <a:r>
              <a:rPr lang="en-GB" altLang="de-DE" sz="1000" noProof="0" dirty="0"/>
              <a:t>The Tides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37C4E17-07F7-860C-C9C5-7C02347B74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408" y="17513"/>
            <a:ext cx="1296121" cy="13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4" r:id="rId2"/>
    <p:sldLayoutId id="2147483651" r:id="rId3"/>
    <p:sldLayoutId id="2147483653" r:id="rId4"/>
    <p:sldLayoutId id="2147483655" r:id="rId5"/>
    <p:sldLayoutId id="2147483656" r:id="rId6"/>
    <p:sldLayoutId id="2147483661" r:id="rId7"/>
    <p:sldLayoutId id="2147483662" r:id="rId8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/>
  <p:txStyles>
    <p:titleStyle>
      <a:lvl1pPr algn="l" defTabSz="822384" rtl="0" eaLnBrk="0" fontAlgn="base" hangingPunct="0">
        <a:spcBef>
          <a:spcPct val="0"/>
        </a:spcBef>
        <a:spcAft>
          <a:spcPct val="0"/>
        </a:spcAft>
        <a:defRPr sz="3100" b="1" kern="1200">
          <a:solidFill>
            <a:srgbClr val="00005B"/>
          </a:solidFill>
          <a:latin typeface="+mj-lt"/>
          <a:ea typeface="+mj-ea"/>
          <a:cs typeface="+mj-cs"/>
        </a:defRPr>
      </a:lvl1pPr>
      <a:lvl2pPr algn="l" defTabSz="822384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5B"/>
          </a:solidFill>
          <a:latin typeface="Helvetica 55 Roman" pitchFamily="34" charset="0"/>
        </a:defRPr>
      </a:lvl2pPr>
      <a:lvl3pPr algn="l" defTabSz="822384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5B"/>
          </a:solidFill>
          <a:latin typeface="Helvetica 55 Roman" pitchFamily="34" charset="0"/>
        </a:defRPr>
      </a:lvl3pPr>
      <a:lvl4pPr algn="l" defTabSz="822384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5B"/>
          </a:solidFill>
          <a:latin typeface="Helvetica 55 Roman" pitchFamily="34" charset="0"/>
        </a:defRPr>
      </a:lvl4pPr>
      <a:lvl5pPr algn="l" defTabSz="822384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5B"/>
          </a:solidFill>
          <a:latin typeface="Helvetica 55 Roman" pitchFamily="34" charset="0"/>
        </a:defRPr>
      </a:lvl5pPr>
      <a:lvl6pPr marL="457232" algn="l" defTabSz="822384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5B"/>
          </a:solidFill>
          <a:latin typeface="Helvetica 55 Roman" pitchFamily="34" charset="0"/>
        </a:defRPr>
      </a:lvl6pPr>
      <a:lvl7pPr marL="914466" algn="l" defTabSz="822384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5B"/>
          </a:solidFill>
          <a:latin typeface="Helvetica 55 Roman" pitchFamily="34" charset="0"/>
        </a:defRPr>
      </a:lvl7pPr>
      <a:lvl8pPr marL="1371698" algn="l" defTabSz="822384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5B"/>
          </a:solidFill>
          <a:latin typeface="Helvetica 55 Roman" pitchFamily="34" charset="0"/>
        </a:defRPr>
      </a:lvl8pPr>
      <a:lvl9pPr marL="1828931" algn="l" defTabSz="822384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5B"/>
          </a:solidFill>
          <a:latin typeface="Helvetica 55 Roman" pitchFamily="34" charset="0"/>
        </a:defRPr>
      </a:lvl9pPr>
    </p:titleStyle>
    <p:bodyStyle>
      <a:lvl1pPr marL="257194" indent="-257194" algn="l" defTabSz="822384" rtl="0" eaLnBrk="0" fontAlgn="base" hangingPunct="0">
        <a:spcBef>
          <a:spcPct val="50000"/>
        </a:spcBef>
        <a:spcAft>
          <a:spcPct val="0"/>
        </a:spcAft>
        <a:buSzPct val="5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5994" indent="-204803" algn="l" defTabSz="822384" rtl="0" eaLnBrk="0" fontAlgn="base" hangingPunct="0">
        <a:spcBef>
          <a:spcPct val="30000"/>
        </a:spcBef>
        <a:spcAft>
          <a:spcPct val="0"/>
        </a:spcAft>
        <a:buSzPct val="55000"/>
        <a:buFont typeface="Wingdings" panose="05000000000000000000" pitchFamily="2" charset="2"/>
        <a:buChar char="u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11310" indent="-204803" algn="l" defTabSz="822384" rtl="0" eaLnBrk="0" fontAlgn="base" hangingPunct="0">
        <a:spcBef>
          <a:spcPct val="30000"/>
        </a:spcBef>
        <a:spcAft>
          <a:spcPct val="0"/>
        </a:spcAft>
        <a:buSzPct val="55000"/>
        <a:buFont typeface="Wingdings" panose="05000000000000000000" pitchFamily="2" charset="2"/>
        <a:buChar char="n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55822" indent="-153999" algn="l" defTabSz="822384" rtl="0" eaLnBrk="0" fontAlgn="base" hangingPunct="0">
        <a:spcBef>
          <a:spcPct val="30000"/>
        </a:spcBef>
        <a:spcAft>
          <a:spcPct val="0"/>
        </a:spcAft>
        <a:buSzPct val="55000"/>
        <a:buFont typeface="Wingdings" panose="05000000000000000000" pitchFamily="2" charset="2"/>
        <a:buChar char="u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961" indent="-228617" algn="l" defTabSz="822384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781" indent="-228617" algn="l" defTabSz="91446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13" indent="-228617" algn="l" defTabSz="91446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46" indent="-228617" algn="l" defTabSz="91446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79" indent="-228617" algn="l" defTabSz="91446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2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66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98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31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64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97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30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63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6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oleObject" Target="../embeddings/oleObject3.bin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7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7.png"/><Relationship Id="rId10" Type="http://schemas.openxmlformats.org/officeDocument/2006/relationships/image" Target="../media/image6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2" name="Rectangle 42">
            <a:extLst>
              <a:ext uri="{FF2B5EF4-FFF2-40B4-BE49-F238E27FC236}">
                <a16:creationId xmlns:a16="http://schemas.microsoft.com/office/drawing/2014/main" id="{39D7F447-849A-B701-5321-7DD717ADC20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6084" y="3886201"/>
            <a:ext cx="6378010" cy="1752600"/>
          </a:xfrm>
        </p:spPr>
        <p:txBody>
          <a:bodyPr/>
          <a:lstStyle/>
          <a:p>
            <a:r>
              <a:rPr lang="de-CH" altLang="de-DE" dirty="0"/>
              <a:t>Torsten Layda</a:t>
            </a:r>
          </a:p>
          <a:p>
            <a:r>
              <a:rPr lang="en-GB" altLang="de-DE" dirty="0"/>
              <a:t>Yachting Club CERN</a:t>
            </a:r>
            <a:br>
              <a:rPr lang="de-CH" altLang="de-DE" dirty="0"/>
            </a:br>
            <a:r>
              <a:rPr lang="de-CH" altLang="de-DE" dirty="0"/>
              <a:t>31.03.2025</a:t>
            </a:r>
          </a:p>
          <a:p>
            <a:r>
              <a:rPr lang="de-CH" altLang="de-DE" dirty="0"/>
              <a:t>torsten.layda@protonmail.ch</a:t>
            </a:r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59793C0C-846F-F779-BE93-CA1DF2C2F67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03111" y="2286000"/>
            <a:ext cx="10385778" cy="1143000"/>
          </a:xfrm>
        </p:spPr>
        <p:txBody>
          <a:bodyPr/>
          <a:lstStyle/>
          <a:p>
            <a:r>
              <a:rPr lang="en-GB" altLang="de-DE" dirty="0"/>
              <a:t>The Art of Navigating</a:t>
            </a:r>
            <a:br>
              <a:rPr lang="en-GB" altLang="de-DE" dirty="0"/>
            </a:br>
            <a:r>
              <a:rPr lang="en-GB" altLang="de-DE" sz="4400" dirty="0"/>
              <a:t>Part VI: The Tides</a:t>
            </a:r>
            <a:endParaRPr lang="en-GB" altLang="de-DE" dirty="0"/>
          </a:p>
        </p:txBody>
      </p:sp>
      <p:pic>
        <p:nvPicPr>
          <p:cNvPr id="3074" name="Picture 2" descr="Thumbnail Image A sailing boat in a maelstrom with a viking at the helm">
            <a:extLst>
              <a:ext uri="{FF2B5EF4-FFF2-40B4-BE49-F238E27FC236}">
                <a16:creationId xmlns:a16="http://schemas.microsoft.com/office/drawing/2014/main" id="{354634C8-CBE2-4CD1-3D64-3FA6AD80F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-2704"/>
            <a:ext cx="5087888" cy="508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>
            <a:extLst>
              <a:ext uri="{FF2B5EF4-FFF2-40B4-BE49-F238E27FC236}">
                <a16:creationId xmlns:a16="http://schemas.microsoft.com/office/drawing/2014/main" id="{A53EE1AA-C05B-ADAB-D54E-A80351A3B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Magnetic North vs True North</a:t>
            </a:r>
            <a:br>
              <a:rPr lang="en-GB" altLang="de-DE" dirty="0"/>
            </a:br>
            <a:r>
              <a:rPr lang="en-GB" altLang="de-DE" sz="2400" dirty="0"/>
              <a:t>True Heading </a:t>
            </a:r>
            <a:r>
              <a:rPr lang="en-GB" altLang="de-DE" sz="2400" dirty="0">
                <a:sym typeface="Wingdings" panose="05000000000000000000" pitchFamily="2" charset="2"/>
              </a:rPr>
              <a:t> Compass Course</a:t>
            </a:r>
            <a:endParaRPr lang="en-GB" altLang="de-DE" i="1" baseline="-25000" dirty="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F095C9F4-752D-B392-AE27-2E59FFEE0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947659"/>
              </p:ext>
            </p:extLst>
          </p:nvPr>
        </p:nvGraphicFramePr>
        <p:xfrm>
          <a:off x="860400" y="5460673"/>
          <a:ext cx="1095262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4415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1438206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1054034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39385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Log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Position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Cc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Cm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Cv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dér.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Rs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Crt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Notes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…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..N .. …E ..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134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0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135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135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135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56D7ABC-3CD0-3DCA-F624-EF3DB38E4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965" y="679807"/>
            <a:ext cx="4228444" cy="4557507"/>
          </a:xfrm>
          <a:prstGeom prst="rect">
            <a:avLst/>
          </a:prstGeom>
        </p:spPr>
      </p:pic>
      <p:sp>
        <p:nvSpPr>
          <p:cNvPr id="9" name="Rectangle 2051">
            <a:extLst>
              <a:ext uri="{FF2B5EF4-FFF2-40B4-BE49-F238E27FC236}">
                <a16:creationId xmlns:a16="http://schemas.microsoft.com/office/drawing/2014/main" id="{3914795E-01B7-6DED-96A8-0568D49B57E9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903111" y="1828800"/>
            <a:ext cx="48768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de-DE" i="1" dirty="0"/>
              <a:t>C</a:t>
            </a:r>
            <a:r>
              <a:rPr lang="en-GB" altLang="de-DE" i="1" baseline="-25000" dirty="0"/>
              <a:t>m</a:t>
            </a:r>
            <a:r>
              <a:rPr lang="en-GB" altLang="de-DE" i="1" dirty="0"/>
              <a:t> = </a:t>
            </a:r>
            <a:r>
              <a:rPr lang="en-GB" altLang="de-DE" i="1" dirty="0" err="1"/>
              <a:t>C</a:t>
            </a:r>
            <a:r>
              <a:rPr lang="en-GB" altLang="de-DE" i="1" baseline="-25000" dirty="0" err="1"/>
              <a:t>v</a:t>
            </a:r>
            <a:r>
              <a:rPr lang="en-GB" altLang="de-DE" i="1" dirty="0"/>
              <a:t> – D</a:t>
            </a:r>
          </a:p>
          <a:p>
            <a:pPr>
              <a:lnSpc>
                <a:spcPct val="90000"/>
              </a:lnSpc>
            </a:pPr>
            <a:endParaRPr lang="en-GB" altLang="de-DE" i="1" dirty="0"/>
          </a:p>
          <a:p>
            <a:pPr>
              <a:lnSpc>
                <a:spcPct val="90000"/>
              </a:lnSpc>
            </a:pPr>
            <a:r>
              <a:rPr lang="en-GB" altLang="de-DE" i="1" dirty="0"/>
              <a:t>C</a:t>
            </a:r>
            <a:r>
              <a:rPr lang="en-GB" altLang="de-DE" i="1" baseline="-25000" dirty="0"/>
              <a:t>c</a:t>
            </a:r>
            <a:r>
              <a:rPr lang="en-GB" altLang="de-DE" i="1" dirty="0"/>
              <a:t> = C</a:t>
            </a:r>
            <a:r>
              <a:rPr lang="en-GB" altLang="de-DE" i="1" baseline="-25000" dirty="0"/>
              <a:t>m</a:t>
            </a:r>
            <a:r>
              <a:rPr lang="en-GB" altLang="de-DE" i="1" dirty="0"/>
              <a:t> – d</a:t>
            </a:r>
            <a:r>
              <a:rPr lang="en-GB" altLang="de-DE" dirty="0"/>
              <a:t>, 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Assume Deviation </a:t>
            </a:r>
            <a:r>
              <a:rPr lang="en-GB" altLang="de-DE" i="1" dirty="0"/>
              <a:t>d</a:t>
            </a:r>
            <a:r>
              <a:rPr lang="en-GB" altLang="de-DE" dirty="0"/>
              <a:t> ≈ 0</a:t>
            </a:r>
          </a:p>
          <a:p>
            <a:pPr>
              <a:lnSpc>
                <a:spcPct val="90000"/>
              </a:lnSpc>
            </a:pPr>
            <a:endParaRPr lang="en-GB" altLang="de-DE" dirty="0"/>
          </a:p>
          <a:p>
            <a:pPr>
              <a:lnSpc>
                <a:spcPct val="90000"/>
              </a:lnSpc>
            </a:pPr>
            <a:r>
              <a:rPr lang="en-GB" altLang="de-DE" dirty="0"/>
              <a:t>So, </a:t>
            </a:r>
            <a:r>
              <a:rPr lang="en-GB" altLang="de-DE" i="1" dirty="0"/>
              <a:t>C</a:t>
            </a:r>
            <a:r>
              <a:rPr lang="en-GB" altLang="de-DE" i="1" baseline="-25000" dirty="0"/>
              <a:t>c</a:t>
            </a:r>
            <a:r>
              <a:rPr lang="en-GB" altLang="de-DE" i="1" dirty="0"/>
              <a:t> = </a:t>
            </a:r>
            <a:r>
              <a:rPr lang="en-GB" altLang="de-DE" i="1" dirty="0" err="1"/>
              <a:t>C</a:t>
            </a:r>
            <a:r>
              <a:rPr lang="en-GB" altLang="de-DE" i="1" baseline="-25000" dirty="0" err="1"/>
              <a:t>v</a:t>
            </a:r>
            <a:r>
              <a:rPr lang="en-GB" altLang="de-DE" i="1" dirty="0"/>
              <a:t> – D</a:t>
            </a:r>
            <a:endParaRPr lang="de-CH" altLang="de-DE" dirty="0"/>
          </a:p>
          <a:p>
            <a:pPr>
              <a:lnSpc>
                <a:spcPct val="90000"/>
              </a:lnSpc>
            </a:pPr>
            <a:endParaRPr lang="de-CH" altLang="de-DE" dirty="0"/>
          </a:p>
        </p:txBody>
      </p:sp>
      <p:sp>
        <p:nvSpPr>
          <p:cNvPr id="10" name="Line 1094">
            <a:extLst>
              <a:ext uri="{FF2B5EF4-FFF2-40B4-BE49-F238E27FC236}">
                <a16:creationId xmlns:a16="http://schemas.microsoft.com/office/drawing/2014/main" id="{1A7F13B1-D952-285E-BF99-B970DBA97953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4894176" y="3774842"/>
            <a:ext cx="0" cy="29249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6DB6C7-D6D4-926C-1899-63FF9501DA97}"/>
              </a:ext>
            </a:extLst>
          </p:cNvPr>
          <p:cNvSpPr txBox="1"/>
          <p:nvPr/>
        </p:nvSpPr>
        <p:spPr>
          <a:xfrm>
            <a:off x="4138844" y="4744720"/>
            <a:ext cx="1670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dirty="0"/>
              <a:t>use minus </a:t>
            </a:r>
          </a:p>
        </p:txBody>
      </p:sp>
    </p:spTree>
    <p:extLst>
      <p:ext uri="{BB962C8B-B14F-4D97-AF65-F5344CB8AC3E}">
        <p14:creationId xmlns:p14="http://schemas.microsoft.com/office/powerpoint/2010/main" val="116949709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>
            <a:extLst>
              <a:ext uri="{FF2B5EF4-FFF2-40B4-BE49-F238E27FC236}">
                <a16:creationId xmlns:a16="http://schemas.microsoft.com/office/drawing/2014/main" id="{A53EE1AA-C05B-ADAB-D54E-A80351A3B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Leeway</a:t>
            </a:r>
            <a:br>
              <a:rPr lang="en-GB" altLang="de-DE" dirty="0"/>
            </a:br>
            <a:r>
              <a:rPr lang="en-GB" altLang="de-DE" sz="2400" dirty="0"/>
              <a:t>dér.</a:t>
            </a:r>
            <a:endParaRPr lang="en-GB" altLang="de-DE" i="1" baseline="-25000" dirty="0"/>
          </a:p>
        </p:txBody>
      </p:sp>
      <p:sp>
        <p:nvSpPr>
          <p:cNvPr id="188419" name="Freeform 3">
            <a:extLst>
              <a:ext uri="{FF2B5EF4-FFF2-40B4-BE49-F238E27FC236}">
                <a16:creationId xmlns:a16="http://schemas.microsoft.com/office/drawing/2014/main" id="{05793EF1-F15C-AFB7-B0DF-124B1E07038A}"/>
              </a:ext>
            </a:extLst>
          </p:cNvPr>
          <p:cNvSpPr>
            <a:spLocks/>
          </p:cNvSpPr>
          <p:nvPr/>
        </p:nvSpPr>
        <p:spPr bwMode="auto">
          <a:xfrm>
            <a:off x="3640236" y="2350046"/>
            <a:ext cx="3697288" cy="2360612"/>
          </a:xfrm>
          <a:custGeom>
            <a:avLst/>
            <a:gdLst>
              <a:gd name="T0" fmla="*/ 0 w 2329"/>
              <a:gd name="T1" fmla="*/ 1487 h 1487"/>
              <a:gd name="T2" fmla="*/ 288 w 2329"/>
              <a:gd name="T3" fmla="*/ 1129 h 1487"/>
              <a:gd name="T4" fmla="*/ 576 w 2329"/>
              <a:gd name="T5" fmla="*/ 1084 h 1487"/>
              <a:gd name="T6" fmla="*/ 863 w 2329"/>
              <a:gd name="T7" fmla="*/ 905 h 1487"/>
              <a:gd name="T8" fmla="*/ 1381 w 2329"/>
              <a:gd name="T9" fmla="*/ 905 h 1487"/>
              <a:gd name="T10" fmla="*/ 1612 w 2329"/>
              <a:gd name="T11" fmla="*/ 771 h 1487"/>
              <a:gd name="T12" fmla="*/ 1669 w 2329"/>
              <a:gd name="T13" fmla="*/ 278 h 1487"/>
              <a:gd name="T14" fmla="*/ 2329 w 2329"/>
              <a:gd name="T15" fmla="*/ 0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29" h="1487">
                <a:moveTo>
                  <a:pt x="0" y="1487"/>
                </a:moveTo>
                <a:cubicBezTo>
                  <a:pt x="96" y="1341"/>
                  <a:pt x="192" y="1196"/>
                  <a:pt x="288" y="1129"/>
                </a:cubicBezTo>
                <a:cubicBezTo>
                  <a:pt x="384" y="1062"/>
                  <a:pt x="480" y="1121"/>
                  <a:pt x="576" y="1084"/>
                </a:cubicBezTo>
                <a:cubicBezTo>
                  <a:pt x="672" y="1047"/>
                  <a:pt x="729" y="935"/>
                  <a:pt x="863" y="905"/>
                </a:cubicBezTo>
                <a:cubicBezTo>
                  <a:pt x="997" y="875"/>
                  <a:pt x="1257" y="927"/>
                  <a:pt x="1381" y="905"/>
                </a:cubicBezTo>
                <a:cubicBezTo>
                  <a:pt x="1506" y="883"/>
                  <a:pt x="1564" y="875"/>
                  <a:pt x="1612" y="771"/>
                </a:cubicBezTo>
                <a:cubicBezTo>
                  <a:pt x="1660" y="666"/>
                  <a:pt x="1550" y="406"/>
                  <a:pt x="1669" y="278"/>
                </a:cubicBezTo>
                <a:cubicBezTo>
                  <a:pt x="1788" y="150"/>
                  <a:pt x="2192" y="58"/>
                  <a:pt x="2329" y="0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6C27AB-E1B2-9623-5B63-128639D04AE1}"/>
              </a:ext>
            </a:extLst>
          </p:cNvPr>
          <p:cNvGrpSpPr/>
          <p:nvPr/>
        </p:nvGrpSpPr>
        <p:grpSpPr>
          <a:xfrm>
            <a:off x="1963836" y="1449480"/>
            <a:ext cx="228600" cy="3261178"/>
            <a:chOff x="1963836" y="2034722"/>
            <a:chExt cx="228600" cy="3261178"/>
          </a:xfrm>
        </p:grpSpPr>
        <p:sp>
          <p:nvSpPr>
            <p:cNvPr id="188429" name="Line 13">
              <a:extLst>
                <a:ext uri="{FF2B5EF4-FFF2-40B4-BE49-F238E27FC236}">
                  <a16:creationId xmlns:a16="http://schemas.microsoft.com/office/drawing/2014/main" id="{2602E16E-F457-74B0-B82A-040ECD1AD5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187158" y="2034722"/>
              <a:ext cx="5278" cy="326117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1" name="Line 15">
              <a:extLst>
                <a:ext uri="{FF2B5EF4-FFF2-40B4-BE49-F238E27FC236}">
                  <a16:creationId xmlns:a16="http://schemas.microsoft.com/office/drawing/2014/main" id="{D6B254E0-A19D-F300-37EA-FE4AC9F015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2095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2" name="Line 16">
              <a:extLst>
                <a:ext uri="{FF2B5EF4-FFF2-40B4-BE49-F238E27FC236}">
                  <a16:creationId xmlns:a16="http://schemas.microsoft.com/office/drawing/2014/main" id="{E0AA0F17-4FB3-1848-1828-5A990CEB0B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3836" y="2857500"/>
              <a:ext cx="2286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4" name="Line 18">
              <a:extLst>
                <a:ext uri="{FF2B5EF4-FFF2-40B4-BE49-F238E27FC236}">
                  <a16:creationId xmlns:a16="http://schemas.microsoft.com/office/drawing/2014/main" id="{63AF76F5-5C38-AD02-2917-9D15C818B1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2476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5" name="Line 19">
              <a:extLst>
                <a:ext uri="{FF2B5EF4-FFF2-40B4-BE49-F238E27FC236}">
                  <a16:creationId xmlns:a16="http://schemas.microsoft.com/office/drawing/2014/main" id="{3A8DA724-54D5-BCE0-A23D-76F5EA03E5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3238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6" name="Line 20">
              <a:extLst>
                <a:ext uri="{FF2B5EF4-FFF2-40B4-BE49-F238E27FC236}">
                  <a16:creationId xmlns:a16="http://schemas.microsoft.com/office/drawing/2014/main" id="{744B9750-F8C1-5D39-BD4A-759F79D119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3619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7" name="Line 21">
              <a:extLst>
                <a:ext uri="{FF2B5EF4-FFF2-40B4-BE49-F238E27FC236}">
                  <a16:creationId xmlns:a16="http://schemas.microsoft.com/office/drawing/2014/main" id="{FFC77C81-FBBD-64CB-355A-E000132750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4000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8" name="Line 22">
              <a:extLst>
                <a:ext uri="{FF2B5EF4-FFF2-40B4-BE49-F238E27FC236}">
                  <a16:creationId xmlns:a16="http://schemas.microsoft.com/office/drawing/2014/main" id="{DB3A5FE5-1241-E12B-43F0-58268015CC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4381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9" name="Line 23">
              <a:extLst>
                <a:ext uri="{FF2B5EF4-FFF2-40B4-BE49-F238E27FC236}">
                  <a16:creationId xmlns:a16="http://schemas.microsoft.com/office/drawing/2014/main" id="{EE852722-3EC6-9B49-CB5B-5C803AC5C9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5143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0" name="Line 24">
              <a:extLst>
                <a:ext uri="{FF2B5EF4-FFF2-40B4-BE49-F238E27FC236}">
                  <a16:creationId xmlns:a16="http://schemas.microsoft.com/office/drawing/2014/main" id="{7B77AF92-5C47-BB5E-E108-18E0B211D6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457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1" name="Line 25">
              <a:extLst>
                <a:ext uri="{FF2B5EF4-FFF2-40B4-BE49-F238E27FC236}">
                  <a16:creationId xmlns:a16="http://schemas.microsoft.com/office/drawing/2014/main" id="{698FBDA2-04C3-AAAF-38EC-A73AFD5C85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533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2" name="Line 26">
              <a:extLst>
                <a:ext uri="{FF2B5EF4-FFF2-40B4-BE49-F238E27FC236}">
                  <a16:creationId xmlns:a16="http://schemas.microsoft.com/office/drawing/2014/main" id="{E8603847-7CBD-FCA4-33E4-CC8A4077EB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610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3" name="Line 27">
              <a:extLst>
                <a:ext uri="{FF2B5EF4-FFF2-40B4-BE49-F238E27FC236}">
                  <a16:creationId xmlns:a16="http://schemas.microsoft.com/office/drawing/2014/main" id="{FB0C52B8-64C4-7471-FA75-B6085D1F14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686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4" name="Line 28">
              <a:extLst>
                <a:ext uri="{FF2B5EF4-FFF2-40B4-BE49-F238E27FC236}">
                  <a16:creationId xmlns:a16="http://schemas.microsoft.com/office/drawing/2014/main" id="{4C258D7D-F1FE-95B4-CEE3-BED6F26058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305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5" name="Line 29">
              <a:extLst>
                <a:ext uri="{FF2B5EF4-FFF2-40B4-BE49-F238E27FC236}">
                  <a16:creationId xmlns:a16="http://schemas.microsoft.com/office/drawing/2014/main" id="{891120AB-42F9-0A8D-287E-B8AEEE5451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229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6" name="Line 30">
              <a:extLst>
                <a:ext uri="{FF2B5EF4-FFF2-40B4-BE49-F238E27FC236}">
                  <a16:creationId xmlns:a16="http://schemas.microsoft.com/office/drawing/2014/main" id="{EABF5795-9889-AE4B-5866-E7A451E1E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152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7" name="Line 31">
              <a:extLst>
                <a:ext uri="{FF2B5EF4-FFF2-40B4-BE49-F238E27FC236}">
                  <a16:creationId xmlns:a16="http://schemas.microsoft.com/office/drawing/2014/main" id="{D365ACD1-977D-C755-1353-ADFADD138C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076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8" name="Line 32">
              <a:extLst>
                <a:ext uri="{FF2B5EF4-FFF2-40B4-BE49-F238E27FC236}">
                  <a16:creationId xmlns:a16="http://schemas.microsoft.com/office/drawing/2014/main" id="{87FD9AD1-A7B3-AC1E-2DCC-890FC3BC8C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924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9" name="Line 33">
              <a:extLst>
                <a:ext uri="{FF2B5EF4-FFF2-40B4-BE49-F238E27FC236}">
                  <a16:creationId xmlns:a16="http://schemas.microsoft.com/office/drawing/2014/main" id="{C77B8759-BFEC-A5F8-9EE0-B7C6918347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848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0" name="Line 34">
              <a:extLst>
                <a:ext uri="{FF2B5EF4-FFF2-40B4-BE49-F238E27FC236}">
                  <a16:creationId xmlns:a16="http://schemas.microsoft.com/office/drawing/2014/main" id="{469F6CE4-592E-5856-CB0E-2913C164F2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771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1" name="Line 35">
              <a:extLst>
                <a:ext uri="{FF2B5EF4-FFF2-40B4-BE49-F238E27FC236}">
                  <a16:creationId xmlns:a16="http://schemas.microsoft.com/office/drawing/2014/main" id="{5FD16A87-50A0-BFBA-6B50-26ACB99DAE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543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2" name="Line 36">
              <a:extLst>
                <a:ext uri="{FF2B5EF4-FFF2-40B4-BE49-F238E27FC236}">
                  <a16:creationId xmlns:a16="http://schemas.microsoft.com/office/drawing/2014/main" id="{C24F264D-2DF6-621D-1873-59EA129A8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467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3" name="Line 37">
              <a:extLst>
                <a:ext uri="{FF2B5EF4-FFF2-40B4-BE49-F238E27FC236}">
                  <a16:creationId xmlns:a16="http://schemas.microsoft.com/office/drawing/2014/main" id="{0CDADB3E-3670-6DDC-D378-B5CFDC7491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695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5" name="Line 39">
              <a:extLst>
                <a:ext uri="{FF2B5EF4-FFF2-40B4-BE49-F238E27FC236}">
                  <a16:creationId xmlns:a16="http://schemas.microsoft.com/office/drawing/2014/main" id="{90A13A16-4FCD-D162-564D-1D51BA7180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838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6" name="Line 40">
              <a:extLst>
                <a:ext uri="{FF2B5EF4-FFF2-40B4-BE49-F238E27FC236}">
                  <a16:creationId xmlns:a16="http://schemas.microsoft.com/office/drawing/2014/main" id="{0FE5074D-B757-08DF-16C5-1FC3780BCB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914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7" name="Line 41">
              <a:extLst>
                <a:ext uri="{FF2B5EF4-FFF2-40B4-BE49-F238E27FC236}">
                  <a16:creationId xmlns:a16="http://schemas.microsoft.com/office/drawing/2014/main" id="{0655F3C7-F018-E181-BE20-90FCFE5830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991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8" name="Line 42">
              <a:extLst>
                <a:ext uri="{FF2B5EF4-FFF2-40B4-BE49-F238E27FC236}">
                  <a16:creationId xmlns:a16="http://schemas.microsoft.com/office/drawing/2014/main" id="{73212AE4-6BA1-68B0-F790-0E2C8568DE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5067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9" name="Line 43">
              <a:extLst>
                <a:ext uri="{FF2B5EF4-FFF2-40B4-BE49-F238E27FC236}">
                  <a16:creationId xmlns:a16="http://schemas.microsoft.com/office/drawing/2014/main" id="{AFEF2183-632B-918D-1A4A-9928C64009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390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0" name="Line 44">
              <a:extLst>
                <a:ext uri="{FF2B5EF4-FFF2-40B4-BE49-F238E27FC236}">
                  <a16:creationId xmlns:a16="http://schemas.microsoft.com/office/drawing/2014/main" id="{87760A04-F07B-2037-439D-F41C99461C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162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1" name="Line 45">
              <a:extLst>
                <a:ext uri="{FF2B5EF4-FFF2-40B4-BE49-F238E27FC236}">
                  <a16:creationId xmlns:a16="http://schemas.microsoft.com/office/drawing/2014/main" id="{7D924DCC-EF78-E7EE-BB6A-0701CCE2F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314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2" name="Line 46">
              <a:extLst>
                <a:ext uri="{FF2B5EF4-FFF2-40B4-BE49-F238E27FC236}">
                  <a16:creationId xmlns:a16="http://schemas.microsoft.com/office/drawing/2014/main" id="{2B89A3CD-8062-D2DA-30D6-7497C67207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086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3" name="Line 47">
              <a:extLst>
                <a:ext uri="{FF2B5EF4-FFF2-40B4-BE49-F238E27FC236}">
                  <a16:creationId xmlns:a16="http://schemas.microsoft.com/office/drawing/2014/main" id="{DC066F36-7177-62D6-10D8-86EE82AF5C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009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4" name="Line 48">
              <a:extLst>
                <a:ext uri="{FF2B5EF4-FFF2-40B4-BE49-F238E27FC236}">
                  <a16:creationId xmlns:a16="http://schemas.microsoft.com/office/drawing/2014/main" id="{71F2B634-6106-3031-2918-88477D95F9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933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5" name="Line 49">
              <a:extLst>
                <a:ext uri="{FF2B5EF4-FFF2-40B4-BE49-F238E27FC236}">
                  <a16:creationId xmlns:a16="http://schemas.microsoft.com/office/drawing/2014/main" id="{99FF7DC0-D023-311C-D13F-1E878C0950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628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6" name="Line 50">
              <a:extLst>
                <a:ext uri="{FF2B5EF4-FFF2-40B4-BE49-F238E27FC236}">
                  <a16:creationId xmlns:a16="http://schemas.microsoft.com/office/drawing/2014/main" id="{2869CD08-EEC4-672E-CCE4-6466D4B8AA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552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7" name="Line 51">
              <a:extLst>
                <a:ext uri="{FF2B5EF4-FFF2-40B4-BE49-F238E27FC236}">
                  <a16:creationId xmlns:a16="http://schemas.microsoft.com/office/drawing/2014/main" id="{23720BF9-1100-9310-D0B6-0822968B04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705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8" name="Line 52">
              <a:extLst>
                <a:ext uri="{FF2B5EF4-FFF2-40B4-BE49-F238E27FC236}">
                  <a16:creationId xmlns:a16="http://schemas.microsoft.com/office/drawing/2014/main" id="{A104D6AA-C976-0034-0C2C-091F5DF54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781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9" name="Line 53">
              <a:extLst>
                <a:ext uri="{FF2B5EF4-FFF2-40B4-BE49-F238E27FC236}">
                  <a16:creationId xmlns:a16="http://schemas.microsoft.com/office/drawing/2014/main" id="{1AA0DEDC-9E9D-1681-A8FA-87DDD19CC5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400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0" name="Line 54">
              <a:extLst>
                <a:ext uri="{FF2B5EF4-FFF2-40B4-BE49-F238E27FC236}">
                  <a16:creationId xmlns:a16="http://schemas.microsoft.com/office/drawing/2014/main" id="{454ECEE3-0063-1468-037C-541160F6E9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171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1" name="Line 55">
              <a:extLst>
                <a:ext uri="{FF2B5EF4-FFF2-40B4-BE49-F238E27FC236}">
                  <a16:creationId xmlns:a16="http://schemas.microsoft.com/office/drawing/2014/main" id="{1FB2C940-1132-EBCD-CBDC-9E4395A728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324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2" name="Line 56">
              <a:extLst>
                <a:ext uri="{FF2B5EF4-FFF2-40B4-BE49-F238E27FC236}">
                  <a16:creationId xmlns:a16="http://schemas.microsoft.com/office/drawing/2014/main" id="{057845F5-7D9F-BE30-3137-F3F7379CFA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247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7" name="Line 61">
              <a:extLst>
                <a:ext uri="{FF2B5EF4-FFF2-40B4-BE49-F238E27FC236}">
                  <a16:creationId xmlns:a16="http://schemas.microsoft.com/office/drawing/2014/main" id="{58A75C56-D289-5C4A-1423-58354A68D3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5219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8" name="Line 62">
              <a:extLst>
                <a:ext uri="{FF2B5EF4-FFF2-40B4-BE49-F238E27FC236}">
                  <a16:creationId xmlns:a16="http://schemas.microsoft.com/office/drawing/2014/main" id="{B5C98689-5874-FED3-B522-9E70C88B6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5295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80" name="Line 64">
              <a:extLst>
                <a:ext uri="{FF2B5EF4-FFF2-40B4-BE49-F238E27FC236}">
                  <a16:creationId xmlns:a16="http://schemas.microsoft.com/office/drawing/2014/main" id="{3C7DE025-2EB2-7D29-9E8F-6A4516C5D6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3836" y="4762500"/>
              <a:ext cx="2286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188481" name="Line 65">
            <a:extLst>
              <a:ext uri="{FF2B5EF4-FFF2-40B4-BE49-F238E27FC236}">
                <a16:creationId xmlns:a16="http://schemas.microsoft.com/office/drawing/2014/main" id="{43C45613-6744-C7CA-6D91-82D50F7FB0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92436" y="4710658"/>
            <a:ext cx="5257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grpSp>
        <p:nvGrpSpPr>
          <p:cNvPr id="188482" name="Group 66">
            <a:extLst>
              <a:ext uri="{FF2B5EF4-FFF2-40B4-BE49-F238E27FC236}">
                <a16:creationId xmlns:a16="http://schemas.microsoft.com/office/drawing/2014/main" id="{18322CBC-CB59-14BE-0A22-C49743F1AEED}"/>
              </a:ext>
            </a:extLst>
          </p:cNvPr>
          <p:cNvGrpSpPr>
            <a:grpSpLocks/>
          </p:cNvGrpSpPr>
          <p:nvPr/>
        </p:nvGrpSpPr>
        <p:grpSpPr bwMode="auto">
          <a:xfrm>
            <a:off x="2192436" y="4710658"/>
            <a:ext cx="5257800" cy="228600"/>
            <a:chOff x="1008" y="3408"/>
            <a:chExt cx="3552" cy="144"/>
          </a:xfrm>
        </p:grpSpPr>
        <p:sp>
          <p:nvSpPr>
            <p:cNvPr id="188483" name="Line 67">
              <a:extLst>
                <a:ext uri="{FF2B5EF4-FFF2-40B4-BE49-F238E27FC236}">
                  <a16:creationId xmlns:a16="http://schemas.microsoft.com/office/drawing/2014/main" id="{FAE6E464-51D3-168A-8EB1-EF43858427A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368" y="3480"/>
              <a:ext cx="14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88484" name="Group 68">
              <a:extLst>
                <a:ext uri="{FF2B5EF4-FFF2-40B4-BE49-F238E27FC236}">
                  <a16:creationId xmlns:a16="http://schemas.microsoft.com/office/drawing/2014/main" id="{0A20DA0A-DA02-E3A4-46AB-737500AA5C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3408"/>
              <a:ext cx="192" cy="96"/>
              <a:chOff x="1200" y="3504"/>
              <a:chExt cx="192" cy="96"/>
            </a:xfrm>
          </p:grpSpPr>
          <p:sp>
            <p:nvSpPr>
              <p:cNvPr id="188485" name="Line 69">
                <a:extLst>
                  <a:ext uri="{FF2B5EF4-FFF2-40B4-BE49-F238E27FC236}">
                    <a16:creationId xmlns:a16="http://schemas.microsoft.com/office/drawing/2014/main" id="{85F7A64F-C570-9D36-970A-8FF5FC1A8C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6" name="Line 70">
                <a:extLst>
                  <a:ext uri="{FF2B5EF4-FFF2-40B4-BE49-F238E27FC236}">
                    <a16:creationId xmlns:a16="http://schemas.microsoft.com/office/drawing/2014/main" id="{CBE37C24-5230-9A9A-FF2E-5A22AB9DEA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7" name="Line 71">
                <a:extLst>
                  <a:ext uri="{FF2B5EF4-FFF2-40B4-BE49-F238E27FC236}">
                    <a16:creationId xmlns:a16="http://schemas.microsoft.com/office/drawing/2014/main" id="{58703F5C-DECE-F875-BA32-7AA494AE5D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8" name="Line 72">
                <a:extLst>
                  <a:ext uri="{FF2B5EF4-FFF2-40B4-BE49-F238E27FC236}">
                    <a16:creationId xmlns:a16="http://schemas.microsoft.com/office/drawing/2014/main" id="{4B0A6E49-694B-3BF9-D88E-A9DD153554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9" name="Line 73">
                <a:extLst>
                  <a:ext uri="{FF2B5EF4-FFF2-40B4-BE49-F238E27FC236}">
                    <a16:creationId xmlns:a16="http://schemas.microsoft.com/office/drawing/2014/main" id="{C111EEC2-2737-C580-C116-FFD993581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490" name="Group 74">
              <a:extLst>
                <a:ext uri="{FF2B5EF4-FFF2-40B4-BE49-F238E27FC236}">
                  <a16:creationId xmlns:a16="http://schemas.microsoft.com/office/drawing/2014/main" id="{4E9E93A9-34B7-FC8D-9025-2964C0DE44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3408"/>
              <a:ext cx="192" cy="96"/>
              <a:chOff x="1200" y="3504"/>
              <a:chExt cx="192" cy="96"/>
            </a:xfrm>
          </p:grpSpPr>
          <p:sp>
            <p:nvSpPr>
              <p:cNvPr id="188491" name="Line 75">
                <a:extLst>
                  <a:ext uri="{FF2B5EF4-FFF2-40B4-BE49-F238E27FC236}">
                    <a16:creationId xmlns:a16="http://schemas.microsoft.com/office/drawing/2014/main" id="{0F187EF4-00CA-170D-CBAF-573D9D8E07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2" name="Line 76">
                <a:extLst>
                  <a:ext uri="{FF2B5EF4-FFF2-40B4-BE49-F238E27FC236}">
                    <a16:creationId xmlns:a16="http://schemas.microsoft.com/office/drawing/2014/main" id="{B472F2A7-002B-2D2B-6041-4D5BF048A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3" name="Line 77">
                <a:extLst>
                  <a:ext uri="{FF2B5EF4-FFF2-40B4-BE49-F238E27FC236}">
                    <a16:creationId xmlns:a16="http://schemas.microsoft.com/office/drawing/2014/main" id="{10D0343F-1615-F6EF-0C90-55F1605356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4" name="Line 78">
                <a:extLst>
                  <a:ext uri="{FF2B5EF4-FFF2-40B4-BE49-F238E27FC236}">
                    <a16:creationId xmlns:a16="http://schemas.microsoft.com/office/drawing/2014/main" id="{1AE762AC-626B-190A-F97C-83D514899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5" name="Line 79">
                <a:extLst>
                  <a:ext uri="{FF2B5EF4-FFF2-40B4-BE49-F238E27FC236}">
                    <a16:creationId xmlns:a16="http://schemas.microsoft.com/office/drawing/2014/main" id="{9B41A207-50BC-4EB5-130C-2F3FFF69CD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496" name="Group 80">
              <a:extLst>
                <a:ext uri="{FF2B5EF4-FFF2-40B4-BE49-F238E27FC236}">
                  <a16:creationId xmlns:a16="http://schemas.microsoft.com/office/drawing/2014/main" id="{E208CE46-E84B-8E71-04A1-A34CEA0FFC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8" y="3408"/>
              <a:ext cx="192" cy="96"/>
              <a:chOff x="1200" y="3504"/>
              <a:chExt cx="192" cy="96"/>
            </a:xfrm>
          </p:grpSpPr>
          <p:sp>
            <p:nvSpPr>
              <p:cNvPr id="188497" name="Line 81">
                <a:extLst>
                  <a:ext uri="{FF2B5EF4-FFF2-40B4-BE49-F238E27FC236}">
                    <a16:creationId xmlns:a16="http://schemas.microsoft.com/office/drawing/2014/main" id="{2E950273-B806-0488-64E0-52A55E27D9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8" name="Line 82">
                <a:extLst>
                  <a:ext uri="{FF2B5EF4-FFF2-40B4-BE49-F238E27FC236}">
                    <a16:creationId xmlns:a16="http://schemas.microsoft.com/office/drawing/2014/main" id="{7E478194-2757-3C82-1AE1-1160189E6D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9" name="Line 83">
                <a:extLst>
                  <a:ext uri="{FF2B5EF4-FFF2-40B4-BE49-F238E27FC236}">
                    <a16:creationId xmlns:a16="http://schemas.microsoft.com/office/drawing/2014/main" id="{DDCE3C6C-11AE-935E-3586-FA969C9055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0" name="Line 84">
                <a:extLst>
                  <a:ext uri="{FF2B5EF4-FFF2-40B4-BE49-F238E27FC236}">
                    <a16:creationId xmlns:a16="http://schemas.microsoft.com/office/drawing/2014/main" id="{6ACE03EC-695D-68ED-444E-5CE3EB6E9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1" name="Line 85">
                <a:extLst>
                  <a:ext uri="{FF2B5EF4-FFF2-40B4-BE49-F238E27FC236}">
                    <a16:creationId xmlns:a16="http://schemas.microsoft.com/office/drawing/2014/main" id="{308BDF89-A14D-9216-C296-FA5A222C9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02" name="Group 86">
              <a:extLst>
                <a:ext uri="{FF2B5EF4-FFF2-40B4-BE49-F238E27FC236}">
                  <a16:creationId xmlns:a16="http://schemas.microsoft.com/office/drawing/2014/main" id="{706EDF58-0A24-A9E1-1DB5-EB298F792F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8" y="3408"/>
              <a:ext cx="192" cy="96"/>
              <a:chOff x="1200" y="3504"/>
              <a:chExt cx="192" cy="96"/>
            </a:xfrm>
          </p:grpSpPr>
          <p:sp>
            <p:nvSpPr>
              <p:cNvPr id="188503" name="Line 87">
                <a:extLst>
                  <a:ext uri="{FF2B5EF4-FFF2-40B4-BE49-F238E27FC236}">
                    <a16:creationId xmlns:a16="http://schemas.microsoft.com/office/drawing/2014/main" id="{60962015-479F-A89E-4CBA-786B56806A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4" name="Line 88">
                <a:extLst>
                  <a:ext uri="{FF2B5EF4-FFF2-40B4-BE49-F238E27FC236}">
                    <a16:creationId xmlns:a16="http://schemas.microsoft.com/office/drawing/2014/main" id="{D45CC62A-3CE5-C904-F2E1-E829D7E326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5" name="Line 89">
                <a:extLst>
                  <a:ext uri="{FF2B5EF4-FFF2-40B4-BE49-F238E27FC236}">
                    <a16:creationId xmlns:a16="http://schemas.microsoft.com/office/drawing/2014/main" id="{DF7BA3A7-A5D8-39ED-3CFD-E3CF65DC32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6" name="Line 90">
                <a:extLst>
                  <a:ext uri="{FF2B5EF4-FFF2-40B4-BE49-F238E27FC236}">
                    <a16:creationId xmlns:a16="http://schemas.microsoft.com/office/drawing/2014/main" id="{964BE46F-AEFD-091F-5D0A-C4B3C38BF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7" name="Line 91">
                <a:extLst>
                  <a:ext uri="{FF2B5EF4-FFF2-40B4-BE49-F238E27FC236}">
                    <a16:creationId xmlns:a16="http://schemas.microsoft.com/office/drawing/2014/main" id="{26506F99-9B30-6376-202A-DF9E1A6089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08" name="Group 92">
              <a:extLst>
                <a:ext uri="{FF2B5EF4-FFF2-40B4-BE49-F238E27FC236}">
                  <a16:creationId xmlns:a16="http://schemas.microsoft.com/office/drawing/2014/main" id="{ECC68741-5FA7-EC5E-D8A2-6D2D38CFDC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8" y="3408"/>
              <a:ext cx="192" cy="96"/>
              <a:chOff x="1200" y="3504"/>
              <a:chExt cx="192" cy="96"/>
            </a:xfrm>
          </p:grpSpPr>
          <p:sp>
            <p:nvSpPr>
              <p:cNvPr id="188509" name="Line 93">
                <a:extLst>
                  <a:ext uri="{FF2B5EF4-FFF2-40B4-BE49-F238E27FC236}">
                    <a16:creationId xmlns:a16="http://schemas.microsoft.com/office/drawing/2014/main" id="{95062FC7-BD2C-59DF-AB22-495DEEC31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0" name="Line 94">
                <a:extLst>
                  <a:ext uri="{FF2B5EF4-FFF2-40B4-BE49-F238E27FC236}">
                    <a16:creationId xmlns:a16="http://schemas.microsoft.com/office/drawing/2014/main" id="{7000C8BB-6008-320A-39D1-7BB42F6690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1" name="Line 95">
                <a:extLst>
                  <a:ext uri="{FF2B5EF4-FFF2-40B4-BE49-F238E27FC236}">
                    <a16:creationId xmlns:a16="http://schemas.microsoft.com/office/drawing/2014/main" id="{23955C2F-5A72-0333-3E92-E71EDF9A1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2" name="Line 96">
                <a:extLst>
                  <a:ext uri="{FF2B5EF4-FFF2-40B4-BE49-F238E27FC236}">
                    <a16:creationId xmlns:a16="http://schemas.microsoft.com/office/drawing/2014/main" id="{52792B44-CAFE-D3FA-1CAE-7C086B8CD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3" name="Line 97">
                <a:extLst>
                  <a:ext uri="{FF2B5EF4-FFF2-40B4-BE49-F238E27FC236}">
                    <a16:creationId xmlns:a16="http://schemas.microsoft.com/office/drawing/2014/main" id="{FD5D615E-4836-F1D3-D6DE-E523FE146D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14" name="Group 98">
              <a:extLst>
                <a:ext uri="{FF2B5EF4-FFF2-40B4-BE49-F238E27FC236}">
                  <a16:creationId xmlns:a16="http://schemas.microsoft.com/office/drawing/2014/main" id="{ED0D6944-8E66-D3D7-2678-61D3942218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8" y="3408"/>
              <a:ext cx="192" cy="96"/>
              <a:chOff x="1200" y="3504"/>
              <a:chExt cx="192" cy="96"/>
            </a:xfrm>
          </p:grpSpPr>
          <p:sp>
            <p:nvSpPr>
              <p:cNvPr id="188515" name="Line 99">
                <a:extLst>
                  <a:ext uri="{FF2B5EF4-FFF2-40B4-BE49-F238E27FC236}">
                    <a16:creationId xmlns:a16="http://schemas.microsoft.com/office/drawing/2014/main" id="{43E70FD4-79C7-E2EE-E6FB-26CC103BDF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6" name="Line 100">
                <a:extLst>
                  <a:ext uri="{FF2B5EF4-FFF2-40B4-BE49-F238E27FC236}">
                    <a16:creationId xmlns:a16="http://schemas.microsoft.com/office/drawing/2014/main" id="{786DF6A5-E653-AD20-1BA9-216842CE61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7" name="Line 101">
                <a:extLst>
                  <a:ext uri="{FF2B5EF4-FFF2-40B4-BE49-F238E27FC236}">
                    <a16:creationId xmlns:a16="http://schemas.microsoft.com/office/drawing/2014/main" id="{CFC28303-B8FD-9E5B-5514-C5836BBF56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8" name="Line 102">
                <a:extLst>
                  <a:ext uri="{FF2B5EF4-FFF2-40B4-BE49-F238E27FC236}">
                    <a16:creationId xmlns:a16="http://schemas.microsoft.com/office/drawing/2014/main" id="{DB3155D7-6578-C960-EFAC-159AB94D6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9" name="Line 103">
                <a:extLst>
                  <a:ext uri="{FF2B5EF4-FFF2-40B4-BE49-F238E27FC236}">
                    <a16:creationId xmlns:a16="http://schemas.microsoft.com/office/drawing/2014/main" id="{F9EE5646-0652-A0D8-39FE-18A9A7AE12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20" name="Group 104">
              <a:extLst>
                <a:ext uri="{FF2B5EF4-FFF2-40B4-BE49-F238E27FC236}">
                  <a16:creationId xmlns:a16="http://schemas.microsoft.com/office/drawing/2014/main" id="{49AF3AF7-09C9-B94E-C861-ABB05E5C73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8" y="3408"/>
              <a:ext cx="192" cy="96"/>
              <a:chOff x="1200" y="3504"/>
              <a:chExt cx="192" cy="96"/>
            </a:xfrm>
          </p:grpSpPr>
          <p:sp>
            <p:nvSpPr>
              <p:cNvPr id="188521" name="Line 105">
                <a:extLst>
                  <a:ext uri="{FF2B5EF4-FFF2-40B4-BE49-F238E27FC236}">
                    <a16:creationId xmlns:a16="http://schemas.microsoft.com/office/drawing/2014/main" id="{419FD9C5-E183-53A9-B297-E1D5EA1B8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2" name="Line 106">
                <a:extLst>
                  <a:ext uri="{FF2B5EF4-FFF2-40B4-BE49-F238E27FC236}">
                    <a16:creationId xmlns:a16="http://schemas.microsoft.com/office/drawing/2014/main" id="{8C0F7046-98A6-FE43-E7BB-FFCFBB412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3" name="Line 107">
                <a:extLst>
                  <a:ext uri="{FF2B5EF4-FFF2-40B4-BE49-F238E27FC236}">
                    <a16:creationId xmlns:a16="http://schemas.microsoft.com/office/drawing/2014/main" id="{C7B44822-3234-89BE-5E9B-AD1BED324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4" name="Line 108">
                <a:extLst>
                  <a:ext uri="{FF2B5EF4-FFF2-40B4-BE49-F238E27FC236}">
                    <a16:creationId xmlns:a16="http://schemas.microsoft.com/office/drawing/2014/main" id="{980EC2EE-9919-CFB4-871F-2C662AB076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5" name="Line 109">
                <a:extLst>
                  <a:ext uri="{FF2B5EF4-FFF2-40B4-BE49-F238E27FC236}">
                    <a16:creationId xmlns:a16="http://schemas.microsoft.com/office/drawing/2014/main" id="{24F6F421-F57D-FD17-61C9-D4FEE37566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26" name="Group 110">
              <a:extLst>
                <a:ext uri="{FF2B5EF4-FFF2-40B4-BE49-F238E27FC236}">
                  <a16:creationId xmlns:a16="http://schemas.microsoft.com/office/drawing/2014/main" id="{1B47FB00-030E-EBF4-C85C-A1DB20A94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8" y="3408"/>
              <a:ext cx="192" cy="96"/>
              <a:chOff x="1200" y="3504"/>
              <a:chExt cx="192" cy="96"/>
            </a:xfrm>
          </p:grpSpPr>
          <p:sp>
            <p:nvSpPr>
              <p:cNvPr id="188527" name="Line 111">
                <a:extLst>
                  <a:ext uri="{FF2B5EF4-FFF2-40B4-BE49-F238E27FC236}">
                    <a16:creationId xmlns:a16="http://schemas.microsoft.com/office/drawing/2014/main" id="{CD88E574-3477-5691-30EA-B48AF6261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8" name="Line 112">
                <a:extLst>
                  <a:ext uri="{FF2B5EF4-FFF2-40B4-BE49-F238E27FC236}">
                    <a16:creationId xmlns:a16="http://schemas.microsoft.com/office/drawing/2014/main" id="{206FF24E-0F74-4B6A-41C6-FADDF10787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9" name="Line 113">
                <a:extLst>
                  <a:ext uri="{FF2B5EF4-FFF2-40B4-BE49-F238E27FC236}">
                    <a16:creationId xmlns:a16="http://schemas.microsoft.com/office/drawing/2014/main" id="{148C1D01-A5FB-E8BE-C92A-C45D038B1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0" name="Line 114">
                <a:extLst>
                  <a:ext uri="{FF2B5EF4-FFF2-40B4-BE49-F238E27FC236}">
                    <a16:creationId xmlns:a16="http://schemas.microsoft.com/office/drawing/2014/main" id="{252F163E-2207-6F24-9875-1ACD3B978B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1" name="Line 115">
                <a:extLst>
                  <a:ext uri="{FF2B5EF4-FFF2-40B4-BE49-F238E27FC236}">
                    <a16:creationId xmlns:a16="http://schemas.microsoft.com/office/drawing/2014/main" id="{C65975C7-BB06-D97D-D8EE-6DD8DB1746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32" name="Group 116">
              <a:extLst>
                <a:ext uri="{FF2B5EF4-FFF2-40B4-BE49-F238E27FC236}">
                  <a16:creationId xmlns:a16="http://schemas.microsoft.com/office/drawing/2014/main" id="{518ABE51-C872-94BB-4123-020F2A3107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3408"/>
              <a:ext cx="192" cy="96"/>
              <a:chOff x="1200" y="3504"/>
              <a:chExt cx="192" cy="96"/>
            </a:xfrm>
          </p:grpSpPr>
          <p:sp>
            <p:nvSpPr>
              <p:cNvPr id="188533" name="Line 117">
                <a:extLst>
                  <a:ext uri="{FF2B5EF4-FFF2-40B4-BE49-F238E27FC236}">
                    <a16:creationId xmlns:a16="http://schemas.microsoft.com/office/drawing/2014/main" id="{2B02BE44-62FE-D69E-1270-A1C17970D3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4" name="Line 118">
                <a:extLst>
                  <a:ext uri="{FF2B5EF4-FFF2-40B4-BE49-F238E27FC236}">
                    <a16:creationId xmlns:a16="http://schemas.microsoft.com/office/drawing/2014/main" id="{7F2CAA24-8CEF-A1EB-AC93-AE745A9809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5" name="Line 119">
                <a:extLst>
                  <a:ext uri="{FF2B5EF4-FFF2-40B4-BE49-F238E27FC236}">
                    <a16:creationId xmlns:a16="http://schemas.microsoft.com/office/drawing/2014/main" id="{E122A45B-C43B-2E0F-B592-0A35D2E9DE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6" name="Line 120">
                <a:extLst>
                  <a:ext uri="{FF2B5EF4-FFF2-40B4-BE49-F238E27FC236}">
                    <a16:creationId xmlns:a16="http://schemas.microsoft.com/office/drawing/2014/main" id="{CAA3C19F-C799-0A89-84A5-0EA0777041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7" name="Line 121">
                <a:extLst>
                  <a:ext uri="{FF2B5EF4-FFF2-40B4-BE49-F238E27FC236}">
                    <a16:creationId xmlns:a16="http://schemas.microsoft.com/office/drawing/2014/main" id="{F6235080-A09A-F37E-E2B6-DCB0A82AF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38" name="Group 122">
              <a:extLst>
                <a:ext uri="{FF2B5EF4-FFF2-40B4-BE49-F238E27FC236}">
                  <a16:creationId xmlns:a16="http://schemas.microsoft.com/office/drawing/2014/main" id="{397CFF82-CA89-8A3A-76A5-F89746EE20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8" y="3408"/>
              <a:ext cx="192" cy="96"/>
              <a:chOff x="1200" y="3504"/>
              <a:chExt cx="192" cy="96"/>
            </a:xfrm>
          </p:grpSpPr>
          <p:sp>
            <p:nvSpPr>
              <p:cNvPr id="188539" name="Line 123">
                <a:extLst>
                  <a:ext uri="{FF2B5EF4-FFF2-40B4-BE49-F238E27FC236}">
                    <a16:creationId xmlns:a16="http://schemas.microsoft.com/office/drawing/2014/main" id="{A391D270-BAB4-2979-6666-78737D112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0" name="Line 124">
                <a:extLst>
                  <a:ext uri="{FF2B5EF4-FFF2-40B4-BE49-F238E27FC236}">
                    <a16:creationId xmlns:a16="http://schemas.microsoft.com/office/drawing/2014/main" id="{A500456C-5EA2-5D87-9AF0-1DB4EF85C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1" name="Line 125">
                <a:extLst>
                  <a:ext uri="{FF2B5EF4-FFF2-40B4-BE49-F238E27FC236}">
                    <a16:creationId xmlns:a16="http://schemas.microsoft.com/office/drawing/2014/main" id="{C2C6CC2C-BD5A-4F72-BB04-C4963F7BF4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2" name="Line 126">
                <a:extLst>
                  <a:ext uri="{FF2B5EF4-FFF2-40B4-BE49-F238E27FC236}">
                    <a16:creationId xmlns:a16="http://schemas.microsoft.com/office/drawing/2014/main" id="{FF447752-26A0-CA2D-8D9C-65185DC048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3" name="Line 127">
                <a:extLst>
                  <a:ext uri="{FF2B5EF4-FFF2-40B4-BE49-F238E27FC236}">
                    <a16:creationId xmlns:a16="http://schemas.microsoft.com/office/drawing/2014/main" id="{E9DF1EBE-F4EC-0827-FC1D-7D66D6570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44" name="Group 128">
              <a:extLst>
                <a:ext uri="{FF2B5EF4-FFF2-40B4-BE49-F238E27FC236}">
                  <a16:creationId xmlns:a16="http://schemas.microsoft.com/office/drawing/2014/main" id="{3E2D2BEE-6C4D-9329-D4D9-409AD4A13F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3408"/>
              <a:ext cx="192" cy="96"/>
              <a:chOff x="1200" y="3504"/>
              <a:chExt cx="192" cy="96"/>
            </a:xfrm>
          </p:grpSpPr>
          <p:sp>
            <p:nvSpPr>
              <p:cNvPr id="188545" name="Line 129">
                <a:extLst>
                  <a:ext uri="{FF2B5EF4-FFF2-40B4-BE49-F238E27FC236}">
                    <a16:creationId xmlns:a16="http://schemas.microsoft.com/office/drawing/2014/main" id="{8554BE05-6AE8-4869-4FDC-02E9FEADEA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6" name="Line 130">
                <a:extLst>
                  <a:ext uri="{FF2B5EF4-FFF2-40B4-BE49-F238E27FC236}">
                    <a16:creationId xmlns:a16="http://schemas.microsoft.com/office/drawing/2014/main" id="{99ECB463-33D3-7D9E-29FE-7CC4507B60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7" name="Line 131">
                <a:extLst>
                  <a:ext uri="{FF2B5EF4-FFF2-40B4-BE49-F238E27FC236}">
                    <a16:creationId xmlns:a16="http://schemas.microsoft.com/office/drawing/2014/main" id="{8D1D746A-888E-AF6F-2FB2-65B1400E3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8" name="Line 132">
                <a:extLst>
                  <a:ext uri="{FF2B5EF4-FFF2-40B4-BE49-F238E27FC236}">
                    <a16:creationId xmlns:a16="http://schemas.microsoft.com/office/drawing/2014/main" id="{A75931D7-1AB3-CDB8-0BD9-75E9267C44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9" name="Line 133">
                <a:extLst>
                  <a:ext uri="{FF2B5EF4-FFF2-40B4-BE49-F238E27FC236}">
                    <a16:creationId xmlns:a16="http://schemas.microsoft.com/office/drawing/2014/main" id="{8BECD465-A533-4076-F0A1-AAC310C6DE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50" name="Group 134">
              <a:extLst>
                <a:ext uri="{FF2B5EF4-FFF2-40B4-BE49-F238E27FC236}">
                  <a16:creationId xmlns:a16="http://schemas.microsoft.com/office/drawing/2014/main" id="{EE384BE3-07C8-C80C-8AC4-D91842FA96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8" y="3408"/>
              <a:ext cx="192" cy="96"/>
              <a:chOff x="1200" y="3504"/>
              <a:chExt cx="192" cy="96"/>
            </a:xfrm>
          </p:grpSpPr>
          <p:sp>
            <p:nvSpPr>
              <p:cNvPr id="188551" name="Line 135">
                <a:extLst>
                  <a:ext uri="{FF2B5EF4-FFF2-40B4-BE49-F238E27FC236}">
                    <a16:creationId xmlns:a16="http://schemas.microsoft.com/office/drawing/2014/main" id="{3D07CA26-1F79-A305-E3C3-B3C6A1F80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2" name="Line 136">
                <a:extLst>
                  <a:ext uri="{FF2B5EF4-FFF2-40B4-BE49-F238E27FC236}">
                    <a16:creationId xmlns:a16="http://schemas.microsoft.com/office/drawing/2014/main" id="{2B835A49-C169-8437-6DD0-75E357DCC9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3" name="Line 137">
                <a:extLst>
                  <a:ext uri="{FF2B5EF4-FFF2-40B4-BE49-F238E27FC236}">
                    <a16:creationId xmlns:a16="http://schemas.microsoft.com/office/drawing/2014/main" id="{FD990150-848F-FCE8-6147-DFC8A52C4E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4" name="Line 138">
                <a:extLst>
                  <a:ext uri="{FF2B5EF4-FFF2-40B4-BE49-F238E27FC236}">
                    <a16:creationId xmlns:a16="http://schemas.microsoft.com/office/drawing/2014/main" id="{E60BDD8D-A19F-33E5-A2D0-80FE329EC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5" name="Line 139">
                <a:extLst>
                  <a:ext uri="{FF2B5EF4-FFF2-40B4-BE49-F238E27FC236}">
                    <a16:creationId xmlns:a16="http://schemas.microsoft.com/office/drawing/2014/main" id="{85BD7205-15BF-1053-5225-BBBA9B57C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56" name="Group 140">
              <a:extLst>
                <a:ext uri="{FF2B5EF4-FFF2-40B4-BE49-F238E27FC236}">
                  <a16:creationId xmlns:a16="http://schemas.microsoft.com/office/drawing/2014/main" id="{4E0A6FB3-9E3D-0B6C-9C4C-E8EBE252C2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3408"/>
              <a:ext cx="192" cy="96"/>
              <a:chOff x="1200" y="3504"/>
              <a:chExt cx="192" cy="96"/>
            </a:xfrm>
          </p:grpSpPr>
          <p:sp>
            <p:nvSpPr>
              <p:cNvPr id="188557" name="Line 141">
                <a:extLst>
                  <a:ext uri="{FF2B5EF4-FFF2-40B4-BE49-F238E27FC236}">
                    <a16:creationId xmlns:a16="http://schemas.microsoft.com/office/drawing/2014/main" id="{46157194-7E8E-8619-AAA0-94B998878C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8" name="Line 142">
                <a:extLst>
                  <a:ext uri="{FF2B5EF4-FFF2-40B4-BE49-F238E27FC236}">
                    <a16:creationId xmlns:a16="http://schemas.microsoft.com/office/drawing/2014/main" id="{1C6F831C-2711-10C0-270B-F336457165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9" name="Line 143">
                <a:extLst>
                  <a:ext uri="{FF2B5EF4-FFF2-40B4-BE49-F238E27FC236}">
                    <a16:creationId xmlns:a16="http://schemas.microsoft.com/office/drawing/2014/main" id="{A1DE1C40-9C0A-7140-36C1-57CFA8E1BE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0" name="Line 144">
                <a:extLst>
                  <a:ext uri="{FF2B5EF4-FFF2-40B4-BE49-F238E27FC236}">
                    <a16:creationId xmlns:a16="http://schemas.microsoft.com/office/drawing/2014/main" id="{44F16FDE-20CB-A501-5ED8-A816FD4E9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1" name="Line 145">
                <a:extLst>
                  <a:ext uri="{FF2B5EF4-FFF2-40B4-BE49-F238E27FC236}">
                    <a16:creationId xmlns:a16="http://schemas.microsoft.com/office/drawing/2014/main" id="{A1F72B6D-B3E2-37E2-5FDE-C89ED6566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62" name="Group 146">
              <a:extLst>
                <a:ext uri="{FF2B5EF4-FFF2-40B4-BE49-F238E27FC236}">
                  <a16:creationId xmlns:a16="http://schemas.microsoft.com/office/drawing/2014/main" id="{A00DD9CE-536A-6F5B-7B95-13CE27E71E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3408"/>
              <a:ext cx="192" cy="96"/>
              <a:chOff x="1200" y="3504"/>
              <a:chExt cx="192" cy="96"/>
            </a:xfrm>
          </p:grpSpPr>
          <p:sp>
            <p:nvSpPr>
              <p:cNvPr id="188563" name="Line 147">
                <a:extLst>
                  <a:ext uri="{FF2B5EF4-FFF2-40B4-BE49-F238E27FC236}">
                    <a16:creationId xmlns:a16="http://schemas.microsoft.com/office/drawing/2014/main" id="{D9283CD4-9158-51FC-22A4-583F095F10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4" name="Line 148">
                <a:extLst>
                  <a:ext uri="{FF2B5EF4-FFF2-40B4-BE49-F238E27FC236}">
                    <a16:creationId xmlns:a16="http://schemas.microsoft.com/office/drawing/2014/main" id="{8DC8F5D8-B246-F564-D8D1-A5B02317F5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5" name="Line 149">
                <a:extLst>
                  <a:ext uri="{FF2B5EF4-FFF2-40B4-BE49-F238E27FC236}">
                    <a16:creationId xmlns:a16="http://schemas.microsoft.com/office/drawing/2014/main" id="{3704018B-97D9-7D33-3815-209A67245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6" name="Line 150">
                <a:extLst>
                  <a:ext uri="{FF2B5EF4-FFF2-40B4-BE49-F238E27FC236}">
                    <a16:creationId xmlns:a16="http://schemas.microsoft.com/office/drawing/2014/main" id="{E8713A71-1362-6F2A-A8A0-49BEBEDE6F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7" name="Line 151">
                <a:extLst>
                  <a:ext uri="{FF2B5EF4-FFF2-40B4-BE49-F238E27FC236}">
                    <a16:creationId xmlns:a16="http://schemas.microsoft.com/office/drawing/2014/main" id="{D169C636-6D2E-E01A-D5A8-3A39A088C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sp>
          <p:nvSpPr>
            <p:cNvPr id="188568" name="Line 152">
              <a:extLst>
                <a:ext uri="{FF2B5EF4-FFF2-40B4-BE49-F238E27FC236}">
                  <a16:creationId xmlns:a16="http://schemas.microsoft.com/office/drawing/2014/main" id="{093820C0-31F5-A407-8094-18730B2211D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2568" y="3480"/>
              <a:ext cx="14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569" name="Line 153">
              <a:extLst>
                <a:ext uri="{FF2B5EF4-FFF2-40B4-BE49-F238E27FC236}">
                  <a16:creationId xmlns:a16="http://schemas.microsoft.com/office/drawing/2014/main" id="{D753281A-3433-69CE-939C-137661B9F1F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768" y="3480"/>
              <a:ext cx="14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88570" name="Group 154">
              <a:extLst>
                <a:ext uri="{FF2B5EF4-FFF2-40B4-BE49-F238E27FC236}">
                  <a16:creationId xmlns:a16="http://schemas.microsoft.com/office/drawing/2014/main" id="{BEC09DEF-3C22-3E2E-ECB2-F354E3C15C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68" y="3408"/>
              <a:ext cx="192" cy="96"/>
              <a:chOff x="1200" y="3504"/>
              <a:chExt cx="192" cy="96"/>
            </a:xfrm>
          </p:grpSpPr>
          <p:sp>
            <p:nvSpPr>
              <p:cNvPr id="188571" name="Line 155">
                <a:extLst>
                  <a:ext uri="{FF2B5EF4-FFF2-40B4-BE49-F238E27FC236}">
                    <a16:creationId xmlns:a16="http://schemas.microsoft.com/office/drawing/2014/main" id="{B1E30412-09E7-7FB0-27A2-336255170F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2" name="Line 156">
                <a:extLst>
                  <a:ext uri="{FF2B5EF4-FFF2-40B4-BE49-F238E27FC236}">
                    <a16:creationId xmlns:a16="http://schemas.microsoft.com/office/drawing/2014/main" id="{2880D74F-20BE-9E89-1983-C3B290F3AE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3" name="Line 157">
                <a:extLst>
                  <a:ext uri="{FF2B5EF4-FFF2-40B4-BE49-F238E27FC236}">
                    <a16:creationId xmlns:a16="http://schemas.microsoft.com/office/drawing/2014/main" id="{536E57DE-1A09-DB9D-C492-0DBAE6A1C5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4" name="Line 158">
                <a:extLst>
                  <a:ext uri="{FF2B5EF4-FFF2-40B4-BE49-F238E27FC236}">
                    <a16:creationId xmlns:a16="http://schemas.microsoft.com/office/drawing/2014/main" id="{74DCFA40-10F4-4CA0-310B-5085BF365B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5" name="Line 159">
                <a:extLst>
                  <a:ext uri="{FF2B5EF4-FFF2-40B4-BE49-F238E27FC236}">
                    <a16:creationId xmlns:a16="http://schemas.microsoft.com/office/drawing/2014/main" id="{099F20B0-5425-AEC2-3833-6EB91A8660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8576" name="Object 160">
                <a:extLst>
                  <a:ext uri="{FF2B5EF4-FFF2-40B4-BE49-F238E27FC236}">
                    <a16:creationId xmlns:a16="http://schemas.microsoft.com/office/drawing/2014/main" id="{D5C82B5A-83BC-A611-BCB9-3DFE76AF1A95}"/>
                  </a:ext>
                </a:extLst>
              </p:cNvPr>
              <p:cNvSpPr txBox="1"/>
              <p:nvPr/>
            </p:nvSpPr>
            <p:spPr bwMode="auto">
              <a:xfrm>
                <a:off x="640464" y="3974058"/>
                <a:ext cx="1284362" cy="4064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 algn="just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de-CH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CH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sup>
                      </m:sSup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40′ </m:t>
                      </m:r>
                      <m:r>
                        <m:rPr>
                          <m:sty m:val="p"/>
                        </m:rPr>
                        <a:rPr lang="de-CH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76" name="Object 160">
                <a:extLst>
                  <a:ext uri="{FF2B5EF4-FFF2-40B4-BE49-F238E27FC236}">
                    <a16:creationId xmlns:a16="http://schemas.microsoft.com/office/drawing/2014/main" id="{D5C82B5A-83BC-A611-BCB9-3DFE76AF1A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0464" y="3974058"/>
                <a:ext cx="1284362" cy="4064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77" name="Object 161">
                <a:extLst>
                  <a:ext uri="{FF2B5EF4-FFF2-40B4-BE49-F238E27FC236}">
                    <a16:creationId xmlns:a16="http://schemas.microsoft.com/office/drawing/2014/main" id="{BF875B31-A520-C2CD-0149-3C0A2AA1A94D}"/>
                  </a:ext>
                </a:extLst>
              </p:cNvPr>
              <p:cNvSpPr txBox="1"/>
              <p:nvPr/>
            </p:nvSpPr>
            <p:spPr bwMode="auto">
              <a:xfrm>
                <a:off x="1467626" y="2095256"/>
                <a:ext cx="457200" cy="355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45′</m:t>
                      </m:r>
                    </m:oMath>
                  </m:oMathPara>
                </a14:m>
                <a:endParaRPr lang="de-CH" sz="1200" dirty="0"/>
              </a:p>
            </p:txBody>
          </p:sp>
        </mc:Choice>
        <mc:Fallback xmlns="">
          <p:sp>
            <p:nvSpPr>
              <p:cNvPr id="188577" name="Object 161">
                <a:extLst>
                  <a:ext uri="{FF2B5EF4-FFF2-40B4-BE49-F238E27FC236}">
                    <a16:creationId xmlns:a16="http://schemas.microsoft.com/office/drawing/2014/main" id="{BF875B31-A520-C2CD-0149-3C0A2AA1A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67626" y="2095256"/>
                <a:ext cx="457200" cy="355600"/>
              </a:xfrm>
              <a:prstGeom prst="rect">
                <a:avLst/>
              </a:prstGeom>
              <a:blipFill>
                <a:blip r:embed="rId3"/>
                <a:stretch>
                  <a:fillRect l="-2667" r="-17333" b="-517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78" name="Object 162">
                <a:extLst>
                  <a:ext uri="{FF2B5EF4-FFF2-40B4-BE49-F238E27FC236}">
                    <a16:creationId xmlns:a16="http://schemas.microsoft.com/office/drawing/2014/main" id="{2D2C1308-F134-4412-033B-23B0EC9D204D}"/>
                  </a:ext>
                </a:extLst>
              </p:cNvPr>
              <p:cNvSpPr txBox="1"/>
              <p:nvPr/>
            </p:nvSpPr>
            <p:spPr bwMode="auto">
              <a:xfrm>
                <a:off x="2611536" y="4952503"/>
                <a:ext cx="457200" cy="355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25′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78" name="Object 162">
                <a:extLst>
                  <a:ext uri="{FF2B5EF4-FFF2-40B4-BE49-F238E27FC236}">
                    <a16:creationId xmlns:a16="http://schemas.microsoft.com/office/drawing/2014/main" id="{2D2C1308-F134-4412-033B-23B0EC9D2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1536" y="4952503"/>
                <a:ext cx="457200" cy="355600"/>
              </a:xfrm>
              <a:prstGeom prst="rect">
                <a:avLst/>
              </a:prstGeom>
              <a:blipFill>
                <a:blip r:embed="rId4"/>
                <a:stretch>
                  <a:fillRect l="-17333" r="-2667" b="-508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79" name="Object 163">
                <a:extLst>
                  <a:ext uri="{FF2B5EF4-FFF2-40B4-BE49-F238E27FC236}">
                    <a16:creationId xmlns:a16="http://schemas.microsoft.com/office/drawing/2014/main" id="{8988036C-D68D-C594-36BD-5A91EB27576A}"/>
                  </a:ext>
                </a:extLst>
              </p:cNvPr>
              <p:cNvSpPr txBox="1"/>
              <p:nvPr/>
            </p:nvSpPr>
            <p:spPr bwMode="auto">
              <a:xfrm>
                <a:off x="4173636" y="4927103"/>
                <a:ext cx="965200" cy="4064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CH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00</m:t>
                          </m:r>
                          <m:r>
                            <a:rPr lang="de-CH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CH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sup>
                      </m:sSup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30′ </m:t>
                      </m:r>
                      <m:r>
                        <m:rPr>
                          <m:sty m:val="p"/>
                        </m:rPr>
                        <a:rPr lang="de-CH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79" name="Object 163">
                <a:extLst>
                  <a:ext uri="{FF2B5EF4-FFF2-40B4-BE49-F238E27FC236}">
                    <a16:creationId xmlns:a16="http://schemas.microsoft.com/office/drawing/2014/main" id="{8988036C-D68D-C594-36BD-5A91EB275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73636" y="4927103"/>
                <a:ext cx="965200" cy="406400"/>
              </a:xfrm>
              <a:prstGeom prst="rect">
                <a:avLst/>
              </a:prstGeom>
              <a:blipFill>
                <a:blip r:embed="rId5"/>
                <a:stretch>
                  <a:fillRect l="-19620" r="-1265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80" name="Object 164">
                <a:extLst>
                  <a:ext uri="{FF2B5EF4-FFF2-40B4-BE49-F238E27FC236}">
                    <a16:creationId xmlns:a16="http://schemas.microsoft.com/office/drawing/2014/main" id="{91760533-B787-3FD5-A9D0-2001937C7333}"/>
                  </a:ext>
                </a:extLst>
              </p:cNvPr>
              <p:cNvSpPr txBox="1"/>
              <p:nvPr/>
            </p:nvSpPr>
            <p:spPr bwMode="auto">
              <a:xfrm>
                <a:off x="6197699" y="4952503"/>
                <a:ext cx="457200" cy="355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35′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80" name="Object 164">
                <a:extLst>
                  <a:ext uri="{FF2B5EF4-FFF2-40B4-BE49-F238E27FC236}">
                    <a16:creationId xmlns:a16="http://schemas.microsoft.com/office/drawing/2014/main" id="{91760533-B787-3FD5-A9D0-2001937C73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97699" y="4952503"/>
                <a:ext cx="457200" cy="355600"/>
              </a:xfrm>
              <a:prstGeom prst="rect">
                <a:avLst/>
              </a:prstGeom>
              <a:blipFill>
                <a:blip r:embed="rId6"/>
                <a:stretch>
                  <a:fillRect l="-18667" r="-1333" b="-508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8581" name="Group 165">
            <a:extLst>
              <a:ext uri="{FF2B5EF4-FFF2-40B4-BE49-F238E27FC236}">
                <a16:creationId xmlns:a16="http://schemas.microsoft.com/office/drawing/2014/main" id="{D8E26FF0-AAE9-B925-E36E-ABAE410CC09A}"/>
              </a:ext>
            </a:extLst>
          </p:cNvPr>
          <p:cNvGrpSpPr>
            <a:grpSpLocks/>
          </p:cNvGrpSpPr>
          <p:nvPr/>
        </p:nvGrpSpPr>
        <p:grpSpPr bwMode="auto">
          <a:xfrm>
            <a:off x="2802036" y="1510258"/>
            <a:ext cx="304800" cy="304800"/>
            <a:chOff x="864" y="3312"/>
            <a:chExt cx="192" cy="192"/>
          </a:xfrm>
        </p:grpSpPr>
        <p:sp>
          <p:nvSpPr>
            <p:cNvPr id="188582" name="Oval 166">
              <a:extLst>
                <a:ext uri="{FF2B5EF4-FFF2-40B4-BE49-F238E27FC236}">
                  <a16:creationId xmlns:a16="http://schemas.microsoft.com/office/drawing/2014/main" id="{91AF1ED1-2A19-E0DA-71A9-837A27F60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3347"/>
              <a:ext cx="114" cy="12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  <p:sp>
          <p:nvSpPr>
            <p:cNvPr id="188583" name="Line 167">
              <a:extLst>
                <a:ext uri="{FF2B5EF4-FFF2-40B4-BE49-F238E27FC236}">
                  <a16:creationId xmlns:a16="http://schemas.microsoft.com/office/drawing/2014/main" id="{B18D73D6-A182-07BF-8497-8E5710214F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0" y="3312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  <p:sp>
          <p:nvSpPr>
            <p:cNvPr id="188584" name="Line 168">
              <a:extLst>
                <a:ext uri="{FF2B5EF4-FFF2-40B4-BE49-F238E27FC236}">
                  <a16:creationId xmlns:a16="http://schemas.microsoft.com/office/drawing/2014/main" id="{A9620920-51FF-5395-E714-515782D2FA9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60" y="3312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</p:grpSp>
      <p:grpSp>
        <p:nvGrpSpPr>
          <p:cNvPr id="188602" name="Group 186">
            <a:extLst>
              <a:ext uri="{FF2B5EF4-FFF2-40B4-BE49-F238E27FC236}">
                <a16:creationId xmlns:a16="http://schemas.microsoft.com/office/drawing/2014/main" id="{50194178-4A45-5F81-512B-077D37360A70}"/>
              </a:ext>
            </a:extLst>
          </p:cNvPr>
          <p:cNvGrpSpPr>
            <a:grpSpLocks/>
          </p:cNvGrpSpPr>
          <p:nvPr/>
        </p:nvGrpSpPr>
        <p:grpSpPr bwMode="auto">
          <a:xfrm>
            <a:off x="4500661" y="3121575"/>
            <a:ext cx="228600" cy="566737"/>
            <a:chOff x="3410" y="2304"/>
            <a:chExt cx="192" cy="597"/>
          </a:xfrm>
        </p:grpSpPr>
        <p:sp>
          <p:nvSpPr>
            <p:cNvPr id="188603" name="Rectangle 187">
              <a:extLst>
                <a:ext uri="{FF2B5EF4-FFF2-40B4-BE49-F238E27FC236}">
                  <a16:creationId xmlns:a16="http://schemas.microsoft.com/office/drawing/2014/main" id="{55A9FA19-AFAB-6CDD-C806-2B81A0C54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8" y="2532"/>
              <a:ext cx="97" cy="31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  <p:sp>
          <p:nvSpPr>
            <p:cNvPr id="188604" name="Line 188">
              <a:extLst>
                <a:ext uri="{FF2B5EF4-FFF2-40B4-BE49-F238E27FC236}">
                  <a16:creationId xmlns:a16="http://schemas.microsoft.com/office/drawing/2014/main" id="{42538AA9-6D39-120A-83D3-CB28CACF56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0" y="2843"/>
              <a:ext cx="19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605" name="Oval 189">
              <a:extLst>
                <a:ext uri="{FF2B5EF4-FFF2-40B4-BE49-F238E27FC236}">
                  <a16:creationId xmlns:a16="http://schemas.microsoft.com/office/drawing/2014/main" id="{D03B1C06-611E-C034-03C7-3F917B9BB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" y="2778"/>
              <a:ext cx="104" cy="123"/>
            </a:xfrm>
            <a:prstGeom prst="ellipse">
              <a:avLst/>
            </a:prstGeom>
            <a:solidFill>
              <a:srgbClr val="A7DBF8"/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606" name="Line 190">
              <a:extLst>
                <a:ext uri="{FF2B5EF4-FFF2-40B4-BE49-F238E27FC236}">
                  <a16:creationId xmlns:a16="http://schemas.microsoft.com/office/drawing/2014/main" id="{69DEAB59-84C9-5744-0BBD-81D633B0287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35252">
              <a:off x="3466" y="2487"/>
              <a:ext cx="8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607" name="AutoShape 191">
              <a:extLst>
                <a:ext uri="{FF2B5EF4-FFF2-40B4-BE49-F238E27FC236}">
                  <a16:creationId xmlns:a16="http://schemas.microsoft.com/office/drawing/2014/main" id="{E101E039-7896-67AA-655F-581DD3A7E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0" y="2304"/>
              <a:ext cx="192" cy="14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</p:grpSp>
      <p:sp>
        <p:nvSpPr>
          <p:cNvPr id="188608" name="Line 192">
            <a:extLst>
              <a:ext uri="{FF2B5EF4-FFF2-40B4-BE49-F238E27FC236}">
                <a16:creationId xmlns:a16="http://schemas.microsoft.com/office/drawing/2014/main" id="{FF7B766C-1757-CCEB-FA26-22C2BCF8665E}"/>
              </a:ext>
            </a:extLst>
          </p:cNvPr>
          <p:cNvSpPr>
            <a:spLocks noChangeShapeType="1"/>
          </p:cNvSpPr>
          <p:nvPr/>
        </p:nvSpPr>
        <p:spPr bwMode="auto">
          <a:xfrm>
            <a:off x="2954436" y="1662658"/>
            <a:ext cx="1676400" cy="1981200"/>
          </a:xfrm>
          <a:prstGeom prst="line">
            <a:avLst/>
          </a:prstGeom>
          <a:noFill/>
          <a:ln w="25400">
            <a:solidFill>
              <a:srgbClr val="00005B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210">
                <a:extLst>
                  <a:ext uri="{FF2B5EF4-FFF2-40B4-BE49-F238E27FC236}">
                    <a16:creationId xmlns:a16="http://schemas.microsoft.com/office/drawing/2014/main" id="{AEEE394C-B3F7-C041-2A54-0D5918DE7BF7}"/>
                  </a:ext>
                </a:extLst>
              </p:cNvPr>
              <p:cNvSpPr txBox="1"/>
              <p:nvPr/>
            </p:nvSpPr>
            <p:spPr bwMode="auto">
              <a:xfrm>
                <a:off x="1751012" y="1271067"/>
                <a:ext cx="309563" cy="3635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de-CH" sz="1800" dirty="0"/>
              </a:p>
            </p:txBody>
          </p:sp>
        </mc:Choice>
        <mc:Fallback xmlns="">
          <p:sp>
            <p:nvSpPr>
              <p:cNvPr id="5" name="Object 210">
                <a:extLst>
                  <a:ext uri="{FF2B5EF4-FFF2-40B4-BE49-F238E27FC236}">
                    <a16:creationId xmlns:a16="http://schemas.microsoft.com/office/drawing/2014/main" id="{AEEE394C-B3F7-C041-2A54-0D5918DE7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1012" y="1271067"/>
                <a:ext cx="309563" cy="363538"/>
              </a:xfrm>
              <a:prstGeom prst="rect">
                <a:avLst/>
              </a:prstGeom>
              <a:blipFill>
                <a:blip r:embed="rId7"/>
                <a:stretch>
                  <a:fillRect l="-25490" b="-2542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215">
                <a:extLst>
                  <a:ext uri="{FF2B5EF4-FFF2-40B4-BE49-F238E27FC236}">
                    <a16:creationId xmlns:a16="http://schemas.microsoft.com/office/drawing/2014/main" id="{B49D1BBF-4E32-D3DD-BB16-F7D160360116}"/>
                  </a:ext>
                </a:extLst>
              </p:cNvPr>
              <p:cNvSpPr txBox="1"/>
              <p:nvPr/>
            </p:nvSpPr>
            <p:spPr bwMode="auto">
              <a:xfrm>
                <a:off x="7437182" y="4764519"/>
                <a:ext cx="366713" cy="3921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6" name="Object 215">
                <a:extLst>
                  <a:ext uri="{FF2B5EF4-FFF2-40B4-BE49-F238E27FC236}">
                    <a16:creationId xmlns:a16="http://schemas.microsoft.com/office/drawing/2014/main" id="{B49D1BBF-4E32-D3DD-BB16-F7D160360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37182" y="4764519"/>
                <a:ext cx="366713" cy="392113"/>
              </a:xfrm>
              <a:prstGeom prst="rect">
                <a:avLst/>
              </a:prstGeom>
              <a:blipFill>
                <a:blip r:embed="rId8"/>
                <a:stretch>
                  <a:fillRect l="-18333" b="-1562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F095C9F4-752D-B392-AE27-2E59FFEE0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605408"/>
              </p:ext>
            </p:extLst>
          </p:nvPr>
        </p:nvGraphicFramePr>
        <p:xfrm>
          <a:off x="860400" y="5460673"/>
          <a:ext cx="1095262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4415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1438206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1054034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39385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Log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Position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Cc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Cm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Cv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dér.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Rs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Crt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Notes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…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..N .. …E ..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135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135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</a:tbl>
          </a:graphicData>
        </a:graphic>
      </p:graphicFrame>
      <p:sp>
        <p:nvSpPr>
          <p:cNvPr id="3" name="Line 1194">
            <a:extLst>
              <a:ext uri="{FF2B5EF4-FFF2-40B4-BE49-F238E27FC236}">
                <a16:creationId xmlns:a16="http://schemas.microsoft.com/office/drawing/2014/main" id="{1F1C3ADD-12AF-4175-390B-8A1F740964D4}"/>
              </a:ext>
            </a:extLst>
          </p:cNvPr>
          <p:cNvSpPr>
            <a:spLocks noChangeShapeType="1"/>
          </p:cNvSpPr>
          <p:nvPr/>
        </p:nvSpPr>
        <p:spPr bwMode="auto">
          <a:xfrm>
            <a:off x="2921803" y="1658768"/>
            <a:ext cx="1830387" cy="1754187"/>
          </a:xfrm>
          <a:prstGeom prst="line">
            <a:avLst/>
          </a:prstGeom>
          <a:noFill/>
          <a:ln w="25400">
            <a:solidFill>
              <a:srgbClr val="FF0003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4" name="Group 1208">
            <a:extLst>
              <a:ext uri="{FF2B5EF4-FFF2-40B4-BE49-F238E27FC236}">
                <a16:creationId xmlns:a16="http://schemas.microsoft.com/office/drawing/2014/main" id="{40A8A3B0-CB71-C91A-E980-F81CE66F6AE6}"/>
              </a:ext>
            </a:extLst>
          </p:cNvPr>
          <p:cNvGrpSpPr>
            <a:grpSpLocks/>
          </p:cNvGrpSpPr>
          <p:nvPr/>
        </p:nvGrpSpPr>
        <p:grpSpPr bwMode="auto">
          <a:xfrm>
            <a:off x="3839615" y="1197526"/>
            <a:ext cx="1241427" cy="1028700"/>
            <a:chOff x="2733" y="1032"/>
            <a:chExt cx="782" cy="648"/>
          </a:xfrm>
        </p:grpSpPr>
        <p:sp>
          <p:nvSpPr>
            <p:cNvPr id="7" name="Text Box 1200">
              <a:extLst>
                <a:ext uri="{FF2B5EF4-FFF2-40B4-BE49-F238E27FC236}">
                  <a16:creationId xmlns:a16="http://schemas.microsoft.com/office/drawing/2014/main" id="{16B09558-2D72-BEEB-2CA9-9FE1689D48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3" y="1032"/>
              <a:ext cx="44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n-GB" altLang="de-DE" dirty="0"/>
                <a:t>Wind</a:t>
              </a:r>
            </a:p>
          </p:txBody>
        </p:sp>
        <p:sp>
          <p:nvSpPr>
            <p:cNvPr id="8" name="AutoShape 1201">
              <a:extLst>
                <a:ext uri="{FF2B5EF4-FFF2-40B4-BE49-F238E27FC236}">
                  <a16:creationId xmlns:a16="http://schemas.microsoft.com/office/drawing/2014/main" id="{949E3C43-0498-078C-C071-248FDB27C0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817981">
              <a:off x="2616" y="1269"/>
              <a:ext cx="528" cy="293"/>
            </a:xfrm>
            <a:prstGeom prst="upArrow">
              <a:avLst>
                <a:gd name="adj1" fmla="val 46972"/>
                <a:gd name="adj2" fmla="val 44907"/>
              </a:avLst>
            </a:prstGeom>
            <a:noFill/>
            <a:ln w="19050">
              <a:solidFill>
                <a:srgbClr val="00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7F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GB" dirty="0"/>
            </a:p>
          </p:txBody>
        </p:sp>
      </p:grpSp>
      <p:grpSp>
        <p:nvGrpSpPr>
          <p:cNvPr id="9" name="Group 1210">
            <a:extLst>
              <a:ext uri="{FF2B5EF4-FFF2-40B4-BE49-F238E27FC236}">
                <a16:creationId xmlns:a16="http://schemas.microsoft.com/office/drawing/2014/main" id="{367C980F-C290-652C-0484-802D6A5C2C6C}"/>
              </a:ext>
            </a:extLst>
          </p:cNvPr>
          <p:cNvGrpSpPr>
            <a:grpSpLocks/>
          </p:cNvGrpSpPr>
          <p:nvPr/>
        </p:nvGrpSpPr>
        <p:grpSpPr bwMode="auto">
          <a:xfrm>
            <a:off x="6810774" y="1225905"/>
            <a:ext cx="3514728" cy="822326"/>
            <a:chOff x="4103" y="925"/>
            <a:chExt cx="2214" cy="518"/>
          </a:xfrm>
        </p:grpSpPr>
        <p:sp>
          <p:nvSpPr>
            <p:cNvPr id="10" name="Text Box 1203">
              <a:extLst>
                <a:ext uri="{FF2B5EF4-FFF2-40B4-BE49-F238E27FC236}">
                  <a16:creationId xmlns:a16="http://schemas.microsoft.com/office/drawing/2014/main" id="{6C7AAEF7-EAE5-9449-3A0E-12ED81713F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0" y="925"/>
              <a:ext cx="171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n-GB" altLang="de-DE" dirty="0"/>
                <a:t>Port tack </a:t>
              </a:r>
              <a:r>
                <a:rPr lang="en-GB" altLang="de-DE" dirty="0">
                  <a:sym typeface="Symbol" panose="05050102010706020507" pitchFamily="18" charset="2"/>
                </a:rPr>
                <a:t> </a:t>
              </a:r>
              <a:r>
                <a:rPr lang="en-GB" altLang="de-DE" i="1" dirty="0">
                  <a:sym typeface="Symbol" panose="05050102010706020507" pitchFamily="18" charset="2"/>
                </a:rPr>
                <a:t>dér. &gt; 0</a:t>
              </a:r>
              <a:endParaRPr lang="en-GB" altLang="de-DE" dirty="0"/>
            </a:p>
          </p:txBody>
        </p:sp>
        <p:sp>
          <p:nvSpPr>
            <p:cNvPr id="11" name="Text Box 1204">
              <a:extLst>
                <a:ext uri="{FF2B5EF4-FFF2-40B4-BE49-F238E27FC236}">
                  <a16:creationId xmlns:a16="http://schemas.microsoft.com/office/drawing/2014/main" id="{C6F18E20-F667-E13D-C81D-4F1A3EFF72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3" y="1210"/>
              <a:ext cx="221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n-GB" altLang="de-DE" dirty="0"/>
                <a:t>Starboard tack </a:t>
              </a:r>
              <a:r>
                <a:rPr lang="en-GB" altLang="de-DE" dirty="0">
                  <a:sym typeface="Symbol" panose="05050102010706020507" pitchFamily="18" charset="2"/>
                </a:rPr>
                <a:t> </a:t>
              </a:r>
              <a:r>
                <a:rPr lang="en-GB" altLang="de-DE" i="1" dirty="0">
                  <a:sym typeface="Symbol" panose="05050102010706020507" pitchFamily="18" charset="2"/>
                </a:rPr>
                <a:t>dér. &lt; 0</a:t>
              </a:r>
              <a:endParaRPr lang="en-GB" altLang="de-DE" dirty="0"/>
            </a:p>
          </p:txBody>
        </p:sp>
      </p:grpSp>
      <p:grpSp>
        <p:nvGrpSpPr>
          <p:cNvPr id="12" name="Group 1209">
            <a:extLst>
              <a:ext uri="{FF2B5EF4-FFF2-40B4-BE49-F238E27FC236}">
                <a16:creationId xmlns:a16="http://schemas.microsoft.com/office/drawing/2014/main" id="{AC42C1CF-CC67-D8DB-362F-AFFC86C71D9E}"/>
              </a:ext>
            </a:extLst>
          </p:cNvPr>
          <p:cNvGrpSpPr>
            <a:grpSpLocks/>
          </p:cNvGrpSpPr>
          <p:nvPr/>
        </p:nvGrpSpPr>
        <p:grpSpPr bwMode="auto">
          <a:xfrm>
            <a:off x="7281834" y="2783680"/>
            <a:ext cx="3346449" cy="1150938"/>
            <a:chOff x="4258" y="2362"/>
            <a:chExt cx="2108" cy="725"/>
          </a:xfrm>
        </p:grpSpPr>
        <p:sp>
          <p:nvSpPr>
            <p:cNvPr id="13" name="Text Box 1205">
              <a:extLst>
                <a:ext uri="{FF2B5EF4-FFF2-40B4-BE49-F238E27FC236}">
                  <a16:creationId xmlns:a16="http://schemas.microsoft.com/office/drawing/2014/main" id="{83FD27FF-6A6B-69DC-F0B0-D1730D7CF9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8" y="2362"/>
              <a:ext cx="210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n-GB" altLang="de-DE" dirty="0"/>
                <a:t>close hauled: |</a:t>
              </a:r>
              <a:r>
                <a:rPr lang="en-GB" altLang="de-DE" dirty="0">
                  <a:sym typeface="Symbol" panose="05050102010706020507" pitchFamily="18" charset="2"/>
                </a:rPr>
                <a:t> </a:t>
              </a:r>
              <a:r>
                <a:rPr lang="en-GB" altLang="de-DE" i="1" dirty="0">
                  <a:sym typeface="Symbol" panose="05050102010706020507" pitchFamily="18" charset="2"/>
                </a:rPr>
                <a:t>dér.| </a:t>
              </a:r>
              <a:r>
                <a:rPr lang="en-GB" altLang="de-DE" dirty="0">
                  <a:sym typeface="Symbol" panose="05050102010706020507" pitchFamily="18" charset="2"/>
                </a:rPr>
                <a:t> 10</a:t>
              </a:r>
              <a:endParaRPr lang="en-GB" altLang="de-DE" dirty="0"/>
            </a:p>
          </p:txBody>
        </p:sp>
        <p:sp>
          <p:nvSpPr>
            <p:cNvPr id="14" name="Text Box 1206">
              <a:extLst>
                <a:ext uri="{FF2B5EF4-FFF2-40B4-BE49-F238E27FC236}">
                  <a16:creationId xmlns:a16="http://schemas.microsoft.com/office/drawing/2014/main" id="{ED195CF2-4E45-E719-7FB4-1446A495D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7" y="2599"/>
              <a:ext cx="193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n-GB" altLang="de-DE" dirty="0"/>
                <a:t>beam reach: |</a:t>
              </a:r>
              <a:r>
                <a:rPr lang="en-GB" altLang="de-DE" dirty="0">
                  <a:sym typeface="Symbol" panose="05050102010706020507" pitchFamily="18" charset="2"/>
                </a:rPr>
                <a:t> </a:t>
              </a:r>
              <a:r>
                <a:rPr lang="en-GB" altLang="de-DE" i="1" dirty="0">
                  <a:sym typeface="Symbol" panose="05050102010706020507" pitchFamily="18" charset="2"/>
                </a:rPr>
                <a:t>dér.| </a:t>
              </a:r>
              <a:r>
                <a:rPr lang="en-GB" altLang="de-DE" dirty="0">
                  <a:sym typeface="Symbol" panose="05050102010706020507" pitchFamily="18" charset="2"/>
                </a:rPr>
                <a:t> 5</a:t>
              </a:r>
              <a:endParaRPr lang="en-GB" altLang="de-DE" dirty="0"/>
            </a:p>
          </p:txBody>
        </p:sp>
        <p:sp>
          <p:nvSpPr>
            <p:cNvPr id="15" name="Text Box 1207">
              <a:extLst>
                <a:ext uri="{FF2B5EF4-FFF2-40B4-BE49-F238E27FC236}">
                  <a16:creationId xmlns:a16="http://schemas.microsoft.com/office/drawing/2014/main" id="{77EAC9F3-8C48-E725-2326-A5CCACA630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8" y="2854"/>
              <a:ext cx="199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n-GB" altLang="de-DE" dirty="0"/>
                <a:t>broad reach: |</a:t>
              </a:r>
              <a:r>
                <a:rPr lang="en-GB" altLang="de-DE" dirty="0">
                  <a:sym typeface="Symbol" panose="05050102010706020507" pitchFamily="18" charset="2"/>
                </a:rPr>
                <a:t> </a:t>
              </a:r>
              <a:r>
                <a:rPr lang="en-GB" altLang="de-DE" i="1" dirty="0">
                  <a:sym typeface="Symbol" panose="05050102010706020507" pitchFamily="18" charset="2"/>
                </a:rPr>
                <a:t>dér.| </a:t>
              </a:r>
              <a:r>
                <a:rPr lang="en-GB" altLang="de-DE" dirty="0">
                  <a:sym typeface="Symbol" panose="05050102010706020507" pitchFamily="18" charset="2"/>
                </a:rPr>
                <a:t> 3</a:t>
              </a:r>
              <a:endParaRPr lang="en-GB" altLang="de-DE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ject 1202">
                <a:extLst>
                  <a:ext uri="{FF2B5EF4-FFF2-40B4-BE49-F238E27FC236}">
                    <a16:creationId xmlns:a16="http://schemas.microsoft.com/office/drawing/2014/main" id="{A042C565-7886-E7B3-34CD-E7CAE0778C76}"/>
                  </a:ext>
                </a:extLst>
              </p:cNvPr>
              <p:cNvSpPr txBox="1"/>
              <p:nvPr/>
            </p:nvSpPr>
            <p:spPr bwMode="auto">
              <a:xfrm>
                <a:off x="4125616" y="2307184"/>
                <a:ext cx="2349083" cy="50641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𝑑𝑒𝑟</m:t>
                      </m:r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6" name="Object 1202">
                <a:extLst>
                  <a:ext uri="{FF2B5EF4-FFF2-40B4-BE49-F238E27FC236}">
                    <a16:creationId xmlns:a16="http://schemas.microsoft.com/office/drawing/2014/main" id="{A042C565-7886-E7B3-34CD-E7CAE0778C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25616" y="2307184"/>
                <a:ext cx="2349083" cy="50641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193">
                <a:extLst>
                  <a:ext uri="{FF2B5EF4-FFF2-40B4-BE49-F238E27FC236}">
                    <a16:creationId xmlns:a16="http://schemas.microsoft.com/office/drawing/2014/main" id="{6FB5C950-0AF0-2940-406F-2D9E1F17B60D}"/>
                  </a:ext>
                </a:extLst>
              </p:cNvPr>
              <p:cNvSpPr txBox="1"/>
              <p:nvPr/>
            </p:nvSpPr>
            <p:spPr bwMode="auto">
              <a:xfrm>
                <a:off x="2087017" y="2926552"/>
                <a:ext cx="2994025" cy="5064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7" name="Object 193">
                <a:extLst>
                  <a:ext uri="{FF2B5EF4-FFF2-40B4-BE49-F238E27FC236}">
                    <a16:creationId xmlns:a16="http://schemas.microsoft.com/office/drawing/2014/main" id="{6FB5C950-0AF0-2940-406F-2D9E1F17B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87017" y="2926552"/>
                <a:ext cx="2994025" cy="506413"/>
              </a:xfrm>
              <a:prstGeom prst="rect">
                <a:avLst/>
              </a:prstGeom>
              <a:blipFill>
                <a:blip r:embed="rId10"/>
                <a:stretch>
                  <a:fillRect b="-963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Line 1094">
            <a:extLst>
              <a:ext uri="{FF2B5EF4-FFF2-40B4-BE49-F238E27FC236}">
                <a16:creationId xmlns:a16="http://schemas.microsoft.com/office/drawing/2014/main" id="{5F9A7797-3D5D-22D4-D36B-AC31AE0D02C6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8639769" y="3871031"/>
            <a:ext cx="0" cy="29249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671ECB-42C6-4825-0183-99B14E71BFD2}"/>
              </a:ext>
            </a:extLst>
          </p:cNvPr>
          <p:cNvSpPr txBox="1"/>
          <p:nvPr/>
        </p:nvSpPr>
        <p:spPr>
          <a:xfrm>
            <a:off x="7884437" y="4840909"/>
            <a:ext cx="1670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dirty="0"/>
              <a:t>use minus </a:t>
            </a:r>
          </a:p>
        </p:txBody>
      </p:sp>
    </p:spTree>
    <p:extLst>
      <p:ext uri="{BB962C8B-B14F-4D97-AF65-F5344CB8AC3E}">
        <p14:creationId xmlns:p14="http://schemas.microsoft.com/office/powerpoint/2010/main" val="10071520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8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137B4-4F40-B888-366B-A6DF4A7FFF9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GB" dirty="0"/>
              <a:t>The basics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830C02-C5AE-5701-B9D9-FBB1A30576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Why there are Tides</a:t>
            </a:r>
          </a:p>
        </p:txBody>
      </p:sp>
    </p:spTree>
    <p:extLst>
      <p:ext uri="{BB962C8B-B14F-4D97-AF65-F5344CB8AC3E}">
        <p14:creationId xmlns:p14="http://schemas.microsoft.com/office/powerpoint/2010/main" val="318425223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BBDD3B6-949B-2E4A-2BEE-4BE8DB8368FC}"/>
              </a:ext>
            </a:extLst>
          </p:cNvPr>
          <p:cNvSpPr/>
          <p:nvPr/>
        </p:nvSpPr>
        <p:spPr bwMode="auto">
          <a:xfrm>
            <a:off x="6744071" y="4365104"/>
            <a:ext cx="2160241" cy="1656184"/>
          </a:xfrm>
          <a:prstGeom prst="ellipse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Earth-Moon System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903111" y="1828800"/>
            <a:ext cx="5979426" cy="3657600"/>
          </a:xfrm>
        </p:spPr>
        <p:txBody>
          <a:bodyPr/>
          <a:lstStyle/>
          <a:p>
            <a:r>
              <a:rPr lang="en-GB" altLang="de-DE" dirty="0"/>
              <a:t>Daily Rotation around the common center of gravity</a:t>
            </a:r>
          </a:p>
          <a:p>
            <a:r>
              <a:rPr lang="en-GB" altLang="de-DE" dirty="0"/>
              <a:t>Two maxima, ca. 45 cm</a:t>
            </a:r>
          </a:p>
          <a:p>
            <a:pPr marL="868391" lvl="1" indent="-457200">
              <a:buSzPct val="100000"/>
              <a:buFont typeface="+mj-lt"/>
              <a:buAutoNum type="arabicPeriod"/>
            </a:pPr>
            <a:r>
              <a:rPr lang="en-GB" altLang="de-DE" dirty="0"/>
              <a:t>One maximum “under” the moon, </a:t>
            </a:r>
            <a:br>
              <a:rPr lang="en-GB" altLang="de-DE" dirty="0"/>
            </a:br>
            <a:r>
              <a:rPr lang="en-GB" altLang="de-DE" dirty="0"/>
              <a:t>due to the gravitational pull of the moon</a:t>
            </a:r>
          </a:p>
          <a:p>
            <a:pPr marL="868391" lvl="1" indent="-457200">
              <a:buSzPct val="100000"/>
              <a:buFont typeface="+mj-lt"/>
              <a:buAutoNum type="arabicPeriod"/>
            </a:pPr>
            <a:r>
              <a:rPr lang="en-GB" altLang="de-DE" dirty="0"/>
              <a:t>The other on the opposite side,</a:t>
            </a:r>
            <a:br>
              <a:rPr lang="en-GB" altLang="de-DE" dirty="0"/>
            </a:br>
            <a:r>
              <a:rPr lang="en-GB" altLang="de-DE" dirty="0"/>
              <a:t>due to the centrifugal force being larger than the gravitational pull</a:t>
            </a:r>
            <a:endParaRPr lang="en-US" altLang="de-DE" i="1" dirty="0">
              <a:highlight>
                <a:srgbClr val="00FFFF"/>
              </a:highlight>
            </a:endParaRPr>
          </a:p>
          <a:p>
            <a:pPr marL="509591" indent="-457200">
              <a:buSzPct val="100000"/>
              <a:buFont typeface="+mj-lt"/>
              <a:buAutoNum type="arabicPeriod"/>
            </a:pPr>
            <a:endParaRPr lang="en-GB" altLang="de-DE" u="sng" dirty="0"/>
          </a:p>
          <a:p>
            <a:endParaRPr lang="en-GB" altLang="de-DE" dirty="0"/>
          </a:p>
          <a:p>
            <a:pPr marL="0" indent="0">
              <a:buNone/>
            </a:pPr>
            <a:endParaRPr lang="en-GB" alt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A8341E-B0AF-A746-101F-0DCCA9C78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780" y="1196752"/>
            <a:ext cx="2481064" cy="248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5996D060-45FA-C2D0-07BA-EF429F1FFC4A}"/>
              </a:ext>
            </a:extLst>
          </p:cNvPr>
          <p:cNvSpPr/>
          <p:nvPr/>
        </p:nvSpPr>
        <p:spPr bwMode="auto">
          <a:xfrm>
            <a:off x="9984432" y="4946400"/>
            <a:ext cx="540000" cy="54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66CF977-3236-93FC-7CB5-B9D781478D33}"/>
              </a:ext>
            </a:extLst>
          </p:cNvPr>
          <p:cNvSpPr/>
          <p:nvPr/>
        </p:nvSpPr>
        <p:spPr bwMode="auto">
          <a:xfrm>
            <a:off x="7104191" y="4473196"/>
            <a:ext cx="1440000" cy="14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556D7210-B79D-E6DF-050F-797093752974}"/>
              </a:ext>
            </a:extLst>
          </p:cNvPr>
          <p:cNvSpPr/>
          <p:nvPr/>
        </p:nvSpPr>
        <p:spPr bwMode="auto">
          <a:xfrm rot="5400000" flipV="1">
            <a:off x="8940316" y="4892501"/>
            <a:ext cx="144016" cy="64807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4A7EBE57-5080-DFC4-1F17-84F94F0560CC}"/>
              </a:ext>
            </a:extLst>
          </p:cNvPr>
          <p:cNvSpPr/>
          <p:nvPr/>
        </p:nvSpPr>
        <p:spPr bwMode="auto">
          <a:xfrm rot="16200000" flipV="1">
            <a:off x="6527380" y="4892501"/>
            <a:ext cx="144016" cy="64807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99214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Moon Going Around the Earth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903110" y="1828800"/>
            <a:ext cx="6921082" cy="3657600"/>
          </a:xfrm>
        </p:spPr>
        <p:txBody>
          <a:bodyPr/>
          <a:lstStyle/>
          <a:p>
            <a:r>
              <a:rPr lang="en-GB" altLang="de-DE" dirty="0"/>
              <a:t>Daily shift of the tidal curve by ca. 50 min</a:t>
            </a:r>
          </a:p>
          <a:p>
            <a:r>
              <a:rPr lang="en-GB" altLang="de-DE" dirty="0"/>
              <a:t>After 24 hours the moon is in position </a:t>
            </a:r>
            <a:r>
              <a:rPr lang="en-GB" altLang="de-DE" i="1" dirty="0"/>
              <a:t>D</a:t>
            </a:r>
            <a:r>
              <a:rPr lang="en-GB" altLang="de-DE" dirty="0"/>
              <a:t>+1</a:t>
            </a:r>
          </a:p>
          <a:p>
            <a:r>
              <a:rPr lang="en-GB" altLang="de-DE" dirty="0"/>
              <a:t>Observer needs to travel a tad extra: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C735B66-B903-EB82-CE5E-55A66BC58B47}"/>
              </a:ext>
            </a:extLst>
          </p:cNvPr>
          <p:cNvSpPr/>
          <p:nvPr/>
        </p:nvSpPr>
        <p:spPr bwMode="auto">
          <a:xfrm>
            <a:off x="5389057" y="4073412"/>
            <a:ext cx="2160000" cy="216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8D943E1-BE6D-1094-4A0A-BB595CF8411D}"/>
              </a:ext>
            </a:extLst>
          </p:cNvPr>
          <p:cNvSpPr/>
          <p:nvPr/>
        </p:nvSpPr>
        <p:spPr bwMode="auto">
          <a:xfrm>
            <a:off x="9386990" y="3565883"/>
            <a:ext cx="540000" cy="54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3E11CDF-B89F-723C-C4C3-DF7276308067}"/>
              </a:ext>
            </a:extLst>
          </p:cNvPr>
          <p:cNvCxnSpPr>
            <a:cxnSpLocks/>
          </p:cNvCxnSpPr>
          <p:nvPr/>
        </p:nvCxnSpPr>
        <p:spPr bwMode="auto">
          <a:xfrm flipV="1">
            <a:off x="6560495" y="3948435"/>
            <a:ext cx="2840271" cy="1258102"/>
          </a:xfrm>
          <a:prstGeom prst="lin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174">
                <a:extLst>
                  <a:ext uri="{FF2B5EF4-FFF2-40B4-BE49-F238E27FC236}">
                    <a16:creationId xmlns:a16="http://schemas.microsoft.com/office/drawing/2014/main" id="{5B682C01-BD43-9008-C97B-0E0B918FDE0E}"/>
                  </a:ext>
                </a:extLst>
              </p:cNvPr>
              <p:cNvSpPr txBox="1"/>
              <p:nvPr/>
            </p:nvSpPr>
            <p:spPr bwMode="auto">
              <a:xfrm>
                <a:off x="9417943" y="3957679"/>
                <a:ext cx="1620201" cy="4476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LI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3" name="Object 174">
                <a:extLst>
                  <a:ext uri="{FF2B5EF4-FFF2-40B4-BE49-F238E27FC236}">
                    <a16:creationId xmlns:a16="http://schemas.microsoft.com/office/drawing/2014/main" id="{5B682C01-BD43-9008-C97B-0E0B918FD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17943" y="3957679"/>
                <a:ext cx="1620201" cy="4476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Object 174">
                <a:extLst>
                  <a:ext uri="{FF2B5EF4-FFF2-40B4-BE49-F238E27FC236}">
                    <a16:creationId xmlns:a16="http://schemas.microsoft.com/office/drawing/2014/main" id="{5A42E178-0959-279E-0BC6-BDC8325D571B}"/>
                  </a:ext>
                </a:extLst>
              </p:cNvPr>
              <p:cNvSpPr txBox="1"/>
              <p:nvPr/>
            </p:nvSpPr>
            <p:spPr bwMode="auto">
              <a:xfrm>
                <a:off x="9179750" y="2508876"/>
                <a:ext cx="1887521" cy="4476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r>
                      <a:rPr lang="de-LI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de-LI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de-CH" dirty="0"/>
                  <a:t> day</a:t>
                </a:r>
              </a:p>
            </p:txBody>
          </p:sp>
        </mc:Choice>
        <mc:Fallback>
          <p:sp>
            <p:nvSpPr>
              <p:cNvPr id="16" name="Object 174">
                <a:extLst>
                  <a:ext uri="{FF2B5EF4-FFF2-40B4-BE49-F238E27FC236}">
                    <a16:creationId xmlns:a16="http://schemas.microsoft.com/office/drawing/2014/main" id="{5A42E178-0959-279E-0BC6-BDC8325D57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79750" y="2508876"/>
                <a:ext cx="1887521" cy="447675"/>
              </a:xfrm>
              <a:prstGeom prst="rect">
                <a:avLst/>
              </a:prstGeom>
              <a:blipFill>
                <a:blip r:embed="rId3"/>
                <a:stretch>
                  <a:fillRect t="-9589" b="-35616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>
            <a:extLst>
              <a:ext uri="{FF2B5EF4-FFF2-40B4-BE49-F238E27FC236}">
                <a16:creationId xmlns:a16="http://schemas.microsoft.com/office/drawing/2014/main" id="{9F6F3F97-348F-F962-D72B-C8BAB1AD1655}"/>
              </a:ext>
            </a:extLst>
          </p:cNvPr>
          <p:cNvSpPr/>
          <p:nvPr/>
        </p:nvSpPr>
        <p:spPr bwMode="auto">
          <a:xfrm>
            <a:off x="9005241" y="2915191"/>
            <a:ext cx="540000" cy="54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Object 174">
                <a:extLst>
                  <a:ext uri="{FF2B5EF4-FFF2-40B4-BE49-F238E27FC236}">
                    <a16:creationId xmlns:a16="http://schemas.microsoft.com/office/drawing/2014/main" id="{87DF4CA4-54AE-D249-5E67-DA03FD778BED}"/>
                  </a:ext>
                </a:extLst>
              </p:cNvPr>
              <p:cNvSpPr txBox="1"/>
              <p:nvPr/>
            </p:nvSpPr>
            <p:spPr bwMode="auto">
              <a:xfrm>
                <a:off x="7597810" y="4680025"/>
                <a:ext cx="4474854" cy="4476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r>
                      <a:rPr lang="de-LI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LI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LI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de-LI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LI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LI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𝐻𝑊</m:t>
                        </m:r>
                      </m:sub>
                      <m:sup>
                        <m:r>
                          <a:rPr lang="de-LI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  <m:r>
                          <a:rPr lang="de-CH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p>
                    </m:sSubSup>
                    <m:r>
                      <a:rPr lang="de-LI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de-LI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LI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LI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𝐻𝑊</m:t>
                        </m:r>
                      </m:sub>
                      <m:sup>
                        <m:r>
                          <a:rPr lang="de-LI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r>
                      <a:rPr lang="de-LI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≈50 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m:rPr>
                        <m:sty m:val="p"/>
                      </m:rPr>
                      <a:rPr lang="de-LI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in</m:t>
                    </m:r>
                    <m:r>
                      <a:rPr lang="de-LI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CH" dirty="0"/>
                  <a:t> </a:t>
                </a:r>
              </a:p>
            </p:txBody>
          </p:sp>
        </mc:Choice>
        <mc:Fallback>
          <p:sp>
            <p:nvSpPr>
              <p:cNvPr id="21" name="Object 174">
                <a:extLst>
                  <a:ext uri="{FF2B5EF4-FFF2-40B4-BE49-F238E27FC236}">
                    <a16:creationId xmlns:a16="http://schemas.microsoft.com/office/drawing/2014/main" id="{87DF4CA4-54AE-D249-5E67-DA03FD778B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97810" y="4680025"/>
                <a:ext cx="4474854" cy="447675"/>
              </a:xfrm>
              <a:prstGeom prst="rect">
                <a:avLst/>
              </a:prstGeom>
              <a:blipFill>
                <a:blip r:embed="rId4"/>
                <a:stretch>
                  <a:fillRect b="-958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Oval 21">
            <a:extLst>
              <a:ext uri="{FF2B5EF4-FFF2-40B4-BE49-F238E27FC236}">
                <a16:creationId xmlns:a16="http://schemas.microsoft.com/office/drawing/2014/main" id="{86A32926-6548-37B5-DD5D-75488D7182C2}"/>
              </a:ext>
            </a:extLst>
          </p:cNvPr>
          <p:cNvSpPr/>
          <p:nvPr/>
        </p:nvSpPr>
        <p:spPr bwMode="auto">
          <a:xfrm>
            <a:off x="7489567" y="4680025"/>
            <a:ext cx="180000" cy="180000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D42DE9-4C83-3F86-2A9A-D12C46CFD13E}"/>
              </a:ext>
            </a:extLst>
          </p:cNvPr>
          <p:cNvCxnSpPr>
            <a:cxnSpLocks/>
          </p:cNvCxnSpPr>
          <p:nvPr/>
        </p:nvCxnSpPr>
        <p:spPr bwMode="auto">
          <a:xfrm rot="-780000" flipV="1">
            <a:off x="6390981" y="3660331"/>
            <a:ext cx="2840271" cy="1258102"/>
          </a:xfrm>
          <a:prstGeom prst="lin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9137124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Effects of the Geography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de-DE" dirty="0"/>
              <a:t>Higher amplitude</a:t>
            </a:r>
          </a:p>
          <a:p>
            <a:pPr lvl="1"/>
            <a:r>
              <a:rPr lang="en-US" altLang="de-DE" dirty="0"/>
              <a:t>Bay of Fundy</a:t>
            </a:r>
          </a:p>
          <a:p>
            <a:pPr lvl="1"/>
            <a:r>
              <a:rPr lang="en-US" altLang="de-DE" dirty="0"/>
              <a:t>St. Malo</a:t>
            </a:r>
          </a:p>
          <a:p>
            <a:pPr lvl="1"/>
            <a:r>
              <a:rPr lang="en-US" altLang="de-DE" dirty="0"/>
              <a:t>Solent / southern Brittany / German Bight</a:t>
            </a:r>
          </a:p>
          <a:p>
            <a:r>
              <a:rPr lang="en-US" altLang="de-DE" dirty="0"/>
              <a:t>Actually, there are also areas with smaller, even 0, amplitude</a:t>
            </a:r>
          </a:p>
          <a:p>
            <a:r>
              <a:rPr lang="en-US" altLang="de-DE" dirty="0"/>
              <a:t>Different times for high/low water</a:t>
            </a:r>
          </a:p>
          <a:p>
            <a:r>
              <a:rPr lang="en-US" altLang="de-DE" dirty="0"/>
              <a:t>Distortion of the tide curve</a:t>
            </a:r>
          </a:p>
        </p:txBody>
      </p:sp>
    </p:spTree>
    <p:extLst>
      <p:ext uri="{BB962C8B-B14F-4D97-AF65-F5344CB8AC3E}">
        <p14:creationId xmlns:p14="http://schemas.microsoft.com/office/powerpoint/2010/main" val="126006301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A Third Body in the System: The Sun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903110" y="1828800"/>
            <a:ext cx="7425138" cy="3657600"/>
          </a:xfrm>
        </p:spPr>
        <p:txBody>
          <a:bodyPr/>
          <a:lstStyle/>
          <a:p>
            <a:r>
              <a:rPr lang="en-US" altLang="de-DE" dirty="0"/>
              <a:t>Slightly less effect than moon</a:t>
            </a:r>
          </a:p>
          <a:p>
            <a:r>
              <a:rPr lang="en-US" altLang="de-DE" dirty="0"/>
              <a:t>The tidal wave remains effectively “under” the moon, i.e., high water when moon is in the south</a:t>
            </a:r>
          </a:p>
          <a:p>
            <a:r>
              <a:rPr lang="en-US" altLang="de-DE" dirty="0"/>
              <a:t>Superposition leads to neap tides and spring tides</a:t>
            </a:r>
          </a:p>
          <a:p>
            <a:pPr marL="0" indent="0">
              <a:buNone/>
            </a:pPr>
            <a:r>
              <a:rPr lang="en-US" altLang="de-DE" dirty="0"/>
              <a:t> </a:t>
            </a:r>
            <a:endParaRPr lang="en-GB" altLang="de-DE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6D896BF-9EF8-C864-A283-AEC93A281955}"/>
              </a:ext>
            </a:extLst>
          </p:cNvPr>
          <p:cNvSpPr>
            <a:spLocks noChangeAspect="1"/>
          </p:cNvSpPr>
          <p:nvPr/>
        </p:nvSpPr>
        <p:spPr bwMode="auto">
          <a:xfrm>
            <a:off x="10664189" y="44624"/>
            <a:ext cx="1500915" cy="1500915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483D629-5850-BA11-087C-7A457C662528}"/>
              </a:ext>
            </a:extLst>
          </p:cNvPr>
          <p:cNvSpPr/>
          <p:nvPr/>
        </p:nvSpPr>
        <p:spPr bwMode="auto">
          <a:xfrm>
            <a:off x="9984432" y="4946400"/>
            <a:ext cx="540000" cy="54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71CE500-19F6-2C7B-2DCA-B9A30901FE33}"/>
              </a:ext>
            </a:extLst>
          </p:cNvPr>
          <p:cNvSpPr/>
          <p:nvPr/>
        </p:nvSpPr>
        <p:spPr bwMode="auto">
          <a:xfrm rot="-300000">
            <a:off x="6816080" y="4365104"/>
            <a:ext cx="2016224" cy="1656184"/>
          </a:xfrm>
          <a:prstGeom prst="ellipse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A9FEE55-2599-0CB3-725E-F8E4C034D26B}"/>
              </a:ext>
            </a:extLst>
          </p:cNvPr>
          <p:cNvSpPr/>
          <p:nvPr/>
        </p:nvSpPr>
        <p:spPr bwMode="auto">
          <a:xfrm>
            <a:off x="9984432" y="4946400"/>
            <a:ext cx="540000" cy="54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31020BF-2C50-6A91-564E-7441D6581239}"/>
              </a:ext>
            </a:extLst>
          </p:cNvPr>
          <p:cNvSpPr/>
          <p:nvPr/>
        </p:nvSpPr>
        <p:spPr bwMode="auto">
          <a:xfrm>
            <a:off x="7104191" y="4473196"/>
            <a:ext cx="1440000" cy="14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067D87F2-8706-57AB-BA51-70116B46C5DF}"/>
              </a:ext>
            </a:extLst>
          </p:cNvPr>
          <p:cNvSpPr/>
          <p:nvPr/>
        </p:nvSpPr>
        <p:spPr bwMode="auto">
          <a:xfrm rot="15900000" flipV="1">
            <a:off x="6568534" y="4979740"/>
            <a:ext cx="144016" cy="64807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9F7D2ED7-CB91-409A-FF1A-AD3660E1672A}"/>
              </a:ext>
            </a:extLst>
          </p:cNvPr>
          <p:cNvSpPr/>
          <p:nvPr/>
        </p:nvSpPr>
        <p:spPr bwMode="auto">
          <a:xfrm rot="5100000" flipV="1">
            <a:off x="8940316" y="4761755"/>
            <a:ext cx="144016" cy="64807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17137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EA4C4F-06F9-9B6F-58DC-C4A1AFAA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Monthly Cycle: Springs and Neaps</a:t>
            </a:r>
            <a:br>
              <a:rPr lang="en-GB" dirty="0"/>
            </a:br>
            <a:r>
              <a:rPr lang="en-GB" dirty="0"/>
              <a:t>New moon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8B7B3A1-4399-5EBB-5E2D-6DAEA1414997}"/>
              </a:ext>
            </a:extLst>
          </p:cNvPr>
          <p:cNvSpPr/>
          <p:nvPr/>
        </p:nvSpPr>
        <p:spPr bwMode="auto">
          <a:xfrm>
            <a:off x="2855640" y="3789000"/>
            <a:ext cx="1440000" cy="14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82D42E0-34E1-174F-2D1F-0B1271A545B1}"/>
              </a:ext>
            </a:extLst>
          </p:cNvPr>
          <p:cNvSpPr/>
          <p:nvPr/>
        </p:nvSpPr>
        <p:spPr bwMode="auto">
          <a:xfrm>
            <a:off x="4583832" y="4239000"/>
            <a:ext cx="540000" cy="540000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035B1F7-C800-C528-924C-0EBDFB314831}"/>
              </a:ext>
            </a:extLst>
          </p:cNvPr>
          <p:cNvSpPr/>
          <p:nvPr/>
        </p:nvSpPr>
        <p:spPr bwMode="auto">
          <a:xfrm>
            <a:off x="9552624" y="3429000"/>
            <a:ext cx="2160000" cy="216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D58D364-09AF-2959-8AC0-422974553067}"/>
              </a:ext>
            </a:extLst>
          </p:cNvPr>
          <p:cNvSpPr txBox="1">
            <a:spLocks noChangeArrowheads="1"/>
          </p:cNvSpPr>
          <p:nvPr/>
        </p:nvSpPr>
        <p:spPr>
          <a:xfrm>
            <a:off x="903110" y="1828800"/>
            <a:ext cx="10161441" cy="3657600"/>
          </a:xfrm>
          <a:prstGeom prst="rect">
            <a:avLst/>
          </a:prstGeom>
        </p:spPr>
        <p:txBody>
          <a:bodyPr/>
          <a:lstStyle>
            <a:lvl1pPr marL="257194" indent="-257194" algn="l" defTabSz="822384" rtl="0" eaLnBrk="0" fontAlgn="base" hangingPunct="0">
              <a:spcBef>
                <a:spcPct val="5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994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1310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5822" indent="-153999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961" indent="-228617" algn="l" defTabSz="822384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514781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13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46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479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de-DE" dirty="0"/>
              <a:t>Addition of the effects of moon and sun — </a:t>
            </a:r>
            <a:r>
              <a:rPr lang="en-GB" altLang="de-DE" b="1" dirty="0"/>
              <a:t>spring</a:t>
            </a:r>
            <a:r>
              <a:rPr lang="en-GB" altLang="de-DE" dirty="0"/>
              <a:t> tides</a:t>
            </a:r>
          </a:p>
          <a:p>
            <a:r>
              <a:rPr lang="en-GB" altLang="de-DE" dirty="0"/>
              <a:t>High water (moon in the south) at about </a:t>
            </a:r>
            <a:r>
              <a:rPr lang="en-GB" altLang="de-DE" b="1" dirty="0"/>
              <a:t>12:00</a:t>
            </a:r>
            <a:r>
              <a:rPr lang="en-GB" altLang="de-DE" dirty="0"/>
              <a:t> (sun also in the south)</a:t>
            </a:r>
          </a:p>
          <a:p>
            <a:endParaRPr lang="en-GB" altLang="de-DE" dirty="0"/>
          </a:p>
          <a:p>
            <a:pPr marL="0" indent="0">
              <a:buFont typeface="Wingdings" panose="05000000000000000000" pitchFamily="2" charset="2"/>
              <a:buNone/>
            </a:pPr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368463914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EA4C4F-06F9-9B6F-58DC-C4A1AFAA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Monthly Cycle: Springs and Neaps</a:t>
            </a:r>
            <a:br>
              <a:rPr lang="en-GB" dirty="0"/>
            </a:br>
            <a:r>
              <a:rPr lang="en-GB" dirty="0"/>
              <a:t>First quarter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D58D364-09AF-2959-8AC0-422974553067}"/>
              </a:ext>
            </a:extLst>
          </p:cNvPr>
          <p:cNvSpPr txBox="1">
            <a:spLocks noChangeArrowheads="1"/>
          </p:cNvSpPr>
          <p:nvPr/>
        </p:nvSpPr>
        <p:spPr>
          <a:xfrm>
            <a:off x="903110" y="1828800"/>
            <a:ext cx="10233450" cy="3657600"/>
          </a:xfrm>
          <a:prstGeom prst="rect">
            <a:avLst/>
          </a:prstGeom>
        </p:spPr>
        <p:txBody>
          <a:bodyPr/>
          <a:lstStyle>
            <a:lvl1pPr marL="257194" indent="-257194" algn="l" defTabSz="822384" rtl="0" eaLnBrk="0" fontAlgn="base" hangingPunct="0">
              <a:spcBef>
                <a:spcPct val="5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994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1310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5822" indent="-153999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961" indent="-228617" algn="l" defTabSz="822384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514781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13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46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479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de-DE" dirty="0"/>
              <a:t>Partial compensation of the effects of moon and sun — </a:t>
            </a:r>
            <a:r>
              <a:rPr lang="en-GB" altLang="de-DE" b="1" dirty="0"/>
              <a:t>neap</a:t>
            </a:r>
            <a:r>
              <a:rPr lang="en-GB" altLang="de-DE" dirty="0"/>
              <a:t> tides</a:t>
            </a:r>
          </a:p>
          <a:p>
            <a:r>
              <a:rPr lang="en-GB" altLang="de-DE" dirty="0"/>
              <a:t>High water (moon in the south) at about </a:t>
            </a:r>
            <a:r>
              <a:rPr lang="en-GB" altLang="de-DE" b="1" dirty="0"/>
              <a:t>18:00</a:t>
            </a:r>
            <a:r>
              <a:rPr lang="en-GB" altLang="de-DE" dirty="0"/>
              <a:t> (sun setting in the west)</a:t>
            </a:r>
          </a:p>
          <a:p>
            <a:endParaRPr lang="en-GB" altLang="de-DE" dirty="0"/>
          </a:p>
          <a:p>
            <a:pPr marL="0" indent="0">
              <a:buFont typeface="Wingdings" panose="05000000000000000000" pitchFamily="2" charset="2"/>
              <a:buNone/>
            </a:pPr>
            <a:endParaRPr lang="en-GB" altLang="de-DE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003D781-724B-109C-9FFF-8546376132B0}"/>
              </a:ext>
            </a:extLst>
          </p:cNvPr>
          <p:cNvGrpSpPr/>
          <p:nvPr/>
        </p:nvGrpSpPr>
        <p:grpSpPr>
          <a:xfrm>
            <a:off x="3304734" y="2924944"/>
            <a:ext cx="541811" cy="540000"/>
            <a:chOff x="5266157" y="5877272"/>
            <a:chExt cx="541811" cy="5400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CEF072B-22A4-1A11-142A-D5A5462DD2F2}"/>
                </a:ext>
              </a:extLst>
            </p:cNvPr>
            <p:cNvSpPr/>
            <p:nvPr/>
          </p:nvSpPr>
          <p:spPr bwMode="auto">
            <a:xfrm>
              <a:off x="5267968" y="5877272"/>
              <a:ext cx="540000" cy="5400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rgbClr val="00005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55000"/>
                <a:buFont typeface="Wingdings" panose="05000000000000000000" pitchFamily="2" charset="2"/>
                <a:buChar char="n"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 55 Roman" pitchFamily="34" charset="0"/>
              </a:endParaRPr>
            </a:p>
          </p:txBody>
        </p:sp>
        <p:sp>
          <p:nvSpPr>
            <p:cNvPr id="11" name="Partial Circle 10">
              <a:extLst>
                <a:ext uri="{FF2B5EF4-FFF2-40B4-BE49-F238E27FC236}">
                  <a16:creationId xmlns:a16="http://schemas.microsoft.com/office/drawing/2014/main" id="{5885F915-F0B4-6191-2745-302972D07677}"/>
                </a:ext>
              </a:extLst>
            </p:cNvPr>
            <p:cNvSpPr/>
            <p:nvPr/>
          </p:nvSpPr>
          <p:spPr bwMode="auto">
            <a:xfrm>
              <a:off x="5266157" y="5877272"/>
              <a:ext cx="540000" cy="540000"/>
            </a:xfrm>
            <a:prstGeom prst="pie">
              <a:avLst>
                <a:gd name="adj1" fmla="val 5362315"/>
                <a:gd name="adj2" fmla="val 16200000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55000"/>
                <a:buFont typeface="Wingdings" panose="05000000000000000000" pitchFamily="2" charset="2"/>
                <a:buChar char="n"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 55 Roman" pitchFamily="34" charset="0"/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07FBED3B-2FEE-E274-E4B2-355AB3F25BEE}"/>
              </a:ext>
            </a:extLst>
          </p:cNvPr>
          <p:cNvSpPr/>
          <p:nvPr/>
        </p:nvSpPr>
        <p:spPr bwMode="auto">
          <a:xfrm>
            <a:off x="2855640" y="3789000"/>
            <a:ext cx="1440000" cy="14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7B8AAA9-0728-4D10-23D5-42713261CFDE}"/>
              </a:ext>
            </a:extLst>
          </p:cNvPr>
          <p:cNvSpPr/>
          <p:nvPr/>
        </p:nvSpPr>
        <p:spPr bwMode="auto">
          <a:xfrm>
            <a:off x="9552624" y="3429000"/>
            <a:ext cx="2160000" cy="216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1730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DF135E3F-0A54-582B-CD92-7CEFE3B69F9F}"/>
              </a:ext>
            </a:extLst>
          </p:cNvPr>
          <p:cNvSpPr txBox="1">
            <a:spLocks noChangeArrowheads="1"/>
          </p:cNvSpPr>
          <p:nvPr/>
        </p:nvSpPr>
        <p:spPr>
          <a:xfrm>
            <a:off x="903110" y="1828800"/>
            <a:ext cx="10161441" cy="3657600"/>
          </a:xfrm>
          <a:prstGeom prst="rect">
            <a:avLst/>
          </a:prstGeom>
        </p:spPr>
        <p:txBody>
          <a:bodyPr/>
          <a:lstStyle>
            <a:lvl1pPr marL="257194" indent="-257194" algn="l" defTabSz="822384" rtl="0" eaLnBrk="0" fontAlgn="base" hangingPunct="0">
              <a:spcBef>
                <a:spcPct val="5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994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1310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5822" indent="-153999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961" indent="-228617" algn="l" defTabSz="822384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514781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13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46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479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de-DE" dirty="0"/>
              <a:t>Addition of the effects of moon and sun — </a:t>
            </a:r>
            <a:r>
              <a:rPr lang="en-GB" altLang="de-DE" b="1" dirty="0"/>
              <a:t>spring</a:t>
            </a:r>
            <a:r>
              <a:rPr lang="en-GB" altLang="de-DE" dirty="0"/>
              <a:t> tides</a:t>
            </a:r>
          </a:p>
          <a:p>
            <a:r>
              <a:rPr lang="en-GB" altLang="de-DE" dirty="0"/>
              <a:t>High water (moon in the south) at about </a:t>
            </a:r>
            <a:r>
              <a:rPr lang="en-GB" altLang="de-DE" b="1" dirty="0"/>
              <a:t>00:00</a:t>
            </a:r>
            <a:r>
              <a:rPr lang="en-GB" altLang="de-DE" dirty="0"/>
              <a:t> (sun in the “north”)</a:t>
            </a:r>
          </a:p>
          <a:p>
            <a:endParaRPr lang="en-GB" altLang="de-DE" dirty="0"/>
          </a:p>
          <a:p>
            <a:pPr marL="0" indent="0">
              <a:buFont typeface="Wingdings" panose="05000000000000000000" pitchFamily="2" charset="2"/>
              <a:buNone/>
            </a:pPr>
            <a:endParaRPr lang="en-GB" altLang="de-DE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DCEA0B7-973D-92AD-2F08-24D1EFE7916E}"/>
              </a:ext>
            </a:extLst>
          </p:cNvPr>
          <p:cNvSpPr/>
          <p:nvPr/>
        </p:nvSpPr>
        <p:spPr bwMode="auto">
          <a:xfrm>
            <a:off x="2855640" y="3789000"/>
            <a:ext cx="1440000" cy="14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BC53E80-6A1E-98E8-0DBA-4E6567464EE1}"/>
              </a:ext>
            </a:extLst>
          </p:cNvPr>
          <p:cNvSpPr/>
          <p:nvPr/>
        </p:nvSpPr>
        <p:spPr bwMode="auto">
          <a:xfrm>
            <a:off x="9552624" y="3429000"/>
            <a:ext cx="2160000" cy="216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EA4C4F-06F9-9B6F-58DC-C4A1AFAA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Monthly Cycle: Springs and Neaps</a:t>
            </a:r>
            <a:br>
              <a:rPr lang="en-GB" dirty="0"/>
            </a:br>
            <a:r>
              <a:rPr lang="en-GB" dirty="0"/>
              <a:t>Full moon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82D42E0-34E1-174F-2D1F-0B1271A545B1}"/>
              </a:ext>
            </a:extLst>
          </p:cNvPr>
          <p:cNvSpPr/>
          <p:nvPr/>
        </p:nvSpPr>
        <p:spPr bwMode="auto">
          <a:xfrm>
            <a:off x="1937567" y="4239000"/>
            <a:ext cx="540000" cy="54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17598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775F4A4-8006-41F1-0787-C79A68334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LI" dirty="0"/>
              <a:t>Overall Curriculum</a:t>
            </a:r>
            <a:endParaRPr lang="de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0D3B0E6-9402-1422-2081-A898205AD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111" y="1412776"/>
            <a:ext cx="9934222" cy="3657600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romanUcPeriod"/>
            </a:pPr>
            <a:r>
              <a:rPr lang="en-GB" dirty="0"/>
              <a:t>Charts and GPS </a:t>
            </a:r>
          </a:p>
          <a:p>
            <a:pPr marL="514350" indent="-514350">
              <a:buSzPct val="100000"/>
              <a:buFont typeface="+mj-lt"/>
              <a:buAutoNum type="romanUcPeriod"/>
            </a:pPr>
            <a:r>
              <a:rPr lang="en-GB" dirty="0"/>
              <a:t>Coastal Navigation (basics)</a:t>
            </a:r>
          </a:p>
          <a:p>
            <a:pPr marL="514350" indent="-514350">
              <a:buSzPct val="100000"/>
              <a:buFont typeface="+mj-lt"/>
              <a:buAutoNum type="romanUcPeriod"/>
            </a:pPr>
            <a:r>
              <a:rPr lang="en-GB" dirty="0"/>
              <a:t>Beacons and Lights</a:t>
            </a:r>
          </a:p>
          <a:p>
            <a:pPr marL="514350" indent="-514350">
              <a:buSzPct val="100000"/>
              <a:buFont typeface="+mj-lt"/>
              <a:buAutoNum type="romanUcPeriod"/>
            </a:pPr>
            <a:r>
              <a:rPr lang="en-GB" dirty="0"/>
              <a:t>Meteorology</a:t>
            </a:r>
          </a:p>
          <a:p>
            <a:pPr marL="514350" indent="-514350">
              <a:buSzPct val="100000"/>
              <a:buFont typeface="+mj-lt"/>
              <a:buAutoNum type="romanUcPeriod"/>
            </a:pPr>
            <a:r>
              <a:rPr lang="en-GB" dirty="0"/>
              <a:t>The Plotter</a:t>
            </a:r>
          </a:p>
          <a:p>
            <a:pPr marL="514350" indent="-514350">
              <a:buSzPct val="100000"/>
              <a:buFont typeface="+mj-lt"/>
              <a:buAutoNum type="romanUcPeriod"/>
            </a:pPr>
            <a:r>
              <a:rPr lang="en-GB" dirty="0">
                <a:solidFill>
                  <a:srgbClr val="FF0000"/>
                </a:solidFill>
              </a:rPr>
              <a:t>The Tides</a:t>
            </a:r>
          </a:p>
          <a:p>
            <a:pPr marL="514350" indent="-514350">
              <a:buSzPct val="100000"/>
              <a:buFont typeface="+mj-lt"/>
              <a:buAutoNum type="romanUcPeriod"/>
            </a:pPr>
            <a:r>
              <a:rPr lang="en-GB" dirty="0"/>
              <a:t>Coastal Navigation (advanced)</a:t>
            </a:r>
          </a:p>
          <a:p>
            <a:pPr marL="514350" indent="-514350">
              <a:buSzPct val="100000"/>
              <a:buFont typeface="+mj-lt"/>
              <a:buAutoNum type="romanUcPeriod"/>
            </a:pPr>
            <a:r>
              <a:rPr lang="en-GB" dirty="0"/>
              <a:t>Off-shore Passages</a:t>
            </a:r>
          </a:p>
          <a:p>
            <a:pPr marL="514350" indent="-514350">
              <a:buSzPct val="100000"/>
              <a:buFont typeface="+mj-lt"/>
              <a:buAutoNum type="romanUcPeriod"/>
            </a:pPr>
            <a:r>
              <a:rPr lang="en-GB" dirty="0"/>
              <a:t>Celestial Navigation</a:t>
            </a:r>
          </a:p>
          <a:p>
            <a:pPr marL="514350" indent="-514350">
              <a:buSzPct val="100000"/>
              <a:buFont typeface="+mj-lt"/>
              <a:buAutoNum type="romanUcPeriod"/>
            </a:pPr>
            <a:endParaRPr lang="en-GB" dirty="0"/>
          </a:p>
        </p:txBody>
      </p:sp>
      <p:pic>
        <p:nvPicPr>
          <p:cNvPr id="5122" name="Picture 2" descr="undefined">
            <a:extLst>
              <a:ext uri="{FF2B5EF4-FFF2-40B4-BE49-F238E27FC236}">
                <a16:creationId xmlns:a16="http://schemas.microsoft.com/office/drawing/2014/main" id="{A7361761-8AE2-4BE6-D2F2-2815018F1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100" y="1401762"/>
            <a:ext cx="3437407" cy="500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23143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EA4C4F-06F9-9B6F-58DC-C4A1AFAA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Monthly Cycle: Springs and Neaps</a:t>
            </a:r>
            <a:br>
              <a:rPr lang="en-GB" dirty="0"/>
            </a:br>
            <a:r>
              <a:rPr lang="en-GB" dirty="0"/>
              <a:t>Third quarter</a:t>
            </a: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D0347EC-3517-7D04-D20F-B0CBF317AB18}"/>
              </a:ext>
            </a:extLst>
          </p:cNvPr>
          <p:cNvSpPr txBox="1">
            <a:spLocks noChangeArrowheads="1"/>
          </p:cNvSpPr>
          <p:nvPr/>
        </p:nvSpPr>
        <p:spPr>
          <a:xfrm>
            <a:off x="903110" y="1828800"/>
            <a:ext cx="10233450" cy="3657600"/>
          </a:xfrm>
          <a:prstGeom prst="rect">
            <a:avLst/>
          </a:prstGeom>
        </p:spPr>
        <p:txBody>
          <a:bodyPr/>
          <a:lstStyle>
            <a:lvl1pPr marL="257194" indent="-257194" algn="l" defTabSz="822384" rtl="0" eaLnBrk="0" fontAlgn="base" hangingPunct="0">
              <a:spcBef>
                <a:spcPct val="5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994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1310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5822" indent="-153999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961" indent="-228617" algn="l" defTabSz="822384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514781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13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46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479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de-DE" dirty="0"/>
              <a:t>Partial compensation of the effects of moon and sun — </a:t>
            </a:r>
            <a:r>
              <a:rPr lang="en-GB" altLang="de-DE" b="1" dirty="0"/>
              <a:t>neap</a:t>
            </a:r>
            <a:r>
              <a:rPr lang="en-GB" altLang="de-DE" dirty="0"/>
              <a:t> tides</a:t>
            </a:r>
          </a:p>
          <a:p>
            <a:r>
              <a:rPr lang="en-GB" altLang="de-DE" dirty="0"/>
              <a:t>High water (moon in the south) at about </a:t>
            </a:r>
            <a:r>
              <a:rPr lang="en-GB" altLang="de-DE" b="1" dirty="0"/>
              <a:t>06:00</a:t>
            </a:r>
            <a:r>
              <a:rPr lang="en-GB" altLang="de-DE" dirty="0"/>
              <a:t> (sun rising in the east)</a:t>
            </a:r>
          </a:p>
          <a:p>
            <a:endParaRPr lang="en-GB" altLang="de-DE" dirty="0"/>
          </a:p>
          <a:p>
            <a:pPr marL="0" indent="0">
              <a:buFont typeface="Wingdings" panose="05000000000000000000" pitchFamily="2" charset="2"/>
              <a:buNone/>
            </a:pPr>
            <a:endParaRPr lang="en-GB" altLang="de-DE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CE9C4B-56B4-8C2C-467D-73711FE05684}"/>
              </a:ext>
            </a:extLst>
          </p:cNvPr>
          <p:cNvGrpSpPr/>
          <p:nvPr/>
        </p:nvGrpSpPr>
        <p:grpSpPr>
          <a:xfrm>
            <a:off x="3304734" y="5589000"/>
            <a:ext cx="541811" cy="540000"/>
            <a:chOff x="5266157" y="5877272"/>
            <a:chExt cx="541811" cy="5400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AAADA40-F1B7-13D9-CED9-3D02BC29276B}"/>
                </a:ext>
              </a:extLst>
            </p:cNvPr>
            <p:cNvSpPr/>
            <p:nvPr/>
          </p:nvSpPr>
          <p:spPr bwMode="auto">
            <a:xfrm>
              <a:off x="5267968" y="5877272"/>
              <a:ext cx="540000" cy="5400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rgbClr val="00005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55000"/>
                <a:buFont typeface="Wingdings" panose="05000000000000000000" pitchFamily="2" charset="2"/>
                <a:buChar char="n"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 55 Roman" pitchFamily="34" charset="0"/>
              </a:endParaRPr>
            </a:p>
          </p:txBody>
        </p:sp>
        <p:sp>
          <p:nvSpPr>
            <p:cNvPr id="16" name="Partial Circle 15">
              <a:extLst>
                <a:ext uri="{FF2B5EF4-FFF2-40B4-BE49-F238E27FC236}">
                  <a16:creationId xmlns:a16="http://schemas.microsoft.com/office/drawing/2014/main" id="{66BA9AC4-86E4-BE85-4A3C-DD90A5681E54}"/>
                </a:ext>
              </a:extLst>
            </p:cNvPr>
            <p:cNvSpPr/>
            <p:nvPr/>
          </p:nvSpPr>
          <p:spPr bwMode="auto">
            <a:xfrm>
              <a:off x="5266157" y="5877272"/>
              <a:ext cx="540000" cy="540000"/>
            </a:xfrm>
            <a:prstGeom prst="pie">
              <a:avLst>
                <a:gd name="adj1" fmla="val 5362315"/>
                <a:gd name="adj2" fmla="val 16200000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55000"/>
                <a:buFont typeface="Wingdings" panose="05000000000000000000" pitchFamily="2" charset="2"/>
                <a:buChar char="n"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 55 Roman" pitchFamily="34" charset="0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60BE498F-5270-F07D-3DB7-994E782234F8}"/>
              </a:ext>
            </a:extLst>
          </p:cNvPr>
          <p:cNvSpPr/>
          <p:nvPr/>
        </p:nvSpPr>
        <p:spPr bwMode="auto">
          <a:xfrm>
            <a:off x="2855640" y="3789000"/>
            <a:ext cx="1440000" cy="14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E537949-26EA-9496-D9D5-DEE29B596163}"/>
              </a:ext>
            </a:extLst>
          </p:cNvPr>
          <p:cNvSpPr/>
          <p:nvPr/>
        </p:nvSpPr>
        <p:spPr bwMode="auto">
          <a:xfrm>
            <a:off x="9552624" y="3429000"/>
            <a:ext cx="2160000" cy="216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79344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Tidal Range Oscillates </a:t>
            </a:r>
            <a:r>
              <a:rPr lang="en-GB" altLang="de-DE" dirty="0">
                <a:sym typeface="Wingdings" panose="05000000000000000000" pitchFamily="2" charset="2"/>
              </a:rPr>
              <a:t> (Tidal) </a:t>
            </a:r>
            <a:r>
              <a:rPr lang="en-GB" altLang="de-DE" dirty="0"/>
              <a:t>Coefficients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de-DE" dirty="0"/>
              <a:t>Tidal Coefficients: Measure for the tidal </a:t>
            </a:r>
            <a:r>
              <a:rPr lang="en-US" altLang="de-DE" i="1" dirty="0"/>
              <a:t>range</a:t>
            </a:r>
            <a:r>
              <a:rPr lang="en-US" altLang="de-DE" dirty="0"/>
              <a:t> (</a:t>
            </a:r>
            <a:r>
              <a:rPr lang="en-US" altLang="de-DE" i="1" dirty="0"/>
              <a:t>not</a:t>
            </a:r>
            <a:r>
              <a:rPr lang="en-US" altLang="de-DE" dirty="0"/>
              <a:t> only HW!)</a:t>
            </a:r>
            <a:endParaRPr lang="en-US" altLang="de-DE" i="1" dirty="0"/>
          </a:p>
          <a:p>
            <a:pPr lvl="1"/>
            <a:r>
              <a:rPr lang="en-US" altLang="de-DE" dirty="0"/>
              <a:t>This is about the amplitude (not only high water)</a:t>
            </a:r>
          </a:p>
          <a:p>
            <a:pPr lvl="1"/>
            <a:r>
              <a:rPr lang="en-US" altLang="de-DE" dirty="0"/>
              <a:t>During springs, high water higher, low water lower</a:t>
            </a:r>
          </a:p>
          <a:p>
            <a:pPr lvl="1"/>
            <a:r>
              <a:rPr lang="en-US" altLang="de-DE" dirty="0"/>
              <a:t>During neaps, high water lower, low water higher</a:t>
            </a:r>
          </a:p>
          <a:p>
            <a:endParaRPr lang="en-US" altLang="de-DE" dirty="0"/>
          </a:p>
          <a:p>
            <a:r>
              <a:rPr lang="en-US" altLang="de-DE" dirty="0"/>
              <a:t>20 ≤ </a:t>
            </a:r>
            <a:r>
              <a:rPr lang="en-US" altLang="de-DE" i="1" dirty="0"/>
              <a:t>Coeff</a:t>
            </a:r>
            <a:r>
              <a:rPr lang="en-US" altLang="de-DE" dirty="0"/>
              <a:t> ≤ 120</a:t>
            </a:r>
            <a:endParaRPr lang="en-US" altLang="de-DE" dirty="0">
              <a:highlight>
                <a:srgbClr val="00FFFF"/>
              </a:highlight>
            </a:endParaRPr>
          </a:p>
          <a:p>
            <a:endParaRPr lang="en-US" altLang="de-DE" dirty="0"/>
          </a:p>
          <a:p>
            <a:r>
              <a:rPr lang="en-US" altLang="de-DE" dirty="0"/>
              <a:t>Equinoxes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822B4DD-4FCC-2FF4-EA87-7568B3C40B29}"/>
              </a:ext>
            </a:extLst>
          </p:cNvPr>
          <p:cNvCxnSpPr>
            <a:cxnSpLocks/>
          </p:cNvCxnSpPr>
          <p:nvPr/>
        </p:nvCxnSpPr>
        <p:spPr bwMode="auto">
          <a:xfrm>
            <a:off x="4079776" y="4271950"/>
            <a:ext cx="5328592" cy="0"/>
          </a:xfrm>
          <a:prstGeom prst="straightConnector1">
            <a:avLst/>
          </a:prstGeom>
          <a:solidFill>
            <a:schemeClr val="accent2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3C8D888-FD9A-D89F-9242-618501FC43B6}"/>
              </a:ext>
            </a:extLst>
          </p:cNvPr>
          <p:cNvCxnSpPr>
            <a:cxnSpLocks/>
          </p:cNvCxnSpPr>
          <p:nvPr/>
        </p:nvCxnSpPr>
        <p:spPr bwMode="auto">
          <a:xfrm>
            <a:off x="7104112" y="4005064"/>
            <a:ext cx="0" cy="533772"/>
          </a:xfrm>
          <a:prstGeom prst="straightConnector1">
            <a:avLst/>
          </a:prstGeom>
          <a:solidFill>
            <a:schemeClr val="accent2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6C7D9B3-5B1F-8A4D-941F-5A4610D76AEA}"/>
              </a:ext>
            </a:extLst>
          </p:cNvPr>
          <p:cNvCxnSpPr>
            <a:cxnSpLocks/>
          </p:cNvCxnSpPr>
          <p:nvPr/>
        </p:nvCxnSpPr>
        <p:spPr bwMode="auto">
          <a:xfrm>
            <a:off x="5951984" y="4005064"/>
            <a:ext cx="0" cy="533772"/>
          </a:xfrm>
          <a:prstGeom prst="straightConnector1">
            <a:avLst/>
          </a:prstGeom>
          <a:solidFill>
            <a:schemeClr val="accent2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4AC147-34BF-30D4-DECF-107756D4E0B1}"/>
              </a:ext>
            </a:extLst>
          </p:cNvPr>
          <p:cNvCxnSpPr>
            <a:cxnSpLocks/>
          </p:cNvCxnSpPr>
          <p:nvPr/>
        </p:nvCxnSpPr>
        <p:spPr bwMode="auto">
          <a:xfrm>
            <a:off x="8256240" y="4005064"/>
            <a:ext cx="0" cy="533772"/>
          </a:xfrm>
          <a:prstGeom prst="straightConnector1">
            <a:avLst/>
          </a:prstGeom>
          <a:solidFill>
            <a:schemeClr val="accent2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E1C761E-6DCB-FE88-EAD2-1CD017EF1D38}"/>
              </a:ext>
            </a:extLst>
          </p:cNvPr>
          <p:cNvCxnSpPr>
            <a:cxnSpLocks/>
          </p:cNvCxnSpPr>
          <p:nvPr/>
        </p:nvCxnSpPr>
        <p:spPr bwMode="auto">
          <a:xfrm>
            <a:off x="4799856" y="4005064"/>
            <a:ext cx="0" cy="533772"/>
          </a:xfrm>
          <a:prstGeom prst="straightConnector1">
            <a:avLst/>
          </a:prstGeom>
          <a:solidFill>
            <a:schemeClr val="accent2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A44E1B3-6198-7A97-E738-F5CAB51AE852}"/>
              </a:ext>
            </a:extLst>
          </p:cNvPr>
          <p:cNvCxnSpPr>
            <a:cxnSpLocks/>
          </p:cNvCxnSpPr>
          <p:nvPr/>
        </p:nvCxnSpPr>
        <p:spPr bwMode="auto">
          <a:xfrm>
            <a:off x="9408368" y="4005064"/>
            <a:ext cx="0" cy="533772"/>
          </a:xfrm>
          <a:prstGeom prst="straightConnector1">
            <a:avLst/>
          </a:prstGeom>
          <a:solidFill>
            <a:schemeClr val="accent2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212C190-2DC6-E7EE-346E-C6F8FDC42AA2}"/>
              </a:ext>
            </a:extLst>
          </p:cNvPr>
          <p:cNvSpPr txBox="1"/>
          <p:nvPr/>
        </p:nvSpPr>
        <p:spPr>
          <a:xfrm flipH="1">
            <a:off x="4301501" y="4532976"/>
            <a:ext cx="102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CH" dirty="0"/>
              <a:t>20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83F0D6-CD42-DC5E-F3A9-F1A2A30E14D0}"/>
              </a:ext>
            </a:extLst>
          </p:cNvPr>
          <p:cNvSpPr txBox="1"/>
          <p:nvPr/>
        </p:nvSpPr>
        <p:spPr>
          <a:xfrm flipH="1">
            <a:off x="5440381" y="4532976"/>
            <a:ext cx="102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CH" dirty="0"/>
              <a:t>45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B55B63-FB74-C1FE-0B27-C1BE91E10FC8}"/>
              </a:ext>
            </a:extLst>
          </p:cNvPr>
          <p:cNvSpPr txBox="1"/>
          <p:nvPr/>
        </p:nvSpPr>
        <p:spPr>
          <a:xfrm flipH="1">
            <a:off x="6590532" y="4532976"/>
            <a:ext cx="102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CH" dirty="0"/>
              <a:t>70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FE1F147-6075-BF5D-B65F-0C9B3A0570A6}"/>
              </a:ext>
            </a:extLst>
          </p:cNvPr>
          <p:cNvSpPr txBox="1"/>
          <p:nvPr/>
        </p:nvSpPr>
        <p:spPr>
          <a:xfrm flipH="1">
            <a:off x="7740683" y="4532976"/>
            <a:ext cx="102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CH" dirty="0"/>
              <a:t>95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90BD36-F537-D1E7-FE06-08AEF5D0BC4D}"/>
              </a:ext>
            </a:extLst>
          </p:cNvPr>
          <p:cNvSpPr txBox="1"/>
          <p:nvPr/>
        </p:nvSpPr>
        <p:spPr>
          <a:xfrm flipH="1">
            <a:off x="8896927" y="4532976"/>
            <a:ext cx="102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CH" dirty="0"/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236034810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3D38497-096F-3D87-DB19-1602FCE0CE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915920"/>
              </p:ext>
            </p:extLst>
          </p:nvPr>
        </p:nvGraphicFramePr>
        <p:xfrm>
          <a:off x="550207" y="1514688"/>
          <a:ext cx="11378441" cy="4866640"/>
        </p:xfrm>
        <a:graphic>
          <a:graphicData uri="http://schemas.openxmlformats.org/drawingml/2006/table">
            <a:tbl>
              <a:tblPr firstCol="1" bandRow="1">
                <a:tableStyleId>{5940675A-B579-460E-94D1-54222C63F5DA}</a:tableStyleId>
              </a:tblPr>
              <a:tblGrid>
                <a:gridCol w="2018441">
                  <a:extLst>
                    <a:ext uri="{9D8B030D-6E8A-4147-A177-3AD203B41FA5}">
                      <a16:colId xmlns:a16="http://schemas.microsoft.com/office/drawing/2014/main" val="1127633832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223217195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1410457072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1629339346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9619574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Constellation</a:t>
                      </a:r>
                    </a:p>
                    <a:p>
                      <a:r>
                        <a:rPr lang="en-GB" b="1" noProof="0" dirty="0"/>
                        <a:t>(south up)</a:t>
                      </a:r>
                    </a:p>
                    <a:p>
                      <a:endParaRPr lang="en-GB" b="1" noProof="0" dirty="0"/>
                    </a:p>
                    <a:p>
                      <a:endParaRPr lang="en-GB" b="1" noProof="0" dirty="0"/>
                    </a:p>
                    <a:p>
                      <a:endParaRPr lang="en-GB" b="1" noProof="0" dirty="0"/>
                    </a:p>
                    <a:p>
                      <a:endParaRPr lang="en-GB" b="1" noProof="0" dirty="0"/>
                    </a:p>
                    <a:p>
                      <a:endParaRPr lang="en-GB" b="1" noProof="0" dirty="0"/>
                    </a:p>
                    <a:p>
                      <a:endParaRPr lang="en-GB" b="1" noProof="0" dirty="0"/>
                    </a:p>
                    <a:p>
                      <a:endParaRPr lang="en-GB" b="1" noProof="0" dirty="0"/>
                    </a:p>
                    <a:p>
                      <a:endParaRPr lang="en-GB" b="1" noProof="0" dirty="0"/>
                    </a:p>
                    <a:p>
                      <a:endParaRPr lang="en-GB" b="1" noProof="0" dirty="0"/>
                    </a:p>
                    <a:p>
                      <a:endParaRPr lang="en-GB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323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New Moon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First Quarter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Full Moon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Third Quarter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14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Springs / neaps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Spring tide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Neap tide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Spring tide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Neep tide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536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HW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12:00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18:00</a:t>
                      </a:r>
                    </a:p>
                  </a:txBody>
                  <a:tcP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00:00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06:00</a:t>
                      </a:r>
                    </a:p>
                  </a:txBody>
                  <a:tcP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893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Average Coeff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388397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E1EA4C4F-06F9-9B6F-58DC-C4A1AFAA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Monthly Cycle: Springs and Neaps</a:t>
            </a:r>
            <a:br>
              <a:rPr lang="en-GB" dirty="0"/>
            </a:br>
            <a:r>
              <a:rPr lang="en-US" altLang="de-DE" sz="2400" dirty="0"/>
              <a:t>Equivalence of coefficient and HW/LW times </a:t>
            </a:r>
            <a:br>
              <a:rPr lang="en-GB" altLang="de-DE" dirty="0"/>
            </a:b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CE9C4B-56B4-8C2C-467D-73711FE05684}"/>
              </a:ext>
            </a:extLst>
          </p:cNvPr>
          <p:cNvGrpSpPr/>
          <p:nvPr/>
        </p:nvGrpSpPr>
        <p:grpSpPr>
          <a:xfrm>
            <a:off x="5960222" y="2468082"/>
            <a:ext cx="360000" cy="360000"/>
            <a:chOff x="5266157" y="5877272"/>
            <a:chExt cx="541811" cy="5400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AAADA40-F1B7-13D9-CED9-3D02BC29276B}"/>
                </a:ext>
              </a:extLst>
            </p:cNvPr>
            <p:cNvSpPr/>
            <p:nvPr/>
          </p:nvSpPr>
          <p:spPr bwMode="auto">
            <a:xfrm>
              <a:off x="5267968" y="5877272"/>
              <a:ext cx="540000" cy="5400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rgbClr val="00005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55000"/>
                <a:buFont typeface="Wingdings" panose="05000000000000000000" pitchFamily="2" charset="2"/>
                <a:buChar char="n"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 55 Roman" pitchFamily="34" charset="0"/>
              </a:endParaRPr>
            </a:p>
          </p:txBody>
        </p:sp>
        <p:sp>
          <p:nvSpPr>
            <p:cNvPr id="16" name="Partial Circle 15">
              <a:extLst>
                <a:ext uri="{FF2B5EF4-FFF2-40B4-BE49-F238E27FC236}">
                  <a16:creationId xmlns:a16="http://schemas.microsoft.com/office/drawing/2014/main" id="{66BA9AC4-86E4-BE85-4A3C-DD90A5681E54}"/>
                </a:ext>
              </a:extLst>
            </p:cNvPr>
            <p:cNvSpPr/>
            <p:nvPr/>
          </p:nvSpPr>
          <p:spPr bwMode="auto">
            <a:xfrm>
              <a:off x="5266157" y="5877272"/>
              <a:ext cx="540000" cy="540000"/>
            </a:xfrm>
            <a:prstGeom prst="pie">
              <a:avLst>
                <a:gd name="adj1" fmla="val 5362315"/>
                <a:gd name="adj2" fmla="val 16200000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55000"/>
                <a:buFont typeface="Wingdings" panose="05000000000000000000" pitchFamily="2" charset="2"/>
                <a:buChar char="n"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 55 Roman" pitchFamily="34" charset="0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60BE498F-5270-F07D-3DB7-994E782234F8}"/>
              </a:ext>
            </a:extLst>
          </p:cNvPr>
          <p:cNvSpPr/>
          <p:nvPr/>
        </p:nvSpPr>
        <p:spPr bwMode="auto">
          <a:xfrm>
            <a:off x="3503712" y="2916272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E537949-26EA-9496-D9D5-DEE29B596163}"/>
              </a:ext>
            </a:extLst>
          </p:cNvPr>
          <p:cNvSpPr>
            <a:spLocks noChangeAspect="1"/>
          </p:cNvSpPr>
          <p:nvPr/>
        </p:nvSpPr>
        <p:spPr bwMode="auto">
          <a:xfrm>
            <a:off x="3413712" y="1543080"/>
            <a:ext cx="720000" cy="72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D2D8972-5412-5D05-6A77-93AB4E8363C1}"/>
              </a:ext>
            </a:extLst>
          </p:cNvPr>
          <p:cNvSpPr/>
          <p:nvPr/>
        </p:nvSpPr>
        <p:spPr bwMode="auto">
          <a:xfrm>
            <a:off x="8292224" y="2468082"/>
            <a:ext cx="360000" cy="36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D25D211-1441-9D4B-01FB-E9760FA30F5E}"/>
              </a:ext>
            </a:extLst>
          </p:cNvPr>
          <p:cNvSpPr/>
          <p:nvPr/>
        </p:nvSpPr>
        <p:spPr bwMode="auto">
          <a:xfrm>
            <a:off x="3593712" y="2468082"/>
            <a:ext cx="360000" cy="360000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9B767C-1194-E500-1A61-D1CAE33BBC9D}"/>
              </a:ext>
            </a:extLst>
          </p:cNvPr>
          <p:cNvSpPr/>
          <p:nvPr/>
        </p:nvSpPr>
        <p:spPr bwMode="auto">
          <a:xfrm>
            <a:off x="8202224" y="2916272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47948FB-AA14-D2CA-01EA-4937325250C0}"/>
              </a:ext>
            </a:extLst>
          </p:cNvPr>
          <p:cNvSpPr>
            <a:spLocks noChangeAspect="1"/>
          </p:cNvSpPr>
          <p:nvPr/>
        </p:nvSpPr>
        <p:spPr bwMode="auto">
          <a:xfrm>
            <a:off x="8112224" y="4081392"/>
            <a:ext cx="720000" cy="72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296251-70AD-CB2D-BB39-2006B8576441}"/>
              </a:ext>
            </a:extLst>
          </p:cNvPr>
          <p:cNvSpPr/>
          <p:nvPr/>
        </p:nvSpPr>
        <p:spPr bwMode="auto">
          <a:xfrm>
            <a:off x="5870222" y="2916272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921CF4D-85A2-2147-3111-88008CD783A9}"/>
              </a:ext>
            </a:extLst>
          </p:cNvPr>
          <p:cNvSpPr/>
          <p:nvPr/>
        </p:nvSpPr>
        <p:spPr bwMode="auto">
          <a:xfrm>
            <a:off x="10594628" y="2916272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2" name="Partial Circle 11">
            <a:extLst>
              <a:ext uri="{FF2B5EF4-FFF2-40B4-BE49-F238E27FC236}">
                <a16:creationId xmlns:a16="http://schemas.microsoft.com/office/drawing/2014/main" id="{B219BDB7-DCC7-CB0D-FB0F-19ACB3AE6DE7}"/>
              </a:ext>
            </a:extLst>
          </p:cNvPr>
          <p:cNvSpPr/>
          <p:nvPr/>
        </p:nvSpPr>
        <p:spPr bwMode="auto">
          <a:xfrm>
            <a:off x="6877556" y="2826272"/>
            <a:ext cx="720000" cy="720000"/>
          </a:xfrm>
          <a:prstGeom prst="pie">
            <a:avLst>
              <a:gd name="adj1" fmla="val 5416819"/>
              <a:gd name="adj2" fmla="val 16200000"/>
            </a:avLst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9" name="Partial Circle 18">
            <a:extLst>
              <a:ext uri="{FF2B5EF4-FFF2-40B4-BE49-F238E27FC236}">
                <a16:creationId xmlns:a16="http://schemas.microsoft.com/office/drawing/2014/main" id="{A603E8E3-F1C6-D91B-A216-1DF5E7C69D8D}"/>
              </a:ext>
            </a:extLst>
          </p:cNvPr>
          <p:cNvSpPr/>
          <p:nvPr/>
        </p:nvSpPr>
        <p:spPr bwMode="auto">
          <a:xfrm rot="10800000">
            <a:off x="9228504" y="2826273"/>
            <a:ext cx="720000" cy="720000"/>
          </a:xfrm>
          <a:prstGeom prst="pie">
            <a:avLst>
              <a:gd name="adj1" fmla="val 5416819"/>
              <a:gd name="adj2" fmla="val 16200000"/>
            </a:avLst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68BEAF7-D0E7-1066-FEC3-0C4F345311CF}"/>
              </a:ext>
            </a:extLst>
          </p:cNvPr>
          <p:cNvGrpSpPr/>
          <p:nvPr/>
        </p:nvGrpSpPr>
        <p:grpSpPr>
          <a:xfrm flipH="1">
            <a:off x="10704552" y="2468082"/>
            <a:ext cx="360000" cy="360000"/>
            <a:chOff x="5266157" y="5877272"/>
            <a:chExt cx="541811" cy="54000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02FDF98-2997-ABC6-9D0B-E126673B6AA6}"/>
                </a:ext>
              </a:extLst>
            </p:cNvPr>
            <p:cNvSpPr/>
            <p:nvPr/>
          </p:nvSpPr>
          <p:spPr bwMode="auto">
            <a:xfrm>
              <a:off x="5267968" y="5877272"/>
              <a:ext cx="540000" cy="5400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rgbClr val="00005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55000"/>
                <a:buFont typeface="Wingdings" panose="05000000000000000000" pitchFamily="2" charset="2"/>
                <a:buChar char="n"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 55 Roman" pitchFamily="34" charset="0"/>
              </a:endParaRPr>
            </a:p>
          </p:txBody>
        </p:sp>
        <p:sp>
          <p:nvSpPr>
            <p:cNvPr id="22" name="Partial Circle 21">
              <a:extLst>
                <a:ext uri="{FF2B5EF4-FFF2-40B4-BE49-F238E27FC236}">
                  <a16:creationId xmlns:a16="http://schemas.microsoft.com/office/drawing/2014/main" id="{DE0D5031-C100-AED5-E693-D0D6B8C49354}"/>
                </a:ext>
              </a:extLst>
            </p:cNvPr>
            <p:cNvSpPr/>
            <p:nvPr/>
          </p:nvSpPr>
          <p:spPr bwMode="auto">
            <a:xfrm>
              <a:off x="5266157" y="5877272"/>
              <a:ext cx="540000" cy="540000"/>
            </a:xfrm>
            <a:prstGeom prst="pie">
              <a:avLst>
                <a:gd name="adj1" fmla="val 5362315"/>
                <a:gd name="adj2" fmla="val 16200000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55000"/>
                <a:buFont typeface="Wingdings" panose="05000000000000000000" pitchFamily="2" charset="2"/>
                <a:buChar char="n"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 55 Roman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922819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DC1F561-E0A2-0030-B6B0-3FBAF8A50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398569"/>
              </p:ext>
            </p:extLst>
          </p:nvPr>
        </p:nvGraphicFramePr>
        <p:xfrm>
          <a:off x="903112" y="1445556"/>
          <a:ext cx="10953527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0560">
                  <a:extLst>
                    <a:ext uri="{9D8B030D-6E8A-4147-A177-3AD203B41FA5}">
                      <a16:colId xmlns:a16="http://schemas.microsoft.com/office/drawing/2014/main" val="320458558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4083902675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4135605497"/>
                    </a:ext>
                  </a:extLst>
                </a:gridCol>
                <a:gridCol w="2448271">
                  <a:extLst>
                    <a:ext uri="{9D8B030D-6E8A-4147-A177-3AD203B41FA5}">
                      <a16:colId xmlns:a16="http://schemas.microsoft.com/office/drawing/2014/main" val="35596953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Spring equinox</a:t>
                      </a:r>
                      <a:endParaRPr lang="de-CH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ca. 20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March 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de-CH" dirty="0"/>
                    </a:p>
                    <a:p>
                      <a:endParaRPr lang="de-CH" dirty="0"/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Strong tides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In particular, when coinciding with full/new moon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375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Summer solstice</a:t>
                      </a:r>
                      <a:endParaRPr lang="de-CH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ca. 21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June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de-CH" dirty="0"/>
                    </a:p>
                    <a:p>
                      <a:endParaRPr lang="de-CH" dirty="0"/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42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Autumn equinox</a:t>
                      </a:r>
                      <a:endParaRPr lang="de-CH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ca. 22</a:t>
                      </a:r>
                      <a:r>
                        <a:rPr lang="en-GB" baseline="30000" dirty="0"/>
                        <a:t>nd</a:t>
                      </a:r>
                      <a:r>
                        <a:rPr lang="en-GB" dirty="0"/>
                        <a:t> September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de-CH" dirty="0"/>
                    </a:p>
                    <a:p>
                      <a:endParaRPr lang="de-CH" dirty="0"/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Strong tides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In particular, when coinciding with full/new moon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71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Winter solstice</a:t>
                      </a:r>
                      <a:endParaRPr lang="de-CH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ca. 21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December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de-CH" dirty="0"/>
                    </a:p>
                    <a:p>
                      <a:endParaRPr lang="de-CH" dirty="0"/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2125311"/>
                  </a:ext>
                </a:extLst>
              </a:tr>
            </a:tbl>
          </a:graphicData>
        </a:graphic>
      </p:graphicFrame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Yearly Cycle: Earth-Moon System Travels around the Sun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4B9EBF8-FC64-8AA8-C4B4-F616A6C8E18F}"/>
              </a:ext>
            </a:extLst>
          </p:cNvPr>
          <p:cNvSpPr/>
          <p:nvPr/>
        </p:nvSpPr>
        <p:spPr bwMode="auto">
          <a:xfrm>
            <a:off x="7968208" y="1754844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ABEC6E2-C378-F1CE-22AF-07663B989503}"/>
              </a:ext>
            </a:extLst>
          </p:cNvPr>
          <p:cNvSpPr>
            <a:spLocks noChangeAspect="1"/>
          </p:cNvSpPr>
          <p:nvPr/>
        </p:nvSpPr>
        <p:spPr bwMode="auto">
          <a:xfrm>
            <a:off x="5447928" y="4077152"/>
            <a:ext cx="720000" cy="72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F56C084-4C32-6A9E-9FAB-B5CB78429DD6}"/>
              </a:ext>
            </a:extLst>
          </p:cNvPr>
          <p:cNvCxnSpPr>
            <a:cxnSpLocks/>
          </p:cNvCxnSpPr>
          <p:nvPr/>
        </p:nvCxnSpPr>
        <p:spPr bwMode="auto">
          <a:xfrm>
            <a:off x="8238208" y="1556792"/>
            <a:ext cx="0" cy="936104"/>
          </a:xfrm>
          <a:prstGeom prst="line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7A97E0FD-9B89-15BB-9A53-764A390ACA71}"/>
              </a:ext>
            </a:extLst>
          </p:cNvPr>
          <p:cNvSpPr/>
          <p:nvPr/>
        </p:nvSpPr>
        <p:spPr bwMode="auto">
          <a:xfrm>
            <a:off x="7968208" y="5314852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9F771A-6B6F-1FAA-F5FE-8FDF112C4E97}"/>
              </a:ext>
            </a:extLst>
          </p:cNvPr>
          <p:cNvCxnSpPr>
            <a:cxnSpLocks/>
          </p:cNvCxnSpPr>
          <p:nvPr/>
        </p:nvCxnSpPr>
        <p:spPr bwMode="auto">
          <a:xfrm rot="1380000">
            <a:off x="8238208" y="5116800"/>
            <a:ext cx="0" cy="936104"/>
          </a:xfrm>
          <a:prstGeom prst="line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E6FB1F5F-659D-859E-5611-FA1A3C3545B9}"/>
              </a:ext>
            </a:extLst>
          </p:cNvPr>
          <p:cNvSpPr/>
          <p:nvPr/>
        </p:nvSpPr>
        <p:spPr bwMode="auto">
          <a:xfrm>
            <a:off x="7968208" y="2941773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18F762B-248A-A343-0228-168831A08E39}"/>
              </a:ext>
            </a:extLst>
          </p:cNvPr>
          <p:cNvCxnSpPr>
            <a:cxnSpLocks/>
          </p:cNvCxnSpPr>
          <p:nvPr/>
        </p:nvCxnSpPr>
        <p:spPr bwMode="auto">
          <a:xfrm rot="20220000" flipH="1">
            <a:off x="8238208" y="2743721"/>
            <a:ext cx="0" cy="936104"/>
          </a:xfrm>
          <a:prstGeom prst="line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4C9FA588-20FD-3A43-5586-B73F9A02E5B7}"/>
              </a:ext>
            </a:extLst>
          </p:cNvPr>
          <p:cNvSpPr>
            <a:spLocks noChangeAspect="1"/>
          </p:cNvSpPr>
          <p:nvPr/>
        </p:nvSpPr>
        <p:spPr bwMode="auto">
          <a:xfrm>
            <a:off x="5447928" y="5229280"/>
            <a:ext cx="720000" cy="72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381F338-89FC-D24A-2CCE-77ACEFB6D576}"/>
              </a:ext>
            </a:extLst>
          </p:cNvPr>
          <p:cNvSpPr>
            <a:spLocks noChangeAspect="1"/>
          </p:cNvSpPr>
          <p:nvPr/>
        </p:nvSpPr>
        <p:spPr bwMode="auto">
          <a:xfrm>
            <a:off x="5447928" y="2853016"/>
            <a:ext cx="720000" cy="72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04A1891-D265-C68B-DD2B-2EBDF0693E9F}"/>
              </a:ext>
            </a:extLst>
          </p:cNvPr>
          <p:cNvSpPr>
            <a:spLocks noChangeAspect="1"/>
          </p:cNvSpPr>
          <p:nvPr/>
        </p:nvSpPr>
        <p:spPr bwMode="auto">
          <a:xfrm>
            <a:off x="5447928" y="1674839"/>
            <a:ext cx="720000" cy="7200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673EBB1-B065-C877-FD27-01DF7E16E4A4}"/>
              </a:ext>
            </a:extLst>
          </p:cNvPr>
          <p:cNvSpPr/>
          <p:nvPr/>
        </p:nvSpPr>
        <p:spPr bwMode="auto">
          <a:xfrm>
            <a:off x="7968208" y="4131108"/>
            <a:ext cx="540000" cy="540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DD18141-B588-5701-F425-B76A4DE6483F}"/>
              </a:ext>
            </a:extLst>
          </p:cNvPr>
          <p:cNvCxnSpPr>
            <a:cxnSpLocks/>
          </p:cNvCxnSpPr>
          <p:nvPr/>
        </p:nvCxnSpPr>
        <p:spPr bwMode="auto">
          <a:xfrm>
            <a:off x="8238208" y="3933056"/>
            <a:ext cx="0" cy="936104"/>
          </a:xfrm>
          <a:prstGeom prst="line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695FD84C-F0B3-80B9-211B-841B77E677CE}"/>
              </a:ext>
            </a:extLst>
          </p:cNvPr>
          <p:cNvSpPr/>
          <p:nvPr/>
        </p:nvSpPr>
        <p:spPr bwMode="auto">
          <a:xfrm>
            <a:off x="8754311" y="1655833"/>
            <a:ext cx="360000" cy="36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60A7239-EACF-D35C-E3C5-EAE3730514B4}"/>
              </a:ext>
            </a:extLst>
          </p:cNvPr>
          <p:cNvSpPr/>
          <p:nvPr/>
        </p:nvSpPr>
        <p:spPr bwMode="auto">
          <a:xfrm>
            <a:off x="8735669" y="2864933"/>
            <a:ext cx="360000" cy="36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BAE6370-790F-2B39-D71F-F59ED936B5B0}"/>
              </a:ext>
            </a:extLst>
          </p:cNvPr>
          <p:cNvSpPr/>
          <p:nvPr/>
        </p:nvSpPr>
        <p:spPr bwMode="auto">
          <a:xfrm>
            <a:off x="8754311" y="4077152"/>
            <a:ext cx="360000" cy="36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91676C2-097F-9CC6-DDDC-CF468241FCEC}"/>
              </a:ext>
            </a:extLst>
          </p:cNvPr>
          <p:cNvSpPr/>
          <p:nvPr/>
        </p:nvSpPr>
        <p:spPr bwMode="auto">
          <a:xfrm>
            <a:off x="8754311" y="5232444"/>
            <a:ext cx="360000" cy="3600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436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7CC4C30-A249-4747-B87C-F0C5CEEDB1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4884127"/>
              </p:ext>
            </p:extLst>
          </p:nvPr>
        </p:nvGraphicFramePr>
        <p:xfrm>
          <a:off x="1788807" y="3661940"/>
          <a:ext cx="7918572" cy="2719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D987C6F-FEDF-5E46-4826-9AD36C357F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03111" y="1828800"/>
            <a:ext cx="9934222" cy="3657600"/>
          </a:xfrm>
        </p:spPr>
        <p:txBody>
          <a:bodyPr/>
          <a:lstStyle/>
          <a:p>
            <a:r>
              <a:rPr lang="en-US" altLang="de-DE" dirty="0"/>
              <a:t>Lag of springs and neaps compared to moon phase: </a:t>
            </a:r>
            <a:r>
              <a:rPr lang="fr-CH" altLang="de-DE" dirty="0"/>
              <a:t>Age de la marée</a:t>
            </a:r>
          </a:p>
          <a:p>
            <a:r>
              <a:rPr lang="en-US" altLang="de-DE" dirty="0"/>
              <a:t>Note the effects of the equinoxes and the summer solstice</a:t>
            </a:r>
            <a:endParaRPr lang="en-GB" altLang="de-DE" dirty="0"/>
          </a:p>
          <a:p>
            <a:endParaRPr lang="en-US" altLang="de-DE" dirty="0"/>
          </a:p>
        </p:txBody>
      </p:sp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Coefficients Over The Year</a:t>
            </a:r>
            <a:br>
              <a:rPr lang="en-GB" altLang="de-DE" dirty="0"/>
            </a:br>
            <a:r>
              <a:rPr lang="en-GB" altLang="de-DE" sz="2400" dirty="0"/>
              <a:t>Cherbourg 2025 (Jan-Nov)</a:t>
            </a:r>
            <a:endParaRPr lang="en-GB" altLang="de-DE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8B5A894-C237-DC3F-769F-F75369F69B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2103495"/>
              </p:ext>
            </p:extLst>
          </p:nvPr>
        </p:nvGraphicFramePr>
        <p:xfrm>
          <a:off x="1431628" y="2630016"/>
          <a:ext cx="833678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Arrow: Down 8">
            <a:extLst>
              <a:ext uri="{FF2B5EF4-FFF2-40B4-BE49-F238E27FC236}">
                <a16:creationId xmlns:a16="http://schemas.microsoft.com/office/drawing/2014/main" id="{6065683F-4CFF-81D4-23CC-3B4C21B92A8B}"/>
              </a:ext>
            </a:extLst>
          </p:cNvPr>
          <p:cNvSpPr/>
          <p:nvPr/>
        </p:nvSpPr>
        <p:spPr bwMode="auto">
          <a:xfrm flipV="1">
            <a:off x="7353756" y="5733256"/>
            <a:ext cx="216024" cy="36004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E16727A2-A72C-E6CE-63FF-0D43F82EE32C}"/>
              </a:ext>
            </a:extLst>
          </p:cNvPr>
          <p:cNvSpPr/>
          <p:nvPr/>
        </p:nvSpPr>
        <p:spPr bwMode="auto">
          <a:xfrm flipV="1">
            <a:off x="3647728" y="5733256"/>
            <a:ext cx="216024" cy="36004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241698B8-C949-B5AC-F4B9-670F8CA27FF6}"/>
              </a:ext>
            </a:extLst>
          </p:cNvPr>
          <p:cNvSpPr/>
          <p:nvPr/>
        </p:nvSpPr>
        <p:spPr bwMode="auto">
          <a:xfrm flipV="1">
            <a:off x="5512178" y="5733256"/>
            <a:ext cx="216024" cy="360040"/>
          </a:xfrm>
          <a:prstGeom prst="down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58627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Meteorological Effects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de-DE" dirty="0"/>
              <a:t>Air pressure</a:t>
            </a:r>
          </a:p>
          <a:p>
            <a:r>
              <a:rPr lang="en-US" altLang="de-DE" dirty="0"/>
              <a:t>Wind</a:t>
            </a:r>
          </a:p>
          <a:p>
            <a:r>
              <a:rPr lang="en-US" altLang="de-DE" dirty="0"/>
              <a:t>It can happen that water does not recede during the ebb</a:t>
            </a:r>
          </a:p>
        </p:txBody>
      </p:sp>
    </p:spTree>
    <p:extLst>
      <p:ext uri="{BB962C8B-B14F-4D97-AF65-F5344CB8AC3E}">
        <p14:creationId xmlns:p14="http://schemas.microsoft.com/office/powerpoint/2010/main" val="289864058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137B4-4F40-B888-366B-A6DF4A7FFF9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53019-57E3-9172-EE95-5D55FE36A0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Main Problem #1: Depth as Function of Time</a:t>
            </a:r>
          </a:p>
        </p:txBody>
      </p:sp>
    </p:spTree>
    <p:extLst>
      <p:ext uri="{BB962C8B-B14F-4D97-AF65-F5344CB8AC3E}">
        <p14:creationId xmlns:p14="http://schemas.microsoft.com/office/powerpoint/2010/main" val="327529092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Chart Datum and Related Quantities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03110" y="1828800"/>
            <a:ext cx="5552929" cy="3657600"/>
          </a:xfrm>
        </p:spPr>
        <p:txBody>
          <a:bodyPr/>
          <a:lstStyle/>
          <a:p>
            <a:r>
              <a:rPr lang="en-US" altLang="de-DE" dirty="0"/>
              <a:t>Dark Sea Green areas cover and uncover</a:t>
            </a:r>
            <a:endParaRPr lang="en-US" altLang="de-DE" i="1" dirty="0"/>
          </a:p>
          <a:p>
            <a:r>
              <a:rPr lang="en-US" altLang="de-DE" dirty="0"/>
              <a:t>Bisque areas never cover (“land”)</a:t>
            </a:r>
          </a:p>
          <a:p>
            <a:r>
              <a:rPr lang="en-US" altLang="de-DE" dirty="0"/>
              <a:t>Depths are with respect to the chart datum</a:t>
            </a:r>
          </a:p>
          <a:p>
            <a:r>
              <a:rPr lang="en-US" altLang="de-DE" dirty="0"/>
              <a:t>Heights in the uncovering area are with respect to the chart datum</a:t>
            </a:r>
          </a:p>
          <a:p>
            <a:r>
              <a:rPr lang="en-US" altLang="de-DE" dirty="0"/>
              <a:t>Heights on land are with respect to the average spring high water (coefficient 95)</a:t>
            </a:r>
            <a:endParaRPr lang="en-GB" altLang="de-DE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4F32C72-8563-7D5F-3557-9CC91DDC0D2A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512" y="1401762"/>
            <a:ext cx="4878573" cy="3395389"/>
          </a:xfrm>
          <a:prstGeom prst="rect">
            <a:avLst/>
          </a:prstGeom>
          <a:solidFill>
            <a:srgbClr val="FDE6BA"/>
          </a:solidFill>
        </p:spPr>
      </p:pic>
    </p:spTree>
    <p:extLst>
      <p:ext uri="{BB962C8B-B14F-4D97-AF65-F5344CB8AC3E}">
        <p14:creationId xmlns:p14="http://schemas.microsoft.com/office/powerpoint/2010/main" val="3107069510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Principal Ports</a:t>
            </a:r>
            <a:br>
              <a:rPr lang="en-GB" altLang="de-DE" dirty="0"/>
            </a:br>
            <a:r>
              <a:rPr lang="en-GB" altLang="de-DE" sz="2400" dirty="0"/>
              <a:t>High Water Portsmouth, May 2025:</a:t>
            </a:r>
            <a:endParaRPr lang="en-GB" altLang="de-DE" dirty="0"/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03110" y="1828800"/>
            <a:ext cx="6849074" cy="3657600"/>
          </a:xfrm>
        </p:spPr>
        <p:txBody>
          <a:bodyPr/>
          <a:lstStyle/>
          <a:p>
            <a:r>
              <a:rPr lang="en-US" altLang="de-DE" dirty="0"/>
              <a:t>High Water Portsmouth, May 2025           </a:t>
            </a:r>
          </a:p>
          <a:p>
            <a:r>
              <a:rPr lang="en-US" altLang="de-DE" dirty="0"/>
              <a:t>Times per Royal Yacht Squadron, Cowes</a:t>
            </a:r>
          </a:p>
          <a:p>
            <a:pPr lvl="1"/>
            <a:r>
              <a:rPr lang="en-US" altLang="de-DE" dirty="0"/>
              <a:t>https://www.rys.org.uk/yachting/tides</a:t>
            </a:r>
          </a:p>
          <a:p>
            <a:pPr lvl="1"/>
            <a:r>
              <a:rPr lang="en-US" altLang="de-DE" dirty="0"/>
              <a:t>In UT/BST as appropriate </a:t>
            </a:r>
          </a:p>
          <a:p>
            <a:r>
              <a:rPr lang="en-US" altLang="de-DE" dirty="0"/>
              <a:t>More general source: Reeds Nautical Almanac</a:t>
            </a:r>
            <a:endParaRPr lang="en-GB" altLang="de-DE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49BE081-6B1B-5901-4203-1F4C9EE14A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113947"/>
              </p:ext>
            </p:extLst>
          </p:nvPr>
        </p:nvGraphicFramePr>
        <p:xfrm>
          <a:off x="767408" y="4559300"/>
          <a:ext cx="10944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b="1" noProof="0" dirty="0"/>
                        <a:t>Tides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LT</a:t>
                      </a: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HT</a:t>
                      </a: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LT</a:t>
                      </a: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HT</a:t>
                      </a:r>
                      <a:endParaRPr lang="de-CH" b="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66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noProof="0" dirty="0"/>
                        <a:t>Port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Coeff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LI" dirty="0"/>
                        <a:t>Portsmouth</a:t>
                      </a:r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04:43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1.2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11:42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4.3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16:47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1.2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00:00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4.5</a:t>
                      </a:r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54411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58448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70B9E6A1-1E33-2C21-B1A3-514A6B3F0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0388" y="1529517"/>
            <a:ext cx="2337304" cy="2887258"/>
          </a:xfrm>
          <a:prstGeom prst="rect">
            <a:avLst/>
          </a:prstGeom>
        </p:spPr>
      </p:pic>
      <p:sp>
        <p:nvSpPr>
          <p:cNvPr id="12" name="Line 1094">
            <a:extLst>
              <a:ext uri="{FF2B5EF4-FFF2-40B4-BE49-F238E27FC236}">
                <a16:creationId xmlns:a16="http://schemas.microsoft.com/office/drawing/2014/main" id="{5EA45485-D082-7193-BE79-2EC7367C73F2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7608168" y="332656"/>
            <a:ext cx="0" cy="3312368"/>
          </a:xfrm>
          <a:prstGeom prst="line">
            <a:avLst/>
          </a:prstGeom>
          <a:noFill/>
          <a:ln w="25400">
            <a:solidFill>
              <a:srgbClr val="00005B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15851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Tidal Curves</a:t>
            </a:r>
            <a:br>
              <a:rPr lang="en-GB" altLang="de-DE" dirty="0"/>
            </a:br>
            <a:r>
              <a:rPr lang="en-GB" altLang="de-DE" sz="2800" dirty="0"/>
              <a:t>Portsmouth</a:t>
            </a:r>
            <a:endParaRPr lang="en-GB" alt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747A50-66AB-E840-10A1-7331E7F54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523730"/>
            <a:ext cx="9433048" cy="4802511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E2BCA195-5949-F0D0-346F-593B1A1C7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0296" y="3717032"/>
            <a:ext cx="3255712" cy="176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57194" indent="-257194" algn="l" defTabSz="822384" rtl="0" eaLnBrk="0" fontAlgn="base" hangingPunct="0">
              <a:spcBef>
                <a:spcPct val="5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994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1310" indent="-204803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5822" indent="-153999" algn="l" defTabSz="822384" rtl="0" eaLnBrk="0" fontAlgn="base" hangingPunct="0">
              <a:spcBef>
                <a:spcPct val="3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u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961" indent="-228617" algn="l" defTabSz="822384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514781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13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46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479" indent="-228617" algn="l" defTabSz="91446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dirty="0"/>
              <a:t>Including plotting area for graphical determination heights/times</a:t>
            </a:r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423287122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>
            <a:extLst>
              <a:ext uri="{FF2B5EF4-FFF2-40B4-BE49-F238E27FC236}">
                <a16:creationId xmlns:a16="http://schemas.microsoft.com/office/drawing/2014/main" id="{4C709C69-153F-8BDD-9BC2-70236523D029}"/>
              </a:ext>
            </a:extLst>
          </p:cNvPr>
          <p:cNvSpPr>
            <a:spLocks noGrp="1" noChangeArrowheads="1"/>
          </p:cNvSpPr>
          <p:nvPr>
            <p:ph idx="10"/>
          </p:nvPr>
        </p:nvSpPr>
        <p:spPr/>
        <p:txBody>
          <a:bodyPr/>
          <a:lstStyle/>
          <a:p>
            <a:r>
              <a:rPr lang="en-GB" altLang="de-DE" dirty="0"/>
              <a:t>No wind, no current: the easiest situation</a:t>
            </a:r>
          </a:p>
          <a:p>
            <a:r>
              <a:rPr lang="en-GB" altLang="de-DE" dirty="0"/>
              <a:t>Add wind</a:t>
            </a:r>
          </a:p>
          <a:p>
            <a:r>
              <a:rPr lang="en-GB" altLang="de-DE" dirty="0"/>
              <a:t>Add current</a:t>
            </a:r>
          </a:p>
          <a:p>
            <a:endParaRPr lang="en-US" altLang="de-DE" dirty="0"/>
          </a:p>
        </p:txBody>
      </p:sp>
      <p:sp>
        <p:nvSpPr>
          <p:cNvPr id="74754" name="Rectangle 2">
            <a:extLst>
              <a:ext uri="{FF2B5EF4-FFF2-40B4-BE49-F238E27FC236}">
                <a16:creationId xmlns:a16="http://schemas.microsoft.com/office/drawing/2014/main" id="{6AB51567-96E4-847A-C45E-60E4047A67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de-DE" sz="3600" dirty="0"/>
              <a:t>Setting the Scene: The Various Courses</a:t>
            </a:r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4190859132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Approximation of the Tide Curve: Rule of Twelfths</a:t>
            </a:r>
            <a:br>
              <a:rPr lang="en-GB" altLang="de-DE" dirty="0"/>
            </a:br>
            <a:r>
              <a:rPr lang="en-GB" altLang="de-DE" dirty="0">
                <a:sym typeface="Wingdings" panose="05000000000000000000" pitchFamily="2" charset="2"/>
              </a:rPr>
              <a:t> </a:t>
            </a:r>
            <a:endParaRPr lang="en-GB" altLang="de-DE" dirty="0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8A99D1CA-2037-85D1-7C89-AF6DD34C5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1298724"/>
            <a:ext cx="6822527" cy="500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8266886-49D1-8130-C5B2-DEF1420750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930936"/>
              </p:ext>
            </p:extLst>
          </p:nvPr>
        </p:nvGraphicFramePr>
        <p:xfrm>
          <a:off x="7824192" y="2492896"/>
          <a:ext cx="3672407" cy="3938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8618">
                  <a:extLst>
                    <a:ext uri="{9D8B030D-6E8A-4147-A177-3AD203B41FA5}">
                      <a16:colId xmlns:a16="http://schemas.microsoft.com/office/drawing/2014/main" val="1026975717"/>
                    </a:ext>
                  </a:extLst>
                </a:gridCol>
                <a:gridCol w="1199654">
                  <a:extLst>
                    <a:ext uri="{9D8B030D-6E8A-4147-A177-3AD203B41FA5}">
                      <a16:colId xmlns:a16="http://schemas.microsoft.com/office/drawing/2014/main" val="3557989765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67680131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r>
                        <a:rPr lang="en-GB" b="1" noProof="0" dirty="0"/>
                        <a:t>Hour since LW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b="1" i="0" noProof="0" dirty="0">
                          <a:latin typeface="Noto Sans" panose="020B0502040504020204" pitchFamily="34" charset="0"/>
                        </a:rPr>
                        <a:t>Tidal Range Fraction</a:t>
                      </a:r>
                      <a:endParaRPr lang="en-GB" b="1" noProof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b="1" i="0" noProof="0" dirty="0" err="1">
                          <a:latin typeface="Noto Sans" panose="020B0502040504020204" pitchFamily="34" charset="0"/>
                        </a:rPr>
                        <a:t>Δ</a:t>
                      </a:r>
                      <a:r>
                        <a:rPr lang="en-GB" b="1" i="1" noProof="0" dirty="0" err="1"/>
                        <a:t>h</a:t>
                      </a:r>
                      <a:r>
                        <a:rPr lang="en-GB" b="1" i="1" noProof="0" dirty="0"/>
                        <a:t> </a:t>
                      </a:r>
                      <a:r>
                        <a:rPr lang="en-GB" b="1" i="0" noProof="0" dirty="0"/>
                        <a:t>with respect to LW</a:t>
                      </a:r>
                      <a:endParaRPr lang="en-GB" b="1" i="1" noProof="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50114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39040066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0.5 m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1896706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1.5 m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9712519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3.0 m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79099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4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4.5 m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15500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5.5 m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34851499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1/12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6.0 m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884572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A67D8389-C5DB-48B3-B49D-DA500F70E9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7824192" y="1401763"/>
            <a:ext cx="4104456" cy="1811213"/>
          </a:xfrm>
        </p:spPr>
        <p:txBody>
          <a:bodyPr/>
          <a:lstStyle/>
          <a:p>
            <a:r>
              <a:rPr lang="en-US" altLang="de-DE" dirty="0"/>
              <a:t>Assume a tidal range of 6 m</a:t>
            </a:r>
          </a:p>
          <a:p>
            <a:r>
              <a:rPr lang="en-US" altLang="de-DE" dirty="0"/>
              <a:t>So, 1/12 = 0.5 m</a:t>
            </a:r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172999281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FAD0A2F-B838-43B4-2381-318A09AD5864}"/>
              </a:ext>
            </a:extLst>
          </p:cNvPr>
          <p:cNvGraphicFramePr>
            <a:graphicFrameLocks noGrp="1"/>
          </p:cNvGraphicFramePr>
          <p:nvPr/>
        </p:nvGraphicFramePr>
        <p:xfrm>
          <a:off x="903110" y="1700808"/>
          <a:ext cx="10657192" cy="229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984">
                  <a:extLst>
                    <a:ext uri="{9D8B030D-6E8A-4147-A177-3AD203B41FA5}">
                      <a16:colId xmlns:a16="http://schemas.microsoft.com/office/drawing/2014/main" val="1626091298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52327100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389134807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61010155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80035012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277686664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4531096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657249843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3668669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TIME DIFFERENCES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HEIGHT DIFFERENCES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1481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High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Low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679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Plymouth (Devonport)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00:00</a:t>
                      </a:r>
                      <a:br>
                        <a:rPr lang="en-GB" noProof="0" dirty="0"/>
                      </a:br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12:00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06:00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18:00</a:t>
                      </a:r>
                    </a:p>
                  </a:txBody>
                  <a:tcP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00:00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12:00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06:00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18:00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5.5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4.4</a:t>
                      </a:r>
                    </a:p>
                  </a:txBody>
                  <a:tcPr anchor="ctr"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0.8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7572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  <a:p>
                      <a:r>
                        <a:rPr lang="en-GB" noProof="0" dirty="0"/>
                        <a:t>Starcross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+00:40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+01:10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+00:55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+00:25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-0.8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-0.1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603491"/>
                  </a:ext>
                </a:extLst>
              </a:tr>
            </a:tbl>
          </a:graphicData>
        </a:graphic>
      </p:graphicFrame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Secondary Ports </a:t>
            </a:r>
            <a:br>
              <a:rPr lang="en-GB" altLang="de-DE" dirty="0"/>
            </a:br>
            <a:r>
              <a:rPr lang="en-GB" altLang="de-DE" sz="2800" dirty="0"/>
              <a:t>British Approach, Example 1</a:t>
            </a:r>
            <a:endParaRPr lang="en-GB" alt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401873-69AE-2DF8-B8C6-7166A8E4B5A7}"/>
              </a:ext>
            </a:extLst>
          </p:cNvPr>
          <p:cNvSpPr txBox="1"/>
          <p:nvPr/>
        </p:nvSpPr>
        <p:spPr>
          <a:xfrm>
            <a:off x="1497284" y="4833687"/>
            <a:ext cx="2222452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sz="1800" dirty="0"/>
              <a:t>If HW at Plymouth is at midnight or midday, 40 min to be added for Starcross.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C8CE6D-9D46-4954-D109-15DDC4A01B22}"/>
              </a:ext>
            </a:extLst>
          </p:cNvPr>
          <p:cNvSpPr txBox="1"/>
          <p:nvPr/>
        </p:nvSpPr>
        <p:spPr>
          <a:xfrm>
            <a:off x="4123645" y="4833687"/>
            <a:ext cx="2222452" cy="147732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sz="1800" dirty="0"/>
              <a:t>If HW at Plymouth is at 06:00 or 18:00, 1 h 10 min to be added for Starcross.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9016AC-0238-3D01-C219-B5BEAB2388F7}"/>
              </a:ext>
            </a:extLst>
          </p:cNvPr>
          <p:cNvSpPr txBox="1"/>
          <p:nvPr/>
        </p:nvSpPr>
        <p:spPr>
          <a:xfrm>
            <a:off x="6476105" y="4833687"/>
            <a:ext cx="2212183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sz="1800" dirty="0"/>
              <a:t>If HW height at Plymouth is 5.5 m, 1.4 m to be deducted for Starcross.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2D854D-79F8-A838-F0A6-2DA29958C506}"/>
              </a:ext>
            </a:extLst>
          </p:cNvPr>
          <p:cNvSpPr txBox="1"/>
          <p:nvPr/>
        </p:nvSpPr>
        <p:spPr>
          <a:xfrm>
            <a:off x="8904312" y="4833687"/>
            <a:ext cx="2212183" cy="147732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sz="1800" dirty="0"/>
              <a:t>If HW height at Plymouth is 4.4 m, 1.5 m to be deducted for Starcross.</a:t>
            </a: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52EBCF4C-31E7-7BC6-14F5-522A54BFE992}"/>
              </a:ext>
            </a:extLst>
          </p:cNvPr>
          <p:cNvSpPr/>
          <p:nvPr/>
        </p:nvSpPr>
        <p:spPr bwMode="auto">
          <a:xfrm>
            <a:off x="3501331" y="4077342"/>
            <a:ext cx="288032" cy="754994"/>
          </a:xfrm>
          <a:prstGeom prst="up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44CEAEF4-3FA8-8F54-C207-7DD070FE5105}"/>
              </a:ext>
            </a:extLst>
          </p:cNvPr>
          <p:cNvSpPr/>
          <p:nvPr/>
        </p:nvSpPr>
        <p:spPr bwMode="auto">
          <a:xfrm>
            <a:off x="7752184" y="4077342"/>
            <a:ext cx="288032" cy="754994"/>
          </a:xfrm>
          <a:prstGeom prst="up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ED160396-3CA9-8748-52C3-AB8B2030B167}"/>
              </a:ext>
            </a:extLst>
          </p:cNvPr>
          <p:cNvSpPr/>
          <p:nvPr/>
        </p:nvSpPr>
        <p:spPr bwMode="auto">
          <a:xfrm>
            <a:off x="4511824" y="4077342"/>
            <a:ext cx="288032" cy="754994"/>
          </a:xfrm>
          <a:prstGeom prst="upArrow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DF90031B-1B32-0716-23F2-A4300756A839}"/>
              </a:ext>
            </a:extLst>
          </p:cNvPr>
          <p:cNvSpPr/>
          <p:nvPr/>
        </p:nvSpPr>
        <p:spPr bwMode="auto">
          <a:xfrm>
            <a:off x="8904312" y="4077342"/>
            <a:ext cx="288032" cy="754994"/>
          </a:xfrm>
          <a:prstGeom prst="upArrow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360591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FAD0A2F-B838-43B4-2381-318A09AD5864}"/>
              </a:ext>
            </a:extLst>
          </p:cNvPr>
          <p:cNvGraphicFramePr>
            <a:graphicFrameLocks noGrp="1"/>
          </p:cNvGraphicFramePr>
          <p:nvPr/>
        </p:nvGraphicFramePr>
        <p:xfrm>
          <a:off x="903110" y="1700808"/>
          <a:ext cx="10657192" cy="229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984">
                  <a:extLst>
                    <a:ext uri="{9D8B030D-6E8A-4147-A177-3AD203B41FA5}">
                      <a16:colId xmlns:a16="http://schemas.microsoft.com/office/drawing/2014/main" val="1626091298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52327100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389134807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61010155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80035012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277686664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4531096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657249843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3668669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TIME DIFFERENCES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HEIGHT DIFFERENCES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1481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High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Low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679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Plymouth (Devonport)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00:00</a:t>
                      </a:r>
                      <a:br>
                        <a:rPr lang="en-GB" noProof="0" dirty="0"/>
                      </a:br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12:00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06:00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18:00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00:00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12:00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06:00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18:00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5.5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4.4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0.8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7572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  <a:p>
                      <a:r>
                        <a:rPr lang="en-GB" noProof="0" dirty="0"/>
                        <a:t>Starcross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+00:40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+01:10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+00:55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+00:25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-0.8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-0.1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603491"/>
                  </a:ext>
                </a:extLst>
              </a:tr>
            </a:tbl>
          </a:graphicData>
        </a:graphic>
      </p:graphicFrame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Secondary Ports </a:t>
            </a:r>
            <a:br>
              <a:rPr lang="en-GB" altLang="de-DE" dirty="0"/>
            </a:br>
            <a:r>
              <a:rPr lang="en-GB" altLang="de-DE" sz="2800" dirty="0"/>
              <a:t>Time Interpolation, Example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899" name="Rectangle 3">
                <a:extLst>
                  <a:ext uri="{FF2B5EF4-FFF2-40B4-BE49-F238E27FC236}">
                    <a16:creationId xmlns:a16="http://schemas.microsoft.com/office/drawing/2014/main" id="{18DAF0BC-07B7-B914-74C5-655A9EAFF6E2}"/>
                  </a:ext>
                </a:extLst>
              </p:cNvPr>
              <p:cNvSpPr>
                <a:spLocks noGrp="1" noChangeArrowheads="1"/>
              </p:cNvSpPr>
              <p:nvPr>
                <p:ph sz="half" idx="1"/>
              </p:nvPr>
            </p:nvSpPr>
            <p:spPr>
              <a:xfrm>
                <a:off x="903110" y="4149080"/>
                <a:ext cx="10305457" cy="2157323"/>
              </a:xfrm>
            </p:spPr>
            <p:txBody>
              <a:bodyPr/>
              <a:lstStyle/>
              <a:p>
                <a:r>
                  <a:rPr lang="en-US" altLang="de-DE" dirty="0"/>
                  <a:t>Say, Plymouth HW at 14:00</a:t>
                </a:r>
              </a:p>
              <a:p>
                <a:r>
                  <a:rPr lang="en-US" altLang="de-DE" dirty="0"/>
                  <a:t>Starcross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HW</m:t>
                        </m:r>
                      </m:sub>
                    </m:sSub>
                    <m:r>
                      <a:rPr lang="en-US" altLang="de-DE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 +00:40+</m:t>
                    </m:r>
                    <m:d>
                      <m:dPr>
                        <m:ctrlPr>
                          <a:rPr lang="de-LI" alt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01:10−00:40</m:t>
                        </m:r>
                      </m:e>
                    </m:d>
                    <m:r>
                      <a:rPr lang="de-LI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14:00−12:00</m:t>
                        </m:r>
                      </m:num>
                      <m:den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de-LI" altLang="de-DE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de-LI" altLang="de-DE" b="0" i="0" smtClean="0">
                        <a:latin typeface="Cambria Math" panose="02040503050406030204" pitchFamily="18" charset="0"/>
                      </a:rPr>
                      <m:t>=+00:50</m:t>
                    </m:r>
                  </m:oMath>
                </a14:m>
                <a:r>
                  <a:rPr lang="en-US" altLang="de-DE" dirty="0"/>
                  <a:t> </a:t>
                </a:r>
              </a:p>
              <a:p>
                <a:r>
                  <a:rPr lang="en-US" altLang="de-DE" dirty="0"/>
                  <a:t>Starcross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</a:rPr>
                          <m:t>HW</m:t>
                        </m:r>
                      </m:sub>
                    </m:sSub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=14:00+00:50=14:50</m:t>
                    </m:r>
                  </m:oMath>
                </a14:m>
                <a:endParaRPr lang="en-US" altLang="de-DE" dirty="0"/>
              </a:p>
              <a:p>
                <a:r>
                  <a:rPr lang="en-US" altLang="de-DE" dirty="0"/>
                  <a:t>Use pragmatism</a:t>
                </a:r>
              </a:p>
              <a:p>
                <a:endParaRPr lang="en-US" altLang="de-DE" dirty="0"/>
              </a:p>
              <a:p>
                <a:pPr marL="0" indent="0">
                  <a:buNone/>
                </a:pPr>
                <a:endParaRPr lang="en-US" altLang="de-DE" dirty="0"/>
              </a:p>
              <a:p>
                <a:pPr marL="0" indent="0">
                  <a:buNone/>
                </a:pPr>
                <a:endParaRPr lang="en-GB" altLang="de-DE" dirty="0"/>
              </a:p>
            </p:txBody>
          </p:sp>
        </mc:Choice>
        <mc:Fallback xmlns="">
          <p:sp>
            <p:nvSpPr>
              <p:cNvPr id="80899" name="Rectangle 3">
                <a:extLst>
                  <a:ext uri="{FF2B5EF4-FFF2-40B4-BE49-F238E27FC236}">
                    <a16:creationId xmlns:a16="http://schemas.microsoft.com/office/drawing/2014/main" id="{18DAF0BC-07B7-B914-74C5-655A9EAFF6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903110" y="4149080"/>
                <a:ext cx="10305457" cy="2157323"/>
              </a:xfrm>
              <a:blipFill>
                <a:blip r:embed="rId2"/>
                <a:stretch>
                  <a:fillRect l="-946" t="-4237" b="-1242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5565036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FAD0A2F-B838-43B4-2381-318A09AD5864}"/>
              </a:ext>
            </a:extLst>
          </p:cNvPr>
          <p:cNvGraphicFramePr>
            <a:graphicFrameLocks noGrp="1"/>
          </p:cNvGraphicFramePr>
          <p:nvPr/>
        </p:nvGraphicFramePr>
        <p:xfrm>
          <a:off x="903110" y="1700808"/>
          <a:ext cx="10657192" cy="229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984">
                  <a:extLst>
                    <a:ext uri="{9D8B030D-6E8A-4147-A177-3AD203B41FA5}">
                      <a16:colId xmlns:a16="http://schemas.microsoft.com/office/drawing/2014/main" val="1626091298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52327100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389134807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61010155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80035012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277686664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4531096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657249843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3668669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TIME DIFFERENCES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HEIGHT DIFFERENCES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1481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High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Low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679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Plymouth (Devonport)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00:00</a:t>
                      </a:r>
                      <a:br>
                        <a:rPr lang="en-GB" noProof="0" dirty="0"/>
                      </a:br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12:00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06:00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18:00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00:00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12:00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06:00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18:00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5.5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4.4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0.8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7572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  <a:p>
                      <a:r>
                        <a:rPr lang="en-GB" noProof="0" dirty="0"/>
                        <a:t>Starcross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+00:40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+01:10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+00:55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+00:25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-0.8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-0.1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603491"/>
                  </a:ext>
                </a:extLst>
              </a:tr>
            </a:tbl>
          </a:graphicData>
        </a:graphic>
      </p:graphicFrame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Secondary Ports </a:t>
            </a:r>
            <a:br>
              <a:rPr lang="en-GB" altLang="de-DE" dirty="0"/>
            </a:br>
            <a:r>
              <a:rPr lang="en-GB" altLang="de-DE" sz="2800" dirty="0"/>
              <a:t>Height Interpolation, Example 1</a:t>
            </a:r>
            <a:endParaRPr lang="en-GB" alt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899" name="Rectangle 3">
                <a:extLst>
                  <a:ext uri="{FF2B5EF4-FFF2-40B4-BE49-F238E27FC236}">
                    <a16:creationId xmlns:a16="http://schemas.microsoft.com/office/drawing/2014/main" id="{18DAF0BC-07B7-B914-74C5-655A9EAFF6E2}"/>
                  </a:ext>
                </a:extLst>
              </p:cNvPr>
              <p:cNvSpPr>
                <a:spLocks noGrp="1" noChangeArrowheads="1"/>
              </p:cNvSpPr>
              <p:nvPr>
                <p:ph sz="half" idx="1"/>
              </p:nvPr>
            </p:nvSpPr>
            <p:spPr>
              <a:xfrm>
                <a:off x="903110" y="4149080"/>
                <a:ext cx="10305457" cy="2296160"/>
              </a:xfrm>
            </p:spPr>
            <p:txBody>
              <a:bodyPr/>
              <a:lstStyle/>
              <a:p>
                <a:r>
                  <a:rPr lang="en-US" altLang="de-DE" dirty="0"/>
                  <a:t>Say, Plymouth HW with a height of 5.1 m (at 14:00)</a:t>
                </a:r>
              </a:p>
              <a:p>
                <a:r>
                  <a:rPr lang="en-US" altLang="de-DE" dirty="0"/>
                  <a:t>Starcross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HW</m:t>
                        </m:r>
                      </m:sub>
                    </m:sSub>
                    <m:r>
                      <a:rPr lang="en-US" altLang="de-DE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−1.4 </m:t>
                    </m:r>
                    <m:r>
                      <m:rPr>
                        <m:sty m:val="p"/>
                      </m:rPr>
                      <a:rPr lang="de-LI" altLang="de-DE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de-LI" alt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−1.5−</m:t>
                        </m:r>
                        <m:d>
                          <m:dPr>
                            <m:ctrlPr>
                              <a:rPr lang="de-LI" alt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LI" altLang="de-DE" b="0" i="1" smtClean="0">
                                <a:latin typeface="Cambria Math" panose="02040503050406030204" pitchFamily="18" charset="0"/>
                              </a:rPr>
                              <m:t>−1.4</m:t>
                            </m:r>
                          </m:e>
                        </m:d>
                      </m:e>
                    </m:d>
                    <m:r>
                      <a:rPr lang="de-LI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5.1−5.5</m:t>
                        </m:r>
                      </m:num>
                      <m:den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4.4−5.5</m:t>
                        </m:r>
                      </m:den>
                    </m:f>
                    <m:r>
                      <a:rPr lang="de-LI" altLang="de-DE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LI" altLang="de-DE" b="0" i="0" smtClean="0">
                        <a:latin typeface="Cambria Math" panose="02040503050406030204" pitchFamily="18" charset="0"/>
                      </a:rPr>
                      <m:t>−1.44 </m:t>
                    </m:r>
                    <m:r>
                      <m:rPr>
                        <m:sty m:val="p"/>
                      </m:rPr>
                      <a:rPr lang="de-LI" alt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altLang="de-DE" dirty="0"/>
                  <a:t> </a:t>
                </a:r>
              </a:p>
              <a:p>
                <a:r>
                  <a:rPr lang="en-US" altLang="de-DE" dirty="0"/>
                  <a:t>Starcross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</a:rPr>
                          <m:t>HW</m:t>
                        </m:r>
                      </m:sub>
                    </m:sSub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=5.1 </m:t>
                    </m:r>
                    <m:r>
                      <m:rPr>
                        <m:sty m:val="p"/>
                      </m:rPr>
                      <a:rPr lang="de-LI" altLang="de-DE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de-LI" alt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−1.44 </m:t>
                        </m:r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=3.66 </m:t>
                    </m:r>
                    <m:r>
                      <m:rPr>
                        <m:sty m:val="p"/>
                      </m:rPr>
                      <a:rPr lang="de-LI" alt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altLang="de-DE" dirty="0"/>
                  <a:t> , use 3.6 m</a:t>
                </a:r>
              </a:p>
              <a:p>
                <a:r>
                  <a:rPr lang="en-US" altLang="de-DE" dirty="0"/>
                  <a:t>Use pragmatism — and the </a:t>
                </a:r>
                <a:r>
                  <a:rPr lang="fr-CH" altLang="de-DE" dirty="0"/>
                  <a:t>pied de pilote</a:t>
                </a:r>
              </a:p>
              <a:p>
                <a:endParaRPr lang="en-US" altLang="de-DE" dirty="0"/>
              </a:p>
              <a:p>
                <a:pPr marL="0" indent="0">
                  <a:buNone/>
                </a:pPr>
                <a:endParaRPr lang="en-US" altLang="de-DE" dirty="0"/>
              </a:p>
              <a:p>
                <a:pPr marL="0" indent="0">
                  <a:buNone/>
                </a:pPr>
                <a:endParaRPr lang="en-GB" altLang="de-DE" dirty="0"/>
              </a:p>
            </p:txBody>
          </p:sp>
        </mc:Choice>
        <mc:Fallback>
          <p:sp>
            <p:nvSpPr>
              <p:cNvPr id="80899" name="Rectangle 3">
                <a:extLst>
                  <a:ext uri="{FF2B5EF4-FFF2-40B4-BE49-F238E27FC236}">
                    <a16:creationId xmlns:a16="http://schemas.microsoft.com/office/drawing/2014/main" id="{18DAF0BC-07B7-B914-74C5-655A9EAFF6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903110" y="4149080"/>
                <a:ext cx="10305457" cy="2296160"/>
              </a:xfrm>
              <a:blipFill>
                <a:blip r:embed="rId2"/>
                <a:stretch>
                  <a:fillRect l="-946" t="-3989" b="-638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053243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Secondary Ports </a:t>
            </a:r>
            <a:br>
              <a:rPr lang="en-GB" altLang="de-DE" dirty="0"/>
            </a:br>
            <a:r>
              <a:rPr lang="en-GB" altLang="de-DE" sz="2800" dirty="0"/>
              <a:t>Logbook, Example 1</a:t>
            </a:r>
            <a:endParaRPr lang="en-GB" altLang="de-DE" dirty="0"/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03110" y="1828800"/>
            <a:ext cx="10089434" cy="3657600"/>
          </a:xfrm>
        </p:spPr>
        <p:txBody>
          <a:bodyPr/>
          <a:lstStyle/>
          <a:p>
            <a:r>
              <a:rPr lang="en-GB" altLang="de-DE" dirty="0"/>
              <a:t>Fill in the deltas or the absolute values</a:t>
            </a:r>
          </a:p>
          <a:p>
            <a:endParaRPr lang="en-GB" altLang="de-DE" dirty="0"/>
          </a:p>
          <a:p>
            <a:endParaRPr lang="en-GB" altLang="de-DE" dirty="0"/>
          </a:p>
          <a:p>
            <a:endParaRPr lang="en-GB" altLang="de-DE" dirty="0"/>
          </a:p>
          <a:p>
            <a:endParaRPr lang="en-GB" altLang="de-DE" dirty="0"/>
          </a:p>
          <a:p>
            <a:endParaRPr lang="en-GB" altLang="de-DE" dirty="0"/>
          </a:p>
          <a:p>
            <a:r>
              <a:rPr lang="en-US" altLang="de-DE" dirty="0"/>
              <a:t>French approach: Coefficients instead of HW/LW times to chose the set of the corrections</a:t>
            </a:r>
            <a:endParaRPr lang="en-GB" altLang="de-DE" dirty="0"/>
          </a:p>
          <a:p>
            <a:endParaRPr lang="en-GB" altLang="de-DE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49BE081-6B1B-5901-4203-1F4C9EE14AEB}"/>
              </a:ext>
            </a:extLst>
          </p:cNvPr>
          <p:cNvGraphicFramePr>
            <a:graphicFrameLocks noGrp="1"/>
          </p:cNvGraphicFramePr>
          <p:nvPr/>
        </p:nvGraphicFramePr>
        <p:xfrm>
          <a:off x="767408" y="2366888"/>
          <a:ext cx="10944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b="1" noProof="0" dirty="0"/>
                        <a:t>Tides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HT</a:t>
                      </a: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b="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66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noProof="0" dirty="0"/>
                        <a:t>Port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Coeff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LI" dirty="0"/>
                        <a:t>Plymouth</a:t>
                      </a:r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14:00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5.1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LI" dirty="0"/>
                        <a:t>Starcross</a:t>
                      </a:r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+00:50</a:t>
                      </a:r>
                      <a:endParaRPr lang="de-CH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-1.4</a:t>
                      </a:r>
                      <a:r>
                        <a:rPr lang="de-LI" sz="1600" dirty="0"/>
                        <a:t>4</a:t>
                      </a:r>
                      <a:endParaRPr lang="de-CH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54411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14:50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3.6</a:t>
                      </a:r>
                      <a:r>
                        <a:rPr lang="de-CH" sz="1600" dirty="0"/>
                        <a:t>6</a:t>
                      </a:r>
                      <a:endParaRPr lang="de-CH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58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40943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FAD0A2F-B838-43B4-2381-318A09AD58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934009"/>
              </p:ext>
            </p:extLst>
          </p:nvPr>
        </p:nvGraphicFramePr>
        <p:xfrm>
          <a:off x="903110" y="1700808"/>
          <a:ext cx="10657192" cy="229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984">
                  <a:extLst>
                    <a:ext uri="{9D8B030D-6E8A-4147-A177-3AD203B41FA5}">
                      <a16:colId xmlns:a16="http://schemas.microsoft.com/office/drawing/2014/main" val="1626091298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52327100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389134807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61010155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80035012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277686664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4531096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657249843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3668669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TIME DIFFERENCES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HEIGHT DIFFERENCES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1481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High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Low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679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Portsmouth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00:00</a:t>
                      </a:r>
                      <a:br>
                        <a:rPr lang="en-GB" noProof="0" dirty="0"/>
                      </a:br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12:00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06:00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18:00</a:t>
                      </a:r>
                    </a:p>
                  </a:txBody>
                  <a:tcP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05:00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17:00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11:00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23:00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4.7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3.8</a:t>
                      </a:r>
                    </a:p>
                  </a:txBody>
                  <a:tcPr anchor="ctr"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0.8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7572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  <a:p>
                      <a:r>
                        <a:rPr lang="en-GB" noProof="0" dirty="0"/>
                        <a:t>Yarmouth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-01:05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+00:05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-00:25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-00:30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-1.7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-0.3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0.0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603491"/>
                  </a:ext>
                </a:extLst>
              </a:tr>
            </a:tbl>
          </a:graphicData>
        </a:graphic>
      </p:graphicFrame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Secondary Ports </a:t>
            </a:r>
            <a:br>
              <a:rPr lang="en-GB" altLang="de-DE" dirty="0"/>
            </a:br>
            <a:r>
              <a:rPr lang="en-GB" altLang="de-DE" sz="2800" dirty="0"/>
              <a:t>British Approach, Example 2</a:t>
            </a:r>
            <a:endParaRPr lang="en-GB" alt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401873-69AE-2DF8-B8C6-7166A8E4B5A7}"/>
              </a:ext>
            </a:extLst>
          </p:cNvPr>
          <p:cNvSpPr txBox="1"/>
          <p:nvPr/>
        </p:nvSpPr>
        <p:spPr>
          <a:xfrm>
            <a:off x="1415480" y="4833687"/>
            <a:ext cx="2304256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sz="1800" dirty="0"/>
              <a:t>If HW at Portsmouth is at midnight or midday, 65 min to be deducted for Yarmouth.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C8CE6D-9D46-4954-D109-15DDC4A01B22}"/>
              </a:ext>
            </a:extLst>
          </p:cNvPr>
          <p:cNvSpPr txBox="1"/>
          <p:nvPr/>
        </p:nvSpPr>
        <p:spPr>
          <a:xfrm>
            <a:off x="4123645" y="4833687"/>
            <a:ext cx="2222452" cy="147732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sz="1800" dirty="0"/>
              <a:t>If HW at Portsmouth is at 06:00 or 18:00, 5 min to be added for Yarmouth.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9016AC-0238-3D01-C219-B5BEAB2388F7}"/>
              </a:ext>
            </a:extLst>
          </p:cNvPr>
          <p:cNvSpPr txBox="1"/>
          <p:nvPr/>
        </p:nvSpPr>
        <p:spPr>
          <a:xfrm>
            <a:off x="6476105" y="4833687"/>
            <a:ext cx="2212183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sz="1800" dirty="0"/>
              <a:t>If HW height at Portsmouth is 4.7 m, 1.7 m to be deducted for Yarmouth.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2D854D-79F8-A838-F0A6-2DA29958C506}"/>
              </a:ext>
            </a:extLst>
          </p:cNvPr>
          <p:cNvSpPr txBox="1"/>
          <p:nvPr/>
        </p:nvSpPr>
        <p:spPr>
          <a:xfrm>
            <a:off x="8904312" y="4833687"/>
            <a:ext cx="2212183" cy="147732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sz="1800" dirty="0"/>
              <a:t>If HW height at Portsmouth is 3.8 m, 1.2 m to be deducted for Yarmouth.</a:t>
            </a: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52EBCF4C-31E7-7BC6-14F5-522A54BFE992}"/>
              </a:ext>
            </a:extLst>
          </p:cNvPr>
          <p:cNvSpPr/>
          <p:nvPr/>
        </p:nvSpPr>
        <p:spPr bwMode="auto">
          <a:xfrm>
            <a:off x="3501331" y="4077342"/>
            <a:ext cx="288032" cy="754994"/>
          </a:xfrm>
          <a:prstGeom prst="up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44CEAEF4-3FA8-8F54-C207-7DD070FE5105}"/>
              </a:ext>
            </a:extLst>
          </p:cNvPr>
          <p:cNvSpPr/>
          <p:nvPr/>
        </p:nvSpPr>
        <p:spPr bwMode="auto">
          <a:xfrm>
            <a:off x="7752184" y="4077342"/>
            <a:ext cx="288032" cy="754994"/>
          </a:xfrm>
          <a:prstGeom prst="up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ED160396-3CA9-8748-52C3-AB8B2030B167}"/>
              </a:ext>
            </a:extLst>
          </p:cNvPr>
          <p:cNvSpPr/>
          <p:nvPr/>
        </p:nvSpPr>
        <p:spPr bwMode="auto">
          <a:xfrm>
            <a:off x="4511824" y="4077342"/>
            <a:ext cx="288032" cy="754994"/>
          </a:xfrm>
          <a:prstGeom prst="upArrow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DF90031B-1B32-0716-23F2-A4300756A839}"/>
              </a:ext>
            </a:extLst>
          </p:cNvPr>
          <p:cNvSpPr/>
          <p:nvPr/>
        </p:nvSpPr>
        <p:spPr bwMode="auto">
          <a:xfrm>
            <a:off x="8904312" y="4077342"/>
            <a:ext cx="288032" cy="754994"/>
          </a:xfrm>
          <a:prstGeom prst="upArrow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786466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Secondary Ports </a:t>
            </a:r>
            <a:br>
              <a:rPr lang="en-GB" altLang="de-DE" dirty="0"/>
            </a:br>
            <a:r>
              <a:rPr lang="en-GB" altLang="de-DE" sz="2800" dirty="0"/>
              <a:t>Time Interpolation, Example 2</a:t>
            </a:r>
            <a:endParaRPr lang="en-GB" alt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899" name="Rectangle 3">
                <a:extLst>
                  <a:ext uri="{FF2B5EF4-FFF2-40B4-BE49-F238E27FC236}">
                    <a16:creationId xmlns:a16="http://schemas.microsoft.com/office/drawing/2014/main" id="{18DAF0BC-07B7-B914-74C5-655A9EAFF6E2}"/>
                  </a:ext>
                </a:extLst>
              </p:cNvPr>
              <p:cNvSpPr>
                <a:spLocks noGrp="1" noChangeArrowheads="1"/>
              </p:cNvSpPr>
              <p:nvPr>
                <p:ph sz="half" idx="1"/>
              </p:nvPr>
            </p:nvSpPr>
            <p:spPr>
              <a:xfrm>
                <a:off x="903110" y="4149080"/>
                <a:ext cx="10305457" cy="2157323"/>
              </a:xfrm>
            </p:spPr>
            <p:txBody>
              <a:bodyPr/>
              <a:lstStyle/>
              <a:p>
                <a:r>
                  <a:rPr lang="en-US" altLang="de-DE" dirty="0"/>
                  <a:t>Say, Portsmouth HW at 14:00</a:t>
                </a:r>
              </a:p>
              <a:p>
                <a:r>
                  <a:rPr lang="de-LI" dirty="0"/>
                  <a:t>Yarmouth</a:t>
                </a:r>
                <a:r>
                  <a:rPr lang="en-US" altLang="de-DE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HW</m:t>
                        </m:r>
                      </m:sub>
                    </m:sSub>
                    <m:r>
                      <a:rPr lang="en-US" altLang="de-DE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05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de-LI" alt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de-CH" alt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:0</m:t>
                        </m:r>
                        <m:r>
                          <a:rPr lang="de-CH" altLang="de-DE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de-CH" alt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CH" altLang="de-DE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LI" altLang="de-DE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de-CH" alt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de-LI" altLang="de-DE" b="0" i="1" smtClean="0">
                                <a:latin typeface="Cambria Math" panose="02040503050406030204" pitchFamily="18" charset="0"/>
                              </a:rPr>
                              <m:t>:</m:t>
                            </m:r>
                            <m:r>
                              <a:rPr lang="de-CH" altLang="de-DE" b="0" i="1" smtClean="0">
                                <a:latin typeface="Cambria Math" panose="02040503050406030204" pitchFamily="18" charset="0"/>
                              </a:rPr>
                              <m:t>05</m:t>
                            </m:r>
                          </m:e>
                        </m:d>
                      </m:e>
                    </m:d>
                    <m:r>
                      <a:rPr lang="de-LI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14:00−12:00</m:t>
                        </m:r>
                      </m:num>
                      <m:den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de-LI" altLang="de-DE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de-LI" altLang="de-DE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altLang="de-DE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LI" altLang="de-DE" b="0" i="0" smtClean="0">
                        <a:latin typeface="Cambria Math" panose="02040503050406030204" pitchFamily="18" charset="0"/>
                      </a:rPr>
                      <m:t>00:</m:t>
                    </m:r>
                    <m:r>
                      <a:rPr lang="de-CH" altLang="de-DE" b="0" i="0" smtClean="0">
                        <a:latin typeface="Cambria Math" panose="02040503050406030204" pitchFamily="18" charset="0"/>
                      </a:rPr>
                      <m:t>42</m:t>
                    </m:r>
                  </m:oMath>
                </a14:m>
                <a:r>
                  <a:rPr lang="en-US" altLang="de-DE" dirty="0"/>
                  <a:t> </a:t>
                </a:r>
              </a:p>
              <a:p>
                <a:r>
                  <a:rPr lang="de-LI" dirty="0"/>
                  <a:t>Yarmouth</a:t>
                </a:r>
                <a:r>
                  <a:rPr lang="en-US" altLang="de-DE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</a:rPr>
                          <m:t>HW</m:t>
                        </m:r>
                      </m:sub>
                    </m:sSub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=14:00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00: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42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18</m:t>
                    </m:r>
                  </m:oMath>
                </a14:m>
                <a:endParaRPr lang="en-US" altLang="de-DE" dirty="0"/>
              </a:p>
              <a:p>
                <a:r>
                  <a:rPr lang="en-US" altLang="de-DE" dirty="0"/>
                  <a:t>Use pragmatism</a:t>
                </a:r>
              </a:p>
              <a:p>
                <a:endParaRPr lang="en-US" altLang="de-DE" dirty="0"/>
              </a:p>
              <a:p>
                <a:pPr marL="0" indent="0">
                  <a:buNone/>
                </a:pPr>
                <a:endParaRPr lang="en-US" altLang="de-DE" dirty="0"/>
              </a:p>
              <a:p>
                <a:pPr marL="0" indent="0">
                  <a:buNone/>
                </a:pPr>
                <a:endParaRPr lang="en-GB" altLang="de-DE" dirty="0"/>
              </a:p>
            </p:txBody>
          </p:sp>
        </mc:Choice>
        <mc:Fallback>
          <p:sp>
            <p:nvSpPr>
              <p:cNvPr id="80899" name="Rectangle 3">
                <a:extLst>
                  <a:ext uri="{FF2B5EF4-FFF2-40B4-BE49-F238E27FC236}">
                    <a16:creationId xmlns:a16="http://schemas.microsoft.com/office/drawing/2014/main" id="{18DAF0BC-07B7-B914-74C5-655A9EAFF6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903110" y="4149080"/>
                <a:ext cx="10305457" cy="2157323"/>
              </a:xfrm>
              <a:blipFill>
                <a:blip r:embed="rId2"/>
                <a:stretch>
                  <a:fillRect l="-946" t="-4237" b="-1242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96D18B6-C36E-7AE8-1555-93015FF966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719530"/>
              </p:ext>
            </p:extLst>
          </p:nvPr>
        </p:nvGraphicFramePr>
        <p:xfrm>
          <a:off x="903110" y="1700808"/>
          <a:ext cx="10657192" cy="229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984">
                  <a:extLst>
                    <a:ext uri="{9D8B030D-6E8A-4147-A177-3AD203B41FA5}">
                      <a16:colId xmlns:a16="http://schemas.microsoft.com/office/drawing/2014/main" val="1626091298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52327100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389134807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61010155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80035012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277686664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4531096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657249843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3668669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TIME DIFFERENCES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HEIGHT DIFFERENCES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1481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High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Low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679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Portsmouth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00:00</a:t>
                      </a:r>
                      <a:br>
                        <a:rPr lang="en-GB" noProof="0" dirty="0"/>
                      </a:br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12:00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06:00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18:00</a:t>
                      </a:r>
                    </a:p>
                  </a:txBody>
                  <a:tcP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05:00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17:00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11:00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23:00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4.7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3.8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0.8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7572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  <a:p>
                      <a:r>
                        <a:rPr lang="en-GB" noProof="0" dirty="0"/>
                        <a:t>Yarmouth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-01:05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+00:05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-00:25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-00:30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-1.7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-0.3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0.0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603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838308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Secondary Ports </a:t>
            </a:r>
            <a:br>
              <a:rPr lang="en-GB" altLang="de-DE" dirty="0"/>
            </a:br>
            <a:r>
              <a:rPr lang="en-GB" altLang="de-DE" sz="2800" dirty="0"/>
              <a:t>Height Interpolation, Example 2</a:t>
            </a:r>
            <a:endParaRPr lang="en-GB" alt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899" name="Rectangle 3">
                <a:extLst>
                  <a:ext uri="{FF2B5EF4-FFF2-40B4-BE49-F238E27FC236}">
                    <a16:creationId xmlns:a16="http://schemas.microsoft.com/office/drawing/2014/main" id="{18DAF0BC-07B7-B914-74C5-655A9EAFF6E2}"/>
                  </a:ext>
                </a:extLst>
              </p:cNvPr>
              <p:cNvSpPr>
                <a:spLocks noGrp="1" noChangeArrowheads="1"/>
              </p:cNvSpPr>
              <p:nvPr>
                <p:ph sz="half" idx="1"/>
              </p:nvPr>
            </p:nvSpPr>
            <p:spPr>
              <a:xfrm>
                <a:off x="903110" y="4149080"/>
                <a:ext cx="10305457" cy="2296160"/>
              </a:xfrm>
            </p:spPr>
            <p:txBody>
              <a:bodyPr/>
              <a:lstStyle/>
              <a:p>
                <a:r>
                  <a:rPr lang="en-US" altLang="de-DE" dirty="0"/>
                  <a:t>Say, Portsmouth HW with a height of 4.4 m (at 14:00)</a:t>
                </a:r>
              </a:p>
              <a:p>
                <a:r>
                  <a:rPr lang="de-LI" dirty="0"/>
                  <a:t>Yarmouth</a:t>
                </a:r>
                <a:r>
                  <a:rPr lang="en-US" altLang="de-DE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HW</m:t>
                        </m:r>
                      </m:sub>
                    </m:sSub>
                    <m:r>
                      <a:rPr lang="en-US" altLang="de-DE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−1.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LI" altLang="de-DE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de-LI" alt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−1.</m:t>
                        </m:r>
                        <m:r>
                          <a:rPr lang="de-CH" alt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de-LI" alt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LI" altLang="de-DE" b="0" i="1" smtClean="0">
                                <a:latin typeface="Cambria Math" panose="02040503050406030204" pitchFamily="18" charset="0"/>
                              </a:rPr>
                              <m:t>−1.</m:t>
                            </m:r>
                            <m:r>
                              <a:rPr lang="de-CH" altLang="de-DE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</m:e>
                    </m:d>
                    <m:r>
                      <a:rPr lang="de-LI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altLang="de-DE" b="0" i="1" smtClean="0">
                            <a:latin typeface="Cambria Math" panose="02040503050406030204" pitchFamily="18" charset="0"/>
                          </a:rPr>
                          <m:t>4.4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CH" altLang="de-DE" b="0" i="1" smtClean="0">
                            <a:latin typeface="Cambria Math" panose="02040503050406030204" pitchFamily="18" charset="0"/>
                          </a:rPr>
                          <m:t>4.7</m:t>
                        </m:r>
                      </m:num>
                      <m:den>
                        <m:r>
                          <a:rPr lang="de-CH" altLang="de-DE" b="0" i="1" smtClean="0">
                            <a:latin typeface="Cambria Math" panose="02040503050406030204" pitchFamily="18" charset="0"/>
                          </a:rPr>
                          <m:t>3.8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CH" altLang="de-DE" b="0" i="1" smtClean="0">
                            <a:latin typeface="Cambria Math" panose="02040503050406030204" pitchFamily="18" charset="0"/>
                          </a:rPr>
                          <m:t>4.7</m:t>
                        </m:r>
                      </m:den>
                    </m:f>
                    <m:r>
                      <a:rPr lang="de-LI" altLang="de-DE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altLang="de-DE" b="0" i="0" smtClean="0">
                        <a:latin typeface="Cambria Math" panose="02040503050406030204" pitchFamily="18" charset="0"/>
                      </a:rPr>
                      <m:t>−1.53</m:t>
                    </m:r>
                    <m:r>
                      <a:rPr lang="de-LI" alt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LI" alt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altLang="de-DE" dirty="0">
                    <a:highlight>
                      <a:srgbClr val="00FFFF"/>
                    </a:highlight>
                  </a:rPr>
                  <a:t> </a:t>
                </a:r>
              </a:p>
              <a:p>
                <a:r>
                  <a:rPr lang="de-LI" dirty="0"/>
                  <a:t>Yarmouth</a:t>
                </a:r>
                <a:r>
                  <a:rPr lang="en-US" altLang="de-DE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</a:rPr>
                          <m:t>HW</m:t>
                        </m:r>
                      </m:sub>
                    </m:sSub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altLang="de-DE" b="0" i="0" smtClean="0">
                        <a:latin typeface="Cambria Math" panose="02040503050406030204" pitchFamily="18" charset="0"/>
                      </a:rPr>
                      <m:t>4.4 </m:t>
                    </m:r>
                    <m:r>
                      <m:rPr>
                        <m:sty m:val="p"/>
                      </m:rPr>
                      <a:rPr lang="de-LI" altLang="de-DE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de-LI" alt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−1.</m:t>
                        </m:r>
                        <m:r>
                          <a:rPr lang="de-CH" altLang="de-DE" b="0" i="1" smtClean="0">
                            <a:latin typeface="Cambria Math" panose="02040503050406030204" pitchFamily="18" charset="0"/>
                          </a:rPr>
                          <m:t>53</m:t>
                        </m:r>
                        <m:r>
                          <a:rPr lang="de-LI" alt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LI" altLang="de-DE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de-CH" altLang="de-DE" b="0" i="1" smtClean="0">
                        <a:latin typeface="Cambria Math" panose="02040503050406030204" pitchFamily="18" charset="0"/>
                      </a:rPr>
                      <m:t>87</m:t>
                    </m:r>
                    <m:r>
                      <a:rPr lang="de-LI" alt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LI" alt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altLang="de-DE" dirty="0"/>
                  <a:t> , use 2.9 m</a:t>
                </a:r>
              </a:p>
              <a:p>
                <a:r>
                  <a:rPr lang="en-US" altLang="de-DE" dirty="0"/>
                  <a:t>Use pragmatism — and the </a:t>
                </a:r>
                <a:r>
                  <a:rPr lang="fr-CH" altLang="de-DE" dirty="0"/>
                  <a:t>pied de pilote</a:t>
                </a:r>
              </a:p>
              <a:p>
                <a:endParaRPr lang="en-US" altLang="de-DE" dirty="0"/>
              </a:p>
              <a:p>
                <a:pPr marL="0" indent="0">
                  <a:buNone/>
                </a:pPr>
                <a:endParaRPr lang="en-US" altLang="de-DE" dirty="0"/>
              </a:p>
              <a:p>
                <a:pPr marL="0" indent="0">
                  <a:buNone/>
                </a:pPr>
                <a:endParaRPr lang="en-GB" altLang="de-DE" dirty="0"/>
              </a:p>
            </p:txBody>
          </p:sp>
        </mc:Choice>
        <mc:Fallback>
          <p:sp>
            <p:nvSpPr>
              <p:cNvPr id="80899" name="Rectangle 3">
                <a:extLst>
                  <a:ext uri="{FF2B5EF4-FFF2-40B4-BE49-F238E27FC236}">
                    <a16:creationId xmlns:a16="http://schemas.microsoft.com/office/drawing/2014/main" id="{18DAF0BC-07B7-B914-74C5-655A9EAFF6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903110" y="4149080"/>
                <a:ext cx="10305457" cy="2296160"/>
              </a:xfrm>
              <a:blipFill>
                <a:blip r:embed="rId2"/>
                <a:stretch>
                  <a:fillRect l="-946" t="-3989" b="-585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5110693-85E2-34B2-5750-5D4A14BDC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125706"/>
              </p:ext>
            </p:extLst>
          </p:nvPr>
        </p:nvGraphicFramePr>
        <p:xfrm>
          <a:off x="903110" y="1700808"/>
          <a:ext cx="10657192" cy="229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984">
                  <a:extLst>
                    <a:ext uri="{9D8B030D-6E8A-4147-A177-3AD203B41FA5}">
                      <a16:colId xmlns:a16="http://schemas.microsoft.com/office/drawing/2014/main" val="1626091298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52327100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389134807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61010155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80035012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277686664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545310962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657249843"/>
                    </a:ext>
                  </a:extLst>
                </a:gridCol>
                <a:gridCol w="1062151">
                  <a:extLst>
                    <a:ext uri="{9D8B030D-6E8A-4147-A177-3AD203B41FA5}">
                      <a16:colId xmlns:a16="http://schemas.microsoft.com/office/drawing/2014/main" val="323668669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TIME DIFFERENCES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HEIGHT DIFFERENCES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1481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High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Low Water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MHWN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MLWS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679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Portsmouth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00:00</a:t>
                      </a:r>
                      <a:br>
                        <a:rPr lang="en-GB" noProof="0" dirty="0"/>
                      </a:br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12:00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06:00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18:00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05:00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17:00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11:00</a:t>
                      </a:r>
                    </a:p>
                    <a:p>
                      <a:pPr algn="ctr"/>
                      <a:r>
                        <a:rPr lang="en-GB" noProof="0" dirty="0"/>
                        <a:t>and</a:t>
                      </a:r>
                    </a:p>
                    <a:p>
                      <a:pPr algn="ctr"/>
                      <a:r>
                        <a:rPr lang="en-GB" b="1" noProof="0" dirty="0"/>
                        <a:t>23:00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4.7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3.8</a:t>
                      </a:r>
                    </a:p>
                  </a:txBody>
                  <a:tcPr anchor="ctr"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0.8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7572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  <a:p>
                      <a:r>
                        <a:rPr lang="en-GB" noProof="0" dirty="0"/>
                        <a:t>Yarmouth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-01:05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+00:05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-00:25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-00:30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-1.7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-1.2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-0.3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  <a:p>
                      <a:pPr algn="ctr"/>
                      <a:r>
                        <a:rPr lang="en-GB" noProof="0" dirty="0"/>
                        <a:t>0.0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603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800630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Secondary Ports </a:t>
            </a:r>
            <a:br>
              <a:rPr lang="en-GB" altLang="de-DE" dirty="0"/>
            </a:br>
            <a:r>
              <a:rPr lang="en-GB" altLang="de-DE" sz="2800" dirty="0"/>
              <a:t>Logbook, Example 2</a:t>
            </a:r>
            <a:endParaRPr lang="en-GB" altLang="de-DE" dirty="0"/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03110" y="1828800"/>
            <a:ext cx="10089434" cy="3657600"/>
          </a:xfrm>
        </p:spPr>
        <p:txBody>
          <a:bodyPr/>
          <a:lstStyle/>
          <a:p>
            <a:r>
              <a:rPr lang="en-GB" altLang="de-DE" dirty="0"/>
              <a:t>Fill in the deltas or the absolute values</a:t>
            </a:r>
          </a:p>
          <a:p>
            <a:endParaRPr lang="en-GB" altLang="de-DE" dirty="0"/>
          </a:p>
          <a:p>
            <a:endParaRPr lang="en-GB" altLang="de-DE" dirty="0"/>
          </a:p>
          <a:p>
            <a:endParaRPr lang="en-GB" altLang="de-DE" dirty="0"/>
          </a:p>
          <a:p>
            <a:endParaRPr lang="en-GB" altLang="de-DE" dirty="0"/>
          </a:p>
          <a:p>
            <a:endParaRPr lang="en-GB" altLang="de-DE" dirty="0"/>
          </a:p>
          <a:p>
            <a:r>
              <a:rPr lang="en-US" altLang="de-DE" dirty="0"/>
              <a:t>French approach: Coefficients instead of HW/LW times to chose the set of the corrections</a:t>
            </a:r>
            <a:endParaRPr lang="en-GB" altLang="de-DE" dirty="0"/>
          </a:p>
          <a:p>
            <a:endParaRPr lang="en-GB" altLang="de-DE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49BE081-6B1B-5901-4203-1F4C9EE14A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492444"/>
              </p:ext>
            </p:extLst>
          </p:nvPr>
        </p:nvGraphicFramePr>
        <p:xfrm>
          <a:off x="767408" y="2366888"/>
          <a:ext cx="10944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b="1" noProof="0" dirty="0"/>
                        <a:t>Tides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HT</a:t>
                      </a: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b="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66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noProof="0" dirty="0"/>
                        <a:t>Port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Coeff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dirty="0"/>
                        <a:t>Portsmouth</a:t>
                      </a:r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14:00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4.4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LI" dirty="0"/>
                        <a:t>Yarmouth</a:t>
                      </a:r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-00:42</a:t>
                      </a:r>
                      <a:endParaRPr lang="de-CH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-1.5</a:t>
                      </a:r>
                      <a:r>
                        <a:rPr lang="de-LI" sz="1600" dirty="0"/>
                        <a:t>3</a:t>
                      </a:r>
                      <a:endParaRPr lang="de-CH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54411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13:18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2.9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58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1291255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137B4-4F40-B888-366B-A6DF4A7FFF9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ACA315-3FD2-C15B-4908-723BF928F2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Main Problem #2: Current as Function of Time</a:t>
            </a:r>
          </a:p>
        </p:txBody>
      </p:sp>
    </p:spTree>
    <p:extLst>
      <p:ext uri="{BB962C8B-B14F-4D97-AF65-F5344CB8AC3E}">
        <p14:creationId xmlns:p14="http://schemas.microsoft.com/office/powerpoint/2010/main" val="237779020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>
            <a:extLst>
              <a:ext uri="{FF2B5EF4-FFF2-40B4-BE49-F238E27FC236}">
                <a16:creationId xmlns:a16="http://schemas.microsoft.com/office/drawing/2014/main" id="{677C35D3-2146-BF9C-07A6-DE3B48C37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Landscape and Seascape</a:t>
            </a:r>
            <a:br>
              <a:rPr lang="en-GB" altLang="de-DE" dirty="0"/>
            </a:br>
            <a:r>
              <a:rPr lang="en-GB" altLang="de-DE" sz="2400" dirty="0"/>
              <a:t>In real life</a:t>
            </a:r>
          </a:p>
        </p:txBody>
      </p:sp>
      <p:pic>
        <p:nvPicPr>
          <p:cNvPr id="184323" name="Picture 3">
            <a:extLst>
              <a:ext uri="{FF2B5EF4-FFF2-40B4-BE49-F238E27FC236}">
                <a16:creationId xmlns:a16="http://schemas.microsoft.com/office/drawing/2014/main" id="{90B4D9C4-C021-B53E-546B-0260B14C2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441450"/>
            <a:ext cx="7924800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90134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51EF8A-E0F5-83AF-3F55-4349155C87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414922"/>
            <a:ext cx="5977583" cy="5011029"/>
          </a:xfrm>
          <a:prstGeom prst="rect">
            <a:avLst/>
          </a:prstGeom>
        </p:spPr>
      </p:pic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Currents as Function of Time</a:t>
            </a:r>
            <a:br>
              <a:rPr lang="en-GB" altLang="de-DE" dirty="0"/>
            </a:br>
            <a:r>
              <a:rPr lang="en-GB" altLang="de-DE" sz="2800" dirty="0"/>
              <a:t>Tidal Stream Atlases</a:t>
            </a:r>
            <a:endParaRPr lang="en-GB" altLang="de-DE" dirty="0"/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de-DE" dirty="0"/>
              <a:t>Speed </a:t>
            </a:r>
          </a:p>
          <a:p>
            <a:pPr lvl="1"/>
            <a:r>
              <a:rPr lang="en-US" altLang="de-DE" dirty="0"/>
              <a:t>1/10 kn</a:t>
            </a:r>
          </a:p>
          <a:p>
            <a:pPr lvl="1"/>
            <a:r>
              <a:rPr lang="en-US" altLang="de-DE" dirty="0"/>
              <a:t>Neaps, springs</a:t>
            </a:r>
          </a:p>
          <a:p>
            <a:r>
              <a:rPr lang="en-US" altLang="de-DE" dirty="0"/>
              <a:t>… and Direction</a:t>
            </a:r>
          </a:p>
          <a:p>
            <a:r>
              <a:rPr lang="en-GB" altLang="de-DE" dirty="0"/>
              <a:t>… for every hour relative to HW</a:t>
            </a:r>
          </a:p>
          <a:p>
            <a:pPr lvl="1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Tidal hour lasts from half an hour before the nominal time to half an hour after</a:t>
            </a:r>
          </a:p>
          <a:p>
            <a:pPr lvl="1"/>
            <a:r>
              <a:rPr lang="en-US" altLang="de-DE" dirty="0">
                <a:solidFill>
                  <a:srgbClr val="202122"/>
                </a:solidFill>
                <a:latin typeface="Arial" panose="020B0604020202020204" pitchFamily="34" charset="0"/>
              </a:rPr>
              <a:t>In the example, </a:t>
            </a:r>
            <a:br>
              <a:rPr lang="en-US" altLang="de-DE" dirty="0">
                <a:solidFill>
                  <a:srgbClr val="202122"/>
                </a:solidFill>
                <a:latin typeface="Arial" panose="020B0604020202020204" pitchFamily="34" charset="0"/>
              </a:rPr>
            </a:br>
            <a:r>
              <a:rPr lang="en-US" altLang="de-DE" dirty="0">
                <a:solidFill>
                  <a:srgbClr val="202122"/>
                </a:solidFill>
                <a:latin typeface="Arial" panose="020B0604020202020204" pitchFamily="34" charset="0"/>
              </a:rPr>
              <a:t>from HW+2 ½ to HW+3 ½ </a:t>
            </a:r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1582965967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Currents as Function of Time</a:t>
            </a:r>
            <a:br>
              <a:rPr lang="en-GB" altLang="de-DE" dirty="0"/>
            </a:br>
            <a:r>
              <a:rPr lang="en-GB" altLang="de-DE" sz="2800" dirty="0"/>
              <a:t>Tidal Diamonds</a:t>
            </a:r>
            <a:endParaRPr lang="en-GB" altLang="de-DE" dirty="0"/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 rot="16200000">
            <a:off x="8744944" y="3003994"/>
            <a:ext cx="4184777" cy="1760950"/>
          </a:xfrm>
        </p:spPr>
        <p:txBody>
          <a:bodyPr/>
          <a:lstStyle/>
          <a:p>
            <a:r>
              <a:rPr lang="en-US" altLang="de-DE" dirty="0"/>
              <a:t>Direction</a:t>
            </a:r>
          </a:p>
          <a:p>
            <a:r>
              <a:rPr lang="en-US" altLang="de-DE" dirty="0"/>
              <a:t>Rate at spring tides in knots</a:t>
            </a:r>
          </a:p>
          <a:p>
            <a:r>
              <a:rPr lang="en-US" altLang="de-DE" dirty="0"/>
              <a:t>Rate at neap tides in knots</a:t>
            </a:r>
            <a:endParaRPr lang="en-GB" altLang="de-DE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85DFE2-E636-F6DB-CA24-159E554403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976202"/>
              </p:ext>
            </p:extLst>
          </p:nvPr>
        </p:nvGraphicFramePr>
        <p:xfrm>
          <a:off x="5877523" y="487002"/>
          <a:ext cx="3816424" cy="57464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311908765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69234093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27631115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823436951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>
                          <a:solidFill>
                            <a:srgbClr val="CC0099"/>
                          </a:solidFill>
                        </a:rPr>
                        <a:t> J</a:t>
                      </a:r>
                      <a:endParaRPr lang="de-CH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..N .. </a:t>
                      </a:r>
                    </a:p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…E ..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44771503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r"/>
                      <a:r>
                        <a:rPr lang="en-GB" b="1" noProof="0" dirty="0"/>
                        <a:t>Before High Water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-6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064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1.0  0.5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1590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-5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053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2.8  1.5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93435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-4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3.7  2.0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02551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-3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045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3.9  2.1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97886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-2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3.1  1.6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561772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-1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2.0  1.0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239166"/>
                  </a:ext>
                </a:extLst>
              </a:tr>
              <a:tr h="554727">
                <a:tc>
                  <a:txBody>
                    <a:bodyPr/>
                    <a:lstStyle/>
                    <a:p>
                      <a:pPr algn="r"/>
                      <a:r>
                        <a:rPr lang="en-GB" b="1" noProof="0" dirty="0"/>
                        <a:t>HW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206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0.6  0.3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3444609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r"/>
                      <a:r>
                        <a:rPr lang="en-GB" b="1" noProof="0" dirty="0"/>
                        <a:t>After High Water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+1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231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2.7  1.4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08762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+2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4.1  2.2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108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+3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4.3  2.2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29779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+4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3.2  1.7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0850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+5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236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1.7  0.9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2652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r"/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b="1" dirty="0"/>
                        <a:t>+6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/>
                        <a:t>139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0.3  0.1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488597"/>
                  </a:ext>
                </a:extLst>
              </a:tr>
            </a:tbl>
          </a:graphicData>
        </a:graphic>
      </p:graphicFrame>
      <p:pic>
        <p:nvPicPr>
          <p:cNvPr id="4" name="Online Image Placeholder 3">
            <a:extLst>
              <a:ext uri="{FF2B5EF4-FFF2-40B4-BE49-F238E27FC236}">
                <a16:creationId xmlns:a16="http://schemas.microsoft.com/office/drawing/2014/main" id="{BDAB2CB1-39BF-A2CB-DFB8-CDD2DE409261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00" y="2276872"/>
            <a:ext cx="4474619" cy="3114245"/>
          </a:xfrm>
          <a:prstGeom prst="rect">
            <a:avLst/>
          </a:prstGeom>
          <a:solidFill>
            <a:srgbClr val="FDE6BA"/>
          </a:solidFill>
        </p:spPr>
      </p:pic>
      <p:sp>
        <p:nvSpPr>
          <p:cNvPr id="5" name="Diamond 4">
            <a:extLst>
              <a:ext uri="{FF2B5EF4-FFF2-40B4-BE49-F238E27FC236}">
                <a16:creationId xmlns:a16="http://schemas.microsoft.com/office/drawing/2014/main" id="{E3D5A477-B600-BDF0-3B70-D26CA8B863F0}"/>
              </a:ext>
            </a:extLst>
          </p:cNvPr>
          <p:cNvSpPr/>
          <p:nvPr/>
        </p:nvSpPr>
        <p:spPr bwMode="auto">
          <a:xfrm>
            <a:off x="7968208" y="541221"/>
            <a:ext cx="432427" cy="653491"/>
          </a:xfrm>
          <a:prstGeom prst="diamond">
            <a:avLst/>
          </a:prstGeom>
          <a:noFill/>
          <a:ln w="41275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Font typeface="Wingdings" panose="05000000000000000000" pitchFamily="2" charset="2"/>
              <a:buChar char="n"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55 Roman" pitchFamily="34" charset="0"/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D1877344-ACA3-8E03-7FD8-845DF4F1690E}"/>
              </a:ext>
            </a:extLst>
          </p:cNvPr>
          <p:cNvSpPr/>
          <p:nvPr/>
        </p:nvSpPr>
        <p:spPr bwMode="auto">
          <a:xfrm>
            <a:off x="5097428" y="3557723"/>
            <a:ext cx="432427" cy="653491"/>
          </a:xfrm>
          <a:prstGeom prst="diamond">
            <a:avLst/>
          </a:prstGeom>
          <a:noFill/>
          <a:ln w="41275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None/>
              <a:tabLst/>
            </a:pPr>
            <a:r>
              <a:rPr kumimoji="0" lang="de-CH" sz="2400" b="1" i="0" u="none" strike="noStrike" cap="none" normalizeH="0" baseline="0" dirty="0">
                <a:ln>
                  <a:noFill/>
                </a:ln>
                <a:solidFill>
                  <a:srgbClr val="CC0099"/>
                </a:solidFill>
                <a:effectLst/>
                <a:latin typeface="Helvetica 55 Roman" pitchFamily="34" charset="0"/>
              </a:rPr>
              <a:t>J</a:t>
            </a:r>
          </a:p>
        </p:txBody>
      </p:sp>
    </p:spTree>
    <p:extLst>
      <p:ext uri="{BB962C8B-B14F-4D97-AF65-F5344CB8AC3E}">
        <p14:creationId xmlns:p14="http://schemas.microsoft.com/office/powerpoint/2010/main" val="1217168823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How to go from CTW to COG</a:t>
            </a:r>
            <a:br>
              <a:rPr lang="en-GB" altLang="de-DE" dirty="0"/>
            </a:br>
            <a:r>
              <a:rPr lang="en-GB" altLang="de-DE" sz="2800" dirty="0"/>
              <a:t>From Surface to Seabed</a:t>
            </a:r>
            <a:endParaRPr lang="en-GB" altLang="de-DE" dirty="0"/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903110" y="1828800"/>
            <a:ext cx="5696945" cy="3657600"/>
          </a:xfrm>
        </p:spPr>
        <p:txBody>
          <a:bodyPr/>
          <a:lstStyle/>
          <a:p>
            <a:r>
              <a:rPr lang="en-US" altLang="de-DE" dirty="0"/>
              <a:t>Figure out the applicable current vector</a:t>
            </a:r>
          </a:p>
          <a:p>
            <a:r>
              <a:rPr lang="en-US" altLang="de-DE" dirty="0"/>
              <a:t>Vector </a:t>
            </a:r>
            <a:r>
              <a:rPr lang="en-US" altLang="de-DE" i="1" dirty="0"/>
              <a:t>addition</a:t>
            </a:r>
            <a:r>
              <a:rPr lang="en-US" altLang="de-DE" dirty="0"/>
              <a:t>: </a:t>
            </a:r>
          </a:p>
          <a:p>
            <a:endParaRPr lang="en-US" altLang="de-DE" dirty="0"/>
          </a:p>
          <a:p>
            <a:r>
              <a:rPr lang="en-US" altLang="de-DE" dirty="0"/>
              <a:t>This yields a </a:t>
            </a:r>
            <a:r>
              <a:rPr lang="en-US" altLang="de-DE" i="1" dirty="0"/>
              <a:t>prediction</a:t>
            </a:r>
            <a:r>
              <a:rPr lang="en-US" altLang="de-DE" dirty="0"/>
              <a:t> of where we end up, given a specific </a:t>
            </a:r>
            <a:r>
              <a:rPr lang="en-US" altLang="de-DE" i="1" dirty="0"/>
              <a:t>R</a:t>
            </a:r>
            <a:r>
              <a:rPr lang="en-US" altLang="de-DE" i="1" baseline="-25000" dirty="0"/>
              <a:t>s</a:t>
            </a:r>
          </a:p>
          <a:p>
            <a:endParaRPr lang="en-US" altLang="de-DE" dirty="0"/>
          </a:p>
          <a:p>
            <a:r>
              <a:rPr lang="en-US" altLang="de-DE" dirty="0"/>
              <a:t>Fill in the missing parts in the logbook: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5CD976A-9D8C-389D-4031-1891185F749B}"/>
              </a:ext>
            </a:extLst>
          </p:cNvPr>
          <p:cNvCxnSpPr>
            <a:cxnSpLocks/>
          </p:cNvCxnSpPr>
          <p:nvPr/>
        </p:nvCxnSpPr>
        <p:spPr bwMode="auto">
          <a:xfrm>
            <a:off x="7843015" y="1772816"/>
            <a:ext cx="2131994" cy="2420187"/>
          </a:xfrm>
          <a:prstGeom prst="straightConnector1">
            <a:avLst/>
          </a:prstGeom>
          <a:solidFill>
            <a:schemeClr val="accent2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3052D87-9940-B040-FF25-B67B6B03D9DB}"/>
              </a:ext>
            </a:extLst>
          </p:cNvPr>
          <p:cNvCxnSpPr>
            <a:cxnSpLocks/>
          </p:cNvCxnSpPr>
          <p:nvPr/>
        </p:nvCxnSpPr>
        <p:spPr bwMode="auto">
          <a:xfrm>
            <a:off x="7825830" y="1772816"/>
            <a:ext cx="2249433" cy="1210093"/>
          </a:xfrm>
          <a:prstGeom prst="straightConnector1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8275D33-1A75-6157-BA4A-4A427C0E24C8}"/>
              </a:ext>
            </a:extLst>
          </p:cNvPr>
          <p:cNvCxnSpPr>
            <a:cxnSpLocks/>
          </p:cNvCxnSpPr>
          <p:nvPr/>
        </p:nvCxnSpPr>
        <p:spPr bwMode="auto">
          <a:xfrm flipH="1">
            <a:off x="9950079" y="2982909"/>
            <a:ext cx="125184" cy="1194492"/>
          </a:xfrm>
          <a:prstGeom prst="straightConnector1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EEFD7CE-2241-FBE6-4FDA-145081EE9A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143774"/>
              </p:ext>
            </p:extLst>
          </p:nvPr>
        </p:nvGraphicFramePr>
        <p:xfrm>
          <a:off x="860400" y="5460673"/>
          <a:ext cx="1095262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4415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1438206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1054034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39385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Log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Position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Cc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Cm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Cv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dér.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Rs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Crt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Notes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…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..N .. …E ..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185    3.0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i="1" dirty="0"/>
                        <a:t>v</a:t>
                      </a:r>
                      <a:r>
                        <a:rPr lang="de-CH" i="1" baseline="-25000" dirty="0"/>
                        <a:t>s</a:t>
                      </a:r>
                      <a:r>
                        <a:rPr lang="de-CH" i="1" dirty="0"/>
                        <a:t> </a:t>
                      </a:r>
                      <a:r>
                        <a:rPr lang="de-CH" i="0" dirty="0"/>
                        <a:t>= 8 kn</a:t>
                      </a:r>
                      <a:endParaRPr lang="de-CH" i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ject 193">
                <a:extLst>
                  <a:ext uri="{FF2B5EF4-FFF2-40B4-BE49-F238E27FC236}">
                    <a16:creationId xmlns:a16="http://schemas.microsoft.com/office/drawing/2014/main" id="{48FB8D54-BCD8-7315-37B6-6F2E2E2D0702}"/>
                  </a:ext>
                </a:extLst>
              </p:cNvPr>
              <p:cNvSpPr txBox="1"/>
              <p:nvPr/>
            </p:nvSpPr>
            <p:spPr bwMode="auto">
              <a:xfrm>
                <a:off x="8909012" y="1970083"/>
                <a:ext cx="900257" cy="5064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CH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de-CH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LI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9" name="Object 193">
                <a:extLst>
                  <a:ext uri="{FF2B5EF4-FFF2-40B4-BE49-F238E27FC236}">
                    <a16:creationId xmlns:a16="http://schemas.microsoft.com/office/drawing/2014/main" id="{48FB8D54-BCD8-7315-37B6-6F2E2E2D0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09012" y="1970083"/>
                <a:ext cx="900257" cy="5064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Line 1094">
            <a:extLst>
              <a:ext uri="{FF2B5EF4-FFF2-40B4-BE49-F238E27FC236}">
                <a16:creationId xmlns:a16="http://schemas.microsoft.com/office/drawing/2014/main" id="{DC56602B-6DE8-6A17-5049-E706C2EF1F85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8954008" y="3774842"/>
            <a:ext cx="0" cy="29249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CEF277-9E91-D62C-B46B-63B69A1FE105}"/>
              </a:ext>
            </a:extLst>
          </p:cNvPr>
          <p:cNvSpPr txBox="1"/>
          <p:nvPr/>
        </p:nvSpPr>
        <p:spPr>
          <a:xfrm>
            <a:off x="8198676" y="4744720"/>
            <a:ext cx="1670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dirty="0"/>
              <a:t>use plus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908" name="Object 193">
                <a:extLst>
                  <a:ext uri="{FF2B5EF4-FFF2-40B4-BE49-F238E27FC236}">
                    <a16:creationId xmlns:a16="http://schemas.microsoft.com/office/drawing/2014/main" id="{062B150B-AB52-8BEC-71B7-48AA70F69DD8}"/>
                  </a:ext>
                </a:extLst>
              </p:cNvPr>
              <p:cNvSpPr txBox="1"/>
              <p:nvPr/>
            </p:nvSpPr>
            <p:spPr bwMode="auto">
              <a:xfrm>
                <a:off x="6591917" y="2757789"/>
                <a:ext cx="2401395" cy="5064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e-CH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de-CH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LI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LI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</m:acc>
                          <m:r>
                            <a:rPr lang="de-LI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de-LI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de-CH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de-CH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LI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  <m:r>
                        <a:rPr lang="de-LI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de-LI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LI" b="0" i="1" smtClean="0">
                              <a:solidFill>
                                <a:srgbClr val="00005B"/>
                              </a:solidFill>
                              <a:latin typeface="Cambria Math" panose="02040503050406030204" pitchFamily="18" charset="0"/>
                            </a:rPr>
                            <m:t>𝐶𝑟𝑡</m:t>
                          </m:r>
                        </m:e>
                      </m:acc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80908" name="Object 193">
                <a:extLst>
                  <a:ext uri="{FF2B5EF4-FFF2-40B4-BE49-F238E27FC236}">
                    <a16:creationId xmlns:a16="http://schemas.microsoft.com/office/drawing/2014/main" id="{062B150B-AB52-8BEC-71B7-48AA70F69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91917" y="2757789"/>
                <a:ext cx="2401395" cy="5064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909" name="Object 193">
                <a:extLst>
                  <a:ext uri="{FF2B5EF4-FFF2-40B4-BE49-F238E27FC236}">
                    <a16:creationId xmlns:a16="http://schemas.microsoft.com/office/drawing/2014/main" id="{6DE38371-CDA5-3B32-15C0-D9AD1050179E}"/>
                  </a:ext>
                </a:extLst>
              </p:cNvPr>
              <p:cNvSpPr txBox="1"/>
              <p:nvPr/>
            </p:nvSpPr>
            <p:spPr bwMode="auto">
              <a:xfrm>
                <a:off x="9943927" y="3241658"/>
                <a:ext cx="1336649" cy="5064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LI" b="0" i="1" smtClean="0">
                              <a:solidFill>
                                <a:srgbClr val="00005B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LI" b="0" i="1" smtClean="0">
                              <a:solidFill>
                                <a:srgbClr val="00005B"/>
                              </a:solidFill>
                              <a:latin typeface="Cambria Math" panose="02040503050406030204" pitchFamily="18" charset="0"/>
                            </a:rPr>
                            <m:t>𝐶𝑟𝑡</m:t>
                          </m:r>
                        </m:e>
                      </m:acc>
                    </m:oMath>
                  </m:oMathPara>
                </a14:m>
                <a:endParaRPr lang="de-CH" dirty="0">
                  <a:solidFill>
                    <a:srgbClr val="00005B"/>
                  </a:solidFill>
                </a:endParaRPr>
              </a:p>
            </p:txBody>
          </p:sp>
        </mc:Choice>
        <mc:Fallback xmlns="">
          <p:sp>
            <p:nvSpPr>
              <p:cNvPr id="80909" name="Object 193">
                <a:extLst>
                  <a:ext uri="{FF2B5EF4-FFF2-40B4-BE49-F238E27FC236}">
                    <a16:creationId xmlns:a16="http://schemas.microsoft.com/office/drawing/2014/main" id="{6DE38371-CDA5-3B32-15C0-D9AD10501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43927" y="3241658"/>
                <a:ext cx="1336649" cy="5064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5037023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How to go from COG to CTW</a:t>
            </a:r>
            <a:br>
              <a:rPr lang="en-GB" altLang="de-DE" dirty="0"/>
            </a:br>
            <a:r>
              <a:rPr lang="en-GB" altLang="de-DE" sz="3200" dirty="0"/>
              <a:t>From Seabed to Surface</a:t>
            </a:r>
            <a:endParaRPr lang="en-GB" altLang="de-D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9160FF-9019-5577-29B7-F1BB22FD2FB4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903110" y="1828800"/>
            <a:ext cx="5696945" cy="3657600"/>
          </a:xfrm>
        </p:spPr>
        <p:txBody>
          <a:bodyPr/>
          <a:lstStyle/>
          <a:p>
            <a:r>
              <a:rPr lang="en-US" altLang="de-DE" dirty="0"/>
              <a:t>Figure out the applicable current vector</a:t>
            </a:r>
          </a:p>
          <a:p>
            <a:r>
              <a:rPr lang="en-US" altLang="de-DE" dirty="0"/>
              <a:t>Vector </a:t>
            </a:r>
            <a:r>
              <a:rPr lang="en-US" altLang="de-DE" i="1" dirty="0"/>
              <a:t>subtraction</a:t>
            </a:r>
            <a:r>
              <a:rPr lang="en-US" altLang="de-DE" dirty="0"/>
              <a:t>: </a:t>
            </a:r>
          </a:p>
          <a:p>
            <a:r>
              <a:rPr lang="en-US" altLang="de-DE" dirty="0"/>
              <a:t>This yields a </a:t>
            </a:r>
            <a:r>
              <a:rPr lang="en-US" altLang="de-DE" i="1" dirty="0"/>
              <a:t>verification</a:t>
            </a:r>
            <a:r>
              <a:rPr lang="en-US" altLang="de-DE" dirty="0"/>
              <a:t> of our </a:t>
            </a:r>
            <a:r>
              <a:rPr lang="en-US" altLang="de-DE" i="1" dirty="0"/>
              <a:t>R</a:t>
            </a:r>
            <a:r>
              <a:rPr lang="en-US" altLang="de-DE" i="1" baseline="-25000" dirty="0"/>
              <a:t>s </a:t>
            </a:r>
            <a:r>
              <a:rPr lang="en-US" altLang="de-DE" dirty="0"/>
              <a:t>given a specific </a:t>
            </a:r>
            <a:r>
              <a:rPr lang="en-US" altLang="de-DE" i="1" dirty="0"/>
              <a:t>R</a:t>
            </a:r>
            <a:r>
              <a:rPr lang="en-US" altLang="de-DE" i="1" baseline="-25000" dirty="0"/>
              <a:t>f</a:t>
            </a:r>
          </a:p>
          <a:p>
            <a:r>
              <a:rPr lang="en-US" altLang="de-DE" dirty="0"/>
              <a:t>Or a </a:t>
            </a:r>
            <a:r>
              <a:rPr lang="en-US" altLang="de-DE" i="1" dirty="0"/>
              <a:t>verification</a:t>
            </a:r>
            <a:r>
              <a:rPr lang="en-US" altLang="de-DE" dirty="0"/>
              <a:t> of the current: </a:t>
            </a:r>
          </a:p>
          <a:p>
            <a:endParaRPr lang="en-US" altLang="de-DE" dirty="0"/>
          </a:p>
          <a:p>
            <a:r>
              <a:rPr lang="en-US" altLang="de-DE" dirty="0"/>
              <a:t>Fill in the missing parts in the logbook: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768C0E0-30E5-9FBF-BBB0-024395DAE6BC}"/>
              </a:ext>
            </a:extLst>
          </p:cNvPr>
          <p:cNvCxnSpPr>
            <a:cxnSpLocks/>
          </p:cNvCxnSpPr>
          <p:nvPr/>
        </p:nvCxnSpPr>
        <p:spPr bwMode="auto">
          <a:xfrm>
            <a:off x="7843015" y="1772816"/>
            <a:ext cx="2131994" cy="2420187"/>
          </a:xfrm>
          <a:prstGeom prst="straightConnector1">
            <a:avLst/>
          </a:prstGeom>
          <a:solidFill>
            <a:schemeClr val="accent2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D08A44D-E009-736B-1F26-F28A4D84FAE2}"/>
              </a:ext>
            </a:extLst>
          </p:cNvPr>
          <p:cNvCxnSpPr>
            <a:cxnSpLocks/>
          </p:cNvCxnSpPr>
          <p:nvPr/>
        </p:nvCxnSpPr>
        <p:spPr bwMode="auto">
          <a:xfrm>
            <a:off x="7825830" y="1772816"/>
            <a:ext cx="2249433" cy="1210093"/>
          </a:xfrm>
          <a:prstGeom prst="straightConnector1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B7B5D01-49CF-3246-8213-F577B5CDA008}"/>
              </a:ext>
            </a:extLst>
          </p:cNvPr>
          <p:cNvCxnSpPr>
            <a:cxnSpLocks/>
          </p:cNvCxnSpPr>
          <p:nvPr/>
        </p:nvCxnSpPr>
        <p:spPr bwMode="auto">
          <a:xfrm flipV="1">
            <a:off x="9950079" y="2982909"/>
            <a:ext cx="125184" cy="1194492"/>
          </a:xfrm>
          <a:prstGeom prst="straightConnector1">
            <a:avLst/>
          </a:prstGeom>
          <a:solidFill>
            <a:schemeClr val="accent2"/>
          </a:solidFill>
          <a:ln w="25400" cap="flat" cmpd="sng" algn="ctr">
            <a:solidFill>
              <a:srgbClr val="00005B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26306D3-5E8B-63AB-2E8F-113EBE8000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884202"/>
              </p:ext>
            </p:extLst>
          </p:nvPr>
        </p:nvGraphicFramePr>
        <p:xfrm>
          <a:off x="860400" y="5460673"/>
          <a:ext cx="1095262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4415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1438206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1054034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39385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Log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Position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Cc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Cm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Cv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dér.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Rs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Crt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Notes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…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..N .. …E ..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LI" dirty="0"/>
                        <a:t>185    3.0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140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i="1" dirty="0"/>
                        <a:t>v</a:t>
                      </a:r>
                      <a:r>
                        <a:rPr lang="de-CH" i="1" baseline="-25000" dirty="0"/>
                        <a:t>f</a:t>
                      </a:r>
                      <a:r>
                        <a:rPr lang="de-CH" i="1" dirty="0"/>
                        <a:t> </a:t>
                      </a:r>
                      <a:r>
                        <a:rPr lang="de-CH" i="0" dirty="0"/>
                        <a:t>= 11 kn</a:t>
                      </a:r>
                      <a:endParaRPr lang="de-CH" i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193">
                <a:extLst>
                  <a:ext uri="{FF2B5EF4-FFF2-40B4-BE49-F238E27FC236}">
                    <a16:creationId xmlns:a16="http://schemas.microsoft.com/office/drawing/2014/main" id="{C2B2DAAA-76B0-7004-DF3A-55FADEEDF69C}"/>
                  </a:ext>
                </a:extLst>
              </p:cNvPr>
              <p:cNvSpPr txBox="1"/>
              <p:nvPr/>
            </p:nvSpPr>
            <p:spPr bwMode="auto">
              <a:xfrm>
                <a:off x="9057925" y="1990623"/>
                <a:ext cx="2131994" cy="5064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de-CH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de-CH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de-LI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</m:oMath>
                </a14:m>
                <a:r>
                  <a:rPr lang="de-CH" dirty="0"/>
                  <a:t> </a:t>
                </a:r>
                <a14:m>
                  <m:oMath xmlns:m="http://schemas.openxmlformats.org/officeDocument/2006/math">
                    <m:r>
                      <a:rPr lang="de-CH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de-CH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de-CH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de-CH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</m:acc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de-LI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LI" i="1">
                            <a:solidFill>
                              <a:srgbClr val="00005B"/>
                            </a:solidFill>
                            <a:latin typeface="Cambria Math" panose="02040503050406030204" pitchFamily="18" charset="0"/>
                          </a:rPr>
                          <m:t>𝐶𝑟𝑡</m:t>
                        </m:r>
                      </m:e>
                    </m:acc>
                  </m:oMath>
                </a14:m>
                <a:r>
                  <a:rPr lang="de-CH" dirty="0"/>
                  <a:t> </a:t>
                </a:r>
              </a:p>
            </p:txBody>
          </p:sp>
        </mc:Choice>
        <mc:Fallback xmlns="">
          <p:sp>
            <p:nvSpPr>
              <p:cNvPr id="9" name="Object 193">
                <a:extLst>
                  <a:ext uri="{FF2B5EF4-FFF2-40B4-BE49-F238E27FC236}">
                    <a16:creationId xmlns:a16="http://schemas.microsoft.com/office/drawing/2014/main" id="{C2B2DAAA-76B0-7004-DF3A-55FADEEDF6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57925" y="1990623"/>
                <a:ext cx="2131994" cy="5064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Line 1094">
            <a:extLst>
              <a:ext uri="{FF2B5EF4-FFF2-40B4-BE49-F238E27FC236}">
                <a16:creationId xmlns:a16="http://schemas.microsoft.com/office/drawing/2014/main" id="{1CCDD631-743D-7107-B8C9-E81CF3DE4A9C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8954008" y="3774842"/>
            <a:ext cx="0" cy="29249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1F62DF-BCCC-75E3-A8AF-8ACA5B8ECE93}"/>
              </a:ext>
            </a:extLst>
          </p:cNvPr>
          <p:cNvSpPr txBox="1"/>
          <p:nvPr/>
        </p:nvSpPr>
        <p:spPr>
          <a:xfrm>
            <a:off x="8198676" y="4744720"/>
            <a:ext cx="1670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dirty="0"/>
              <a:t>use minus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ject 193">
                <a:extLst>
                  <a:ext uri="{FF2B5EF4-FFF2-40B4-BE49-F238E27FC236}">
                    <a16:creationId xmlns:a16="http://schemas.microsoft.com/office/drawing/2014/main" id="{5C95512B-03A4-795A-9F8E-3AA368F29B35}"/>
                  </a:ext>
                </a:extLst>
              </p:cNvPr>
              <p:cNvSpPr txBox="1"/>
              <p:nvPr/>
            </p:nvSpPr>
            <p:spPr bwMode="auto">
              <a:xfrm>
                <a:off x="8112224" y="2757789"/>
                <a:ext cx="881088" cy="5064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e-CH" sz="26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de-CH" sz="26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LI" sz="2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LI" sz="2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</m:acc>
                          <m:r>
                            <a:rPr lang="de-LI" sz="2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de-LI" sz="2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2" name="Object 193">
                <a:extLst>
                  <a:ext uri="{FF2B5EF4-FFF2-40B4-BE49-F238E27FC236}">
                    <a16:creationId xmlns:a16="http://schemas.microsoft.com/office/drawing/2014/main" id="{5C95512B-03A4-795A-9F8E-3AA368F29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12224" y="2757789"/>
                <a:ext cx="881088" cy="5064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193">
                <a:extLst>
                  <a:ext uri="{FF2B5EF4-FFF2-40B4-BE49-F238E27FC236}">
                    <a16:creationId xmlns:a16="http://schemas.microsoft.com/office/drawing/2014/main" id="{A3BEABE8-3689-F317-23A4-B678F7CCFAC9}"/>
                  </a:ext>
                </a:extLst>
              </p:cNvPr>
              <p:cNvSpPr txBox="1"/>
              <p:nvPr/>
            </p:nvSpPr>
            <p:spPr bwMode="auto">
              <a:xfrm>
                <a:off x="9943927" y="3241658"/>
                <a:ext cx="1336649" cy="5064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solidFill>
                            <a:srgbClr val="00005B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de-LI" b="0" i="1" smtClean="0">
                              <a:solidFill>
                                <a:srgbClr val="00005B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LI" b="0" i="1" smtClean="0">
                              <a:solidFill>
                                <a:srgbClr val="00005B"/>
                              </a:solidFill>
                              <a:latin typeface="Cambria Math" panose="02040503050406030204" pitchFamily="18" charset="0"/>
                            </a:rPr>
                            <m:t>𝐶𝑟𝑡</m:t>
                          </m:r>
                        </m:e>
                      </m:acc>
                    </m:oMath>
                  </m:oMathPara>
                </a14:m>
                <a:endParaRPr lang="de-CH" dirty="0">
                  <a:solidFill>
                    <a:srgbClr val="00005B"/>
                  </a:solidFill>
                </a:endParaRPr>
              </a:p>
            </p:txBody>
          </p:sp>
        </mc:Choice>
        <mc:Fallback xmlns="">
          <p:sp>
            <p:nvSpPr>
              <p:cNvPr id="13" name="Object 193">
                <a:extLst>
                  <a:ext uri="{FF2B5EF4-FFF2-40B4-BE49-F238E27FC236}">
                    <a16:creationId xmlns:a16="http://schemas.microsoft.com/office/drawing/2014/main" id="{A3BEABE8-3689-F317-23A4-B678F7CCFA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43927" y="3241658"/>
                <a:ext cx="1336649" cy="5064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193">
                <a:extLst>
                  <a:ext uri="{FF2B5EF4-FFF2-40B4-BE49-F238E27FC236}">
                    <a16:creationId xmlns:a16="http://schemas.microsoft.com/office/drawing/2014/main" id="{8D45D246-6C70-1298-20C1-5FEA062300B9}"/>
                  </a:ext>
                </a:extLst>
              </p:cNvPr>
              <p:cNvSpPr txBox="1"/>
              <p:nvPr/>
            </p:nvSpPr>
            <p:spPr bwMode="auto">
              <a:xfrm>
                <a:off x="5267372" y="3786683"/>
                <a:ext cx="2131994" cy="5064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de-CH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de-CH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de-CH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</m:acc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de-CH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de-CH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de-LI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de-LI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LI" i="1">
                            <a:solidFill>
                              <a:srgbClr val="00005B"/>
                            </a:solidFill>
                            <a:latin typeface="Cambria Math" panose="02040503050406030204" pitchFamily="18" charset="0"/>
                          </a:rPr>
                          <m:t>𝐶𝑟𝑡</m:t>
                        </m:r>
                      </m:e>
                    </m:acc>
                  </m:oMath>
                </a14:m>
                <a:r>
                  <a:rPr lang="de-CH" dirty="0"/>
                  <a:t> </a:t>
                </a:r>
              </a:p>
            </p:txBody>
          </p:sp>
        </mc:Choice>
        <mc:Fallback xmlns="">
          <p:sp>
            <p:nvSpPr>
              <p:cNvPr id="14" name="Object 193">
                <a:extLst>
                  <a:ext uri="{FF2B5EF4-FFF2-40B4-BE49-F238E27FC236}">
                    <a16:creationId xmlns:a16="http://schemas.microsoft.com/office/drawing/2014/main" id="{8D45D246-6C70-1298-20C1-5FEA062300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67372" y="3786683"/>
                <a:ext cx="2131994" cy="5064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4462298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137B4-4F40-B888-366B-A6DF4A7FFF9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The preparation of the day</a:t>
            </a:r>
          </a:p>
          <a:p>
            <a:r>
              <a:rPr lang="en-US" dirty="0"/>
              <a:t>Constant adaptation</a:t>
            </a:r>
          </a:p>
          <a:p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42EC45-644B-8627-115C-F57BBC021E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Putting it all Together </a:t>
            </a:r>
          </a:p>
        </p:txBody>
      </p:sp>
    </p:spTree>
    <p:extLst>
      <p:ext uri="{BB962C8B-B14F-4D97-AF65-F5344CB8AC3E}">
        <p14:creationId xmlns:p14="http://schemas.microsoft.com/office/powerpoint/2010/main" val="1449055160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id="{77E4664E-49C6-73A7-4EEF-7380EBD05E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Preparation of a Stage</a:t>
            </a:r>
            <a:br>
              <a:rPr lang="en-GB" altLang="de-DE" dirty="0"/>
            </a:br>
            <a:r>
              <a:rPr lang="en-GB" altLang="de-DE" sz="2400" dirty="0"/>
              <a:t>Principle</a:t>
            </a:r>
            <a:endParaRPr lang="en-GB" altLang="de-DE" dirty="0"/>
          </a:p>
        </p:txBody>
      </p:sp>
      <p:sp>
        <p:nvSpPr>
          <p:cNvPr id="223235" name="Freeform 3">
            <a:extLst>
              <a:ext uri="{FF2B5EF4-FFF2-40B4-BE49-F238E27FC236}">
                <a16:creationId xmlns:a16="http://schemas.microsoft.com/office/drawing/2014/main" id="{35B35173-2C8B-6018-82B6-58045D7B5096}"/>
              </a:ext>
            </a:extLst>
          </p:cNvPr>
          <p:cNvSpPr>
            <a:spLocks/>
          </p:cNvSpPr>
          <p:nvPr/>
        </p:nvSpPr>
        <p:spPr bwMode="auto">
          <a:xfrm>
            <a:off x="3516313" y="1905004"/>
            <a:ext cx="6246812" cy="4035425"/>
          </a:xfrm>
          <a:custGeom>
            <a:avLst/>
            <a:gdLst>
              <a:gd name="T0" fmla="*/ 941 w 3935"/>
              <a:gd name="T1" fmla="*/ 2542 h 2542"/>
              <a:gd name="T2" fmla="*/ 1071 w 3935"/>
              <a:gd name="T3" fmla="*/ 1957 h 2542"/>
              <a:gd name="T4" fmla="*/ 322 w 3935"/>
              <a:gd name="T5" fmla="*/ 2002 h 2542"/>
              <a:gd name="T6" fmla="*/ 43 w 3935"/>
              <a:gd name="T7" fmla="*/ 1375 h 2542"/>
              <a:gd name="T8" fmla="*/ 582 w 3935"/>
              <a:gd name="T9" fmla="*/ 1315 h 2542"/>
              <a:gd name="T10" fmla="*/ 432 w 3935"/>
              <a:gd name="T11" fmla="*/ 605 h 2542"/>
              <a:gd name="T12" fmla="*/ 898 w 3935"/>
              <a:gd name="T13" fmla="*/ 386 h 2542"/>
              <a:gd name="T14" fmla="*/ 1497 w 3935"/>
              <a:gd name="T15" fmla="*/ 12 h 2542"/>
              <a:gd name="T16" fmla="*/ 2833 w 3935"/>
              <a:gd name="T17" fmla="*/ 313 h 2542"/>
              <a:gd name="T18" fmla="*/ 2684 w 3935"/>
              <a:gd name="T19" fmla="*/ 1181 h 2542"/>
              <a:gd name="T20" fmla="*/ 3247 w 3935"/>
              <a:gd name="T21" fmla="*/ 663 h 2542"/>
              <a:gd name="T22" fmla="*/ 3449 w 3935"/>
              <a:gd name="T23" fmla="*/ 454 h 2542"/>
              <a:gd name="T24" fmla="*/ 3935 w 3935"/>
              <a:gd name="T25" fmla="*/ 484 h 2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35" h="2542">
                <a:moveTo>
                  <a:pt x="941" y="2542"/>
                </a:moveTo>
                <a:cubicBezTo>
                  <a:pt x="963" y="2445"/>
                  <a:pt x="1174" y="2047"/>
                  <a:pt x="1071" y="1957"/>
                </a:cubicBezTo>
                <a:cubicBezTo>
                  <a:pt x="968" y="1867"/>
                  <a:pt x="493" y="2099"/>
                  <a:pt x="322" y="2002"/>
                </a:cubicBezTo>
                <a:cubicBezTo>
                  <a:pt x="151" y="1905"/>
                  <a:pt x="0" y="1489"/>
                  <a:pt x="43" y="1375"/>
                </a:cubicBezTo>
                <a:cubicBezTo>
                  <a:pt x="86" y="1261"/>
                  <a:pt x="517" y="1443"/>
                  <a:pt x="582" y="1315"/>
                </a:cubicBezTo>
                <a:cubicBezTo>
                  <a:pt x="647" y="1187"/>
                  <a:pt x="379" y="760"/>
                  <a:pt x="432" y="605"/>
                </a:cubicBezTo>
                <a:cubicBezTo>
                  <a:pt x="485" y="450"/>
                  <a:pt x="721" y="485"/>
                  <a:pt x="898" y="386"/>
                </a:cubicBezTo>
                <a:cubicBezTo>
                  <a:pt x="1075" y="287"/>
                  <a:pt x="1175" y="24"/>
                  <a:pt x="1497" y="12"/>
                </a:cubicBezTo>
                <a:cubicBezTo>
                  <a:pt x="1819" y="0"/>
                  <a:pt x="2635" y="118"/>
                  <a:pt x="2833" y="313"/>
                </a:cubicBezTo>
                <a:cubicBezTo>
                  <a:pt x="3031" y="508"/>
                  <a:pt x="2615" y="1123"/>
                  <a:pt x="2684" y="1181"/>
                </a:cubicBezTo>
                <a:cubicBezTo>
                  <a:pt x="2753" y="1239"/>
                  <a:pt x="3120" y="784"/>
                  <a:pt x="3247" y="663"/>
                </a:cubicBezTo>
                <a:cubicBezTo>
                  <a:pt x="3374" y="542"/>
                  <a:pt x="3334" y="484"/>
                  <a:pt x="3449" y="454"/>
                </a:cubicBezTo>
                <a:cubicBezTo>
                  <a:pt x="3564" y="424"/>
                  <a:pt x="3834" y="478"/>
                  <a:pt x="3935" y="48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grpSp>
        <p:nvGrpSpPr>
          <p:cNvPr id="223452" name="Group 220">
            <a:extLst>
              <a:ext uri="{FF2B5EF4-FFF2-40B4-BE49-F238E27FC236}">
                <a16:creationId xmlns:a16="http://schemas.microsoft.com/office/drawing/2014/main" id="{954E58A0-65C9-E331-9E1D-DAD87AE120F3}"/>
              </a:ext>
            </a:extLst>
          </p:cNvPr>
          <p:cNvGrpSpPr>
            <a:grpSpLocks/>
          </p:cNvGrpSpPr>
          <p:nvPr/>
        </p:nvGrpSpPr>
        <p:grpSpPr bwMode="auto">
          <a:xfrm>
            <a:off x="4838704" y="5105405"/>
            <a:ext cx="1095376" cy="352426"/>
            <a:chOff x="2448" y="3216"/>
            <a:chExt cx="690" cy="222"/>
          </a:xfrm>
        </p:grpSpPr>
        <p:grpSp>
          <p:nvGrpSpPr>
            <p:cNvPr id="223405" name="Group 173">
              <a:extLst>
                <a:ext uri="{FF2B5EF4-FFF2-40B4-BE49-F238E27FC236}">
                  <a16:creationId xmlns:a16="http://schemas.microsoft.com/office/drawing/2014/main" id="{DCA5F638-7AA3-6F9E-7385-1ACC04DC66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8" y="3216"/>
              <a:ext cx="192" cy="192"/>
              <a:chOff x="864" y="3312"/>
              <a:chExt cx="192" cy="192"/>
            </a:xfrm>
          </p:grpSpPr>
          <p:sp>
            <p:nvSpPr>
              <p:cNvPr id="223406" name="Oval 174">
                <a:extLst>
                  <a:ext uri="{FF2B5EF4-FFF2-40B4-BE49-F238E27FC236}">
                    <a16:creationId xmlns:a16="http://schemas.microsoft.com/office/drawing/2014/main" id="{371EF09E-23B6-7B0C-2F4A-B85663693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1" y="3347"/>
                <a:ext cx="114" cy="12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07" name="Line 175">
                <a:extLst>
                  <a:ext uri="{FF2B5EF4-FFF2-40B4-BE49-F238E27FC236}">
                    <a16:creationId xmlns:a16="http://schemas.microsoft.com/office/drawing/2014/main" id="{15DE59E5-62C3-2D56-7C78-2424015DC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08" name="Line 176">
                <a:extLst>
                  <a:ext uri="{FF2B5EF4-FFF2-40B4-BE49-F238E27FC236}">
                    <a16:creationId xmlns:a16="http://schemas.microsoft.com/office/drawing/2014/main" id="{F946864F-87CB-B210-76A5-664F9FB7DE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</p:grpSp>
        <p:sp>
          <p:nvSpPr>
            <p:cNvPr id="223433" name="Text Box 201">
              <a:extLst>
                <a:ext uri="{FF2B5EF4-FFF2-40B4-BE49-F238E27FC236}">
                  <a16:creationId xmlns:a16="http://schemas.microsoft.com/office/drawing/2014/main" id="{07E71E10-E478-F1A0-5832-E2E13C9EE1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3264"/>
              <a:ext cx="353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de-CH" altLang="de-DE" sz="1800"/>
                <a:t>WP 1</a:t>
              </a:r>
              <a:endParaRPr lang="en-US" altLang="de-DE" sz="1800"/>
            </a:p>
          </p:txBody>
        </p:sp>
      </p:grpSp>
      <p:grpSp>
        <p:nvGrpSpPr>
          <p:cNvPr id="223453" name="Group 221">
            <a:extLst>
              <a:ext uri="{FF2B5EF4-FFF2-40B4-BE49-F238E27FC236}">
                <a16:creationId xmlns:a16="http://schemas.microsoft.com/office/drawing/2014/main" id="{3D21B65E-4CE4-79AA-0321-86C565F1BC25}"/>
              </a:ext>
            </a:extLst>
          </p:cNvPr>
          <p:cNvGrpSpPr>
            <a:grpSpLocks/>
          </p:cNvGrpSpPr>
          <p:nvPr/>
        </p:nvGrpSpPr>
        <p:grpSpPr bwMode="auto">
          <a:xfrm>
            <a:off x="2782889" y="5181605"/>
            <a:ext cx="912813" cy="352426"/>
            <a:chOff x="1153" y="3264"/>
            <a:chExt cx="575" cy="222"/>
          </a:xfrm>
        </p:grpSpPr>
        <p:grpSp>
          <p:nvGrpSpPr>
            <p:cNvPr id="223409" name="Group 177">
              <a:extLst>
                <a:ext uri="{FF2B5EF4-FFF2-40B4-BE49-F238E27FC236}">
                  <a16:creationId xmlns:a16="http://schemas.microsoft.com/office/drawing/2014/main" id="{EB9D062C-CC87-58EE-C86F-03D0FE0A0F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6" y="3264"/>
              <a:ext cx="192" cy="192"/>
              <a:chOff x="864" y="3312"/>
              <a:chExt cx="192" cy="192"/>
            </a:xfrm>
          </p:grpSpPr>
          <p:sp>
            <p:nvSpPr>
              <p:cNvPr id="223410" name="Oval 178">
                <a:extLst>
                  <a:ext uri="{FF2B5EF4-FFF2-40B4-BE49-F238E27FC236}">
                    <a16:creationId xmlns:a16="http://schemas.microsoft.com/office/drawing/2014/main" id="{FB3F5F3A-2414-989F-AA91-1AED66A02D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1" y="3347"/>
                <a:ext cx="114" cy="12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11" name="Line 179">
                <a:extLst>
                  <a:ext uri="{FF2B5EF4-FFF2-40B4-BE49-F238E27FC236}">
                    <a16:creationId xmlns:a16="http://schemas.microsoft.com/office/drawing/2014/main" id="{DD343CAC-3D74-38BA-C2B1-4BAF6DCB7C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12" name="Line 180">
                <a:extLst>
                  <a:ext uri="{FF2B5EF4-FFF2-40B4-BE49-F238E27FC236}">
                    <a16:creationId xmlns:a16="http://schemas.microsoft.com/office/drawing/2014/main" id="{24150815-FBEA-B121-E312-5249C5684F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</p:grpSp>
        <p:sp>
          <p:nvSpPr>
            <p:cNvPr id="223434" name="Text Box 202">
              <a:extLst>
                <a:ext uri="{FF2B5EF4-FFF2-40B4-BE49-F238E27FC236}">
                  <a16:creationId xmlns:a16="http://schemas.microsoft.com/office/drawing/2014/main" id="{4924666E-30C8-9C51-0066-1FE8AA61A2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3" y="3312"/>
              <a:ext cx="353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de-CH" altLang="de-DE" sz="1800"/>
                <a:t>WP 2</a:t>
              </a:r>
              <a:endParaRPr lang="en-US" altLang="de-DE" sz="1800"/>
            </a:p>
          </p:txBody>
        </p:sp>
      </p:grpSp>
      <p:grpSp>
        <p:nvGrpSpPr>
          <p:cNvPr id="223454" name="Group 222">
            <a:extLst>
              <a:ext uri="{FF2B5EF4-FFF2-40B4-BE49-F238E27FC236}">
                <a16:creationId xmlns:a16="http://schemas.microsoft.com/office/drawing/2014/main" id="{FD30B000-A38B-157D-EC8B-452293C3100F}"/>
              </a:ext>
            </a:extLst>
          </p:cNvPr>
          <p:cNvGrpSpPr>
            <a:grpSpLocks/>
          </p:cNvGrpSpPr>
          <p:nvPr/>
        </p:nvGrpSpPr>
        <p:grpSpPr bwMode="auto">
          <a:xfrm>
            <a:off x="2247900" y="3810010"/>
            <a:ext cx="1066800" cy="352426"/>
            <a:chOff x="816" y="2400"/>
            <a:chExt cx="672" cy="222"/>
          </a:xfrm>
        </p:grpSpPr>
        <p:grpSp>
          <p:nvGrpSpPr>
            <p:cNvPr id="223413" name="Group 181">
              <a:extLst>
                <a:ext uri="{FF2B5EF4-FFF2-40B4-BE49-F238E27FC236}">
                  <a16:creationId xmlns:a16="http://schemas.microsoft.com/office/drawing/2014/main" id="{101DCC96-F19A-0AC5-B87E-B7DF4661FD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2400"/>
              <a:ext cx="192" cy="192"/>
              <a:chOff x="864" y="3312"/>
              <a:chExt cx="192" cy="192"/>
            </a:xfrm>
          </p:grpSpPr>
          <p:sp>
            <p:nvSpPr>
              <p:cNvPr id="223414" name="Oval 182">
                <a:extLst>
                  <a:ext uri="{FF2B5EF4-FFF2-40B4-BE49-F238E27FC236}">
                    <a16:creationId xmlns:a16="http://schemas.microsoft.com/office/drawing/2014/main" id="{66F50572-EC69-6CE0-DA6C-D9B8DC58CA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1" y="3347"/>
                <a:ext cx="114" cy="12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15" name="Line 183">
                <a:extLst>
                  <a:ext uri="{FF2B5EF4-FFF2-40B4-BE49-F238E27FC236}">
                    <a16:creationId xmlns:a16="http://schemas.microsoft.com/office/drawing/2014/main" id="{F0FBD6B2-F6AD-F264-A5B1-8EF97F3F65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16" name="Line 184">
                <a:extLst>
                  <a:ext uri="{FF2B5EF4-FFF2-40B4-BE49-F238E27FC236}">
                    <a16:creationId xmlns:a16="http://schemas.microsoft.com/office/drawing/2014/main" id="{FC0ABE0B-EC44-8661-278B-B4FA8B9B63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</p:grpSp>
        <p:sp>
          <p:nvSpPr>
            <p:cNvPr id="223435" name="Text Box 203">
              <a:extLst>
                <a:ext uri="{FF2B5EF4-FFF2-40B4-BE49-F238E27FC236}">
                  <a16:creationId xmlns:a16="http://schemas.microsoft.com/office/drawing/2014/main" id="{0054BAA7-5095-10B6-CD97-0C0480B07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6" y="2448"/>
              <a:ext cx="35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de-CH" altLang="de-DE" sz="1800"/>
                <a:t>WP 3</a:t>
              </a:r>
              <a:endParaRPr lang="en-US" altLang="de-DE" sz="1800"/>
            </a:p>
          </p:txBody>
        </p:sp>
      </p:grpSp>
      <p:grpSp>
        <p:nvGrpSpPr>
          <p:cNvPr id="223455" name="Group 223">
            <a:extLst>
              <a:ext uri="{FF2B5EF4-FFF2-40B4-BE49-F238E27FC236}">
                <a16:creationId xmlns:a16="http://schemas.microsoft.com/office/drawing/2014/main" id="{B0705CA7-1BD3-C8BA-F8D7-5E039E5EA695}"/>
              </a:ext>
            </a:extLst>
          </p:cNvPr>
          <p:cNvGrpSpPr>
            <a:grpSpLocks/>
          </p:cNvGrpSpPr>
          <p:nvPr/>
        </p:nvGrpSpPr>
        <p:grpSpPr bwMode="auto">
          <a:xfrm>
            <a:off x="3162300" y="2514598"/>
            <a:ext cx="990600" cy="304800"/>
            <a:chOff x="1392" y="1584"/>
            <a:chExt cx="624" cy="192"/>
          </a:xfrm>
        </p:grpSpPr>
        <p:grpSp>
          <p:nvGrpSpPr>
            <p:cNvPr id="223417" name="Group 185">
              <a:extLst>
                <a:ext uri="{FF2B5EF4-FFF2-40B4-BE49-F238E27FC236}">
                  <a16:creationId xmlns:a16="http://schemas.microsoft.com/office/drawing/2014/main" id="{4ACDC1ED-4709-FAD0-EF18-54BF43D42D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1584"/>
              <a:ext cx="192" cy="192"/>
              <a:chOff x="864" y="3312"/>
              <a:chExt cx="192" cy="192"/>
            </a:xfrm>
          </p:grpSpPr>
          <p:sp>
            <p:nvSpPr>
              <p:cNvPr id="223418" name="Oval 186">
                <a:extLst>
                  <a:ext uri="{FF2B5EF4-FFF2-40B4-BE49-F238E27FC236}">
                    <a16:creationId xmlns:a16="http://schemas.microsoft.com/office/drawing/2014/main" id="{8C01C7B5-B48D-3508-5218-9D4F04F1D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1" y="3347"/>
                <a:ext cx="114" cy="12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19" name="Line 187">
                <a:extLst>
                  <a:ext uri="{FF2B5EF4-FFF2-40B4-BE49-F238E27FC236}">
                    <a16:creationId xmlns:a16="http://schemas.microsoft.com/office/drawing/2014/main" id="{E17223A7-8BF3-A9F8-503C-6071453C14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20" name="Line 188">
                <a:extLst>
                  <a:ext uri="{FF2B5EF4-FFF2-40B4-BE49-F238E27FC236}">
                    <a16:creationId xmlns:a16="http://schemas.microsoft.com/office/drawing/2014/main" id="{5F48093C-61C9-037E-F6F0-F2486141F4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</p:grpSp>
        <p:sp>
          <p:nvSpPr>
            <p:cNvPr id="223436" name="Text Box 204">
              <a:extLst>
                <a:ext uri="{FF2B5EF4-FFF2-40B4-BE49-F238E27FC236}">
                  <a16:creationId xmlns:a16="http://schemas.microsoft.com/office/drawing/2014/main" id="{8AE5FA3B-8DA9-7947-1CCA-2F1978D1C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2" y="1584"/>
              <a:ext cx="35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de-CH" altLang="de-DE" sz="1800" dirty="0"/>
                <a:t>WP 4</a:t>
              </a:r>
              <a:endParaRPr lang="en-US" altLang="de-DE" sz="1800" dirty="0"/>
            </a:p>
          </p:txBody>
        </p:sp>
      </p:grpSp>
      <p:grpSp>
        <p:nvGrpSpPr>
          <p:cNvPr id="223456" name="Group 224">
            <a:extLst>
              <a:ext uri="{FF2B5EF4-FFF2-40B4-BE49-F238E27FC236}">
                <a16:creationId xmlns:a16="http://schemas.microsoft.com/office/drawing/2014/main" id="{4695FBBA-B5D3-69B0-06DE-239234C04F2B}"/>
              </a:ext>
            </a:extLst>
          </p:cNvPr>
          <p:cNvGrpSpPr>
            <a:grpSpLocks/>
          </p:cNvGrpSpPr>
          <p:nvPr/>
        </p:nvGrpSpPr>
        <p:grpSpPr bwMode="auto">
          <a:xfrm>
            <a:off x="5524500" y="1371601"/>
            <a:ext cx="863600" cy="457199"/>
            <a:chOff x="2880" y="864"/>
            <a:chExt cx="544" cy="288"/>
          </a:xfrm>
        </p:grpSpPr>
        <p:grpSp>
          <p:nvGrpSpPr>
            <p:cNvPr id="223421" name="Group 189">
              <a:extLst>
                <a:ext uri="{FF2B5EF4-FFF2-40B4-BE49-F238E27FC236}">
                  <a16:creationId xmlns:a16="http://schemas.microsoft.com/office/drawing/2014/main" id="{0E22C4EE-327E-0FDA-48B7-A1612B42EB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960"/>
              <a:ext cx="192" cy="192"/>
              <a:chOff x="864" y="3312"/>
              <a:chExt cx="192" cy="192"/>
            </a:xfrm>
          </p:grpSpPr>
          <p:sp>
            <p:nvSpPr>
              <p:cNvPr id="223422" name="Oval 190">
                <a:extLst>
                  <a:ext uri="{FF2B5EF4-FFF2-40B4-BE49-F238E27FC236}">
                    <a16:creationId xmlns:a16="http://schemas.microsoft.com/office/drawing/2014/main" id="{45C04991-DCE0-B2C6-DE89-3F8249B54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1" y="3347"/>
                <a:ext cx="114" cy="12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23" name="Line 191">
                <a:extLst>
                  <a:ext uri="{FF2B5EF4-FFF2-40B4-BE49-F238E27FC236}">
                    <a16:creationId xmlns:a16="http://schemas.microsoft.com/office/drawing/2014/main" id="{D711D547-D439-033C-DCAB-5F88FB233B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24" name="Line 192">
                <a:extLst>
                  <a:ext uri="{FF2B5EF4-FFF2-40B4-BE49-F238E27FC236}">
                    <a16:creationId xmlns:a16="http://schemas.microsoft.com/office/drawing/2014/main" id="{7E029AF5-1AEF-E7A7-6AA5-24541E9792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</p:grpSp>
        <p:sp>
          <p:nvSpPr>
            <p:cNvPr id="223437" name="Text Box 205">
              <a:extLst>
                <a:ext uri="{FF2B5EF4-FFF2-40B4-BE49-F238E27FC236}">
                  <a16:creationId xmlns:a16="http://schemas.microsoft.com/office/drawing/2014/main" id="{918C2DEB-B134-F6EE-67AB-5F5DB8CBE5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2" y="864"/>
              <a:ext cx="35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de-CH" altLang="de-DE" sz="1800"/>
                <a:t>WP 5</a:t>
              </a:r>
              <a:endParaRPr lang="en-US" altLang="de-DE" sz="1800"/>
            </a:p>
          </p:txBody>
        </p:sp>
      </p:grpSp>
      <p:grpSp>
        <p:nvGrpSpPr>
          <p:cNvPr id="223458" name="Group 226">
            <a:extLst>
              <a:ext uri="{FF2B5EF4-FFF2-40B4-BE49-F238E27FC236}">
                <a16:creationId xmlns:a16="http://schemas.microsoft.com/office/drawing/2014/main" id="{96FCDE18-7F55-078C-9744-A38D5A29A7BE}"/>
              </a:ext>
            </a:extLst>
          </p:cNvPr>
          <p:cNvGrpSpPr>
            <a:grpSpLocks/>
          </p:cNvGrpSpPr>
          <p:nvPr/>
        </p:nvGrpSpPr>
        <p:grpSpPr bwMode="auto">
          <a:xfrm>
            <a:off x="7505701" y="3644904"/>
            <a:ext cx="558800" cy="669926"/>
            <a:chOff x="4128" y="2296"/>
            <a:chExt cx="352" cy="422"/>
          </a:xfrm>
        </p:grpSpPr>
        <p:grpSp>
          <p:nvGrpSpPr>
            <p:cNvPr id="223429" name="Group 197">
              <a:extLst>
                <a:ext uri="{FF2B5EF4-FFF2-40B4-BE49-F238E27FC236}">
                  <a16:creationId xmlns:a16="http://schemas.microsoft.com/office/drawing/2014/main" id="{F4389F7B-06BA-0A8B-28EC-A1098B951A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0" y="2296"/>
              <a:ext cx="192" cy="192"/>
              <a:chOff x="864" y="3312"/>
              <a:chExt cx="192" cy="192"/>
            </a:xfrm>
          </p:grpSpPr>
          <p:sp>
            <p:nvSpPr>
              <p:cNvPr id="223430" name="Oval 198">
                <a:extLst>
                  <a:ext uri="{FF2B5EF4-FFF2-40B4-BE49-F238E27FC236}">
                    <a16:creationId xmlns:a16="http://schemas.microsoft.com/office/drawing/2014/main" id="{FDF6AF6A-7021-9AEF-63D9-2AC906D48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1" y="3347"/>
                <a:ext cx="114" cy="12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31" name="Line 199">
                <a:extLst>
                  <a:ext uri="{FF2B5EF4-FFF2-40B4-BE49-F238E27FC236}">
                    <a16:creationId xmlns:a16="http://schemas.microsoft.com/office/drawing/2014/main" id="{DB142FA2-034E-D212-44F2-930887903D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32" name="Line 200">
                <a:extLst>
                  <a:ext uri="{FF2B5EF4-FFF2-40B4-BE49-F238E27FC236}">
                    <a16:creationId xmlns:a16="http://schemas.microsoft.com/office/drawing/2014/main" id="{49B7A6BA-CB05-DBD3-B26E-8C122B0F2D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</p:grpSp>
        <p:sp>
          <p:nvSpPr>
            <p:cNvPr id="223439" name="Text Box 207">
              <a:extLst>
                <a:ext uri="{FF2B5EF4-FFF2-40B4-BE49-F238E27FC236}">
                  <a16:creationId xmlns:a16="http://schemas.microsoft.com/office/drawing/2014/main" id="{4E42CB14-C508-AA63-3035-D2B223BB3E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2544"/>
              <a:ext cx="35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de-CH" altLang="de-DE" sz="1800"/>
                <a:t>WP 7</a:t>
              </a:r>
              <a:endParaRPr lang="en-US" altLang="de-DE" sz="1800"/>
            </a:p>
          </p:txBody>
        </p:sp>
      </p:grpSp>
      <p:sp>
        <p:nvSpPr>
          <p:cNvPr id="223446" name="Line 214">
            <a:extLst>
              <a:ext uri="{FF2B5EF4-FFF2-40B4-BE49-F238E27FC236}">
                <a16:creationId xmlns:a16="http://schemas.microsoft.com/office/drawing/2014/main" id="{72D00017-457C-6F9B-5329-B1BA0193A8D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43301" y="5257801"/>
            <a:ext cx="1447800" cy="76200"/>
          </a:xfrm>
          <a:prstGeom prst="line">
            <a:avLst/>
          </a:prstGeom>
          <a:noFill/>
          <a:ln w="19050">
            <a:solidFill>
              <a:srgbClr val="00005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  <p:sp>
        <p:nvSpPr>
          <p:cNvPr id="223447" name="Line 215">
            <a:extLst>
              <a:ext uri="{FF2B5EF4-FFF2-40B4-BE49-F238E27FC236}">
                <a16:creationId xmlns:a16="http://schemas.microsoft.com/office/drawing/2014/main" id="{DE2B3C0C-5C65-28E4-E029-0EB4772648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2300" y="3962400"/>
            <a:ext cx="381000" cy="1371600"/>
          </a:xfrm>
          <a:prstGeom prst="line">
            <a:avLst/>
          </a:prstGeom>
          <a:noFill/>
          <a:ln w="19050">
            <a:solidFill>
              <a:srgbClr val="00005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  <p:sp>
        <p:nvSpPr>
          <p:cNvPr id="223448" name="Line 216">
            <a:extLst>
              <a:ext uri="{FF2B5EF4-FFF2-40B4-BE49-F238E27FC236}">
                <a16:creationId xmlns:a16="http://schemas.microsoft.com/office/drawing/2014/main" id="{46548189-D940-3B6C-2F81-7A258AD5BF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2300" y="2667000"/>
            <a:ext cx="838200" cy="1371600"/>
          </a:xfrm>
          <a:prstGeom prst="line">
            <a:avLst/>
          </a:prstGeom>
          <a:noFill/>
          <a:ln w="19050">
            <a:solidFill>
              <a:srgbClr val="00005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  <p:sp>
        <p:nvSpPr>
          <p:cNvPr id="223449" name="Line 217">
            <a:extLst>
              <a:ext uri="{FF2B5EF4-FFF2-40B4-BE49-F238E27FC236}">
                <a16:creationId xmlns:a16="http://schemas.microsoft.com/office/drawing/2014/main" id="{178525EE-EB83-46E8-5F4D-FC4C4B7D3B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00500" y="1676400"/>
            <a:ext cx="1676400" cy="990600"/>
          </a:xfrm>
          <a:prstGeom prst="line">
            <a:avLst/>
          </a:prstGeom>
          <a:noFill/>
          <a:ln w="19050">
            <a:solidFill>
              <a:srgbClr val="00005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  <p:sp>
        <p:nvSpPr>
          <p:cNvPr id="223450" name="Line 218">
            <a:extLst>
              <a:ext uri="{FF2B5EF4-FFF2-40B4-BE49-F238E27FC236}">
                <a16:creationId xmlns:a16="http://schemas.microsoft.com/office/drawing/2014/main" id="{94EFC340-B112-9C95-919D-95081133D51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676900" y="1676400"/>
            <a:ext cx="2971800" cy="457200"/>
          </a:xfrm>
          <a:prstGeom prst="line">
            <a:avLst/>
          </a:prstGeom>
          <a:noFill/>
          <a:ln w="19050">
            <a:solidFill>
              <a:srgbClr val="00005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  <p:grpSp>
        <p:nvGrpSpPr>
          <p:cNvPr id="223459" name="Group 227">
            <a:extLst>
              <a:ext uri="{FF2B5EF4-FFF2-40B4-BE49-F238E27FC236}">
                <a16:creationId xmlns:a16="http://schemas.microsoft.com/office/drawing/2014/main" id="{BD5CC0D5-FA4D-EE5C-CB0A-EFDA11494EFF}"/>
              </a:ext>
            </a:extLst>
          </p:cNvPr>
          <p:cNvGrpSpPr>
            <a:grpSpLocks/>
          </p:cNvGrpSpPr>
          <p:nvPr/>
        </p:nvGrpSpPr>
        <p:grpSpPr bwMode="auto">
          <a:xfrm>
            <a:off x="8343900" y="1600200"/>
            <a:ext cx="558800" cy="685800"/>
            <a:chOff x="4656" y="1008"/>
            <a:chExt cx="352" cy="432"/>
          </a:xfrm>
        </p:grpSpPr>
        <p:grpSp>
          <p:nvGrpSpPr>
            <p:cNvPr id="223425" name="Group 193">
              <a:extLst>
                <a:ext uri="{FF2B5EF4-FFF2-40B4-BE49-F238E27FC236}">
                  <a16:creationId xmlns:a16="http://schemas.microsoft.com/office/drawing/2014/main" id="{4527C824-4E46-C830-E578-CA8B9F8C48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0" y="1248"/>
              <a:ext cx="192" cy="192"/>
              <a:chOff x="864" y="3312"/>
              <a:chExt cx="192" cy="192"/>
            </a:xfrm>
          </p:grpSpPr>
          <p:sp>
            <p:nvSpPr>
              <p:cNvPr id="223426" name="Oval 194">
                <a:extLst>
                  <a:ext uri="{FF2B5EF4-FFF2-40B4-BE49-F238E27FC236}">
                    <a16:creationId xmlns:a16="http://schemas.microsoft.com/office/drawing/2014/main" id="{2808A70F-89C3-FD31-F000-5574FF55A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1" y="3347"/>
                <a:ext cx="114" cy="12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27" name="Line 195">
                <a:extLst>
                  <a:ext uri="{FF2B5EF4-FFF2-40B4-BE49-F238E27FC236}">
                    <a16:creationId xmlns:a16="http://schemas.microsoft.com/office/drawing/2014/main" id="{DA1FB153-F522-7D83-5125-DA9B29AFD9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  <p:sp>
            <p:nvSpPr>
              <p:cNvPr id="223428" name="Line 196">
                <a:extLst>
                  <a:ext uri="{FF2B5EF4-FFF2-40B4-BE49-F238E27FC236}">
                    <a16:creationId xmlns:a16="http://schemas.microsoft.com/office/drawing/2014/main" id="{B838022E-02A6-407D-2D08-D0F54C78E0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60" y="3312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endParaRPr lang="de-CH"/>
              </a:p>
            </p:txBody>
          </p:sp>
        </p:grpSp>
        <p:sp>
          <p:nvSpPr>
            <p:cNvPr id="223438" name="Text Box 206">
              <a:extLst>
                <a:ext uri="{FF2B5EF4-FFF2-40B4-BE49-F238E27FC236}">
                  <a16:creationId xmlns:a16="http://schemas.microsoft.com/office/drawing/2014/main" id="{8274A678-8602-F6A3-2A12-447A712DA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1008"/>
              <a:ext cx="35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de-CH" altLang="de-DE" sz="1800"/>
                <a:t>WP 6</a:t>
              </a:r>
              <a:endParaRPr lang="en-US" altLang="de-DE" sz="1800"/>
            </a:p>
          </p:txBody>
        </p:sp>
      </p:grpSp>
      <p:sp>
        <p:nvSpPr>
          <p:cNvPr id="223451" name="Line 219">
            <a:extLst>
              <a:ext uri="{FF2B5EF4-FFF2-40B4-BE49-F238E27FC236}">
                <a16:creationId xmlns:a16="http://schemas.microsoft.com/office/drawing/2014/main" id="{85AA7BE8-B931-C9E4-5B25-CED2EB7017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34300" y="2133600"/>
            <a:ext cx="990600" cy="1676400"/>
          </a:xfrm>
          <a:prstGeom prst="line">
            <a:avLst/>
          </a:prstGeom>
          <a:noFill/>
          <a:ln w="19050">
            <a:solidFill>
              <a:srgbClr val="00005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27928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3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3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3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3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3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3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3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23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3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3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3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3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23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1026">
            <a:extLst>
              <a:ext uri="{FF2B5EF4-FFF2-40B4-BE49-F238E27FC236}">
                <a16:creationId xmlns:a16="http://schemas.microsoft.com/office/drawing/2014/main" id="{6FFE0FAC-C1E0-B7C3-936E-2FACD721EB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Preparation of a Stage</a:t>
            </a:r>
            <a:br>
              <a:rPr lang="en-GB" altLang="de-DE" dirty="0"/>
            </a:br>
            <a:r>
              <a:rPr lang="en-GB" altLang="de-DE" sz="2400" dirty="0"/>
              <a:t>Basic Checklist</a:t>
            </a:r>
          </a:p>
        </p:txBody>
      </p:sp>
      <p:sp>
        <p:nvSpPr>
          <p:cNvPr id="205827" name="Rectangle 1027">
            <a:extLst>
              <a:ext uri="{FF2B5EF4-FFF2-40B4-BE49-F238E27FC236}">
                <a16:creationId xmlns:a16="http://schemas.microsoft.com/office/drawing/2014/main" id="{4AA5FDC1-A374-DAD2-7933-7C4AF6A44D6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altLang="de-DE" dirty="0"/>
              <a:t>Identity port of arrival, an alternative as well as shelters </a:t>
            </a:r>
            <a:r>
              <a:rPr lang="fr-CH" altLang="de-DE" dirty="0"/>
              <a:t>en route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Take down the weather forecast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Study the chart and plot the Course Over Ground, </a:t>
            </a:r>
            <a:r>
              <a:rPr lang="en-GB" altLang="de-DE" i="1" dirty="0"/>
              <a:t>R</a:t>
            </a:r>
            <a:r>
              <a:rPr lang="en-GB" altLang="de-DE" i="1" baseline="-25000" dirty="0"/>
              <a:t>f</a:t>
            </a:r>
            <a:endParaRPr lang="en-GB" altLang="de-DE" baseline="-25000" dirty="0"/>
          </a:p>
          <a:p>
            <a:pPr>
              <a:lnSpc>
                <a:spcPct val="90000"/>
              </a:lnSpc>
            </a:pPr>
            <a:r>
              <a:rPr lang="en-GB" altLang="de-DE" dirty="0"/>
              <a:t>Determine noticeable beacons and the appropriate way points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Note </a:t>
            </a:r>
          </a:p>
          <a:p>
            <a:pPr lvl="1">
              <a:lnSpc>
                <a:spcPct val="90000"/>
              </a:lnSpc>
            </a:pPr>
            <a:r>
              <a:rPr lang="en-GB" altLang="de-DE" sz="2400" dirty="0"/>
              <a:t>the features of the noticeable beacons</a:t>
            </a:r>
          </a:p>
          <a:p>
            <a:pPr lvl="1">
              <a:lnSpc>
                <a:spcPct val="90000"/>
              </a:lnSpc>
            </a:pPr>
            <a:r>
              <a:rPr lang="en-GB" altLang="de-DE" sz="2400" dirty="0"/>
              <a:t>the coordinates of the way-points</a:t>
            </a:r>
          </a:p>
          <a:p>
            <a:pPr lvl="1">
              <a:lnSpc>
                <a:spcPct val="90000"/>
              </a:lnSpc>
            </a:pPr>
            <a:r>
              <a:rPr lang="en-GB" altLang="de-DE" sz="2400" dirty="0"/>
              <a:t>the </a:t>
            </a:r>
            <a:r>
              <a:rPr lang="en-GB" altLang="de-DE" sz="2400" i="1" dirty="0"/>
              <a:t>R</a:t>
            </a:r>
            <a:r>
              <a:rPr lang="en-GB" altLang="de-DE" sz="2400" i="1" baseline="-25000" dirty="0"/>
              <a:t>f</a:t>
            </a:r>
            <a:r>
              <a:rPr lang="en-GB" altLang="de-DE" sz="2400" dirty="0"/>
              <a:t>, the </a:t>
            </a:r>
            <a:r>
              <a:rPr lang="en-GB" altLang="de-DE" sz="2400" i="1" dirty="0" err="1"/>
              <a:t>D</a:t>
            </a:r>
            <a:r>
              <a:rPr lang="en-GB" altLang="de-DE" sz="2400" i="1" baseline="-25000" dirty="0" err="1"/>
              <a:t>f</a:t>
            </a:r>
            <a:r>
              <a:rPr lang="en-GB" altLang="de-DE" sz="2400" dirty="0"/>
              <a:t> and the rough </a:t>
            </a:r>
            <a:r>
              <a:rPr lang="en-GB" altLang="de-DE" sz="2400" i="1" dirty="0"/>
              <a:t>C</a:t>
            </a:r>
            <a:r>
              <a:rPr lang="en-GB" altLang="de-DE" sz="2400" i="1" baseline="-25000" dirty="0"/>
              <a:t>c</a:t>
            </a:r>
            <a:r>
              <a:rPr lang="en-GB" altLang="de-DE" sz="2400" dirty="0"/>
              <a:t> for every leg</a:t>
            </a:r>
            <a:endParaRPr lang="en-GB" altLang="de-DE" sz="2400" i="1" dirty="0"/>
          </a:p>
          <a:p>
            <a:pPr>
              <a:lnSpc>
                <a:spcPct val="90000"/>
              </a:lnSpc>
            </a:pPr>
            <a:r>
              <a:rPr lang="en-GB" altLang="de-DE" dirty="0"/>
              <a:t>Enter the way-points in the GPS, just in case...</a:t>
            </a:r>
          </a:p>
          <a:p>
            <a:pPr lvl="1">
              <a:lnSpc>
                <a:spcPct val="90000"/>
              </a:lnSpc>
            </a:pPr>
            <a:r>
              <a:rPr lang="en-GB" altLang="de-DE" dirty="0"/>
              <a:t>verify the </a:t>
            </a:r>
            <a:r>
              <a:rPr lang="en-GB" altLang="de-DE" i="1" dirty="0"/>
              <a:t>R</a:t>
            </a:r>
            <a:r>
              <a:rPr lang="en-GB" altLang="de-DE" i="1" baseline="-25000" dirty="0"/>
              <a:t>f</a:t>
            </a:r>
            <a:r>
              <a:rPr lang="en-GB" altLang="de-DE" dirty="0"/>
              <a:t> and </a:t>
            </a:r>
            <a:r>
              <a:rPr lang="en-GB" altLang="de-DE" i="1" dirty="0" err="1"/>
              <a:t>D</a:t>
            </a:r>
            <a:r>
              <a:rPr lang="en-GB" altLang="de-DE" i="1" baseline="-25000" dirty="0" err="1"/>
              <a:t>f</a:t>
            </a:r>
            <a:r>
              <a:rPr lang="en-GB" altLang="de-DE" dirty="0"/>
              <a:t> with the GPS</a:t>
            </a:r>
          </a:p>
        </p:txBody>
      </p:sp>
    </p:spTree>
    <p:extLst>
      <p:ext uri="{BB962C8B-B14F-4D97-AF65-F5344CB8AC3E}">
        <p14:creationId xmlns:p14="http://schemas.microsoft.com/office/powerpoint/2010/main" val="2723492468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A68806-F670-2C90-269D-56D2DB5176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2" y="2710125"/>
            <a:ext cx="2759604" cy="3694867"/>
          </a:xfrm>
          <a:prstGeom prst="rect">
            <a:avLst/>
          </a:prstGeom>
        </p:spPr>
      </p:pic>
      <p:sp>
        <p:nvSpPr>
          <p:cNvPr id="205826" name="Rectangle 1026">
            <a:extLst>
              <a:ext uri="{FF2B5EF4-FFF2-40B4-BE49-F238E27FC236}">
                <a16:creationId xmlns:a16="http://schemas.microsoft.com/office/drawing/2014/main" id="{6FFE0FAC-C1E0-B7C3-936E-2FACD721EB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Preparation of a Stage</a:t>
            </a:r>
            <a:br>
              <a:rPr lang="en-GB" altLang="de-DE" dirty="0"/>
            </a:br>
            <a:r>
              <a:rPr lang="en-GB" altLang="de-DE" sz="2400" dirty="0"/>
              <a:t>Additional Items for Tidal Waters</a:t>
            </a:r>
          </a:p>
        </p:txBody>
      </p:sp>
      <p:sp>
        <p:nvSpPr>
          <p:cNvPr id="205827" name="Rectangle 1027">
            <a:extLst>
              <a:ext uri="{FF2B5EF4-FFF2-40B4-BE49-F238E27FC236}">
                <a16:creationId xmlns:a16="http://schemas.microsoft.com/office/drawing/2014/main" id="{4AA5FDC1-A374-DAD2-7933-7C4AF6A44D6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altLang="de-DE" dirty="0"/>
              <a:t>Determine the departure window for your current location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In the tidal atlas, note the actual time at which the charts apply (post-it)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Determine the rough arrival times at each waypoint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Determine the current vector for each leg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Make sure you can actually get into the port of arrival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Study the approach to the port of arrival prior to departure</a:t>
            </a:r>
          </a:p>
          <a:p>
            <a:pPr>
              <a:lnSpc>
                <a:spcPct val="90000"/>
              </a:lnSpc>
            </a:pPr>
            <a:endParaRPr lang="en-GB" altLang="de-DE" dirty="0"/>
          </a:p>
        </p:txBody>
      </p:sp>
      <p:sp>
        <p:nvSpPr>
          <p:cNvPr id="5" name="Rectangle: Top Corners One Rounded and One Snipped 4">
            <a:extLst>
              <a:ext uri="{FF2B5EF4-FFF2-40B4-BE49-F238E27FC236}">
                <a16:creationId xmlns:a16="http://schemas.microsoft.com/office/drawing/2014/main" id="{22E38B25-8D4C-25B6-FE58-0E3EBFDF6349}"/>
              </a:ext>
            </a:extLst>
          </p:cNvPr>
          <p:cNvSpPr/>
          <p:nvPr/>
        </p:nvSpPr>
        <p:spPr bwMode="auto">
          <a:xfrm>
            <a:off x="9984432" y="2924944"/>
            <a:ext cx="576064" cy="288032"/>
          </a:xfrm>
          <a:prstGeom prst="snipRoundRect">
            <a:avLst>
              <a:gd name="adj1" fmla="val 33007"/>
              <a:gd name="adj2" fmla="val 1666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None/>
              <a:tabLst/>
            </a:pPr>
            <a:r>
              <a:rPr lang="de-CH" sz="1800" dirty="0">
                <a:latin typeface="Brush Script MT" panose="03060802040406070304" pitchFamily="66" charset="0"/>
              </a:rPr>
              <a:t>12:23</a:t>
            </a: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rush Script MT" panose="03060802040406070304" pitchFamily="66" charset="0"/>
            </a:endParaRPr>
          </a:p>
        </p:txBody>
      </p:sp>
      <p:sp>
        <p:nvSpPr>
          <p:cNvPr id="10" name="Rectangle: Top Corners One Rounded and One Snipped 9">
            <a:extLst>
              <a:ext uri="{FF2B5EF4-FFF2-40B4-BE49-F238E27FC236}">
                <a16:creationId xmlns:a16="http://schemas.microsoft.com/office/drawing/2014/main" id="{D5D571E9-E02D-083F-4753-B93F0AC3FC8F}"/>
              </a:ext>
            </a:extLst>
          </p:cNvPr>
          <p:cNvSpPr/>
          <p:nvPr/>
        </p:nvSpPr>
        <p:spPr bwMode="auto">
          <a:xfrm>
            <a:off x="11269381" y="2981391"/>
            <a:ext cx="576064" cy="288032"/>
          </a:xfrm>
          <a:prstGeom prst="snipRoundRect">
            <a:avLst>
              <a:gd name="adj1" fmla="val 33007"/>
              <a:gd name="adj2" fmla="val 1666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None/>
              <a:tabLst/>
            </a:pPr>
            <a:r>
              <a:rPr lang="de-CH" sz="1800" dirty="0">
                <a:latin typeface="Brush Script MT" panose="03060802040406070304" pitchFamily="66" charset="0"/>
              </a:rPr>
              <a:t>13:23</a:t>
            </a: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rush Script MT" panose="03060802040406070304" pitchFamily="66" charset="0"/>
            </a:endParaRPr>
          </a:p>
        </p:txBody>
      </p:sp>
      <p:sp>
        <p:nvSpPr>
          <p:cNvPr id="11" name="Rectangle: Top Corners One Rounded and One Snipped 10">
            <a:extLst>
              <a:ext uri="{FF2B5EF4-FFF2-40B4-BE49-F238E27FC236}">
                <a16:creationId xmlns:a16="http://schemas.microsoft.com/office/drawing/2014/main" id="{876E9279-4634-48D2-A629-0401E3850647}"/>
              </a:ext>
            </a:extLst>
          </p:cNvPr>
          <p:cNvSpPr/>
          <p:nvPr/>
        </p:nvSpPr>
        <p:spPr bwMode="auto">
          <a:xfrm>
            <a:off x="9516335" y="4750441"/>
            <a:ext cx="576064" cy="288032"/>
          </a:xfrm>
          <a:prstGeom prst="snipRoundRect">
            <a:avLst>
              <a:gd name="adj1" fmla="val 33007"/>
              <a:gd name="adj2" fmla="val 1666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None/>
              <a:tabLst/>
            </a:pPr>
            <a:r>
              <a:rPr lang="de-CH" sz="1800" dirty="0">
                <a:latin typeface="Brush Script MT" panose="03060802040406070304" pitchFamily="66" charset="0"/>
              </a:rPr>
              <a:t>14:23</a:t>
            </a: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rush Script MT" panose="03060802040406070304" pitchFamily="66" charset="0"/>
            </a:endParaRPr>
          </a:p>
        </p:txBody>
      </p:sp>
      <p:sp>
        <p:nvSpPr>
          <p:cNvPr id="12" name="Rectangle: Top Corners One Rounded and One Snipped 11">
            <a:extLst>
              <a:ext uri="{FF2B5EF4-FFF2-40B4-BE49-F238E27FC236}">
                <a16:creationId xmlns:a16="http://schemas.microsoft.com/office/drawing/2014/main" id="{0C7877F9-8111-046D-FCE1-E0B076F6F9F7}"/>
              </a:ext>
            </a:extLst>
          </p:cNvPr>
          <p:cNvSpPr/>
          <p:nvPr/>
        </p:nvSpPr>
        <p:spPr bwMode="auto">
          <a:xfrm>
            <a:off x="11288889" y="4725144"/>
            <a:ext cx="576064" cy="288032"/>
          </a:xfrm>
          <a:prstGeom prst="snipRoundRect">
            <a:avLst>
              <a:gd name="adj1" fmla="val 33007"/>
              <a:gd name="adj2" fmla="val 1666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None/>
              <a:tabLst/>
            </a:pPr>
            <a:r>
              <a:rPr lang="de-CH" sz="1800" dirty="0">
                <a:latin typeface="Brush Script MT" panose="03060802040406070304" pitchFamily="66" charset="0"/>
              </a:rPr>
              <a:t>15:23</a:t>
            </a: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rush Script MT" panose="03060802040406070304" pitchFamily="66" charset="0"/>
            </a:endParaRPr>
          </a:p>
        </p:txBody>
      </p:sp>
      <p:sp>
        <p:nvSpPr>
          <p:cNvPr id="13" name="Rectangle: Top Corners One Rounded and One Snipped 12">
            <a:extLst>
              <a:ext uri="{FF2B5EF4-FFF2-40B4-BE49-F238E27FC236}">
                <a16:creationId xmlns:a16="http://schemas.microsoft.com/office/drawing/2014/main" id="{71198CC4-A3A4-B6D7-8E42-66219B768FF4}"/>
              </a:ext>
            </a:extLst>
          </p:cNvPr>
          <p:cNvSpPr/>
          <p:nvPr/>
        </p:nvSpPr>
        <p:spPr bwMode="auto">
          <a:xfrm>
            <a:off x="9486528" y="5909599"/>
            <a:ext cx="576064" cy="288032"/>
          </a:xfrm>
          <a:prstGeom prst="snipRoundRect">
            <a:avLst>
              <a:gd name="adj1" fmla="val 33007"/>
              <a:gd name="adj2" fmla="val 1666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None/>
              <a:tabLst/>
            </a:pPr>
            <a:r>
              <a:rPr lang="de-CH" sz="1800" dirty="0">
                <a:latin typeface="Brush Script MT" panose="03060802040406070304" pitchFamily="66" charset="0"/>
              </a:rPr>
              <a:t>16:23</a:t>
            </a: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rush Script MT" panose="03060802040406070304" pitchFamily="66" charset="0"/>
            </a:endParaRPr>
          </a:p>
        </p:txBody>
      </p:sp>
      <p:sp>
        <p:nvSpPr>
          <p:cNvPr id="14" name="Rectangle: Top Corners One Rounded and One Snipped 13">
            <a:extLst>
              <a:ext uri="{FF2B5EF4-FFF2-40B4-BE49-F238E27FC236}">
                <a16:creationId xmlns:a16="http://schemas.microsoft.com/office/drawing/2014/main" id="{2265CCC3-F561-5CE7-88B7-173DC5272FF6}"/>
              </a:ext>
            </a:extLst>
          </p:cNvPr>
          <p:cNvSpPr/>
          <p:nvPr/>
        </p:nvSpPr>
        <p:spPr bwMode="auto">
          <a:xfrm>
            <a:off x="10704512" y="5909599"/>
            <a:ext cx="576064" cy="288032"/>
          </a:xfrm>
          <a:prstGeom prst="snipRoundRect">
            <a:avLst>
              <a:gd name="adj1" fmla="val 33007"/>
              <a:gd name="adj2" fmla="val 1666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55000"/>
              <a:buNone/>
              <a:tabLst/>
            </a:pPr>
            <a:r>
              <a:rPr lang="de-CH" sz="1800" dirty="0">
                <a:latin typeface="Brush Script MT" panose="03060802040406070304" pitchFamily="66" charset="0"/>
              </a:rPr>
              <a:t>17:23</a:t>
            </a: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581302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1026">
            <a:extLst>
              <a:ext uri="{FF2B5EF4-FFF2-40B4-BE49-F238E27FC236}">
                <a16:creationId xmlns:a16="http://schemas.microsoft.com/office/drawing/2014/main" id="{6FFE0FAC-C1E0-B7C3-936E-2FACD721EB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While at Sea: Continuous Prediction &amp; Confirmation</a:t>
            </a:r>
            <a:br>
              <a:rPr lang="en-GB" altLang="de-DE" dirty="0"/>
            </a:br>
            <a:r>
              <a:rPr lang="en-GB" altLang="de-DE" sz="2400" dirty="0"/>
              <a:t>Navigators never sleep</a:t>
            </a:r>
          </a:p>
        </p:txBody>
      </p:sp>
      <p:sp>
        <p:nvSpPr>
          <p:cNvPr id="205827" name="Rectangle 1027">
            <a:extLst>
              <a:ext uri="{FF2B5EF4-FFF2-40B4-BE49-F238E27FC236}">
                <a16:creationId xmlns:a16="http://schemas.microsoft.com/office/drawing/2014/main" id="{4AA5FDC1-A374-DAD2-7933-7C4AF6A44D6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03110" y="1828800"/>
            <a:ext cx="10377465" cy="3657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altLang="de-DE" dirty="0"/>
              <a:t>Just in time for the arrival at the next waypoint</a:t>
            </a:r>
          </a:p>
          <a:p>
            <a:pPr lvl="1">
              <a:lnSpc>
                <a:spcPct val="90000"/>
              </a:lnSpc>
            </a:pPr>
            <a:r>
              <a:rPr lang="en-GB" altLang="de-DE" dirty="0"/>
              <a:t>Verify the position (and potentially the current vector for the actual leg)</a:t>
            </a:r>
          </a:p>
          <a:p>
            <a:pPr lvl="1">
              <a:lnSpc>
                <a:spcPct val="90000"/>
              </a:lnSpc>
            </a:pPr>
            <a:r>
              <a:rPr lang="en-GB" altLang="de-DE" dirty="0"/>
              <a:t>Determine the current vector for the next leg</a:t>
            </a:r>
          </a:p>
          <a:p>
            <a:pPr lvl="1">
              <a:lnSpc>
                <a:spcPct val="90000"/>
              </a:lnSpc>
            </a:pPr>
            <a:r>
              <a:rPr lang="en-GB" altLang="de-DE" dirty="0"/>
              <a:t>Determine the Magnetic Heading, </a:t>
            </a:r>
            <a:r>
              <a:rPr lang="en-GB" altLang="de-DE" i="1" dirty="0"/>
              <a:t>C</a:t>
            </a:r>
            <a:r>
              <a:rPr lang="en-GB" altLang="de-DE" i="1" baseline="-25000" dirty="0"/>
              <a:t>c</a:t>
            </a:r>
            <a:r>
              <a:rPr lang="en-GB" altLang="de-DE" dirty="0"/>
              <a:t>, from the envisioned COG and the current vector</a:t>
            </a:r>
          </a:p>
          <a:p>
            <a:pPr lvl="1">
              <a:lnSpc>
                <a:spcPct val="90000"/>
              </a:lnSpc>
            </a:pPr>
            <a:endParaRPr lang="en-GB" altLang="de-DE" dirty="0"/>
          </a:p>
          <a:p>
            <a:pPr>
              <a:lnSpc>
                <a:spcPct val="90000"/>
              </a:lnSpc>
            </a:pPr>
            <a:r>
              <a:rPr lang="en-GB" altLang="de-DE" dirty="0"/>
              <a:t>It is not a fundamental issue to deviate from the stage plan:</a:t>
            </a:r>
          </a:p>
          <a:p>
            <a:pPr lvl="1">
              <a:lnSpc>
                <a:spcPct val="90000"/>
              </a:lnSpc>
            </a:pPr>
            <a:r>
              <a:rPr lang="en-GB" altLang="de-DE" dirty="0"/>
              <a:t>May even be necessary in case of unsuitable weather, issues with the boat, etc.</a:t>
            </a:r>
          </a:p>
          <a:p>
            <a:pPr lvl="1">
              <a:lnSpc>
                <a:spcPct val="90000"/>
              </a:lnSpc>
            </a:pPr>
            <a:r>
              <a:rPr lang="en-GB" altLang="de-DE" dirty="0"/>
              <a:t>Use the identified alternative arrival port and shelters</a:t>
            </a:r>
          </a:p>
          <a:p>
            <a:pPr lvl="1">
              <a:lnSpc>
                <a:spcPct val="90000"/>
              </a:lnSpc>
            </a:pPr>
            <a:r>
              <a:rPr lang="en-GB" altLang="de-DE" dirty="0"/>
              <a:t>Redo the routing checklist for the new legs</a:t>
            </a:r>
          </a:p>
          <a:p>
            <a:pPr>
              <a:lnSpc>
                <a:spcPct val="90000"/>
              </a:lnSpc>
            </a:pPr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4039680384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137B4-4F40-B888-366B-A6DF4A7FFF9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0B3F10-BB23-6EFA-4AA8-573A59E578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Some Practical Aspects in Tidal Waters</a:t>
            </a:r>
          </a:p>
        </p:txBody>
      </p:sp>
    </p:spTree>
    <p:extLst>
      <p:ext uri="{BB962C8B-B14F-4D97-AF65-F5344CB8AC3E}">
        <p14:creationId xmlns:p14="http://schemas.microsoft.com/office/powerpoint/2010/main" val="115268462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>
            <a:extLst>
              <a:ext uri="{FF2B5EF4-FFF2-40B4-BE49-F238E27FC236}">
                <a16:creationId xmlns:a16="http://schemas.microsoft.com/office/drawing/2014/main" id="{D751B5E8-F524-BCBE-11D6-2E182F661F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Landscape and Seascape</a:t>
            </a:r>
            <a:br>
              <a:rPr lang="en-GB" altLang="de-DE" dirty="0"/>
            </a:br>
            <a:r>
              <a:rPr lang="en-GB" altLang="de-DE" sz="2400" dirty="0"/>
              <a:t>On the chart</a:t>
            </a:r>
          </a:p>
        </p:txBody>
      </p:sp>
      <p:pic>
        <p:nvPicPr>
          <p:cNvPr id="185347" name="Picture 3">
            <a:extLst>
              <a:ext uri="{FF2B5EF4-FFF2-40B4-BE49-F238E27FC236}">
                <a16:creationId xmlns:a16="http://schemas.microsoft.com/office/drawing/2014/main" id="{7893B1EB-2BF9-CF02-0BF1-C36F94140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1" y="1644650"/>
            <a:ext cx="6629400" cy="461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237829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Practical Considerations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de-DE" dirty="0"/>
              <a:t>Avoid current against wind</a:t>
            </a:r>
          </a:p>
          <a:p>
            <a:r>
              <a:rPr lang="en-US" altLang="de-DE" dirty="0"/>
              <a:t>Avoid running aground during the ebb</a:t>
            </a:r>
          </a:p>
          <a:p>
            <a:r>
              <a:rPr lang="en-US" altLang="de-DE" dirty="0"/>
              <a:t>Note that current acts below water, and the wind above the waterline</a:t>
            </a:r>
          </a:p>
          <a:p>
            <a:r>
              <a:rPr lang="en-US" altLang="de-DE" dirty="0"/>
              <a:t>The vector sum of the </a:t>
            </a:r>
            <a:r>
              <a:rPr lang="en-US" altLang="de-DE" i="1" dirty="0"/>
              <a:t>effect</a:t>
            </a:r>
            <a:r>
              <a:rPr lang="en-US" altLang="de-DE" dirty="0"/>
              <a:t> of wind and current is relevant</a:t>
            </a:r>
          </a:p>
          <a:p>
            <a:pPr lvl="1"/>
            <a:r>
              <a:rPr lang="en-US" altLang="de-DE" dirty="0"/>
              <a:t>Going with the current with wind from astern can lead to zero apparent wind</a:t>
            </a:r>
          </a:p>
          <a:p>
            <a:r>
              <a:rPr lang="en-US" altLang="de-DE" dirty="0"/>
              <a:t>Mooring maneuvers against the combo of wind/current</a:t>
            </a:r>
          </a:p>
          <a:p>
            <a:pPr lvl="1"/>
            <a:r>
              <a:rPr lang="en-US" altLang="de-DE" dirty="0"/>
              <a:t>Usually, current prevails </a:t>
            </a:r>
          </a:p>
          <a:p>
            <a:pPr lvl="1"/>
            <a:r>
              <a:rPr lang="en-US" altLang="de-DE" dirty="0"/>
              <a:t>Mooring infrastructure is foreseen accordingly</a:t>
            </a:r>
          </a:p>
        </p:txBody>
      </p:sp>
    </p:spTree>
    <p:extLst>
      <p:ext uri="{BB962C8B-B14F-4D97-AF65-F5344CB8AC3E}">
        <p14:creationId xmlns:p14="http://schemas.microsoft.com/office/powerpoint/2010/main" val="887128442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Practical Considerations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de-DE" dirty="0"/>
              <a:t>Using transits</a:t>
            </a:r>
          </a:p>
          <a:p>
            <a:r>
              <a:rPr lang="en-US" altLang="de-DE" dirty="0"/>
              <a:t>Switch off the log when moored</a:t>
            </a:r>
          </a:p>
          <a:p>
            <a:r>
              <a:rPr lang="en-US" altLang="de-DE" dirty="0"/>
              <a:t>Put on life-line when on bathing platform at anchor</a:t>
            </a:r>
          </a:p>
          <a:p>
            <a:r>
              <a:rPr lang="en-US" altLang="de-DE" dirty="0"/>
              <a:t>Mind eddies</a:t>
            </a:r>
          </a:p>
          <a:p>
            <a:r>
              <a:rPr lang="en-US" altLang="de-DE" dirty="0"/>
              <a:t>Anticipate the change of water level also, and in particular, when moored</a:t>
            </a:r>
          </a:p>
          <a:p>
            <a:r>
              <a:rPr lang="en-US" altLang="de-DE" dirty="0"/>
              <a:t>Anchoring is a tactical measure</a:t>
            </a:r>
          </a:p>
          <a:p>
            <a:pPr lvl="1"/>
            <a:r>
              <a:rPr lang="en-US" altLang="de-DE" dirty="0"/>
              <a:t>Bow and stern anchor</a:t>
            </a:r>
          </a:p>
          <a:p>
            <a:pPr lvl="1"/>
            <a:r>
              <a:rPr lang="en-US" altLang="de-DE" dirty="0"/>
              <a:t>Bahamian moor (“</a:t>
            </a:r>
            <a:r>
              <a:rPr lang="fr-CH" altLang="de-DE" dirty="0"/>
              <a:t>empenneler</a:t>
            </a:r>
            <a:r>
              <a:rPr lang="en-US" altLang="de-DE" dirty="0"/>
              <a:t>”)</a:t>
            </a:r>
          </a:p>
          <a:p>
            <a:endParaRPr lang="en-US" altLang="de-DE" dirty="0"/>
          </a:p>
          <a:p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874542798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137B4-4F40-B888-366B-A6DF4A7FFF9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0B3F10-BB23-6EFA-4AA8-573A59E578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131932635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D16CBE2-C633-F706-1679-6667B02ED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Perihelion and Perigee / Aphelion and Apogee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8DAF0BC-07B7-B914-74C5-655A9EAFF6E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903110" y="1828800"/>
            <a:ext cx="7713170" cy="3657600"/>
          </a:xfrm>
        </p:spPr>
        <p:txBody>
          <a:bodyPr/>
          <a:lstStyle/>
          <a:p>
            <a:r>
              <a:rPr lang="en-US" altLang="de-DE" dirty="0"/>
              <a:t>Perigee: Supermoon / Apogee: Micromoon</a:t>
            </a:r>
          </a:p>
          <a:p>
            <a:pPr lvl="1"/>
            <a:r>
              <a:rPr lang="en-US" altLang="de-DE" dirty="0"/>
              <a:t>Effect ≈5 cm for springs</a:t>
            </a:r>
          </a:p>
          <a:p>
            <a:r>
              <a:rPr lang="en-US" altLang="de-DE" dirty="0"/>
              <a:t> Perihelion (2)</a:t>
            </a:r>
          </a:p>
          <a:p>
            <a:pPr lvl="1"/>
            <a:r>
              <a:rPr lang="en-US" altLang="de-DE" dirty="0"/>
              <a:t>02</a:t>
            </a:r>
            <a:r>
              <a:rPr lang="en-US" altLang="de-DE" baseline="30000" dirty="0"/>
              <a:t>nd</a:t>
            </a:r>
            <a:r>
              <a:rPr lang="en-US" altLang="de-DE" dirty="0"/>
              <a:t> – 04</a:t>
            </a:r>
            <a:r>
              <a:rPr lang="en-US" altLang="de-DE" baseline="30000" dirty="0"/>
              <a:t>th</a:t>
            </a:r>
            <a:r>
              <a:rPr lang="en-US" altLang="de-DE" dirty="0"/>
              <a:t> January</a:t>
            </a:r>
          </a:p>
          <a:p>
            <a:pPr lvl="1"/>
            <a:r>
              <a:rPr lang="en-US" altLang="de-DE" dirty="0"/>
              <a:t>Strong tides, in particular when coinciding with full/new moon</a:t>
            </a:r>
          </a:p>
          <a:p>
            <a:r>
              <a:rPr lang="en-US" altLang="de-DE" dirty="0"/>
              <a:t>Aphelion (1)</a:t>
            </a:r>
          </a:p>
          <a:p>
            <a:pPr lvl="1"/>
            <a:r>
              <a:rPr lang="en-US" altLang="de-DE" dirty="0"/>
              <a:t>03</a:t>
            </a:r>
            <a:r>
              <a:rPr lang="en-US" altLang="de-DE" baseline="30000" dirty="0"/>
              <a:t>rd</a:t>
            </a:r>
            <a:r>
              <a:rPr lang="en-US" altLang="de-DE" dirty="0"/>
              <a:t> – 07</a:t>
            </a:r>
            <a:r>
              <a:rPr lang="en-US" altLang="de-DE" baseline="30000" dirty="0"/>
              <a:t>th</a:t>
            </a:r>
            <a:r>
              <a:rPr lang="en-US" altLang="de-DE" dirty="0"/>
              <a:t> July</a:t>
            </a:r>
          </a:p>
          <a:p>
            <a:pPr lvl="1"/>
            <a:r>
              <a:rPr lang="en-US" altLang="de-DE" dirty="0"/>
              <a:t>Week tides, in particular when, coinciding with half moon</a:t>
            </a:r>
          </a:p>
          <a:p>
            <a:endParaRPr lang="en-US" alt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680200C-25BD-F757-13BA-2D149F322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8" y="3709244"/>
            <a:ext cx="4398901" cy="177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40622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1026">
            <a:extLst>
              <a:ext uri="{FF2B5EF4-FFF2-40B4-BE49-F238E27FC236}">
                <a16:creationId xmlns:a16="http://schemas.microsoft.com/office/drawing/2014/main" id="{A7E028BB-6EC0-BA28-005D-2A8A9C4A5C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Log (-book)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00D8458-0C66-D38F-C456-E4175CB5B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286302"/>
              </p:ext>
            </p:extLst>
          </p:nvPr>
        </p:nvGraphicFramePr>
        <p:xfrm>
          <a:off x="860376" y="3889856"/>
          <a:ext cx="10952621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4415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1438206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1054034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39385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Log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Position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Cc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Cm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Cv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dér.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Rs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Crt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Notes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54411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58858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1108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6282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1249392-A6EC-FFFD-0FF5-8FEF9757A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51641"/>
              </p:ext>
            </p:extLst>
          </p:nvPr>
        </p:nvGraphicFramePr>
        <p:xfrm>
          <a:off x="860375" y="1844824"/>
          <a:ext cx="10944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b="1" noProof="0" dirty="0"/>
                        <a:t>Tides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(HT or LT)</a:t>
                      </a: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(HT or LT)</a:t>
                      </a: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(HT or LT)</a:t>
                      </a:r>
                      <a:endParaRPr lang="de-CH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(HT or LT)</a:t>
                      </a:r>
                      <a:endParaRPr lang="de-CH" b="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66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noProof="0" dirty="0"/>
                        <a:t>Port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Coeff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Height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54411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58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22293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>
            <a:extLst>
              <a:ext uri="{FF2B5EF4-FFF2-40B4-BE49-F238E27FC236}">
                <a16:creationId xmlns:a16="http://schemas.microsoft.com/office/drawing/2014/main" id="{A53EE1AA-C05B-ADAB-D54E-A80351A3B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Position</a:t>
            </a:r>
            <a:br>
              <a:rPr lang="en-GB" altLang="de-DE" dirty="0"/>
            </a:br>
            <a:r>
              <a:rPr lang="en-GB" altLang="de-DE" sz="2400" dirty="0"/>
              <a:t>Absolute Position from, e.g., GPS</a:t>
            </a:r>
            <a:endParaRPr lang="en-GB" altLang="de-DE" i="1" baseline="-25000" dirty="0"/>
          </a:p>
        </p:txBody>
      </p:sp>
      <p:sp>
        <p:nvSpPr>
          <p:cNvPr id="188419" name="Freeform 3">
            <a:extLst>
              <a:ext uri="{FF2B5EF4-FFF2-40B4-BE49-F238E27FC236}">
                <a16:creationId xmlns:a16="http://schemas.microsoft.com/office/drawing/2014/main" id="{05793EF1-F15C-AFB7-B0DF-124B1E07038A}"/>
              </a:ext>
            </a:extLst>
          </p:cNvPr>
          <p:cNvSpPr>
            <a:spLocks/>
          </p:cNvSpPr>
          <p:nvPr/>
        </p:nvSpPr>
        <p:spPr bwMode="auto">
          <a:xfrm>
            <a:off x="3640236" y="2350046"/>
            <a:ext cx="3697288" cy="2360612"/>
          </a:xfrm>
          <a:custGeom>
            <a:avLst/>
            <a:gdLst>
              <a:gd name="T0" fmla="*/ 0 w 2329"/>
              <a:gd name="T1" fmla="*/ 1487 h 1487"/>
              <a:gd name="T2" fmla="*/ 288 w 2329"/>
              <a:gd name="T3" fmla="*/ 1129 h 1487"/>
              <a:gd name="T4" fmla="*/ 576 w 2329"/>
              <a:gd name="T5" fmla="*/ 1084 h 1487"/>
              <a:gd name="T6" fmla="*/ 863 w 2329"/>
              <a:gd name="T7" fmla="*/ 905 h 1487"/>
              <a:gd name="T8" fmla="*/ 1381 w 2329"/>
              <a:gd name="T9" fmla="*/ 905 h 1487"/>
              <a:gd name="T10" fmla="*/ 1612 w 2329"/>
              <a:gd name="T11" fmla="*/ 771 h 1487"/>
              <a:gd name="T12" fmla="*/ 1669 w 2329"/>
              <a:gd name="T13" fmla="*/ 278 h 1487"/>
              <a:gd name="T14" fmla="*/ 2329 w 2329"/>
              <a:gd name="T15" fmla="*/ 0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29" h="1487">
                <a:moveTo>
                  <a:pt x="0" y="1487"/>
                </a:moveTo>
                <a:cubicBezTo>
                  <a:pt x="96" y="1341"/>
                  <a:pt x="192" y="1196"/>
                  <a:pt x="288" y="1129"/>
                </a:cubicBezTo>
                <a:cubicBezTo>
                  <a:pt x="384" y="1062"/>
                  <a:pt x="480" y="1121"/>
                  <a:pt x="576" y="1084"/>
                </a:cubicBezTo>
                <a:cubicBezTo>
                  <a:pt x="672" y="1047"/>
                  <a:pt x="729" y="935"/>
                  <a:pt x="863" y="905"/>
                </a:cubicBezTo>
                <a:cubicBezTo>
                  <a:pt x="997" y="875"/>
                  <a:pt x="1257" y="927"/>
                  <a:pt x="1381" y="905"/>
                </a:cubicBezTo>
                <a:cubicBezTo>
                  <a:pt x="1506" y="883"/>
                  <a:pt x="1564" y="875"/>
                  <a:pt x="1612" y="771"/>
                </a:cubicBezTo>
                <a:cubicBezTo>
                  <a:pt x="1660" y="666"/>
                  <a:pt x="1550" y="406"/>
                  <a:pt x="1669" y="278"/>
                </a:cubicBezTo>
                <a:cubicBezTo>
                  <a:pt x="1788" y="150"/>
                  <a:pt x="2192" y="58"/>
                  <a:pt x="2329" y="0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6C27AB-E1B2-9623-5B63-128639D04AE1}"/>
              </a:ext>
            </a:extLst>
          </p:cNvPr>
          <p:cNvGrpSpPr/>
          <p:nvPr/>
        </p:nvGrpSpPr>
        <p:grpSpPr>
          <a:xfrm>
            <a:off x="1963836" y="1449480"/>
            <a:ext cx="228600" cy="3261178"/>
            <a:chOff x="1963836" y="2034722"/>
            <a:chExt cx="228600" cy="3261178"/>
          </a:xfrm>
        </p:grpSpPr>
        <p:sp>
          <p:nvSpPr>
            <p:cNvPr id="188429" name="Line 13">
              <a:extLst>
                <a:ext uri="{FF2B5EF4-FFF2-40B4-BE49-F238E27FC236}">
                  <a16:creationId xmlns:a16="http://schemas.microsoft.com/office/drawing/2014/main" id="{2602E16E-F457-74B0-B82A-040ECD1AD5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187158" y="2034722"/>
              <a:ext cx="5278" cy="326117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1" name="Line 15">
              <a:extLst>
                <a:ext uri="{FF2B5EF4-FFF2-40B4-BE49-F238E27FC236}">
                  <a16:creationId xmlns:a16="http://schemas.microsoft.com/office/drawing/2014/main" id="{D6B254E0-A19D-F300-37EA-FE4AC9F015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2095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2" name="Line 16">
              <a:extLst>
                <a:ext uri="{FF2B5EF4-FFF2-40B4-BE49-F238E27FC236}">
                  <a16:creationId xmlns:a16="http://schemas.microsoft.com/office/drawing/2014/main" id="{E0AA0F17-4FB3-1848-1828-5A990CEB0B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3836" y="2857500"/>
              <a:ext cx="2286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4" name="Line 18">
              <a:extLst>
                <a:ext uri="{FF2B5EF4-FFF2-40B4-BE49-F238E27FC236}">
                  <a16:creationId xmlns:a16="http://schemas.microsoft.com/office/drawing/2014/main" id="{63AF76F5-5C38-AD02-2917-9D15C818B1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2476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5" name="Line 19">
              <a:extLst>
                <a:ext uri="{FF2B5EF4-FFF2-40B4-BE49-F238E27FC236}">
                  <a16:creationId xmlns:a16="http://schemas.microsoft.com/office/drawing/2014/main" id="{3A8DA724-54D5-BCE0-A23D-76F5EA03E5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3238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6" name="Line 20">
              <a:extLst>
                <a:ext uri="{FF2B5EF4-FFF2-40B4-BE49-F238E27FC236}">
                  <a16:creationId xmlns:a16="http://schemas.microsoft.com/office/drawing/2014/main" id="{744B9750-F8C1-5D39-BD4A-759F79D119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3619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7" name="Line 21">
              <a:extLst>
                <a:ext uri="{FF2B5EF4-FFF2-40B4-BE49-F238E27FC236}">
                  <a16:creationId xmlns:a16="http://schemas.microsoft.com/office/drawing/2014/main" id="{FFC77C81-FBBD-64CB-355A-E000132750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4000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8" name="Line 22">
              <a:extLst>
                <a:ext uri="{FF2B5EF4-FFF2-40B4-BE49-F238E27FC236}">
                  <a16:creationId xmlns:a16="http://schemas.microsoft.com/office/drawing/2014/main" id="{DB3A5FE5-1241-E12B-43F0-58268015CC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4381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9" name="Line 23">
              <a:extLst>
                <a:ext uri="{FF2B5EF4-FFF2-40B4-BE49-F238E27FC236}">
                  <a16:creationId xmlns:a16="http://schemas.microsoft.com/office/drawing/2014/main" id="{EE852722-3EC6-9B49-CB5B-5C803AC5C9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5143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0" name="Line 24">
              <a:extLst>
                <a:ext uri="{FF2B5EF4-FFF2-40B4-BE49-F238E27FC236}">
                  <a16:creationId xmlns:a16="http://schemas.microsoft.com/office/drawing/2014/main" id="{7B77AF92-5C47-BB5E-E108-18E0B211D6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457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1" name="Line 25">
              <a:extLst>
                <a:ext uri="{FF2B5EF4-FFF2-40B4-BE49-F238E27FC236}">
                  <a16:creationId xmlns:a16="http://schemas.microsoft.com/office/drawing/2014/main" id="{698FBDA2-04C3-AAAF-38EC-A73AFD5C85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533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2" name="Line 26">
              <a:extLst>
                <a:ext uri="{FF2B5EF4-FFF2-40B4-BE49-F238E27FC236}">
                  <a16:creationId xmlns:a16="http://schemas.microsoft.com/office/drawing/2014/main" id="{E8603847-7CBD-FCA4-33E4-CC8A4077EB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610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3" name="Line 27">
              <a:extLst>
                <a:ext uri="{FF2B5EF4-FFF2-40B4-BE49-F238E27FC236}">
                  <a16:creationId xmlns:a16="http://schemas.microsoft.com/office/drawing/2014/main" id="{FB0C52B8-64C4-7471-FA75-B6085D1F14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686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4" name="Line 28">
              <a:extLst>
                <a:ext uri="{FF2B5EF4-FFF2-40B4-BE49-F238E27FC236}">
                  <a16:creationId xmlns:a16="http://schemas.microsoft.com/office/drawing/2014/main" id="{4C258D7D-F1FE-95B4-CEE3-BED6F26058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305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5" name="Line 29">
              <a:extLst>
                <a:ext uri="{FF2B5EF4-FFF2-40B4-BE49-F238E27FC236}">
                  <a16:creationId xmlns:a16="http://schemas.microsoft.com/office/drawing/2014/main" id="{891120AB-42F9-0A8D-287E-B8AEEE5451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229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6" name="Line 30">
              <a:extLst>
                <a:ext uri="{FF2B5EF4-FFF2-40B4-BE49-F238E27FC236}">
                  <a16:creationId xmlns:a16="http://schemas.microsoft.com/office/drawing/2014/main" id="{EABF5795-9889-AE4B-5866-E7A451E1E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152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7" name="Line 31">
              <a:extLst>
                <a:ext uri="{FF2B5EF4-FFF2-40B4-BE49-F238E27FC236}">
                  <a16:creationId xmlns:a16="http://schemas.microsoft.com/office/drawing/2014/main" id="{D365ACD1-977D-C755-1353-ADFADD138C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076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8" name="Line 32">
              <a:extLst>
                <a:ext uri="{FF2B5EF4-FFF2-40B4-BE49-F238E27FC236}">
                  <a16:creationId xmlns:a16="http://schemas.microsoft.com/office/drawing/2014/main" id="{87FD9AD1-A7B3-AC1E-2DCC-890FC3BC8C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924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9" name="Line 33">
              <a:extLst>
                <a:ext uri="{FF2B5EF4-FFF2-40B4-BE49-F238E27FC236}">
                  <a16:creationId xmlns:a16="http://schemas.microsoft.com/office/drawing/2014/main" id="{C77B8759-BFEC-A5F8-9EE0-B7C6918347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848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0" name="Line 34">
              <a:extLst>
                <a:ext uri="{FF2B5EF4-FFF2-40B4-BE49-F238E27FC236}">
                  <a16:creationId xmlns:a16="http://schemas.microsoft.com/office/drawing/2014/main" id="{469F6CE4-592E-5856-CB0E-2913C164F2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771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1" name="Line 35">
              <a:extLst>
                <a:ext uri="{FF2B5EF4-FFF2-40B4-BE49-F238E27FC236}">
                  <a16:creationId xmlns:a16="http://schemas.microsoft.com/office/drawing/2014/main" id="{5FD16A87-50A0-BFBA-6B50-26ACB99DAE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543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2" name="Line 36">
              <a:extLst>
                <a:ext uri="{FF2B5EF4-FFF2-40B4-BE49-F238E27FC236}">
                  <a16:creationId xmlns:a16="http://schemas.microsoft.com/office/drawing/2014/main" id="{C24F264D-2DF6-621D-1873-59EA129A8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467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3" name="Line 37">
              <a:extLst>
                <a:ext uri="{FF2B5EF4-FFF2-40B4-BE49-F238E27FC236}">
                  <a16:creationId xmlns:a16="http://schemas.microsoft.com/office/drawing/2014/main" id="{0CDADB3E-3670-6DDC-D378-B5CFDC7491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695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5" name="Line 39">
              <a:extLst>
                <a:ext uri="{FF2B5EF4-FFF2-40B4-BE49-F238E27FC236}">
                  <a16:creationId xmlns:a16="http://schemas.microsoft.com/office/drawing/2014/main" id="{90A13A16-4FCD-D162-564D-1D51BA7180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838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6" name="Line 40">
              <a:extLst>
                <a:ext uri="{FF2B5EF4-FFF2-40B4-BE49-F238E27FC236}">
                  <a16:creationId xmlns:a16="http://schemas.microsoft.com/office/drawing/2014/main" id="{0FE5074D-B757-08DF-16C5-1FC3780BCB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914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7" name="Line 41">
              <a:extLst>
                <a:ext uri="{FF2B5EF4-FFF2-40B4-BE49-F238E27FC236}">
                  <a16:creationId xmlns:a16="http://schemas.microsoft.com/office/drawing/2014/main" id="{0655F3C7-F018-E181-BE20-90FCFE5830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991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8" name="Line 42">
              <a:extLst>
                <a:ext uri="{FF2B5EF4-FFF2-40B4-BE49-F238E27FC236}">
                  <a16:creationId xmlns:a16="http://schemas.microsoft.com/office/drawing/2014/main" id="{73212AE4-6BA1-68B0-F790-0E2C8568DE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5067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9" name="Line 43">
              <a:extLst>
                <a:ext uri="{FF2B5EF4-FFF2-40B4-BE49-F238E27FC236}">
                  <a16:creationId xmlns:a16="http://schemas.microsoft.com/office/drawing/2014/main" id="{AFEF2183-632B-918D-1A4A-9928C64009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390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0" name="Line 44">
              <a:extLst>
                <a:ext uri="{FF2B5EF4-FFF2-40B4-BE49-F238E27FC236}">
                  <a16:creationId xmlns:a16="http://schemas.microsoft.com/office/drawing/2014/main" id="{87760A04-F07B-2037-439D-F41C99461C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162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1" name="Line 45">
              <a:extLst>
                <a:ext uri="{FF2B5EF4-FFF2-40B4-BE49-F238E27FC236}">
                  <a16:creationId xmlns:a16="http://schemas.microsoft.com/office/drawing/2014/main" id="{7D924DCC-EF78-E7EE-BB6A-0701CCE2F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314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2" name="Line 46">
              <a:extLst>
                <a:ext uri="{FF2B5EF4-FFF2-40B4-BE49-F238E27FC236}">
                  <a16:creationId xmlns:a16="http://schemas.microsoft.com/office/drawing/2014/main" id="{2B89A3CD-8062-D2DA-30D6-7497C67207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086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3" name="Line 47">
              <a:extLst>
                <a:ext uri="{FF2B5EF4-FFF2-40B4-BE49-F238E27FC236}">
                  <a16:creationId xmlns:a16="http://schemas.microsoft.com/office/drawing/2014/main" id="{DC066F36-7177-62D6-10D8-86EE82AF5C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009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4" name="Line 48">
              <a:extLst>
                <a:ext uri="{FF2B5EF4-FFF2-40B4-BE49-F238E27FC236}">
                  <a16:creationId xmlns:a16="http://schemas.microsoft.com/office/drawing/2014/main" id="{71F2B634-6106-3031-2918-88477D95F9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933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5" name="Line 49">
              <a:extLst>
                <a:ext uri="{FF2B5EF4-FFF2-40B4-BE49-F238E27FC236}">
                  <a16:creationId xmlns:a16="http://schemas.microsoft.com/office/drawing/2014/main" id="{99FF7DC0-D023-311C-D13F-1E878C0950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628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6" name="Line 50">
              <a:extLst>
                <a:ext uri="{FF2B5EF4-FFF2-40B4-BE49-F238E27FC236}">
                  <a16:creationId xmlns:a16="http://schemas.microsoft.com/office/drawing/2014/main" id="{2869CD08-EEC4-672E-CCE4-6466D4B8AA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552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7" name="Line 51">
              <a:extLst>
                <a:ext uri="{FF2B5EF4-FFF2-40B4-BE49-F238E27FC236}">
                  <a16:creationId xmlns:a16="http://schemas.microsoft.com/office/drawing/2014/main" id="{23720BF9-1100-9310-D0B6-0822968B04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705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8" name="Line 52">
              <a:extLst>
                <a:ext uri="{FF2B5EF4-FFF2-40B4-BE49-F238E27FC236}">
                  <a16:creationId xmlns:a16="http://schemas.microsoft.com/office/drawing/2014/main" id="{A104D6AA-C976-0034-0C2C-091F5DF54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781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9" name="Line 53">
              <a:extLst>
                <a:ext uri="{FF2B5EF4-FFF2-40B4-BE49-F238E27FC236}">
                  <a16:creationId xmlns:a16="http://schemas.microsoft.com/office/drawing/2014/main" id="{1AA0DEDC-9E9D-1681-A8FA-87DDD19CC5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400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0" name="Line 54">
              <a:extLst>
                <a:ext uri="{FF2B5EF4-FFF2-40B4-BE49-F238E27FC236}">
                  <a16:creationId xmlns:a16="http://schemas.microsoft.com/office/drawing/2014/main" id="{454ECEE3-0063-1468-037C-541160F6E9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171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1" name="Line 55">
              <a:extLst>
                <a:ext uri="{FF2B5EF4-FFF2-40B4-BE49-F238E27FC236}">
                  <a16:creationId xmlns:a16="http://schemas.microsoft.com/office/drawing/2014/main" id="{1FB2C940-1132-EBCD-CBDC-9E4395A728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324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2" name="Line 56">
              <a:extLst>
                <a:ext uri="{FF2B5EF4-FFF2-40B4-BE49-F238E27FC236}">
                  <a16:creationId xmlns:a16="http://schemas.microsoft.com/office/drawing/2014/main" id="{057845F5-7D9F-BE30-3137-F3F7379CFA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247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7" name="Line 61">
              <a:extLst>
                <a:ext uri="{FF2B5EF4-FFF2-40B4-BE49-F238E27FC236}">
                  <a16:creationId xmlns:a16="http://schemas.microsoft.com/office/drawing/2014/main" id="{58A75C56-D289-5C4A-1423-58354A68D3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5219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8" name="Line 62">
              <a:extLst>
                <a:ext uri="{FF2B5EF4-FFF2-40B4-BE49-F238E27FC236}">
                  <a16:creationId xmlns:a16="http://schemas.microsoft.com/office/drawing/2014/main" id="{B5C98689-5874-FED3-B522-9E70C88B6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5295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80" name="Line 64">
              <a:extLst>
                <a:ext uri="{FF2B5EF4-FFF2-40B4-BE49-F238E27FC236}">
                  <a16:creationId xmlns:a16="http://schemas.microsoft.com/office/drawing/2014/main" id="{3C7DE025-2EB2-7D29-9E8F-6A4516C5D6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3836" y="4762500"/>
              <a:ext cx="2286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188481" name="Line 65">
            <a:extLst>
              <a:ext uri="{FF2B5EF4-FFF2-40B4-BE49-F238E27FC236}">
                <a16:creationId xmlns:a16="http://schemas.microsoft.com/office/drawing/2014/main" id="{43C45613-6744-C7CA-6D91-82D50F7FB0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92436" y="4710658"/>
            <a:ext cx="5257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grpSp>
        <p:nvGrpSpPr>
          <p:cNvPr id="188482" name="Group 66">
            <a:extLst>
              <a:ext uri="{FF2B5EF4-FFF2-40B4-BE49-F238E27FC236}">
                <a16:creationId xmlns:a16="http://schemas.microsoft.com/office/drawing/2014/main" id="{18322CBC-CB59-14BE-0A22-C49743F1AEED}"/>
              </a:ext>
            </a:extLst>
          </p:cNvPr>
          <p:cNvGrpSpPr>
            <a:grpSpLocks/>
          </p:cNvGrpSpPr>
          <p:nvPr/>
        </p:nvGrpSpPr>
        <p:grpSpPr bwMode="auto">
          <a:xfrm>
            <a:off x="2192436" y="4710658"/>
            <a:ext cx="5257800" cy="228600"/>
            <a:chOff x="1008" y="3408"/>
            <a:chExt cx="3552" cy="144"/>
          </a:xfrm>
        </p:grpSpPr>
        <p:sp>
          <p:nvSpPr>
            <p:cNvPr id="188483" name="Line 67">
              <a:extLst>
                <a:ext uri="{FF2B5EF4-FFF2-40B4-BE49-F238E27FC236}">
                  <a16:creationId xmlns:a16="http://schemas.microsoft.com/office/drawing/2014/main" id="{FAE6E464-51D3-168A-8EB1-EF43858427A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368" y="3480"/>
              <a:ext cx="14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88484" name="Group 68">
              <a:extLst>
                <a:ext uri="{FF2B5EF4-FFF2-40B4-BE49-F238E27FC236}">
                  <a16:creationId xmlns:a16="http://schemas.microsoft.com/office/drawing/2014/main" id="{0A20DA0A-DA02-E3A4-46AB-737500AA5C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3408"/>
              <a:ext cx="192" cy="96"/>
              <a:chOff x="1200" y="3504"/>
              <a:chExt cx="192" cy="96"/>
            </a:xfrm>
          </p:grpSpPr>
          <p:sp>
            <p:nvSpPr>
              <p:cNvPr id="188485" name="Line 69">
                <a:extLst>
                  <a:ext uri="{FF2B5EF4-FFF2-40B4-BE49-F238E27FC236}">
                    <a16:creationId xmlns:a16="http://schemas.microsoft.com/office/drawing/2014/main" id="{85F7A64F-C570-9D36-970A-8FF5FC1A8C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6" name="Line 70">
                <a:extLst>
                  <a:ext uri="{FF2B5EF4-FFF2-40B4-BE49-F238E27FC236}">
                    <a16:creationId xmlns:a16="http://schemas.microsoft.com/office/drawing/2014/main" id="{CBE37C24-5230-9A9A-FF2E-5A22AB9DEA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7" name="Line 71">
                <a:extLst>
                  <a:ext uri="{FF2B5EF4-FFF2-40B4-BE49-F238E27FC236}">
                    <a16:creationId xmlns:a16="http://schemas.microsoft.com/office/drawing/2014/main" id="{58703F5C-DECE-F875-BA32-7AA494AE5D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8" name="Line 72">
                <a:extLst>
                  <a:ext uri="{FF2B5EF4-FFF2-40B4-BE49-F238E27FC236}">
                    <a16:creationId xmlns:a16="http://schemas.microsoft.com/office/drawing/2014/main" id="{4B0A6E49-694B-3BF9-D88E-A9DD153554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9" name="Line 73">
                <a:extLst>
                  <a:ext uri="{FF2B5EF4-FFF2-40B4-BE49-F238E27FC236}">
                    <a16:creationId xmlns:a16="http://schemas.microsoft.com/office/drawing/2014/main" id="{C111EEC2-2737-C580-C116-FFD993581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490" name="Group 74">
              <a:extLst>
                <a:ext uri="{FF2B5EF4-FFF2-40B4-BE49-F238E27FC236}">
                  <a16:creationId xmlns:a16="http://schemas.microsoft.com/office/drawing/2014/main" id="{4E9E93A9-34B7-FC8D-9025-2964C0DE44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3408"/>
              <a:ext cx="192" cy="96"/>
              <a:chOff x="1200" y="3504"/>
              <a:chExt cx="192" cy="96"/>
            </a:xfrm>
          </p:grpSpPr>
          <p:sp>
            <p:nvSpPr>
              <p:cNvPr id="188491" name="Line 75">
                <a:extLst>
                  <a:ext uri="{FF2B5EF4-FFF2-40B4-BE49-F238E27FC236}">
                    <a16:creationId xmlns:a16="http://schemas.microsoft.com/office/drawing/2014/main" id="{0F187EF4-00CA-170D-CBAF-573D9D8E07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2" name="Line 76">
                <a:extLst>
                  <a:ext uri="{FF2B5EF4-FFF2-40B4-BE49-F238E27FC236}">
                    <a16:creationId xmlns:a16="http://schemas.microsoft.com/office/drawing/2014/main" id="{B472F2A7-002B-2D2B-6041-4D5BF048A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3" name="Line 77">
                <a:extLst>
                  <a:ext uri="{FF2B5EF4-FFF2-40B4-BE49-F238E27FC236}">
                    <a16:creationId xmlns:a16="http://schemas.microsoft.com/office/drawing/2014/main" id="{10D0343F-1615-F6EF-0C90-55F1605356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4" name="Line 78">
                <a:extLst>
                  <a:ext uri="{FF2B5EF4-FFF2-40B4-BE49-F238E27FC236}">
                    <a16:creationId xmlns:a16="http://schemas.microsoft.com/office/drawing/2014/main" id="{1AE762AC-626B-190A-F97C-83D514899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5" name="Line 79">
                <a:extLst>
                  <a:ext uri="{FF2B5EF4-FFF2-40B4-BE49-F238E27FC236}">
                    <a16:creationId xmlns:a16="http://schemas.microsoft.com/office/drawing/2014/main" id="{9B41A207-50BC-4EB5-130C-2F3FFF69CD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496" name="Group 80">
              <a:extLst>
                <a:ext uri="{FF2B5EF4-FFF2-40B4-BE49-F238E27FC236}">
                  <a16:creationId xmlns:a16="http://schemas.microsoft.com/office/drawing/2014/main" id="{E208CE46-E84B-8E71-04A1-A34CEA0FFC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8" y="3408"/>
              <a:ext cx="192" cy="96"/>
              <a:chOff x="1200" y="3504"/>
              <a:chExt cx="192" cy="96"/>
            </a:xfrm>
          </p:grpSpPr>
          <p:sp>
            <p:nvSpPr>
              <p:cNvPr id="188497" name="Line 81">
                <a:extLst>
                  <a:ext uri="{FF2B5EF4-FFF2-40B4-BE49-F238E27FC236}">
                    <a16:creationId xmlns:a16="http://schemas.microsoft.com/office/drawing/2014/main" id="{2E950273-B806-0488-64E0-52A55E27D9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8" name="Line 82">
                <a:extLst>
                  <a:ext uri="{FF2B5EF4-FFF2-40B4-BE49-F238E27FC236}">
                    <a16:creationId xmlns:a16="http://schemas.microsoft.com/office/drawing/2014/main" id="{7E478194-2757-3C82-1AE1-1160189E6D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9" name="Line 83">
                <a:extLst>
                  <a:ext uri="{FF2B5EF4-FFF2-40B4-BE49-F238E27FC236}">
                    <a16:creationId xmlns:a16="http://schemas.microsoft.com/office/drawing/2014/main" id="{DDCE3C6C-11AE-935E-3586-FA969C9055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0" name="Line 84">
                <a:extLst>
                  <a:ext uri="{FF2B5EF4-FFF2-40B4-BE49-F238E27FC236}">
                    <a16:creationId xmlns:a16="http://schemas.microsoft.com/office/drawing/2014/main" id="{6ACE03EC-695D-68ED-444E-5CE3EB6E9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1" name="Line 85">
                <a:extLst>
                  <a:ext uri="{FF2B5EF4-FFF2-40B4-BE49-F238E27FC236}">
                    <a16:creationId xmlns:a16="http://schemas.microsoft.com/office/drawing/2014/main" id="{308BDF89-A14D-9216-C296-FA5A222C9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02" name="Group 86">
              <a:extLst>
                <a:ext uri="{FF2B5EF4-FFF2-40B4-BE49-F238E27FC236}">
                  <a16:creationId xmlns:a16="http://schemas.microsoft.com/office/drawing/2014/main" id="{706EDF58-0A24-A9E1-1DB5-EB298F792F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8" y="3408"/>
              <a:ext cx="192" cy="96"/>
              <a:chOff x="1200" y="3504"/>
              <a:chExt cx="192" cy="96"/>
            </a:xfrm>
          </p:grpSpPr>
          <p:sp>
            <p:nvSpPr>
              <p:cNvPr id="188503" name="Line 87">
                <a:extLst>
                  <a:ext uri="{FF2B5EF4-FFF2-40B4-BE49-F238E27FC236}">
                    <a16:creationId xmlns:a16="http://schemas.microsoft.com/office/drawing/2014/main" id="{60962015-479F-A89E-4CBA-786B56806A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4" name="Line 88">
                <a:extLst>
                  <a:ext uri="{FF2B5EF4-FFF2-40B4-BE49-F238E27FC236}">
                    <a16:creationId xmlns:a16="http://schemas.microsoft.com/office/drawing/2014/main" id="{D45CC62A-3CE5-C904-F2E1-E829D7E326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5" name="Line 89">
                <a:extLst>
                  <a:ext uri="{FF2B5EF4-FFF2-40B4-BE49-F238E27FC236}">
                    <a16:creationId xmlns:a16="http://schemas.microsoft.com/office/drawing/2014/main" id="{DF7BA3A7-A5D8-39ED-3CFD-E3CF65DC32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6" name="Line 90">
                <a:extLst>
                  <a:ext uri="{FF2B5EF4-FFF2-40B4-BE49-F238E27FC236}">
                    <a16:creationId xmlns:a16="http://schemas.microsoft.com/office/drawing/2014/main" id="{964BE46F-AEFD-091F-5D0A-C4B3C38BF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7" name="Line 91">
                <a:extLst>
                  <a:ext uri="{FF2B5EF4-FFF2-40B4-BE49-F238E27FC236}">
                    <a16:creationId xmlns:a16="http://schemas.microsoft.com/office/drawing/2014/main" id="{26506F99-9B30-6376-202A-DF9E1A6089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08" name="Group 92">
              <a:extLst>
                <a:ext uri="{FF2B5EF4-FFF2-40B4-BE49-F238E27FC236}">
                  <a16:creationId xmlns:a16="http://schemas.microsoft.com/office/drawing/2014/main" id="{ECC68741-5FA7-EC5E-D8A2-6D2D38CFDC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8" y="3408"/>
              <a:ext cx="192" cy="96"/>
              <a:chOff x="1200" y="3504"/>
              <a:chExt cx="192" cy="96"/>
            </a:xfrm>
          </p:grpSpPr>
          <p:sp>
            <p:nvSpPr>
              <p:cNvPr id="188509" name="Line 93">
                <a:extLst>
                  <a:ext uri="{FF2B5EF4-FFF2-40B4-BE49-F238E27FC236}">
                    <a16:creationId xmlns:a16="http://schemas.microsoft.com/office/drawing/2014/main" id="{95062FC7-BD2C-59DF-AB22-495DEEC31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0" name="Line 94">
                <a:extLst>
                  <a:ext uri="{FF2B5EF4-FFF2-40B4-BE49-F238E27FC236}">
                    <a16:creationId xmlns:a16="http://schemas.microsoft.com/office/drawing/2014/main" id="{7000C8BB-6008-320A-39D1-7BB42F6690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1" name="Line 95">
                <a:extLst>
                  <a:ext uri="{FF2B5EF4-FFF2-40B4-BE49-F238E27FC236}">
                    <a16:creationId xmlns:a16="http://schemas.microsoft.com/office/drawing/2014/main" id="{23955C2F-5A72-0333-3E92-E71EDF9A1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2" name="Line 96">
                <a:extLst>
                  <a:ext uri="{FF2B5EF4-FFF2-40B4-BE49-F238E27FC236}">
                    <a16:creationId xmlns:a16="http://schemas.microsoft.com/office/drawing/2014/main" id="{52792B44-CAFE-D3FA-1CAE-7C086B8CD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3" name="Line 97">
                <a:extLst>
                  <a:ext uri="{FF2B5EF4-FFF2-40B4-BE49-F238E27FC236}">
                    <a16:creationId xmlns:a16="http://schemas.microsoft.com/office/drawing/2014/main" id="{FD5D615E-4836-F1D3-D6DE-E523FE146D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14" name="Group 98">
              <a:extLst>
                <a:ext uri="{FF2B5EF4-FFF2-40B4-BE49-F238E27FC236}">
                  <a16:creationId xmlns:a16="http://schemas.microsoft.com/office/drawing/2014/main" id="{ED0D6944-8E66-D3D7-2678-61D3942218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8" y="3408"/>
              <a:ext cx="192" cy="96"/>
              <a:chOff x="1200" y="3504"/>
              <a:chExt cx="192" cy="96"/>
            </a:xfrm>
          </p:grpSpPr>
          <p:sp>
            <p:nvSpPr>
              <p:cNvPr id="188515" name="Line 99">
                <a:extLst>
                  <a:ext uri="{FF2B5EF4-FFF2-40B4-BE49-F238E27FC236}">
                    <a16:creationId xmlns:a16="http://schemas.microsoft.com/office/drawing/2014/main" id="{43E70FD4-79C7-E2EE-E6FB-26CC103BDF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6" name="Line 100">
                <a:extLst>
                  <a:ext uri="{FF2B5EF4-FFF2-40B4-BE49-F238E27FC236}">
                    <a16:creationId xmlns:a16="http://schemas.microsoft.com/office/drawing/2014/main" id="{786DF6A5-E653-AD20-1BA9-216842CE61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7" name="Line 101">
                <a:extLst>
                  <a:ext uri="{FF2B5EF4-FFF2-40B4-BE49-F238E27FC236}">
                    <a16:creationId xmlns:a16="http://schemas.microsoft.com/office/drawing/2014/main" id="{CFC28303-B8FD-9E5B-5514-C5836BBF56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8" name="Line 102">
                <a:extLst>
                  <a:ext uri="{FF2B5EF4-FFF2-40B4-BE49-F238E27FC236}">
                    <a16:creationId xmlns:a16="http://schemas.microsoft.com/office/drawing/2014/main" id="{DB3155D7-6578-C960-EFAC-159AB94D6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9" name="Line 103">
                <a:extLst>
                  <a:ext uri="{FF2B5EF4-FFF2-40B4-BE49-F238E27FC236}">
                    <a16:creationId xmlns:a16="http://schemas.microsoft.com/office/drawing/2014/main" id="{F9EE5646-0652-A0D8-39FE-18A9A7AE12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20" name="Group 104">
              <a:extLst>
                <a:ext uri="{FF2B5EF4-FFF2-40B4-BE49-F238E27FC236}">
                  <a16:creationId xmlns:a16="http://schemas.microsoft.com/office/drawing/2014/main" id="{49AF3AF7-09C9-B94E-C861-ABB05E5C73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8" y="3408"/>
              <a:ext cx="192" cy="96"/>
              <a:chOff x="1200" y="3504"/>
              <a:chExt cx="192" cy="96"/>
            </a:xfrm>
          </p:grpSpPr>
          <p:sp>
            <p:nvSpPr>
              <p:cNvPr id="188521" name="Line 105">
                <a:extLst>
                  <a:ext uri="{FF2B5EF4-FFF2-40B4-BE49-F238E27FC236}">
                    <a16:creationId xmlns:a16="http://schemas.microsoft.com/office/drawing/2014/main" id="{419FD9C5-E183-53A9-B297-E1D5EA1B8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2" name="Line 106">
                <a:extLst>
                  <a:ext uri="{FF2B5EF4-FFF2-40B4-BE49-F238E27FC236}">
                    <a16:creationId xmlns:a16="http://schemas.microsoft.com/office/drawing/2014/main" id="{8C0F7046-98A6-FE43-E7BB-FFCFBB412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3" name="Line 107">
                <a:extLst>
                  <a:ext uri="{FF2B5EF4-FFF2-40B4-BE49-F238E27FC236}">
                    <a16:creationId xmlns:a16="http://schemas.microsoft.com/office/drawing/2014/main" id="{C7B44822-3234-89BE-5E9B-AD1BED324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4" name="Line 108">
                <a:extLst>
                  <a:ext uri="{FF2B5EF4-FFF2-40B4-BE49-F238E27FC236}">
                    <a16:creationId xmlns:a16="http://schemas.microsoft.com/office/drawing/2014/main" id="{980EC2EE-9919-CFB4-871F-2C662AB076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5" name="Line 109">
                <a:extLst>
                  <a:ext uri="{FF2B5EF4-FFF2-40B4-BE49-F238E27FC236}">
                    <a16:creationId xmlns:a16="http://schemas.microsoft.com/office/drawing/2014/main" id="{24F6F421-F57D-FD17-61C9-D4FEE37566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26" name="Group 110">
              <a:extLst>
                <a:ext uri="{FF2B5EF4-FFF2-40B4-BE49-F238E27FC236}">
                  <a16:creationId xmlns:a16="http://schemas.microsoft.com/office/drawing/2014/main" id="{1B47FB00-030E-EBF4-C85C-A1DB20A94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8" y="3408"/>
              <a:ext cx="192" cy="96"/>
              <a:chOff x="1200" y="3504"/>
              <a:chExt cx="192" cy="96"/>
            </a:xfrm>
          </p:grpSpPr>
          <p:sp>
            <p:nvSpPr>
              <p:cNvPr id="188527" name="Line 111">
                <a:extLst>
                  <a:ext uri="{FF2B5EF4-FFF2-40B4-BE49-F238E27FC236}">
                    <a16:creationId xmlns:a16="http://schemas.microsoft.com/office/drawing/2014/main" id="{CD88E574-3477-5691-30EA-B48AF6261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8" name="Line 112">
                <a:extLst>
                  <a:ext uri="{FF2B5EF4-FFF2-40B4-BE49-F238E27FC236}">
                    <a16:creationId xmlns:a16="http://schemas.microsoft.com/office/drawing/2014/main" id="{206FF24E-0F74-4B6A-41C6-FADDF10787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9" name="Line 113">
                <a:extLst>
                  <a:ext uri="{FF2B5EF4-FFF2-40B4-BE49-F238E27FC236}">
                    <a16:creationId xmlns:a16="http://schemas.microsoft.com/office/drawing/2014/main" id="{148C1D01-A5FB-E8BE-C92A-C45D038B1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0" name="Line 114">
                <a:extLst>
                  <a:ext uri="{FF2B5EF4-FFF2-40B4-BE49-F238E27FC236}">
                    <a16:creationId xmlns:a16="http://schemas.microsoft.com/office/drawing/2014/main" id="{252F163E-2207-6F24-9875-1ACD3B978B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1" name="Line 115">
                <a:extLst>
                  <a:ext uri="{FF2B5EF4-FFF2-40B4-BE49-F238E27FC236}">
                    <a16:creationId xmlns:a16="http://schemas.microsoft.com/office/drawing/2014/main" id="{C65975C7-BB06-D97D-D8EE-6DD8DB1746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32" name="Group 116">
              <a:extLst>
                <a:ext uri="{FF2B5EF4-FFF2-40B4-BE49-F238E27FC236}">
                  <a16:creationId xmlns:a16="http://schemas.microsoft.com/office/drawing/2014/main" id="{518ABE51-C872-94BB-4123-020F2A3107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3408"/>
              <a:ext cx="192" cy="96"/>
              <a:chOff x="1200" y="3504"/>
              <a:chExt cx="192" cy="96"/>
            </a:xfrm>
          </p:grpSpPr>
          <p:sp>
            <p:nvSpPr>
              <p:cNvPr id="188533" name="Line 117">
                <a:extLst>
                  <a:ext uri="{FF2B5EF4-FFF2-40B4-BE49-F238E27FC236}">
                    <a16:creationId xmlns:a16="http://schemas.microsoft.com/office/drawing/2014/main" id="{2B02BE44-62FE-D69E-1270-A1C17970D3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4" name="Line 118">
                <a:extLst>
                  <a:ext uri="{FF2B5EF4-FFF2-40B4-BE49-F238E27FC236}">
                    <a16:creationId xmlns:a16="http://schemas.microsoft.com/office/drawing/2014/main" id="{7F2CAA24-8CEF-A1EB-AC93-AE745A9809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5" name="Line 119">
                <a:extLst>
                  <a:ext uri="{FF2B5EF4-FFF2-40B4-BE49-F238E27FC236}">
                    <a16:creationId xmlns:a16="http://schemas.microsoft.com/office/drawing/2014/main" id="{E122A45B-C43B-2E0F-B592-0A35D2E9DE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6" name="Line 120">
                <a:extLst>
                  <a:ext uri="{FF2B5EF4-FFF2-40B4-BE49-F238E27FC236}">
                    <a16:creationId xmlns:a16="http://schemas.microsoft.com/office/drawing/2014/main" id="{CAA3C19F-C799-0A89-84A5-0EA0777041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7" name="Line 121">
                <a:extLst>
                  <a:ext uri="{FF2B5EF4-FFF2-40B4-BE49-F238E27FC236}">
                    <a16:creationId xmlns:a16="http://schemas.microsoft.com/office/drawing/2014/main" id="{F6235080-A09A-F37E-E2B6-DCB0A82AF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38" name="Group 122">
              <a:extLst>
                <a:ext uri="{FF2B5EF4-FFF2-40B4-BE49-F238E27FC236}">
                  <a16:creationId xmlns:a16="http://schemas.microsoft.com/office/drawing/2014/main" id="{397CFF82-CA89-8A3A-76A5-F89746EE20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8" y="3408"/>
              <a:ext cx="192" cy="96"/>
              <a:chOff x="1200" y="3504"/>
              <a:chExt cx="192" cy="96"/>
            </a:xfrm>
          </p:grpSpPr>
          <p:sp>
            <p:nvSpPr>
              <p:cNvPr id="188539" name="Line 123">
                <a:extLst>
                  <a:ext uri="{FF2B5EF4-FFF2-40B4-BE49-F238E27FC236}">
                    <a16:creationId xmlns:a16="http://schemas.microsoft.com/office/drawing/2014/main" id="{A391D270-BAB4-2979-6666-78737D112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0" name="Line 124">
                <a:extLst>
                  <a:ext uri="{FF2B5EF4-FFF2-40B4-BE49-F238E27FC236}">
                    <a16:creationId xmlns:a16="http://schemas.microsoft.com/office/drawing/2014/main" id="{A500456C-5EA2-5D87-9AF0-1DB4EF85C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1" name="Line 125">
                <a:extLst>
                  <a:ext uri="{FF2B5EF4-FFF2-40B4-BE49-F238E27FC236}">
                    <a16:creationId xmlns:a16="http://schemas.microsoft.com/office/drawing/2014/main" id="{C2C6CC2C-BD5A-4F72-BB04-C4963F7BF4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2" name="Line 126">
                <a:extLst>
                  <a:ext uri="{FF2B5EF4-FFF2-40B4-BE49-F238E27FC236}">
                    <a16:creationId xmlns:a16="http://schemas.microsoft.com/office/drawing/2014/main" id="{FF447752-26A0-CA2D-8D9C-65185DC048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3" name="Line 127">
                <a:extLst>
                  <a:ext uri="{FF2B5EF4-FFF2-40B4-BE49-F238E27FC236}">
                    <a16:creationId xmlns:a16="http://schemas.microsoft.com/office/drawing/2014/main" id="{E9DF1EBE-F4EC-0827-FC1D-7D66D6570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44" name="Group 128">
              <a:extLst>
                <a:ext uri="{FF2B5EF4-FFF2-40B4-BE49-F238E27FC236}">
                  <a16:creationId xmlns:a16="http://schemas.microsoft.com/office/drawing/2014/main" id="{3E2D2BEE-6C4D-9329-D4D9-409AD4A13F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3408"/>
              <a:ext cx="192" cy="96"/>
              <a:chOff x="1200" y="3504"/>
              <a:chExt cx="192" cy="96"/>
            </a:xfrm>
          </p:grpSpPr>
          <p:sp>
            <p:nvSpPr>
              <p:cNvPr id="188545" name="Line 129">
                <a:extLst>
                  <a:ext uri="{FF2B5EF4-FFF2-40B4-BE49-F238E27FC236}">
                    <a16:creationId xmlns:a16="http://schemas.microsoft.com/office/drawing/2014/main" id="{8554BE05-6AE8-4869-4FDC-02E9FEADEA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6" name="Line 130">
                <a:extLst>
                  <a:ext uri="{FF2B5EF4-FFF2-40B4-BE49-F238E27FC236}">
                    <a16:creationId xmlns:a16="http://schemas.microsoft.com/office/drawing/2014/main" id="{99ECB463-33D3-7D9E-29FE-7CC4507B60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7" name="Line 131">
                <a:extLst>
                  <a:ext uri="{FF2B5EF4-FFF2-40B4-BE49-F238E27FC236}">
                    <a16:creationId xmlns:a16="http://schemas.microsoft.com/office/drawing/2014/main" id="{8D1D746A-888E-AF6F-2FB2-65B1400E3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8" name="Line 132">
                <a:extLst>
                  <a:ext uri="{FF2B5EF4-FFF2-40B4-BE49-F238E27FC236}">
                    <a16:creationId xmlns:a16="http://schemas.microsoft.com/office/drawing/2014/main" id="{A75931D7-1AB3-CDB8-0BD9-75E9267C44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9" name="Line 133">
                <a:extLst>
                  <a:ext uri="{FF2B5EF4-FFF2-40B4-BE49-F238E27FC236}">
                    <a16:creationId xmlns:a16="http://schemas.microsoft.com/office/drawing/2014/main" id="{8BECD465-A533-4076-F0A1-AAC310C6DE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50" name="Group 134">
              <a:extLst>
                <a:ext uri="{FF2B5EF4-FFF2-40B4-BE49-F238E27FC236}">
                  <a16:creationId xmlns:a16="http://schemas.microsoft.com/office/drawing/2014/main" id="{EE384BE3-07C8-C80C-8AC4-D91842FA96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8" y="3408"/>
              <a:ext cx="192" cy="96"/>
              <a:chOff x="1200" y="3504"/>
              <a:chExt cx="192" cy="96"/>
            </a:xfrm>
          </p:grpSpPr>
          <p:sp>
            <p:nvSpPr>
              <p:cNvPr id="188551" name="Line 135">
                <a:extLst>
                  <a:ext uri="{FF2B5EF4-FFF2-40B4-BE49-F238E27FC236}">
                    <a16:creationId xmlns:a16="http://schemas.microsoft.com/office/drawing/2014/main" id="{3D07CA26-1F79-A305-E3C3-B3C6A1F80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2" name="Line 136">
                <a:extLst>
                  <a:ext uri="{FF2B5EF4-FFF2-40B4-BE49-F238E27FC236}">
                    <a16:creationId xmlns:a16="http://schemas.microsoft.com/office/drawing/2014/main" id="{2B835A49-C169-8437-6DD0-75E357DCC9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3" name="Line 137">
                <a:extLst>
                  <a:ext uri="{FF2B5EF4-FFF2-40B4-BE49-F238E27FC236}">
                    <a16:creationId xmlns:a16="http://schemas.microsoft.com/office/drawing/2014/main" id="{FD990150-848F-FCE8-6147-DFC8A52C4E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4" name="Line 138">
                <a:extLst>
                  <a:ext uri="{FF2B5EF4-FFF2-40B4-BE49-F238E27FC236}">
                    <a16:creationId xmlns:a16="http://schemas.microsoft.com/office/drawing/2014/main" id="{E60BDD8D-A19F-33E5-A2D0-80FE329EC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5" name="Line 139">
                <a:extLst>
                  <a:ext uri="{FF2B5EF4-FFF2-40B4-BE49-F238E27FC236}">
                    <a16:creationId xmlns:a16="http://schemas.microsoft.com/office/drawing/2014/main" id="{85BD7205-15BF-1053-5225-BBBA9B57C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56" name="Group 140">
              <a:extLst>
                <a:ext uri="{FF2B5EF4-FFF2-40B4-BE49-F238E27FC236}">
                  <a16:creationId xmlns:a16="http://schemas.microsoft.com/office/drawing/2014/main" id="{4E0A6FB3-9E3D-0B6C-9C4C-E8EBE252C2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3408"/>
              <a:ext cx="192" cy="96"/>
              <a:chOff x="1200" y="3504"/>
              <a:chExt cx="192" cy="96"/>
            </a:xfrm>
          </p:grpSpPr>
          <p:sp>
            <p:nvSpPr>
              <p:cNvPr id="188557" name="Line 141">
                <a:extLst>
                  <a:ext uri="{FF2B5EF4-FFF2-40B4-BE49-F238E27FC236}">
                    <a16:creationId xmlns:a16="http://schemas.microsoft.com/office/drawing/2014/main" id="{46157194-7E8E-8619-AAA0-94B998878C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8" name="Line 142">
                <a:extLst>
                  <a:ext uri="{FF2B5EF4-FFF2-40B4-BE49-F238E27FC236}">
                    <a16:creationId xmlns:a16="http://schemas.microsoft.com/office/drawing/2014/main" id="{1C6F831C-2711-10C0-270B-F336457165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9" name="Line 143">
                <a:extLst>
                  <a:ext uri="{FF2B5EF4-FFF2-40B4-BE49-F238E27FC236}">
                    <a16:creationId xmlns:a16="http://schemas.microsoft.com/office/drawing/2014/main" id="{A1DE1C40-9C0A-7140-36C1-57CFA8E1BE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0" name="Line 144">
                <a:extLst>
                  <a:ext uri="{FF2B5EF4-FFF2-40B4-BE49-F238E27FC236}">
                    <a16:creationId xmlns:a16="http://schemas.microsoft.com/office/drawing/2014/main" id="{44F16FDE-20CB-A501-5ED8-A816FD4E9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1" name="Line 145">
                <a:extLst>
                  <a:ext uri="{FF2B5EF4-FFF2-40B4-BE49-F238E27FC236}">
                    <a16:creationId xmlns:a16="http://schemas.microsoft.com/office/drawing/2014/main" id="{A1F72B6D-B3E2-37E2-5FDE-C89ED6566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62" name="Group 146">
              <a:extLst>
                <a:ext uri="{FF2B5EF4-FFF2-40B4-BE49-F238E27FC236}">
                  <a16:creationId xmlns:a16="http://schemas.microsoft.com/office/drawing/2014/main" id="{A00DD9CE-536A-6F5B-7B95-13CE27E71E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3408"/>
              <a:ext cx="192" cy="96"/>
              <a:chOff x="1200" y="3504"/>
              <a:chExt cx="192" cy="96"/>
            </a:xfrm>
          </p:grpSpPr>
          <p:sp>
            <p:nvSpPr>
              <p:cNvPr id="188563" name="Line 147">
                <a:extLst>
                  <a:ext uri="{FF2B5EF4-FFF2-40B4-BE49-F238E27FC236}">
                    <a16:creationId xmlns:a16="http://schemas.microsoft.com/office/drawing/2014/main" id="{D9283CD4-9158-51FC-22A4-583F095F10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4" name="Line 148">
                <a:extLst>
                  <a:ext uri="{FF2B5EF4-FFF2-40B4-BE49-F238E27FC236}">
                    <a16:creationId xmlns:a16="http://schemas.microsoft.com/office/drawing/2014/main" id="{8DC8F5D8-B246-F564-D8D1-A5B02317F5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5" name="Line 149">
                <a:extLst>
                  <a:ext uri="{FF2B5EF4-FFF2-40B4-BE49-F238E27FC236}">
                    <a16:creationId xmlns:a16="http://schemas.microsoft.com/office/drawing/2014/main" id="{3704018B-97D9-7D33-3815-209A67245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6" name="Line 150">
                <a:extLst>
                  <a:ext uri="{FF2B5EF4-FFF2-40B4-BE49-F238E27FC236}">
                    <a16:creationId xmlns:a16="http://schemas.microsoft.com/office/drawing/2014/main" id="{E8713A71-1362-6F2A-A8A0-49BEBEDE6F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7" name="Line 151">
                <a:extLst>
                  <a:ext uri="{FF2B5EF4-FFF2-40B4-BE49-F238E27FC236}">
                    <a16:creationId xmlns:a16="http://schemas.microsoft.com/office/drawing/2014/main" id="{D169C636-6D2E-E01A-D5A8-3A39A088C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sp>
          <p:nvSpPr>
            <p:cNvPr id="188568" name="Line 152">
              <a:extLst>
                <a:ext uri="{FF2B5EF4-FFF2-40B4-BE49-F238E27FC236}">
                  <a16:creationId xmlns:a16="http://schemas.microsoft.com/office/drawing/2014/main" id="{093820C0-31F5-A407-8094-18730B2211D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2568" y="3480"/>
              <a:ext cx="14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569" name="Line 153">
              <a:extLst>
                <a:ext uri="{FF2B5EF4-FFF2-40B4-BE49-F238E27FC236}">
                  <a16:creationId xmlns:a16="http://schemas.microsoft.com/office/drawing/2014/main" id="{D753281A-3433-69CE-939C-137661B9F1F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768" y="3480"/>
              <a:ext cx="14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88570" name="Group 154">
              <a:extLst>
                <a:ext uri="{FF2B5EF4-FFF2-40B4-BE49-F238E27FC236}">
                  <a16:creationId xmlns:a16="http://schemas.microsoft.com/office/drawing/2014/main" id="{BEC09DEF-3C22-3E2E-ECB2-F354E3C15C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68" y="3408"/>
              <a:ext cx="192" cy="96"/>
              <a:chOff x="1200" y="3504"/>
              <a:chExt cx="192" cy="96"/>
            </a:xfrm>
          </p:grpSpPr>
          <p:sp>
            <p:nvSpPr>
              <p:cNvPr id="188571" name="Line 155">
                <a:extLst>
                  <a:ext uri="{FF2B5EF4-FFF2-40B4-BE49-F238E27FC236}">
                    <a16:creationId xmlns:a16="http://schemas.microsoft.com/office/drawing/2014/main" id="{B1E30412-09E7-7FB0-27A2-336255170F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2" name="Line 156">
                <a:extLst>
                  <a:ext uri="{FF2B5EF4-FFF2-40B4-BE49-F238E27FC236}">
                    <a16:creationId xmlns:a16="http://schemas.microsoft.com/office/drawing/2014/main" id="{2880D74F-20BE-9E89-1983-C3B290F3AE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3" name="Line 157">
                <a:extLst>
                  <a:ext uri="{FF2B5EF4-FFF2-40B4-BE49-F238E27FC236}">
                    <a16:creationId xmlns:a16="http://schemas.microsoft.com/office/drawing/2014/main" id="{536E57DE-1A09-DB9D-C492-0DBAE6A1C5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4" name="Line 158">
                <a:extLst>
                  <a:ext uri="{FF2B5EF4-FFF2-40B4-BE49-F238E27FC236}">
                    <a16:creationId xmlns:a16="http://schemas.microsoft.com/office/drawing/2014/main" id="{74DCFA40-10F4-4CA0-310B-5085BF365B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5" name="Line 159">
                <a:extLst>
                  <a:ext uri="{FF2B5EF4-FFF2-40B4-BE49-F238E27FC236}">
                    <a16:creationId xmlns:a16="http://schemas.microsoft.com/office/drawing/2014/main" id="{099F20B0-5425-AEC2-3833-6EB91A8660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8576" name="Object 160">
                <a:extLst>
                  <a:ext uri="{FF2B5EF4-FFF2-40B4-BE49-F238E27FC236}">
                    <a16:creationId xmlns:a16="http://schemas.microsoft.com/office/drawing/2014/main" id="{D5C82B5A-83BC-A611-BCB9-3DFE76AF1A95}"/>
                  </a:ext>
                </a:extLst>
              </p:cNvPr>
              <p:cNvSpPr txBox="1"/>
              <p:nvPr/>
            </p:nvSpPr>
            <p:spPr bwMode="auto">
              <a:xfrm>
                <a:off x="640464" y="3974058"/>
                <a:ext cx="1284362" cy="4064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 algn="just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de-CH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CH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sup>
                      </m:sSup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40′ </m:t>
                      </m:r>
                      <m:r>
                        <m:rPr>
                          <m:sty m:val="p"/>
                        </m:rPr>
                        <a:rPr lang="de-CH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76" name="Object 160">
                <a:extLst>
                  <a:ext uri="{FF2B5EF4-FFF2-40B4-BE49-F238E27FC236}">
                    <a16:creationId xmlns:a16="http://schemas.microsoft.com/office/drawing/2014/main" id="{D5C82B5A-83BC-A611-BCB9-3DFE76AF1A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0464" y="3974058"/>
                <a:ext cx="1284362" cy="4064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77" name="Object 161">
                <a:extLst>
                  <a:ext uri="{FF2B5EF4-FFF2-40B4-BE49-F238E27FC236}">
                    <a16:creationId xmlns:a16="http://schemas.microsoft.com/office/drawing/2014/main" id="{BF875B31-A520-C2CD-0149-3C0A2AA1A94D}"/>
                  </a:ext>
                </a:extLst>
              </p:cNvPr>
              <p:cNvSpPr txBox="1"/>
              <p:nvPr/>
            </p:nvSpPr>
            <p:spPr bwMode="auto">
              <a:xfrm>
                <a:off x="1467626" y="2095256"/>
                <a:ext cx="457200" cy="355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45′</m:t>
                      </m:r>
                    </m:oMath>
                  </m:oMathPara>
                </a14:m>
                <a:endParaRPr lang="de-CH" sz="1200" dirty="0"/>
              </a:p>
            </p:txBody>
          </p:sp>
        </mc:Choice>
        <mc:Fallback xmlns="">
          <p:sp>
            <p:nvSpPr>
              <p:cNvPr id="188577" name="Object 161">
                <a:extLst>
                  <a:ext uri="{FF2B5EF4-FFF2-40B4-BE49-F238E27FC236}">
                    <a16:creationId xmlns:a16="http://schemas.microsoft.com/office/drawing/2014/main" id="{BF875B31-A520-C2CD-0149-3C0A2AA1A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67626" y="2095256"/>
                <a:ext cx="457200" cy="355600"/>
              </a:xfrm>
              <a:prstGeom prst="rect">
                <a:avLst/>
              </a:prstGeom>
              <a:blipFill>
                <a:blip r:embed="rId3"/>
                <a:stretch>
                  <a:fillRect l="-2667" r="-17333" b="-517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78" name="Object 162">
                <a:extLst>
                  <a:ext uri="{FF2B5EF4-FFF2-40B4-BE49-F238E27FC236}">
                    <a16:creationId xmlns:a16="http://schemas.microsoft.com/office/drawing/2014/main" id="{2D2C1308-F134-4412-033B-23B0EC9D204D}"/>
                  </a:ext>
                </a:extLst>
              </p:cNvPr>
              <p:cNvSpPr txBox="1"/>
              <p:nvPr/>
            </p:nvSpPr>
            <p:spPr bwMode="auto">
              <a:xfrm>
                <a:off x="2611536" y="4952503"/>
                <a:ext cx="457200" cy="355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25′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78" name="Object 162">
                <a:extLst>
                  <a:ext uri="{FF2B5EF4-FFF2-40B4-BE49-F238E27FC236}">
                    <a16:creationId xmlns:a16="http://schemas.microsoft.com/office/drawing/2014/main" id="{2D2C1308-F134-4412-033B-23B0EC9D2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1536" y="4952503"/>
                <a:ext cx="457200" cy="355600"/>
              </a:xfrm>
              <a:prstGeom prst="rect">
                <a:avLst/>
              </a:prstGeom>
              <a:blipFill>
                <a:blip r:embed="rId4"/>
                <a:stretch>
                  <a:fillRect l="-17333" r="-2667" b="-508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79" name="Object 163">
                <a:extLst>
                  <a:ext uri="{FF2B5EF4-FFF2-40B4-BE49-F238E27FC236}">
                    <a16:creationId xmlns:a16="http://schemas.microsoft.com/office/drawing/2014/main" id="{8988036C-D68D-C594-36BD-5A91EB27576A}"/>
                  </a:ext>
                </a:extLst>
              </p:cNvPr>
              <p:cNvSpPr txBox="1"/>
              <p:nvPr/>
            </p:nvSpPr>
            <p:spPr bwMode="auto">
              <a:xfrm>
                <a:off x="4173636" y="4927103"/>
                <a:ext cx="965200" cy="4064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CH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00</m:t>
                          </m:r>
                          <m:r>
                            <a:rPr lang="de-CH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CH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sup>
                      </m:sSup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30′ </m:t>
                      </m:r>
                      <m:r>
                        <m:rPr>
                          <m:sty m:val="p"/>
                        </m:rPr>
                        <a:rPr lang="de-CH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79" name="Object 163">
                <a:extLst>
                  <a:ext uri="{FF2B5EF4-FFF2-40B4-BE49-F238E27FC236}">
                    <a16:creationId xmlns:a16="http://schemas.microsoft.com/office/drawing/2014/main" id="{8988036C-D68D-C594-36BD-5A91EB275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73636" y="4927103"/>
                <a:ext cx="965200" cy="406400"/>
              </a:xfrm>
              <a:prstGeom prst="rect">
                <a:avLst/>
              </a:prstGeom>
              <a:blipFill>
                <a:blip r:embed="rId5"/>
                <a:stretch>
                  <a:fillRect l="-19620" r="-1265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80" name="Object 164">
                <a:extLst>
                  <a:ext uri="{FF2B5EF4-FFF2-40B4-BE49-F238E27FC236}">
                    <a16:creationId xmlns:a16="http://schemas.microsoft.com/office/drawing/2014/main" id="{91760533-B787-3FD5-A9D0-2001937C7333}"/>
                  </a:ext>
                </a:extLst>
              </p:cNvPr>
              <p:cNvSpPr txBox="1"/>
              <p:nvPr/>
            </p:nvSpPr>
            <p:spPr bwMode="auto">
              <a:xfrm>
                <a:off x="6197699" y="4952503"/>
                <a:ext cx="457200" cy="355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35′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80" name="Object 164">
                <a:extLst>
                  <a:ext uri="{FF2B5EF4-FFF2-40B4-BE49-F238E27FC236}">
                    <a16:creationId xmlns:a16="http://schemas.microsoft.com/office/drawing/2014/main" id="{91760533-B787-3FD5-A9D0-2001937C73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97699" y="4952503"/>
                <a:ext cx="457200" cy="355600"/>
              </a:xfrm>
              <a:prstGeom prst="rect">
                <a:avLst/>
              </a:prstGeom>
              <a:blipFill>
                <a:blip r:embed="rId6"/>
                <a:stretch>
                  <a:fillRect l="-18667" r="-1333" b="-508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8581" name="Group 165">
            <a:extLst>
              <a:ext uri="{FF2B5EF4-FFF2-40B4-BE49-F238E27FC236}">
                <a16:creationId xmlns:a16="http://schemas.microsoft.com/office/drawing/2014/main" id="{D8E26FF0-AAE9-B925-E36E-ABAE410CC09A}"/>
              </a:ext>
            </a:extLst>
          </p:cNvPr>
          <p:cNvGrpSpPr>
            <a:grpSpLocks/>
          </p:cNvGrpSpPr>
          <p:nvPr/>
        </p:nvGrpSpPr>
        <p:grpSpPr bwMode="auto">
          <a:xfrm>
            <a:off x="2802036" y="1510258"/>
            <a:ext cx="304800" cy="304800"/>
            <a:chOff x="864" y="3312"/>
            <a:chExt cx="192" cy="192"/>
          </a:xfrm>
        </p:grpSpPr>
        <p:sp>
          <p:nvSpPr>
            <p:cNvPr id="188582" name="Oval 166">
              <a:extLst>
                <a:ext uri="{FF2B5EF4-FFF2-40B4-BE49-F238E27FC236}">
                  <a16:creationId xmlns:a16="http://schemas.microsoft.com/office/drawing/2014/main" id="{91AF1ED1-2A19-E0DA-71A9-837A27F60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3347"/>
              <a:ext cx="114" cy="12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  <p:sp>
          <p:nvSpPr>
            <p:cNvPr id="188583" name="Line 167">
              <a:extLst>
                <a:ext uri="{FF2B5EF4-FFF2-40B4-BE49-F238E27FC236}">
                  <a16:creationId xmlns:a16="http://schemas.microsoft.com/office/drawing/2014/main" id="{B18D73D6-A182-07BF-8497-8E5710214F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0" y="3312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  <p:sp>
          <p:nvSpPr>
            <p:cNvPr id="188584" name="Line 168">
              <a:extLst>
                <a:ext uri="{FF2B5EF4-FFF2-40B4-BE49-F238E27FC236}">
                  <a16:creationId xmlns:a16="http://schemas.microsoft.com/office/drawing/2014/main" id="{A9620920-51FF-5395-E714-515782D2FA9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60" y="3312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</p:grpSp>
      <p:grpSp>
        <p:nvGrpSpPr>
          <p:cNvPr id="188602" name="Group 186">
            <a:extLst>
              <a:ext uri="{FF2B5EF4-FFF2-40B4-BE49-F238E27FC236}">
                <a16:creationId xmlns:a16="http://schemas.microsoft.com/office/drawing/2014/main" id="{50194178-4A45-5F81-512B-077D37360A70}"/>
              </a:ext>
            </a:extLst>
          </p:cNvPr>
          <p:cNvGrpSpPr>
            <a:grpSpLocks/>
          </p:cNvGrpSpPr>
          <p:nvPr/>
        </p:nvGrpSpPr>
        <p:grpSpPr bwMode="auto">
          <a:xfrm>
            <a:off x="4500661" y="3121575"/>
            <a:ext cx="228600" cy="566737"/>
            <a:chOff x="3410" y="2304"/>
            <a:chExt cx="192" cy="597"/>
          </a:xfrm>
        </p:grpSpPr>
        <p:sp>
          <p:nvSpPr>
            <p:cNvPr id="188603" name="Rectangle 187">
              <a:extLst>
                <a:ext uri="{FF2B5EF4-FFF2-40B4-BE49-F238E27FC236}">
                  <a16:creationId xmlns:a16="http://schemas.microsoft.com/office/drawing/2014/main" id="{55A9FA19-AFAB-6CDD-C806-2B81A0C54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8" y="2532"/>
              <a:ext cx="97" cy="31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  <p:sp>
          <p:nvSpPr>
            <p:cNvPr id="188604" name="Line 188">
              <a:extLst>
                <a:ext uri="{FF2B5EF4-FFF2-40B4-BE49-F238E27FC236}">
                  <a16:creationId xmlns:a16="http://schemas.microsoft.com/office/drawing/2014/main" id="{42538AA9-6D39-120A-83D3-CB28CACF56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0" y="2843"/>
              <a:ext cx="19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605" name="Oval 189">
              <a:extLst>
                <a:ext uri="{FF2B5EF4-FFF2-40B4-BE49-F238E27FC236}">
                  <a16:creationId xmlns:a16="http://schemas.microsoft.com/office/drawing/2014/main" id="{D03B1C06-611E-C034-03C7-3F917B9BB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" y="2778"/>
              <a:ext cx="104" cy="123"/>
            </a:xfrm>
            <a:prstGeom prst="ellipse">
              <a:avLst/>
            </a:prstGeom>
            <a:solidFill>
              <a:srgbClr val="A7DBF8"/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606" name="Line 190">
              <a:extLst>
                <a:ext uri="{FF2B5EF4-FFF2-40B4-BE49-F238E27FC236}">
                  <a16:creationId xmlns:a16="http://schemas.microsoft.com/office/drawing/2014/main" id="{69DEAB59-84C9-5744-0BBD-81D633B0287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35252">
              <a:off x="3466" y="2487"/>
              <a:ext cx="8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607" name="AutoShape 191">
              <a:extLst>
                <a:ext uri="{FF2B5EF4-FFF2-40B4-BE49-F238E27FC236}">
                  <a16:creationId xmlns:a16="http://schemas.microsoft.com/office/drawing/2014/main" id="{E101E039-7896-67AA-655F-581DD3A7E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0" y="2304"/>
              <a:ext cx="192" cy="14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210">
                <a:extLst>
                  <a:ext uri="{FF2B5EF4-FFF2-40B4-BE49-F238E27FC236}">
                    <a16:creationId xmlns:a16="http://schemas.microsoft.com/office/drawing/2014/main" id="{AEEE394C-B3F7-C041-2A54-0D5918DE7BF7}"/>
                  </a:ext>
                </a:extLst>
              </p:cNvPr>
              <p:cNvSpPr txBox="1"/>
              <p:nvPr/>
            </p:nvSpPr>
            <p:spPr bwMode="auto">
              <a:xfrm>
                <a:off x="1751012" y="1271067"/>
                <a:ext cx="309563" cy="3635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de-CH" sz="1800" dirty="0"/>
              </a:p>
            </p:txBody>
          </p:sp>
        </mc:Choice>
        <mc:Fallback xmlns="">
          <p:sp>
            <p:nvSpPr>
              <p:cNvPr id="5" name="Object 210">
                <a:extLst>
                  <a:ext uri="{FF2B5EF4-FFF2-40B4-BE49-F238E27FC236}">
                    <a16:creationId xmlns:a16="http://schemas.microsoft.com/office/drawing/2014/main" id="{AEEE394C-B3F7-C041-2A54-0D5918DE7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1012" y="1271067"/>
                <a:ext cx="309563" cy="363538"/>
              </a:xfrm>
              <a:prstGeom prst="rect">
                <a:avLst/>
              </a:prstGeom>
              <a:blipFill>
                <a:blip r:embed="rId7"/>
                <a:stretch>
                  <a:fillRect l="-25490" b="-2542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215">
                <a:extLst>
                  <a:ext uri="{FF2B5EF4-FFF2-40B4-BE49-F238E27FC236}">
                    <a16:creationId xmlns:a16="http://schemas.microsoft.com/office/drawing/2014/main" id="{B49D1BBF-4E32-D3DD-BB16-F7D160360116}"/>
                  </a:ext>
                </a:extLst>
              </p:cNvPr>
              <p:cNvSpPr txBox="1"/>
              <p:nvPr/>
            </p:nvSpPr>
            <p:spPr bwMode="auto">
              <a:xfrm>
                <a:off x="7437182" y="4764519"/>
                <a:ext cx="366713" cy="3921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6" name="Object 215">
                <a:extLst>
                  <a:ext uri="{FF2B5EF4-FFF2-40B4-BE49-F238E27FC236}">
                    <a16:creationId xmlns:a16="http://schemas.microsoft.com/office/drawing/2014/main" id="{B49D1BBF-4E32-D3DD-BB16-F7D160360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37182" y="4764519"/>
                <a:ext cx="366713" cy="392113"/>
              </a:xfrm>
              <a:prstGeom prst="rect">
                <a:avLst/>
              </a:prstGeom>
              <a:blipFill>
                <a:blip r:embed="rId8"/>
                <a:stretch>
                  <a:fillRect l="-18333" b="-1562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F095C9F4-752D-B392-AE27-2E59FFEE0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244831"/>
              </p:ext>
            </p:extLst>
          </p:nvPr>
        </p:nvGraphicFramePr>
        <p:xfrm>
          <a:off x="860400" y="5460673"/>
          <a:ext cx="10952621" cy="101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4415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1438206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1054034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39385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Log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Position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Cc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Cm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Cv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dér.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Rs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Crt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Notes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50.4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800" dirty="0">
                          <a:solidFill>
                            <a:schemeClr val="tx1"/>
                          </a:solidFill>
                        </a:rPr>
                        <a:t> 45°N46’.60 002°E25’.35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</a:tbl>
          </a:graphicData>
        </a:graphic>
      </p:graphicFrame>
      <p:sp>
        <p:nvSpPr>
          <p:cNvPr id="3" name="Line 168">
            <a:extLst>
              <a:ext uri="{FF2B5EF4-FFF2-40B4-BE49-F238E27FC236}">
                <a16:creationId xmlns:a16="http://schemas.microsoft.com/office/drawing/2014/main" id="{CC081029-F5DA-F15C-FD89-C8846384BC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69074" y="1660777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4" name="Line 169">
            <a:extLst>
              <a:ext uri="{FF2B5EF4-FFF2-40B4-BE49-F238E27FC236}">
                <a16:creationId xmlns:a16="http://schemas.microsoft.com/office/drawing/2014/main" id="{9391472F-8C35-2242-ACAB-A9ECDE771D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51767" y="1768225"/>
            <a:ext cx="1181" cy="294242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graphicFrame>
        <p:nvGraphicFramePr>
          <p:cNvPr id="7" name="Object 174">
            <a:extLst>
              <a:ext uri="{FF2B5EF4-FFF2-40B4-BE49-F238E27FC236}">
                <a16:creationId xmlns:a16="http://schemas.microsoft.com/office/drawing/2014/main" id="{B68A4437-3A3B-5F9D-EB3E-48AB3DEC6E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653965"/>
              </p:ext>
            </p:extLst>
          </p:nvPr>
        </p:nvGraphicFramePr>
        <p:xfrm>
          <a:off x="3057657" y="1667420"/>
          <a:ext cx="17208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74360" imgH="203040" progId="Equation.3">
                  <p:embed/>
                </p:oleObj>
              </mc:Choice>
              <mc:Fallback>
                <p:oleObj name="Equation" r:id="rId9" imgW="774360" imgH="203040" progId="Equation.3">
                  <p:embed/>
                  <p:pic>
                    <p:nvPicPr>
                      <p:cNvPr id="7" name="Object 174">
                        <a:extLst>
                          <a:ext uri="{FF2B5EF4-FFF2-40B4-BE49-F238E27FC236}">
                            <a16:creationId xmlns:a16="http://schemas.microsoft.com/office/drawing/2014/main" id="{B68A4437-3A3B-5F9D-EB3E-48AB3DEC6E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7657" y="1667420"/>
                        <a:ext cx="172085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09">
            <a:extLst>
              <a:ext uri="{FF2B5EF4-FFF2-40B4-BE49-F238E27FC236}">
                <a16:creationId xmlns:a16="http://schemas.microsoft.com/office/drawing/2014/main" id="{A31889E2-5058-00F5-1F57-E023B9E6AD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672553"/>
              </p:ext>
            </p:extLst>
          </p:nvPr>
        </p:nvGraphicFramePr>
        <p:xfrm>
          <a:off x="8673770" y="2840363"/>
          <a:ext cx="233997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054080" imgH="203040" progId="Equation.3">
                  <p:embed/>
                </p:oleObj>
              </mc:Choice>
              <mc:Fallback>
                <p:oleObj name="Equation" r:id="rId11" imgW="1054080" imgH="203040" progId="Equation.3">
                  <p:embed/>
                  <p:pic>
                    <p:nvPicPr>
                      <p:cNvPr id="15" name="Object 209">
                        <a:extLst>
                          <a:ext uri="{FF2B5EF4-FFF2-40B4-BE49-F238E27FC236}">
                            <a16:creationId xmlns:a16="http://schemas.microsoft.com/office/drawing/2014/main" id="{A31889E2-5058-00F5-1F57-E023B9E6AD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73770" y="2840363"/>
                        <a:ext cx="2339975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211">
            <a:extLst>
              <a:ext uri="{FF2B5EF4-FFF2-40B4-BE49-F238E27FC236}">
                <a16:creationId xmlns:a16="http://schemas.microsoft.com/office/drawing/2014/main" id="{05273BC7-71F4-B538-F393-94AF198B4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7082" y="2922913"/>
            <a:ext cx="11811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GB" altLang="de-DE" dirty="0"/>
              <a:t>Latitude</a:t>
            </a:r>
            <a:r>
              <a:rPr lang="de-CH" altLang="de-DE" dirty="0"/>
              <a:t>:</a:t>
            </a:r>
            <a:endParaRPr lang="en-US" altLang="de-DE" dirty="0"/>
          </a:p>
        </p:txBody>
      </p:sp>
      <p:graphicFrame>
        <p:nvGraphicFramePr>
          <p:cNvPr id="17" name="Object 212">
            <a:extLst>
              <a:ext uri="{FF2B5EF4-FFF2-40B4-BE49-F238E27FC236}">
                <a16:creationId xmlns:a16="http://schemas.microsoft.com/office/drawing/2014/main" id="{1DC6170C-6B00-BFDF-8910-7E068E159D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184833"/>
              </p:ext>
            </p:extLst>
          </p:nvPr>
        </p:nvGraphicFramePr>
        <p:xfrm>
          <a:off x="8519782" y="3313438"/>
          <a:ext cx="270668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218960" imgH="203040" progId="Equation.3">
                  <p:embed/>
                </p:oleObj>
              </mc:Choice>
              <mc:Fallback>
                <p:oleObj name="Equation" r:id="rId13" imgW="1218960" imgH="203040" progId="Equation.3">
                  <p:embed/>
                  <p:pic>
                    <p:nvPicPr>
                      <p:cNvPr id="17" name="Object 212">
                        <a:extLst>
                          <a:ext uri="{FF2B5EF4-FFF2-40B4-BE49-F238E27FC236}">
                            <a16:creationId xmlns:a16="http://schemas.microsoft.com/office/drawing/2014/main" id="{1DC6170C-6B00-BFDF-8910-7E068E159D6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9782" y="3313438"/>
                        <a:ext cx="2706688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213">
            <a:extLst>
              <a:ext uri="{FF2B5EF4-FFF2-40B4-BE49-F238E27FC236}">
                <a16:creationId xmlns:a16="http://schemas.microsoft.com/office/drawing/2014/main" id="{A7BEBDD9-1CF1-0DB1-A681-D9B2F8ED4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4670" y="3395988"/>
            <a:ext cx="143986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GB" altLang="de-DE" dirty="0"/>
              <a:t>Longitude</a:t>
            </a:r>
            <a:r>
              <a:rPr lang="de-CH" altLang="de-DE" dirty="0"/>
              <a:t>: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992978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>
            <a:extLst>
              <a:ext uri="{FF2B5EF4-FFF2-40B4-BE49-F238E27FC236}">
                <a16:creationId xmlns:a16="http://schemas.microsoft.com/office/drawing/2014/main" id="{A53EE1AA-C05B-ADAB-D54E-A80351A3B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Motoring in the Mediterranean</a:t>
            </a:r>
            <a:br>
              <a:rPr lang="en-GB" altLang="de-DE" dirty="0"/>
            </a:br>
            <a:r>
              <a:rPr lang="en-GB" altLang="de-DE" sz="2400" dirty="0"/>
              <a:t>True Heading == Course Through Water == Course Over Ground </a:t>
            </a:r>
            <a:endParaRPr lang="en-GB" altLang="de-DE" i="1" baseline="-25000" dirty="0"/>
          </a:p>
        </p:txBody>
      </p:sp>
      <p:sp>
        <p:nvSpPr>
          <p:cNvPr id="188419" name="Freeform 3">
            <a:extLst>
              <a:ext uri="{FF2B5EF4-FFF2-40B4-BE49-F238E27FC236}">
                <a16:creationId xmlns:a16="http://schemas.microsoft.com/office/drawing/2014/main" id="{05793EF1-F15C-AFB7-B0DF-124B1E07038A}"/>
              </a:ext>
            </a:extLst>
          </p:cNvPr>
          <p:cNvSpPr>
            <a:spLocks/>
          </p:cNvSpPr>
          <p:nvPr/>
        </p:nvSpPr>
        <p:spPr bwMode="auto">
          <a:xfrm>
            <a:off x="3640236" y="2350046"/>
            <a:ext cx="3697288" cy="2360612"/>
          </a:xfrm>
          <a:custGeom>
            <a:avLst/>
            <a:gdLst>
              <a:gd name="T0" fmla="*/ 0 w 2329"/>
              <a:gd name="T1" fmla="*/ 1487 h 1487"/>
              <a:gd name="T2" fmla="*/ 288 w 2329"/>
              <a:gd name="T3" fmla="*/ 1129 h 1487"/>
              <a:gd name="T4" fmla="*/ 576 w 2329"/>
              <a:gd name="T5" fmla="*/ 1084 h 1487"/>
              <a:gd name="T6" fmla="*/ 863 w 2329"/>
              <a:gd name="T7" fmla="*/ 905 h 1487"/>
              <a:gd name="T8" fmla="*/ 1381 w 2329"/>
              <a:gd name="T9" fmla="*/ 905 h 1487"/>
              <a:gd name="T10" fmla="*/ 1612 w 2329"/>
              <a:gd name="T11" fmla="*/ 771 h 1487"/>
              <a:gd name="T12" fmla="*/ 1669 w 2329"/>
              <a:gd name="T13" fmla="*/ 278 h 1487"/>
              <a:gd name="T14" fmla="*/ 2329 w 2329"/>
              <a:gd name="T15" fmla="*/ 0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29" h="1487">
                <a:moveTo>
                  <a:pt x="0" y="1487"/>
                </a:moveTo>
                <a:cubicBezTo>
                  <a:pt x="96" y="1341"/>
                  <a:pt x="192" y="1196"/>
                  <a:pt x="288" y="1129"/>
                </a:cubicBezTo>
                <a:cubicBezTo>
                  <a:pt x="384" y="1062"/>
                  <a:pt x="480" y="1121"/>
                  <a:pt x="576" y="1084"/>
                </a:cubicBezTo>
                <a:cubicBezTo>
                  <a:pt x="672" y="1047"/>
                  <a:pt x="729" y="935"/>
                  <a:pt x="863" y="905"/>
                </a:cubicBezTo>
                <a:cubicBezTo>
                  <a:pt x="997" y="875"/>
                  <a:pt x="1257" y="927"/>
                  <a:pt x="1381" y="905"/>
                </a:cubicBezTo>
                <a:cubicBezTo>
                  <a:pt x="1506" y="883"/>
                  <a:pt x="1564" y="875"/>
                  <a:pt x="1612" y="771"/>
                </a:cubicBezTo>
                <a:cubicBezTo>
                  <a:pt x="1660" y="666"/>
                  <a:pt x="1550" y="406"/>
                  <a:pt x="1669" y="278"/>
                </a:cubicBezTo>
                <a:cubicBezTo>
                  <a:pt x="1788" y="150"/>
                  <a:pt x="2192" y="58"/>
                  <a:pt x="2329" y="0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6C27AB-E1B2-9623-5B63-128639D04AE1}"/>
              </a:ext>
            </a:extLst>
          </p:cNvPr>
          <p:cNvGrpSpPr/>
          <p:nvPr/>
        </p:nvGrpSpPr>
        <p:grpSpPr>
          <a:xfrm>
            <a:off x="1963836" y="1449480"/>
            <a:ext cx="228600" cy="3261178"/>
            <a:chOff x="1963836" y="2034722"/>
            <a:chExt cx="228600" cy="3261178"/>
          </a:xfrm>
        </p:grpSpPr>
        <p:sp>
          <p:nvSpPr>
            <p:cNvPr id="188429" name="Line 13">
              <a:extLst>
                <a:ext uri="{FF2B5EF4-FFF2-40B4-BE49-F238E27FC236}">
                  <a16:creationId xmlns:a16="http://schemas.microsoft.com/office/drawing/2014/main" id="{2602E16E-F457-74B0-B82A-040ECD1AD5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187158" y="2034722"/>
              <a:ext cx="5278" cy="326117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1" name="Line 15">
              <a:extLst>
                <a:ext uri="{FF2B5EF4-FFF2-40B4-BE49-F238E27FC236}">
                  <a16:creationId xmlns:a16="http://schemas.microsoft.com/office/drawing/2014/main" id="{D6B254E0-A19D-F300-37EA-FE4AC9F015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2095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2" name="Line 16">
              <a:extLst>
                <a:ext uri="{FF2B5EF4-FFF2-40B4-BE49-F238E27FC236}">
                  <a16:creationId xmlns:a16="http://schemas.microsoft.com/office/drawing/2014/main" id="{E0AA0F17-4FB3-1848-1828-5A990CEB0B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3836" y="2857500"/>
              <a:ext cx="2286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4" name="Line 18">
              <a:extLst>
                <a:ext uri="{FF2B5EF4-FFF2-40B4-BE49-F238E27FC236}">
                  <a16:creationId xmlns:a16="http://schemas.microsoft.com/office/drawing/2014/main" id="{63AF76F5-5C38-AD02-2917-9D15C818B1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2476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5" name="Line 19">
              <a:extLst>
                <a:ext uri="{FF2B5EF4-FFF2-40B4-BE49-F238E27FC236}">
                  <a16:creationId xmlns:a16="http://schemas.microsoft.com/office/drawing/2014/main" id="{3A8DA724-54D5-BCE0-A23D-76F5EA03E5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3238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6" name="Line 20">
              <a:extLst>
                <a:ext uri="{FF2B5EF4-FFF2-40B4-BE49-F238E27FC236}">
                  <a16:creationId xmlns:a16="http://schemas.microsoft.com/office/drawing/2014/main" id="{744B9750-F8C1-5D39-BD4A-759F79D119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3619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7" name="Line 21">
              <a:extLst>
                <a:ext uri="{FF2B5EF4-FFF2-40B4-BE49-F238E27FC236}">
                  <a16:creationId xmlns:a16="http://schemas.microsoft.com/office/drawing/2014/main" id="{FFC77C81-FBBD-64CB-355A-E000132750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4000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8" name="Line 22">
              <a:extLst>
                <a:ext uri="{FF2B5EF4-FFF2-40B4-BE49-F238E27FC236}">
                  <a16:creationId xmlns:a16="http://schemas.microsoft.com/office/drawing/2014/main" id="{DB3A5FE5-1241-E12B-43F0-58268015CC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4381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39" name="Line 23">
              <a:extLst>
                <a:ext uri="{FF2B5EF4-FFF2-40B4-BE49-F238E27FC236}">
                  <a16:creationId xmlns:a16="http://schemas.microsoft.com/office/drawing/2014/main" id="{EE852722-3EC6-9B49-CB5B-5C803AC5C9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0036" y="514350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0" name="Line 24">
              <a:extLst>
                <a:ext uri="{FF2B5EF4-FFF2-40B4-BE49-F238E27FC236}">
                  <a16:creationId xmlns:a16="http://schemas.microsoft.com/office/drawing/2014/main" id="{7B77AF92-5C47-BB5E-E108-18E0B211D6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457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1" name="Line 25">
              <a:extLst>
                <a:ext uri="{FF2B5EF4-FFF2-40B4-BE49-F238E27FC236}">
                  <a16:creationId xmlns:a16="http://schemas.microsoft.com/office/drawing/2014/main" id="{698FBDA2-04C3-AAAF-38EC-A73AFD5C85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533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2" name="Line 26">
              <a:extLst>
                <a:ext uri="{FF2B5EF4-FFF2-40B4-BE49-F238E27FC236}">
                  <a16:creationId xmlns:a16="http://schemas.microsoft.com/office/drawing/2014/main" id="{E8603847-7CBD-FCA4-33E4-CC8A4077EB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610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3" name="Line 27">
              <a:extLst>
                <a:ext uri="{FF2B5EF4-FFF2-40B4-BE49-F238E27FC236}">
                  <a16:creationId xmlns:a16="http://schemas.microsoft.com/office/drawing/2014/main" id="{FB0C52B8-64C4-7471-FA75-B6085D1F14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686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4" name="Line 28">
              <a:extLst>
                <a:ext uri="{FF2B5EF4-FFF2-40B4-BE49-F238E27FC236}">
                  <a16:creationId xmlns:a16="http://schemas.microsoft.com/office/drawing/2014/main" id="{4C258D7D-F1FE-95B4-CEE3-BED6F26058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305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5" name="Line 29">
              <a:extLst>
                <a:ext uri="{FF2B5EF4-FFF2-40B4-BE49-F238E27FC236}">
                  <a16:creationId xmlns:a16="http://schemas.microsoft.com/office/drawing/2014/main" id="{891120AB-42F9-0A8D-287E-B8AEEE5451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229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6" name="Line 30">
              <a:extLst>
                <a:ext uri="{FF2B5EF4-FFF2-40B4-BE49-F238E27FC236}">
                  <a16:creationId xmlns:a16="http://schemas.microsoft.com/office/drawing/2014/main" id="{EABF5795-9889-AE4B-5866-E7A451E1E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152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7" name="Line 31">
              <a:extLst>
                <a:ext uri="{FF2B5EF4-FFF2-40B4-BE49-F238E27FC236}">
                  <a16:creationId xmlns:a16="http://schemas.microsoft.com/office/drawing/2014/main" id="{D365ACD1-977D-C755-1353-ADFADD138C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076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8" name="Line 32">
              <a:extLst>
                <a:ext uri="{FF2B5EF4-FFF2-40B4-BE49-F238E27FC236}">
                  <a16:creationId xmlns:a16="http://schemas.microsoft.com/office/drawing/2014/main" id="{87FD9AD1-A7B3-AC1E-2DCC-890FC3BC8C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924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49" name="Line 33">
              <a:extLst>
                <a:ext uri="{FF2B5EF4-FFF2-40B4-BE49-F238E27FC236}">
                  <a16:creationId xmlns:a16="http://schemas.microsoft.com/office/drawing/2014/main" id="{C77B8759-BFEC-A5F8-9EE0-B7C6918347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848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0" name="Line 34">
              <a:extLst>
                <a:ext uri="{FF2B5EF4-FFF2-40B4-BE49-F238E27FC236}">
                  <a16:creationId xmlns:a16="http://schemas.microsoft.com/office/drawing/2014/main" id="{469F6CE4-592E-5856-CB0E-2913C164F2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771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1" name="Line 35">
              <a:extLst>
                <a:ext uri="{FF2B5EF4-FFF2-40B4-BE49-F238E27FC236}">
                  <a16:creationId xmlns:a16="http://schemas.microsoft.com/office/drawing/2014/main" id="{5FD16A87-50A0-BFBA-6B50-26ACB99DAE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543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2" name="Line 36">
              <a:extLst>
                <a:ext uri="{FF2B5EF4-FFF2-40B4-BE49-F238E27FC236}">
                  <a16:creationId xmlns:a16="http://schemas.microsoft.com/office/drawing/2014/main" id="{C24F264D-2DF6-621D-1873-59EA129A8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467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3" name="Line 37">
              <a:extLst>
                <a:ext uri="{FF2B5EF4-FFF2-40B4-BE49-F238E27FC236}">
                  <a16:creationId xmlns:a16="http://schemas.microsoft.com/office/drawing/2014/main" id="{0CDADB3E-3670-6DDC-D378-B5CFDC7491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695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5" name="Line 39">
              <a:extLst>
                <a:ext uri="{FF2B5EF4-FFF2-40B4-BE49-F238E27FC236}">
                  <a16:creationId xmlns:a16="http://schemas.microsoft.com/office/drawing/2014/main" id="{90A13A16-4FCD-D162-564D-1D51BA7180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838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6" name="Line 40">
              <a:extLst>
                <a:ext uri="{FF2B5EF4-FFF2-40B4-BE49-F238E27FC236}">
                  <a16:creationId xmlns:a16="http://schemas.microsoft.com/office/drawing/2014/main" id="{0FE5074D-B757-08DF-16C5-1FC3780BCB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914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7" name="Line 41">
              <a:extLst>
                <a:ext uri="{FF2B5EF4-FFF2-40B4-BE49-F238E27FC236}">
                  <a16:creationId xmlns:a16="http://schemas.microsoft.com/office/drawing/2014/main" id="{0655F3C7-F018-E181-BE20-90FCFE5830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4991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8" name="Line 42">
              <a:extLst>
                <a:ext uri="{FF2B5EF4-FFF2-40B4-BE49-F238E27FC236}">
                  <a16:creationId xmlns:a16="http://schemas.microsoft.com/office/drawing/2014/main" id="{73212AE4-6BA1-68B0-F790-0E2C8568DE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5067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59" name="Line 43">
              <a:extLst>
                <a:ext uri="{FF2B5EF4-FFF2-40B4-BE49-F238E27FC236}">
                  <a16:creationId xmlns:a16="http://schemas.microsoft.com/office/drawing/2014/main" id="{AFEF2183-632B-918D-1A4A-9928C64009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390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0" name="Line 44">
              <a:extLst>
                <a:ext uri="{FF2B5EF4-FFF2-40B4-BE49-F238E27FC236}">
                  <a16:creationId xmlns:a16="http://schemas.microsoft.com/office/drawing/2014/main" id="{87760A04-F07B-2037-439D-F41C99461C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162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1" name="Line 45">
              <a:extLst>
                <a:ext uri="{FF2B5EF4-FFF2-40B4-BE49-F238E27FC236}">
                  <a16:creationId xmlns:a16="http://schemas.microsoft.com/office/drawing/2014/main" id="{7D924DCC-EF78-E7EE-BB6A-0701CCE2F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314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2" name="Line 46">
              <a:extLst>
                <a:ext uri="{FF2B5EF4-FFF2-40B4-BE49-F238E27FC236}">
                  <a16:creationId xmlns:a16="http://schemas.microsoft.com/office/drawing/2014/main" id="{2B89A3CD-8062-D2DA-30D6-7497C67207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086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3" name="Line 47">
              <a:extLst>
                <a:ext uri="{FF2B5EF4-FFF2-40B4-BE49-F238E27FC236}">
                  <a16:creationId xmlns:a16="http://schemas.microsoft.com/office/drawing/2014/main" id="{DC066F36-7177-62D6-10D8-86EE82AF5C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3009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4" name="Line 48">
              <a:extLst>
                <a:ext uri="{FF2B5EF4-FFF2-40B4-BE49-F238E27FC236}">
                  <a16:creationId xmlns:a16="http://schemas.microsoft.com/office/drawing/2014/main" id="{71F2B634-6106-3031-2918-88477D95F9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933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5" name="Line 49">
              <a:extLst>
                <a:ext uri="{FF2B5EF4-FFF2-40B4-BE49-F238E27FC236}">
                  <a16:creationId xmlns:a16="http://schemas.microsoft.com/office/drawing/2014/main" id="{99FF7DC0-D023-311C-D13F-1E878C0950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628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6" name="Line 50">
              <a:extLst>
                <a:ext uri="{FF2B5EF4-FFF2-40B4-BE49-F238E27FC236}">
                  <a16:creationId xmlns:a16="http://schemas.microsoft.com/office/drawing/2014/main" id="{2869CD08-EEC4-672E-CCE4-6466D4B8AA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552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7" name="Line 51">
              <a:extLst>
                <a:ext uri="{FF2B5EF4-FFF2-40B4-BE49-F238E27FC236}">
                  <a16:creationId xmlns:a16="http://schemas.microsoft.com/office/drawing/2014/main" id="{23720BF9-1100-9310-D0B6-0822968B04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705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8" name="Line 52">
              <a:extLst>
                <a:ext uri="{FF2B5EF4-FFF2-40B4-BE49-F238E27FC236}">
                  <a16:creationId xmlns:a16="http://schemas.microsoft.com/office/drawing/2014/main" id="{A104D6AA-C976-0034-0C2C-091F5DF54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781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69" name="Line 53">
              <a:extLst>
                <a:ext uri="{FF2B5EF4-FFF2-40B4-BE49-F238E27FC236}">
                  <a16:creationId xmlns:a16="http://schemas.microsoft.com/office/drawing/2014/main" id="{1AA0DEDC-9E9D-1681-A8FA-87DDD19CC5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4003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0" name="Line 54">
              <a:extLst>
                <a:ext uri="{FF2B5EF4-FFF2-40B4-BE49-F238E27FC236}">
                  <a16:creationId xmlns:a16="http://schemas.microsoft.com/office/drawing/2014/main" id="{454ECEE3-0063-1468-037C-541160F6E9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171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1" name="Line 55">
              <a:extLst>
                <a:ext uri="{FF2B5EF4-FFF2-40B4-BE49-F238E27FC236}">
                  <a16:creationId xmlns:a16="http://schemas.microsoft.com/office/drawing/2014/main" id="{1FB2C940-1132-EBCD-CBDC-9E4395A728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3241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2" name="Line 56">
              <a:extLst>
                <a:ext uri="{FF2B5EF4-FFF2-40B4-BE49-F238E27FC236}">
                  <a16:creationId xmlns:a16="http://schemas.microsoft.com/office/drawing/2014/main" id="{057845F5-7D9F-BE30-3137-F3F7379CFA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2247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7" name="Line 61">
              <a:extLst>
                <a:ext uri="{FF2B5EF4-FFF2-40B4-BE49-F238E27FC236}">
                  <a16:creationId xmlns:a16="http://schemas.microsoft.com/office/drawing/2014/main" id="{58A75C56-D289-5C4A-1423-58354A68D3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52197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78" name="Line 62">
              <a:extLst>
                <a:ext uri="{FF2B5EF4-FFF2-40B4-BE49-F238E27FC236}">
                  <a16:creationId xmlns:a16="http://schemas.microsoft.com/office/drawing/2014/main" id="{B5C98689-5874-FED3-B522-9E70C88B6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6236" y="5295900"/>
              <a:ext cx="762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480" name="Line 64">
              <a:extLst>
                <a:ext uri="{FF2B5EF4-FFF2-40B4-BE49-F238E27FC236}">
                  <a16:creationId xmlns:a16="http://schemas.microsoft.com/office/drawing/2014/main" id="{3C7DE025-2EB2-7D29-9E8F-6A4516C5D6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3836" y="4762500"/>
              <a:ext cx="2286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188481" name="Line 65">
            <a:extLst>
              <a:ext uri="{FF2B5EF4-FFF2-40B4-BE49-F238E27FC236}">
                <a16:creationId xmlns:a16="http://schemas.microsoft.com/office/drawing/2014/main" id="{43C45613-6744-C7CA-6D91-82D50F7FB0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92436" y="4710658"/>
            <a:ext cx="5257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grpSp>
        <p:nvGrpSpPr>
          <p:cNvPr id="188482" name="Group 66">
            <a:extLst>
              <a:ext uri="{FF2B5EF4-FFF2-40B4-BE49-F238E27FC236}">
                <a16:creationId xmlns:a16="http://schemas.microsoft.com/office/drawing/2014/main" id="{18322CBC-CB59-14BE-0A22-C49743F1AEED}"/>
              </a:ext>
            </a:extLst>
          </p:cNvPr>
          <p:cNvGrpSpPr>
            <a:grpSpLocks/>
          </p:cNvGrpSpPr>
          <p:nvPr/>
        </p:nvGrpSpPr>
        <p:grpSpPr bwMode="auto">
          <a:xfrm>
            <a:off x="2192436" y="4710658"/>
            <a:ext cx="5257800" cy="228600"/>
            <a:chOff x="1008" y="3408"/>
            <a:chExt cx="3552" cy="144"/>
          </a:xfrm>
        </p:grpSpPr>
        <p:sp>
          <p:nvSpPr>
            <p:cNvPr id="188483" name="Line 67">
              <a:extLst>
                <a:ext uri="{FF2B5EF4-FFF2-40B4-BE49-F238E27FC236}">
                  <a16:creationId xmlns:a16="http://schemas.microsoft.com/office/drawing/2014/main" id="{FAE6E464-51D3-168A-8EB1-EF43858427A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368" y="3480"/>
              <a:ext cx="14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88484" name="Group 68">
              <a:extLst>
                <a:ext uri="{FF2B5EF4-FFF2-40B4-BE49-F238E27FC236}">
                  <a16:creationId xmlns:a16="http://schemas.microsoft.com/office/drawing/2014/main" id="{0A20DA0A-DA02-E3A4-46AB-737500AA5C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3408"/>
              <a:ext cx="192" cy="96"/>
              <a:chOff x="1200" y="3504"/>
              <a:chExt cx="192" cy="96"/>
            </a:xfrm>
          </p:grpSpPr>
          <p:sp>
            <p:nvSpPr>
              <p:cNvPr id="188485" name="Line 69">
                <a:extLst>
                  <a:ext uri="{FF2B5EF4-FFF2-40B4-BE49-F238E27FC236}">
                    <a16:creationId xmlns:a16="http://schemas.microsoft.com/office/drawing/2014/main" id="{85F7A64F-C570-9D36-970A-8FF5FC1A8C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6" name="Line 70">
                <a:extLst>
                  <a:ext uri="{FF2B5EF4-FFF2-40B4-BE49-F238E27FC236}">
                    <a16:creationId xmlns:a16="http://schemas.microsoft.com/office/drawing/2014/main" id="{CBE37C24-5230-9A9A-FF2E-5A22AB9DEA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7" name="Line 71">
                <a:extLst>
                  <a:ext uri="{FF2B5EF4-FFF2-40B4-BE49-F238E27FC236}">
                    <a16:creationId xmlns:a16="http://schemas.microsoft.com/office/drawing/2014/main" id="{58703F5C-DECE-F875-BA32-7AA494AE5D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8" name="Line 72">
                <a:extLst>
                  <a:ext uri="{FF2B5EF4-FFF2-40B4-BE49-F238E27FC236}">
                    <a16:creationId xmlns:a16="http://schemas.microsoft.com/office/drawing/2014/main" id="{4B0A6E49-694B-3BF9-D88E-A9DD153554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89" name="Line 73">
                <a:extLst>
                  <a:ext uri="{FF2B5EF4-FFF2-40B4-BE49-F238E27FC236}">
                    <a16:creationId xmlns:a16="http://schemas.microsoft.com/office/drawing/2014/main" id="{C111EEC2-2737-C580-C116-FFD993581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490" name="Group 74">
              <a:extLst>
                <a:ext uri="{FF2B5EF4-FFF2-40B4-BE49-F238E27FC236}">
                  <a16:creationId xmlns:a16="http://schemas.microsoft.com/office/drawing/2014/main" id="{4E9E93A9-34B7-FC8D-9025-2964C0DE44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3408"/>
              <a:ext cx="192" cy="96"/>
              <a:chOff x="1200" y="3504"/>
              <a:chExt cx="192" cy="96"/>
            </a:xfrm>
          </p:grpSpPr>
          <p:sp>
            <p:nvSpPr>
              <p:cNvPr id="188491" name="Line 75">
                <a:extLst>
                  <a:ext uri="{FF2B5EF4-FFF2-40B4-BE49-F238E27FC236}">
                    <a16:creationId xmlns:a16="http://schemas.microsoft.com/office/drawing/2014/main" id="{0F187EF4-00CA-170D-CBAF-573D9D8E07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2" name="Line 76">
                <a:extLst>
                  <a:ext uri="{FF2B5EF4-FFF2-40B4-BE49-F238E27FC236}">
                    <a16:creationId xmlns:a16="http://schemas.microsoft.com/office/drawing/2014/main" id="{B472F2A7-002B-2D2B-6041-4D5BF048A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3" name="Line 77">
                <a:extLst>
                  <a:ext uri="{FF2B5EF4-FFF2-40B4-BE49-F238E27FC236}">
                    <a16:creationId xmlns:a16="http://schemas.microsoft.com/office/drawing/2014/main" id="{10D0343F-1615-F6EF-0C90-55F1605356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4" name="Line 78">
                <a:extLst>
                  <a:ext uri="{FF2B5EF4-FFF2-40B4-BE49-F238E27FC236}">
                    <a16:creationId xmlns:a16="http://schemas.microsoft.com/office/drawing/2014/main" id="{1AE762AC-626B-190A-F97C-83D514899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5" name="Line 79">
                <a:extLst>
                  <a:ext uri="{FF2B5EF4-FFF2-40B4-BE49-F238E27FC236}">
                    <a16:creationId xmlns:a16="http://schemas.microsoft.com/office/drawing/2014/main" id="{9B41A207-50BC-4EB5-130C-2F3FFF69CD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496" name="Group 80">
              <a:extLst>
                <a:ext uri="{FF2B5EF4-FFF2-40B4-BE49-F238E27FC236}">
                  <a16:creationId xmlns:a16="http://schemas.microsoft.com/office/drawing/2014/main" id="{E208CE46-E84B-8E71-04A1-A34CEA0FFC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8" y="3408"/>
              <a:ext cx="192" cy="96"/>
              <a:chOff x="1200" y="3504"/>
              <a:chExt cx="192" cy="96"/>
            </a:xfrm>
          </p:grpSpPr>
          <p:sp>
            <p:nvSpPr>
              <p:cNvPr id="188497" name="Line 81">
                <a:extLst>
                  <a:ext uri="{FF2B5EF4-FFF2-40B4-BE49-F238E27FC236}">
                    <a16:creationId xmlns:a16="http://schemas.microsoft.com/office/drawing/2014/main" id="{2E950273-B806-0488-64E0-52A55E27D9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8" name="Line 82">
                <a:extLst>
                  <a:ext uri="{FF2B5EF4-FFF2-40B4-BE49-F238E27FC236}">
                    <a16:creationId xmlns:a16="http://schemas.microsoft.com/office/drawing/2014/main" id="{7E478194-2757-3C82-1AE1-1160189E6D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499" name="Line 83">
                <a:extLst>
                  <a:ext uri="{FF2B5EF4-FFF2-40B4-BE49-F238E27FC236}">
                    <a16:creationId xmlns:a16="http://schemas.microsoft.com/office/drawing/2014/main" id="{DDCE3C6C-11AE-935E-3586-FA969C9055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0" name="Line 84">
                <a:extLst>
                  <a:ext uri="{FF2B5EF4-FFF2-40B4-BE49-F238E27FC236}">
                    <a16:creationId xmlns:a16="http://schemas.microsoft.com/office/drawing/2014/main" id="{6ACE03EC-695D-68ED-444E-5CE3EB6E9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1" name="Line 85">
                <a:extLst>
                  <a:ext uri="{FF2B5EF4-FFF2-40B4-BE49-F238E27FC236}">
                    <a16:creationId xmlns:a16="http://schemas.microsoft.com/office/drawing/2014/main" id="{308BDF89-A14D-9216-C296-FA5A222C9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02" name="Group 86">
              <a:extLst>
                <a:ext uri="{FF2B5EF4-FFF2-40B4-BE49-F238E27FC236}">
                  <a16:creationId xmlns:a16="http://schemas.microsoft.com/office/drawing/2014/main" id="{706EDF58-0A24-A9E1-1DB5-EB298F792F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8" y="3408"/>
              <a:ext cx="192" cy="96"/>
              <a:chOff x="1200" y="3504"/>
              <a:chExt cx="192" cy="96"/>
            </a:xfrm>
          </p:grpSpPr>
          <p:sp>
            <p:nvSpPr>
              <p:cNvPr id="188503" name="Line 87">
                <a:extLst>
                  <a:ext uri="{FF2B5EF4-FFF2-40B4-BE49-F238E27FC236}">
                    <a16:creationId xmlns:a16="http://schemas.microsoft.com/office/drawing/2014/main" id="{60962015-479F-A89E-4CBA-786B56806A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4" name="Line 88">
                <a:extLst>
                  <a:ext uri="{FF2B5EF4-FFF2-40B4-BE49-F238E27FC236}">
                    <a16:creationId xmlns:a16="http://schemas.microsoft.com/office/drawing/2014/main" id="{D45CC62A-3CE5-C904-F2E1-E829D7E326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5" name="Line 89">
                <a:extLst>
                  <a:ext uri="{FF2B5EF4-FFF2-40B4-BE49-F238E27FC236}">
                    <a16:creationId xmlns:a16="http://schemas.microsoft.com/office/drawing/2014/main" id="{DF7BA3A7-A5D8-39ED-3CFD-E3CF65DC32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6" name="Line 90">
                <a:extLst>
                  <a:ext uri="{FF2B5EF4-FFF2-40B4-BE49-F238E27FC236}">
                    <a16:creationId xmlns:a16="http://schemas.microsoft.com/office/drawing/2014/main" id="{964BE46F-AEFD-091F-5D0A-C4B3C38BF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07" name="Line 91">
                <a:extLst>
                  <a:ext uri="{FF2B5EF4-FFF2-40B4-BE49-F238E27FC236}">
                    <a16:creationId xmlns:a16="http://schemas.microsoft.com/office/drawing/2014/main" id="{26506F99-9B30-6376-202A-DF9E1A6089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08" name="Group 92">
              <a:extLst>
                <a:ext uri="{FF2B5EF4-FFF2-40B4-BE49-F238E27FC236}">
                  <a16:creationId xmlns:a16="http://schemas.microsoft.com/office/drawing/2014/main" id="{ECC68741-5FA7-EC5E-D8A2-6D2D38CFDC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8" y="3408"/>
              <a:ext cx="192" cy="96"/>
              <a:chOff x="1200" y="3504"/>
              <a:chExt cx="192" cy="96"/>
            </a:xfrm>
          </p:grpSpPr>
          <p:sp>
            <p:nvSpPr>
              <p:cNvPr id="188509" name="Line 93">
                <a:extLst>
                  <a:ext uri="{FF2B5EF4-FFF2-40B4-BE49-F238E27FC236}">
                    <a16:creationId xmlns:a16="http://schemas.microsoft.com/office/drawing/2014/main" id="{95062FC7-BD2C-59DF-AB22-495DEEC31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0" name="Line 94">
                <a:extLst>
                  <a:ext uri="{FF2B5EF4-FFF2-40B4-BE49-F238E27FC236}">
                    <a16:creationId xmlns:a16="http://schemas.microsoft.com/office/drawing/2014/main" id="{7000C8BB-6008-320A-39D1-7BB42F6690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1" name="Line 95">
                <a:extLst>
                  <a:ext uri="{FF2B5EF4-FFF2-40B4-BE49-F238E27FC236}">
                    <a16:creationId xmlns:a16="http://schemas.microsoft.com/office/drawing/2014/main" id="{23955C2F-5A72-0333-3E92-E71EDF9A1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2" name="Line 96">
                <a:extLst>
                  <a:ext uri="{FF2B5EF4-FFF2-40B4-BE49-F238E27FC236}">
                    <a16:creationId xmlns:a16="http://schemas.microsoft.com/office/drawing/2014/main" id="{52792B44-CAFE-D3FA-1CAE-7C086B8CD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3" name="Line 97">
                <a:extLst>
                  <a:ext uri="{FF2B5EF4-FFF2-40B4-BE49-F238E27FC236}">
                    <a16:creationId xmlns:a16="http://schemas.microsoft.com/office/drawing/2014/main" id="{FD5D615E-4836-F1D3-D6DE-E523FE146D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14" name="Group 98">
              <a:extLst>
                <a:ext uri="{FF2B5EF4-FFF2-40B4-BE49-F238E27FC236}">
                  <a16:creationId xmlns:a16="http://schemas.microsoft.com/office/drawing/2014/main" id="{ED0D6944-8E66-D3D7-2678-61D3942218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8" y="3408"/>
              <a:ext cx="192" cy="96"/>
              <a:chOff x="1200" y="3504"/>
              <a:chExt cx="192" cy="96"/>
            </a:xfrm>
          </p:grpSpPr>
          <p:sp>
            <p:nvSpPr>
              <p:cNvPr id="188515" name="Line 99">
                <a:extLst>
                  <a:ext uri="{FF2B5EF4-FFF2-40B4-BE49-F238E27FC236}">
                    <a16:creationId xmlns:a16="http://schemas.microsoft.com/office/drawing/2014/main" id="{43E70FD4-79C7-E2EE-E6FB-26CC103BDF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6" name="Line 100">
                <a:extLst>
                  <a:ext uri="{FF2B5EF4-FFF2-40B4-BE49-F238E27FC236}">
                    <a16:creationId xmlns:a16="http://schemas.microsoft.com/office/drawing/2014/main" id="{786DF6A5-E653-AD20-1BA9-216842CE61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7" name="Line 101">
                <a:extLst>
                  <a:ext uri="{FF2B5EF4-FFF2-40B4-BE49-F238E27FC236}">
                    <a16:creationId xmlns:a16="http://schemas.microsoft.com/office/drawing/2014/main" id="{CFC28303-B8FD-9E5B-5514-C5836BBF56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8" name="Line 102">
                <a:extLst>
                  <a:ext uri="{FF2B5EF4-FFF2-40B4-BE49-F238E27FC236}">
                    <a16:creationId xmlns:a16="http://schemas.microsoft.com/office/drawing/2014/main" id="{DB3155D7-6578-C960-EFAC-159AB94D6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19" name="Line 103">
                <a:extLst>
                  <a:ext uri="{FF2B5EF4-FFF2-40B4-BE49-F238E27FC236}">
                    <a16:creationId xmlns:a16="http://schemas.microsoft.com/office/drawing/2014/main" id="{F9EE5646-0652-A0D8-39FE-18A9A7AE12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20" name="Group 104">
              <a:extLst>
                <a:ext uri="{FF2B5EF4-FFF2-40B4-BE49-F238E27FC236}">
                  <a16:creationId xmlns:a16="http://schemas.microsoft.com/office/drawing/2014/main" id="{49AF3AF7-09C9-B94E-C861-ABB05E5C73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8" y="3408"/>
              <a:ext cx="192" cy="96"/>
              <a:chOff x="1200" y="3504"/>
              <a:chExt cx="192" cy="96"/>
            </a:xfrm>
          </p:grpSpPr>
          <p:sp>
            <p:nvSpPr>
              <p:cNvPr id="188521" name="Line 105">
                <a:extLst>
                  <a:ext uri="{FF2B5EF4-FFF2-40B4-BE49-F238E27FC236}">
                    <a16:creationId xmlns:a16="http://schemas.microsoft.com/office/drawing/2014/main" id="{419FD9C5-E183-53A9-B297-E1D5EA1B8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2" name="Line 106">
                <a:extLst>
                  <a:ext uri="{FF2B5EF4-FFF2-40B4-BE49-F238E27FC236}">
                    <a16:creationId xmlns:a16="http://schemas.microsoft.com/office/drawing/2014/main" id="{8C0F7046-98A6-FE43-E7BB-FFCFBB412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3" name="Line 107">
                <a:extLst>
                  <a:ext uri="{FF2B5EF4-FFF2-40B4-BE49-F238E27FC236}">
                    <a16:creationId xmlns:a16="http://schemas.microsoft.com/office/drawing/2014/main" id="{C7B44822-3234-89BE-5E9B-AD1BED324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4" name="Line 108">
                <a:extLst>
                  <a:ext uri="{FF2B5EF4-FFF2-40B4-BE49-F238E27FC236}">
                    <a16:creationId xmlns:a16="http://schemas.microsoft.com/office/drawing/2014/main" id="{980EC2EE-9919-CFB4-871F-2C662AB076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5" name="Line 109">
                <a:extLst>
                  <a:ext uri="{FF2B5EF4-FFF2-40B4-BE49-F238E27FC236}">
                    <a16:creationId xmlns:a16="http://schemas.microsoft.com/office/drawing/2014/main" id="{24F6F421-F57D-FD17-61C9-D4FEE37566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26" name="Group 110">
              <a:extLst>
                <a:ext uri="{FF2B5EF4-FFF2-40B4-BE49-F238E27FC236}">
                  <a16:creationId xmlns:a16="http://schemas.microsoft.com/office/drawing/2014/main" id="{1B47FB00-030E-EBF4-C85C-A1DB20A94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8" y="3408"/>
              <a:ext cx="192" cy="96"/>
              <a:chOff x="1200" y="3504"/>
              <a:chExt cx="192" cy="96"/>
            </a:xfrm>
          </p:grpSpPr>
          <p:sp>
            <p:nvSpPr>
              <p:cNvPr id="188527" name="Line 111">
                <a:extLst>
                  <a:ext uri="{FF2B5EF4-FFF2-40B4-BE49-F238E27FC236}">
                    <a16:creationId xmlns:a16="http://schemas.microsoft.com/office/drawing/2014/main" id="{CD88E574-3477-5691-30EA-B48AF6261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8" name="Line 112">
                <a:extLst>
                  <a:ext uri="{FF2B5EF4-FFF2-40B4-BE49-F238E27FC236}">
                    <a16:creationId xmlns:a16="http://schemas.microsoft.com/office/drawing/2014/main" id="{206FF24E-0F74-4B6A-41C6-FADDF10787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29" name="Line 113">
                <a:extLst>
                  <a:ext uri="{FF2B5EF4-FFF2-40B4-BE49-F238E27FC236}">
                    <a16:creationId xmlns:a16="http://schemas.microsoft.com/office/drawing/2014/main" id="{148C1D01-A5FB-E8BE-C92A-C45D038B1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0" name="Line 114">
                <a:extLst>
                  <a:ext uri="{FF2B5EF4-FFF2-40B4-BE49-F238E27FC236}">
                    <a16:creationId xmlns:a16="http://schemas.microsoft.com/office/drawing/2014/main" id="{252F163E-2207-6F24-9875-1ACD3B978B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1" name="Line 115">
                <a:extLst>
                  <a:ext uri="{FF2B5EF4-FFF2-40B4-BE49-F238E27FC236}">
                    <a16:creationId xmlns:a16="http://schemas.microsoft.com/office/drawing/2014/main" id="{C65975C7-BB06-D97D-D8EE-6DD8DB1746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32" name="Group 116">
              <a:extLst>
                <a:ext uri="{FF2B5EF4-FFF2-40B4-BE49-F238E27FC236}">
                  <a16:creationId xmlns:a16="http://schemas.microsoft.com/office/drawing/2014/main" id="{518ABE51-C872-94BB-4123-020F2A3107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3408"/>
              <a:ext cx="192" cy="96"/>
              <a:chOff x="1200" y="3504"/>
              <a:chExt cx="192" cy="96"/>
            </a:xfrm>
          </p:grpSpPr>
          <p:sp>
            <p:nvSpPr>
              <p:cNvPr id="188533" name="Line 117">
                <a:extLst>
                  <a:ext uri="{FF2B5EF4-FFF2-40B4-BE49-F238E27FC236}">
                    <a16:creationId xmlns:a16="http://schemas.microsoft.com/office/drawing/2014/main" id="{2B02BE44-62FE-D69E-1270-A1C17970D3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4" name="Line 118">
                <a:extLst>
                  <a:ext uri="{FF2B5EF4-FFF2-40B4-BE49-F238E27FC236}">
                    <a16:creationId xmlns:a16="http://schemas.microsoft.com/office/drawing/2014/main" id="{7F2CAA24-8CEF-A1EB-AC93-AE745A9809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5" name="Line 119">
                <a:extLst>
                  <a:ext uri="{FF2B5EF4-FFF2-40B4-BE49-F238E27FC236}">
                    <a16:creationId xmlns:a16="http://schemas.microsoft.com/office/drawing/2014/main" id="{E122A45B-C43B-2E0F-B592-0A35D2E9DE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6" name="Line 120">
                <a:extLst>
                  <a:ext uri="{FF2B5EF4-FFF2-40B4-BE49-F238E27FC236}">
                    <a16:creationId xmlns:a16="http://schemas.microsoft.com/office/drawing/2014/main" id="{CAA3C19F-C799-0A89-84A5-0EA0777041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37" name="Line 121">
                <a:extLst>
                  <a:ext uri="{FF2B5EF4-FFF2-40B4-BE49-F238E27FC236}">
                    <a16:creationId xmlns:a16="http://schemas.microsoft.com/office/drawing/2014/main" id="{F6235080-A09A-F37E-E2B6-DCB0A82AF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38" name="Group 122">
              <a:extLst>
                <a:ext uri="{FF2B5EF4-FFF2-40B4-BE49-F238E27FC236}">
                  <a16:creationId xmlns:a16="http://schemas.microsoft.com/office/drawing/2014/main" id="{397CFF82-CA89-8A3A-76A5-F89746EE20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8" y="3408"/>
              <a:ext cx="192" cy="96"/>
              <a:chOff x="1200" y="3504"/>
              <a:chExt cx="192" cy="96"/>
            </a:xfrm>
          </p:grpSpPr>
          <p:sp>
            <p:nvSpPr>
              <p:cNvPr id="188539" name="Line 123">
                <a:extLst>
                  <a:ext uri="{FF2B5EF4-FFF2-40B4-BE49-F238E27FC236}">
                    <a16:creationId xmlns:a16="http://schemas.microsoft.com/office/drawing/2014/main" id="{A391D270-BAB4-2979-6666-78737D112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0" name="Line 124">
                <a:extLst>
                  <a:ext uri="{FF2B5EF4-FFF2-40B4-BE49-F238E27FC236}">
                    <a16:creationId xmlns:a16="http://schemas.microsoft.com/office/drawing/2014/main" id="{A500456C-5EA2-5D87-9AF0-1DB4EF85C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1" name="Line 125">
                <a:extLst>
                  <a:ext uri="{FF2B5EF4-FFF2-40B4-BE49-F238E27FC236}">
                    <a16:creationId xmlns:a16="http://schemas.microsoft.com/office/drawing/2014/main" id="{C2C6CC2C-BD5A-4F72-BB04-C4963F7BF4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2" name="Line 126">
                <a:extLst>
                  <a:ext uri="{FF2B5EF4-FFF2-40B4-BE49-F238E27FC236}">
                    <a16:creationId xmlns:a16="http://schemas.microsoft.com/office/drawing/2014/main" id="{FF447752-26A0-CA2D-8D9C-65185DC048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3" name="Line 127">
                <a:extLst>
                  <a:ext uri="{FF2B5EF4-FFF2-40B4-BE49-F238E27FC236}">
                    <a16:creationId xmlns:a16="http://schemas.microsoft.com/office/drawing/2014/main" id="{E9DF1EBE-F4EC-0827-FC1D-7D66D6570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44" name="Group 128">
              <a:extLst>
                <a:ext uri="{FF2B5EF4-FFF2-40B4-BE49-F238E27FC236}">
                  <a16:creationId xmlns:a16="http://schemas.microsoft.com/office/drawing/2014/main" id="{3E2D2BEE-6C4D-9329-D4D9-409AD4A13F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3408"/>
              <a:ext cx="192" cy="96"/>
              <a:chOff x="1200" y="3504"/>
              <a:chExt cx="192" cy="96"/>
            </a:xfrm>
          </p:grpSpPr>
          <p:sp>
            <p:nvSpPr>
              <p:cNvPr id="188545" name="Line 129">
                <a:extLst>
                  <a:ext uri="{FF2B5EF4-FFF2-40B4-BE49-F238E27FC236}">
                    <a16:creationId xmlns:a16="http://schemas.microsoft.com/office/drawing/2014/main" id="{8554BE05-6AE8-4869-4FDC-02E9FEADEA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6" name="Line 130">
                <a:extLst>
                  <a:ext uri="{FF2B5EF4-FFF2-40B4-BE49-F238E27FC236}">
                    <a16:creationId xmlns:a16="http://schemas.microsoft.com/office/drawing/2014/main" id="{99ECB463-33D3-7D9E-29FE-7CC4507B60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7" name="Line 131">
                <a:extLst>
                  <a:ext uri="{FF2B5EF4-FFF2-40B4-BE49-F238E27FC236}">
                    <a16:creationId xmlns:a16="http://schemas.microsoft.com/office/drawing/2014/main" id="{8D1D746A-888E-AF6F-2FB2-65B1400E3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8" name="Line 132">
                <a:extLst>
                  <a:ext uri="{FF2B5EF4-FFF2-40B4-BE49-F238E27FC236}">
                    <a16:creationId xmlns:a16="http://schemas.microsoft.com/office/drawing/2014/main" id="{A75931D7-1AB3-CDB8-0BD9-75E9267C44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49" name="Line 133">
                <a:extLst>
                  <a:ext uri="{FF2B5EF4-FFF2-40B4-BE49-F238E27FC236}">
                    <a16:creationId xmlns:a16="http://schemas.microsoft.com/office/drawing/2014/main" id="{8BECD465-A533-4076-F0A1-AAC310C6DE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50" name="Group 134">
              <a:extLst>
                <a:ext uri="{FF2B5EF4-FFF2-40B4-BE49-F238E27FC236}">
                  <a16:creationId xmlns:a16="http://schemas.microsoft.com/office/drawing/2014/main" id="{EE384BE3-07C8-C80C-8AC4-D91842FA96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8" y="3408"/>
              <a:ext cx="192" cy="96"/>
              <a:chOff x="1200" y="3504"/>
              <a:chExt cx="192" cy="96"/>
            </a:xfrm>
          </p:grpSpPr>
          <p:sp>
            <p:nvSpPr>
              <p:cNvPr id="188551" name="Line 135">
                <a:extLst>
                  <a:ext uri="{FF2B5EF4-FFF2-40B4-BE49-F238E27FC236}">
                    <a16:creationId xmlns:a16="http://schemas.microsoft.com/office/drawing/2014/main" id="{3D07CA26-1F79-A305-E3C3-B3C6A1F80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2" name="Line 136">
                <a:extLst>
                  <a:ext uri="{FF2B5EF4-FFF2-40B4-BE49-F238E27FC236}">
                    <a16:creationId xmlns:a16="http://schemas.microsoft.com/office/drawing/2014/main" id="{2B835A49-C169-8437-6DD0-75E357DCC9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3" name="Line 137">
                <a:extLst>
                  <a:ext uri="{FF2B5EF4-FFF2-40B4-BE49-F238E27FC236}">
                    <a16:creationId xmlns:a16="http://schemas.microsoft.com/office/drawing/2014/main" id="{FD990150-848F-FCE8-6147-DFC8A52C4E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4" name="Line 138">
                <a:extLst>
                  <a:ext uri="{FF2B5EF4-FFF2-40B4-BE49-F238E27FC236}">
                    <a16:creationId xmlns:a16="http://schemas.microsoft.com/office/drawing/2014/main" id="{E60BDD8D-A19F-33E5-A2D0-80FE329EC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5" name="Line 139">
                <a:extLst>
                  <a:ext uri="{FF2B5EF4-FFF2-40B4-BE49-F238E27FC236}">
                    <a16:creationId xmlns:a16="http://schemas.microsoft.com/office/drawing/2014/main" id="{85BD7205-15BF-1053-5225-BBBA9B57C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56" name="Group 140">
              <a:extLst>
                <a:ext uri="{FF2B5EF4-FFF2-40B4-BE49-F238E27FC236}">
                  <a16:creationId xmlns:a16="http://schemas.microsoft.com/office/drawing/2014/main" id="{4E0A6FB3-9E3D-0B6C-9C4C-E8EBE252C2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3408"/>
              <a:ext cx="192" cy="96"/>
              <a:chOff x="1200" y="3504"/>
              <a:chExt cx="192" cy="96"/>
            </a:xfrm>
          </p:grpSpPr>
          <p:sp>
            <p:nvSpPr>
              <p:cNvPr id="188557" name="Line 141">
                <a:extLst>
                  <a:ext uri="{FF2B5EF4-FFF2-40B4-BE49-F238E27FC236}">
                    <a16:creationId xmlns:a16="http://schemas.microsoft.com/office/drawing/2014/main" id="{46157194-7E8E-8619-AAA0-94B998878C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8" name="Line 142">
                <a:extLst>
                  <a:ext uri="{FF2B5EF4-FFF2-40B4-BE49-F238E27FC236}">
                    <a16:creationId xmlns:a16="http://schemas.microsoft.com/office/drawing/2014/main" id="{1C6F831C-2711-10C0-270B-F336457165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59" name="Line 143">
                <a:extLst>
                  <a:ext uri="{FF2B5EF4-FFF2-40B4-BE49-F238E27FC236}">
                    <a16:creationId xmlns:a16="http://schemas.microsoft.com/office/drawing/2014/main" id="{A1DE1C40-9C0A-7140-36C1-57CFA8E1BE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0" name="Line 144">
                <a:extLst>
                  <a:ext uri="{FF2B5EF4-FFF2-40B4-BE49-F238E27FC236}">
                    <a16:creationId xmlns:a16="http://schemas.microsoft.com/office/drawing/2014/main" id="{44F16FDE-20CB-A501-5ED8-A816FD4E9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1" name="Line 145">
                <a:extLst>
                  <a:ext uri="{FF2B5EF4-FFF2-40B4-BE49-F238E27FC236}">
                    <a16:creationId xmlns:a16="http://schemas.microsoft.com/office/drawing/2014/main" id="{A1F72B6D-B3E2-37E2-5FDE-C89ED6566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188562" name="Group 146">
              <a:extLst>
                <a:ext uri="{FF2B5EF4-FFF2-40B4-BE49-F238E27FC236}">
                  <a16:creationId xmlns:a16="http://schemas.microsoft.com/office/drawing/2014/main" id="{A00DD9CE-536A-6F5B-7B95-13CE27E71E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3408"/>
              <a:ext cx="192" cy="96"/>
              <a:chOff x="1200" y="3504"/>
              <a:chExt cx="192" cy="96"/>
            </a:xfrm>
          </p:grpSpPr>
          <p:sp>
            <p:nvSpPr>
              <p:cNvPr id="188563" name="Line 147">
                <a:extLst>
                  <a:ext uri="{FF2B5EF4-FFF2-40B4-BE49-F238E27FC236}">
                    <a16:creationId xmlns:a16="http://schemas.microsoft.com/office/drawing/2014/main" id="{D9283CD4-9158-51FC-22A4-583F095F10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4" name="Line 148">
                <a:extLst>
                  <a:ext uri="{FF2B5EF4-FFF2-40B4-BE49-F238E27FC236}">
                    <a16:creationId xmlns:a16="http://schemas.microsoft.com/office/drawing/2014/main" id="{8DC8F5D8-B246-F564-D8D1-A5B02317F5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5" name="Line 149">
                <a:extLst>
                  <a:ext uri="{FF2B5EF4-FFF2-40B4-BE49-F238E27FC236}">
                    <a16:creationId xmlns:a16="http://schemas.microsoft.com/office/drawing/2014/main" id="{3704018B-97D9-7D33-3815-209A67245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6" name="Line 150">
                <a:extLst>
                  <a:ext uri="{FF2B5EF4-FFF2-40B4-BE49-F238E27FC236}">
                    <a16:creationId xmlns:a16="http://schemas.microsoft.com/office/drawing/2014/main" id="{E8713A71-1362-6F2A-A8A0-49BEBEDE6F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67" name="Line 151">
                <a:extLst>
                  <a:ext uri="{FF2B5EF4-FFF2-40B4-BE49-F238E27FC236}">
                    <a16:creationId xmlns:a16="http://schemas.microsoft.com/office/drawing/2014/main" id="{D169C636-6D2E-E01A-D5A8-3A39A088C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sp>
          <p:nvSpPr>
            <p:cNvPr id="188568" name="Line 152">
              <a:extLst>
                <a:ext uri="{FF2B5EF4-FFF2-40B4-BE49-F238E27FC236}">
                  <a16:creationId xmlns:a16="http://schemas.microsoft.com/office/drawing/2014/main" id="{093820C0-31F5-A407-8094-18730B2211D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2568" y="3480"/>
              <a:ext cx="14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569" name="Line 153">
              <a:extLst>
                <a:ext uri="{FF2B5EF4-FFF2-40B4-BE49-F238E27FC236}">
                  <a16:creationId xmlns:a16="http://schemas.microsoft.com/office/drawing/2014/main" id="{D753281A-3433-69CE-939C-137661B9F1F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768" y="3480"/>
              <a:ext cx="14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88570" name="Group 154">
              <a:extLst>
                <a:ext uri="{FF2B5EF4-FFF2-40B4-BE49-F238E27FC236}">
                  <a16:creationId xmlns:a16="http://schemas.microsoft.com/office/drawing/2014/main" id="{BEC09DEF-3C22-3E2E-ECB2-F354E3C15C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68" y="3408"/>
              <a:ext cx="192" cy="96"/>
              <a:chOff x="1200" y="3504"/>
              <a:chExt cx="192" cy="96"/>
            </a:xfrm>
          </p:grpSpPr>
          <p:sp>
            <p:nvSpPr>
              <p:cNvPr id="188571" name="Line 155">
                <a:extLst>
                  <a:ext uri="{FF2B5EF4-FFF2-40B4-BE49-F238E27FC236}">
                    <a16:creationId xmlns:a16="http://schemas.microsoft.com/office/drawing/2014/main" id="{B1E30412-09E7-7FB0-27A2-336255170F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176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2" name="Line 156">
                <a:extLst>
                  <a:ext uri="{FF2B5EF4-FFF2-40B4-BE49-F238E27FC236}">
                    <a16:creationId xmlns:a16="http://schemas.microsoft.com/office/drawing/2014/main" id="{2880D74F-20BE-9E89-1983-C3B290F3AE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44" y="3552"/>
                <a:ext cx="9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3" name="Line 157">
                <a:extLst>
                  <a:ext uri="{FF2B5EF4-FFF2-40B4-BE49-F238E27FC236}">
                    <a16:creationId xmlns:a16="http://schemas.microsoft.com/office/drawing/2014/main" id="{536E57DE-1A09-DB9D-C492-0DBAE6A1C5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24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4" name="Line 158">
                <a:extLst>
                  <a:ext uri="{FF2B5EF4-FFF2-40B4-BE49-F238E27FC236}">
                    <a16:creationId xmlns:a16="http://schemas.microsoft.com/office/drawing/2014/main" id="{74DCFA40-10F4-4CA0-310B-5085BF365B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272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88575" name="Line 159">
                <a:extLst>
                  <a:ext uri="{FF2B5EF4-FFF2-40B4-BE49-F238E27FC236}">
                    <a16:creationId xmlns:a16="http://schemas.microsoft.com/office/drawing/2014/main" id="{099F20B0-5425-AEC2-3833-6EB91A8660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320" y="3528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8576" name="Object 160">
                <a:extLst>
                  <a:ext uri="{FF2B5EF4-FFF2-40B4-BE49-F238E27FC236}">
                    <a16:creationId xmlns:a16="http://schemas.microsoft.com/office/drawing/2014/main" id="{D5C82B5A-83BC-A611-BCB9-3DFE76AF1A95}"/>
                  </a:ext>
                </a:extLst>
              </p:cNvPr>
              <p:cNvSpPr txBox="1"/>
              <p:nvPr/>
            </p:nvSpPr>
            <p:spPr bwMode="auto">
              <a:xfrm>
                <a:off x="640464" y="3974058"/>
                <a:ext cx="1284362" cy="4064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 algn="just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de-CH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CH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sup>
                      </m:sSup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40′ </m:t>
                      </m:r>
                      <m:r>
                        <m:rPr>
                          <m:sty m:val="p"/>
                        </m:rPr>
                        <a:rPr lang="de-CH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76" name="Object 160">
                <a:extLst>
                  <a:ext uri="{FF2B5EF4-FFF2-40B4-BE49-F238E27FC236}">
                    <a16:creationId xmlns:a16="http://schemas.microsoft.com/office/drawing/2014/main" id="{D5C82B5A-83BC-A611-BCB9-3DFE76AF1A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0464" y="3974058"/>
                <a:ext cx="1284362" cy="4064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77" name="Object 161">
                <a:extLst>
                  <a:ext uri="{FF2B5EF4-FFF2-40B4-BE49-F238E27FC236}">
                    <a16:creationId xmlns:a16="http://schemas.microsoft.com/office/drawing/2014/main" id="{BF875B31-A520-C2CD-0149-3C0A2AA1A94D}"/>
                  </a:ext>
                </a:extLst>
              </p:cNvPr>
              <p:cNvSpPr txBox="1"/>
              <p:nvPr/>
            </p:nvSpPr>
            <p:spPr bwMode="auto">
              <a:xfrm>
                <a:off x="1467626" y="2095256"/>
                <a:ext cx="457200" cy="355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45′</m:t>
                      </m:r>
                    </m:oMath>
                  </m:oMathPara>
                </a14:m>
                <a:endParaRPr lang="de-CH" sz="1200" dirty="0"/>
              </a:p>
            </p:txBody>
          </p:sp>
        </mc:Choice>
        <mc:Fallback xmlns="">
          <p:sp>
            <p:nvSpPr>
              <p:cNvPr id="188577" name="Object 161">
                <a:extLst>
                  <a:ext uri="{FF2B5EF4-FFF2-40B4-BE49-F238E27FC236}">
                    <a16:creationId xmlns:a16="http://schemas.microsoft.com/office/drawing/2014/main" id="{BF875B31-A520-C2CD-0149-3C0A2AA1A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67626" y="2095256"/>
                <a:ext cx="457200" cy="355600"/>
              </a:xfrm>
              <a:prstGeom prst="rect">
                <a:avLst/>
              </a:prstGeom>
              <a:blipFill>
                <a:blip r:embed="rId3"/>
                <a:stretch>
                  <a:fillRect l="-2667" r="-17333" b="-517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78" name="Object 162">
                <a:extLst>
                  <a:ext uri="{FF2B5EF4-FFF2-40B4-BE49-F238E27FC236}">
                    <a16:creationId xmlns:a16="http://schemas.microsoft.com/office/drawing/2014/main" id="{2D2C1308-F134-4412-033B-23B0EC9D204D}"/>
                  </a:ext>
                </a:extLst>
              </p:cNvPr>
              <p:cNvSpPr txBox="1"/>
              <p:nvPr/>
            </p:nvSpPr>
            <p:spPr bwMode="auto">
              <a:xfrm>
                <a:off x="2611536" y="4952503"/>
                <a:ext cx="457200" cy="355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25′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78" name="Object 162">
                <a:extLst>
                  <a:ext uri="{FF2B5EF4-FFF2-40B4-BE49-F238E27FC236}">
                    <a16:creationId xmlns:a16="http://schemas.microsoft.com/office/drawing/2014/main" id="{2D2C1308-F134-4412-033B-23B0EC9D2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1536" y="4952503"/>
                <a:ext cx="457200" cy="355600"/>
              </a:xfrm>
              <a:prstGeom prst="rect">
                <a:avLst/>
              </a:prstGeom>
              <a:blipFill>
                <a:blip r:embed="rId4"/>
                <a:stretch>
                  <a:fillRect l="-17333" r="-2667" b="-508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79" name="Object 163">
                <a:extLst>
                  <a:ext uri="{FF2B5EF4-FFF2-40B4-BE49-F238E27FC236}">
                    <a16:creationId xmlns:a16="http://schemas.microsoft.com/office/drawing/2014/main" id="{8988036C-D68D-C594-36BD-5A91EB27576A}"/>
                  </a:ext>
                </a:extLst>
              </p:cNvPr>
              <p:cNvSpPr txBox="1"/>
              <p:nvPr/>
            </p:nvSpPr>
            <p:spPr bwMode="auto">
              <a:xfrm>
                <a:off x="4173636" y="4927103"/>
                <a:ext cx="965200" cy="4064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CH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00</m:t>
                          </m:r>
                          <m:r>
                            <a:rPr lang="de-CH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de-CH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sup>
                      </m:sSup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30′ </m:t>
                      </m:r>
                      <m:r>
                        <m:rPr>
                          <m:sty m:val="p"/>
                        </m:rPr>
                        <a:rPr lang="de-CH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79" name="Object 163">
                <a:extLst>
                  <a:ext uri="{FF2B5EF4-FFF2-40B4-BE49-F238E27FC236}">
                    <a16:creationId xmlns:a16="http://schemas.microsoft.com/office/drawing/2014/main" id="{8988036C-D68D-C594-36BD-5A91EB275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73636" y="4927103"/>
                <a:ext cx="965200" cy="406400"/>
              </a:xfrm>
              <a:prstGeom prst="rect">
                <a:avLst/>
              </a:prstGeom>
              <a:blipFill>
                <a:blip r:embed="rId5"/>
                <a:stretch>
                  <a:fillRect l="-19620" r="-1265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580" name="Object 164">
                <a:extLst>
                  <a:ext uri="{FF2B5EF4-FFF2-40B4-BE49-F238E27FC236}">
                    <a16:creationId xmlns:a16="http://schemas.microsoft.com/office/drawing/2014/main" id="{91760533-B787-3FD5-A9D0-2001937C7333}"/>
                  </a:ext>
                </a:extLst>
              </p:cNvPr>
              <p:cNvSpPr txBox="1"/>
              <p:nvPr/>
            </p:nvSpPr>
            <p:spPr bwMode="auto">
              <a:xfrm>
                <a:off x="6197699" y="4952503"/>
                <a:ext cx="457200" cy="355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ctr"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CH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35′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188580" name="Object 164">
                <a:extLst>
                  <a:ext uri="{FF2B5EF4-FFF2-40B4-BE49-F238E27FC236}">
                    <a16:creationId xmlns:a16="http://schemas.microsoft.com/office/drawing/2014/main" id="{91760533-B787-3FD5-A9D0-2001937C73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97699" y="4952503"/>
                <a:ext cx="457200" cy="355600"/>
              </a:xfrm>
              <a:prstGeom prst="rect">
                <a:avLst/>
              </a:prstGeom>
              <a:blipFill>
                <a:blip r:embed="rId6"/>
                <a:stretch>
                  <a:fillRect l="-18667" r="-1333" b="-508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8581" name="Group 165">
            <a:extLst>
              <a:ext uri="{FF2B5EF4-FFF2-40B4-BE49-F238E27FC236}">
                <a16:creationId xmlns:a16="http://schemas.microsoft.com/office/drawing/2014/main" id="{D8E26FF0-AAE9-B925-E36E-ABAE410CC09A}"/>
              </a:ext>
            </a:extLst>
          </p:cNvPr>
          <p:cNvGrpSpPr>
            <a:grpSpLocks/>
          </p:cNvGrpSpPr>
          <p:nvPr/>
        </p:nvGrpSpPr>
        <p:grpSpPr bwMode="auto">
          <a:xfrm>
            <a:off x="2802036" y="1510258"/>
            <a:ext cx="304800" cy="304800"/>
            <a:chOff x="864" y="3312"/>
            <a:chExt cx="192" cy="192"/>
          </a:xfrm>
        </p:grpSpPr>
        <p:sp>
          <p:nvSpPr>
            <p:cNvPr id="188582" name="Oval 166">
              <a:extLst>
                <a:ext uri="{FF2B5EF4-FFF2-40B4-BE49-F238E27FC236}">
                  <a16:creationId xmlns:a16="http://schemas.microsoft.com/office/drawing/2014/main" id="{91AF1ED1-2A19-E0DA-71A9-837A27F60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3347"/>
              <a:ext cx="114" cy="12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  <p:sp>
          <p:nvSpPr>
            <p:cNvPr id="188583" name="Line 167">
              <a:extLst>
                <a:ext uri="{FF2B5EF4-FFF2-40B4-BE49-F238E27FC236}">
                  <a16:creationId xmlns:a16="http://schemas.microsoft.com/office/drawing/2014/main" id="{B18D73D6-A182-07BF-8497-8E5710214F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0" y="3312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  <p:sp>
          <p:nvSpPr>
            <p:cNvPr id="188584" name="Line 168">
              <a:extLst>
                <a:ext uri="{FF2B5EF4-FFF2-40B4-BE49-F238E27FC236}">
                  <a16:creationId xmlns:a16="http://schemas.microsoft.com/office/drawing/2014/main" id="{A9620920-51FF-5395-E714-515782D2FA9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60" y="3312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</p:grpSp>
      <p:grpSp>
        <p:nvGrpSpPr>
          <p:cNvPr id="188602" name="Group 186">
            <a:extLst>
              <a:ext uri="{FF2B5EF4-FFF2-40B4-BE49-F238E27FC236}">
                <a16:creationId xmlns:a16="http://schemas.microsoft.com/office/drawing/2014/main" id="{50194178-4A45-5F81-512B-077D37360A70}"/>
              </a:ext>
            </a:extLst>
          </p:cNvPr>
          <p:cNvGrpSpPr>
            <a:grpSpLocks/>
          </p:cNvGrpSpPr>
          <p:nvPr/>
        </p:nvGrpSpPr>
        <p:grpSpPr bwMode="auto">
          <a:xfrm>
            <a:off x="4500661" y="3121575"/>
            <a:ext cx="228600" cy="566737"/>
            <a:chOff x="3410" y="2304"/>
            <a:chExt cx="192" cy="597"/>
          </a:xfrm>
        </p:grpSpPr>
        <p:sp>
          <p:nvSpPr>
            <p:cNvPr id="188603" name="Rectangle 187">
              <a:extLst>
                <a:ext uri="{FF2B5EF4-FFF2-40B4-BE49-F238E27FC236}">
                  <a16:creationId xmlns:a16="http://schemas.microsoft.com/office/drawing/2014/main" id="{55A9FA19-AFAB-6CDD-C806-2B81A0C54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8" y="2532"/>
              <a:ext cx="97" cy="31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  <p:sp>
          <p:nvSpPr>
            <p:cNvPr id="188604" name="Line 188">
              <a:extLst>
                <a:ext uri="{FF2B5EF4-FFF2-40B4-BE49-F238E27FC236}">
                  <a16:creationId xmlns:a16="http://schemas.microsoft.com/office/drawing/2014/main" id="{42538AA9-6D39-120A-83D3-CB28CACF56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0" y="2843"/>
              <a:ext cx="19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605" name="Oval 189">
              <a:extLst>
                <a:ext uri="{FF2B5EF4-FFF2-40B4-BE49-F238E27FC236}">
                  <a16:creationId xmlns:a16="http://schemas.microsoft.com/office/drawing/2014/main" id="{D03B1C06-611E-C034-03C7-3F917B9BB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" y="2778"/>
              <a:ext cx="104" cy="123"/>
            </a:xfrm>
            <a:prstGeom prst="ellipse">
              <a:avLst/>
            </a:prstGeom>
            <a:solidFill>
              <a:srgbClr val="A7DBF8"/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606" name="Line 190">
              <a:extLst>
                <a:ext uri="{FF2B5EF4-FFF2-40B4-BE49-F238E27FC236}">
                  <a16:creationId xmlns:a16="http://schemas.microsoft.com/office/drawing/2014/main" id="{69DEAB59-84C9-5744-0BBD-81D633B0287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35252">
              <a:off x="3466" y="2487"/>
              <a:ext cx="8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8607" name="AutoShape 191">
              <a:extLst>
                <a:ext uri="{FF2B5EF4-FFF2-40B4-BE49-F238E27FC236}">
                  <a16:creationId xmlns:a16="http://schemas.microsoft.com/office/drawing/2014/main" id="{E101E039-7896-67AA-655F-581DD3A7E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0" y="2304"/>
              <a:ext cx="192" cy="14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CH"/>
            </a:p>
          </p:txBody>
        </p:sp>
      </p:grpSp>
      <p:sp>
        <p:nvSpPr>
          <p:cNvPr id="188608" name="Line 192">
            <a:extLst>
              <a:ext uri="{FF2B5EF4-FFF2-40B4-BE49-F238E27FC236}">
                <a16:creationId xmlns:a16="http://schemas.microsoft.com/office/drawing/2014/main" id="{FF7B766C-1757-CCEB-FA26-22C2BCF8665E}"/>
              </a:ext>
            </a:extLst>
          </p:cNvPr>
          <p:cNvSpPr>
            <a:spLocks noChangeShapeType="1"/>
          </p:cNvSpPr>
          <p:nvPr/>
        </p:nvSpPr>
        <p:spPr bwMode="auto">
          <a:xfrm>
            <a:off x="2954436" y="1662658"/>
            <a:ext cx="1676400" cy="1981200"/>
          </a:xfrm>
          <a:prstGeom prst="line">
            <a:avLst/>
          </a:prstGeom>
          <a:noFill/>
          <a:ln w="25400">
            <a:solidFill>
              <a:srgbClr val="00005B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8609" name="Object 193">
                <a:extLst>
                  <a:ext uri="{FF2B5EF4-FFF2-40B4-BE49-F238E27FC236}">
                    <a16:creationId xmlns:a16="http://schemas.microsoft.com/office/drawing/2014/main" id="{C32D94CB-0168-4B4C-1D90-535956F882ED}"/>
                  </a:ext>
                </a:extLst>
              </p:cNvPr>
              <p:cNvSpPr txBox="1"/>
              <p:nvPr/>
            </p:nvSpPr>
            <p:spPr bwMode="auto">
              <a:xfrm>
                <a:off x="3727549" y="2366780"/>
                <a:ext cx="2994025" cy="5064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88609" name="Object 193">
                <a:extLst>
                  <a:ext uri="{FF2B5EF4-FFF2-40B4-BE49-F238E27FC236}">
                    <a16:creationId xmlns:a16="http://schemas.microsoft.com/office/drawing/2014/main" id="{C32D94CB-0168-4B4C-1D90-535956F882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27549" y="2366780"/>
                <a:ext cx="2994025" cy="506413"/>
              </a:xfrm>
              <a:prstGeom prst="rect">
                <a:avLst/>
              </a:prstGeom>
              <a:blipFill>
                <a:blip r:embed="rId7"/>
                <a:stretch>
                  <a:fillRect b="-963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8613" name="Arc 197">
            <a:extLst>
              <a:ext uri="{FF2B5EF4-FFF2-40B4-BE49-F238E27FC236}">
                <a16:creationId xmlns:a16="http://schemas.microsoft.com/office/drawing/2014/main" id="{31E053C1-E7F7-BC6D-14D1-62A77B3D6EAB}"/>
              </a:ext>
            </a:extLst>
          </p:cNvPr>
          <p:cNvSpPr>
            <a:spLocks/>
          </p:cNvSpPr>
          <p:nvPr/>
        </p:nvSpPr>
        <p:spPr bwMode="auto">
          <a:xfrm>
            <a:off x="3308449" y="1716637"/>
            <a:ext cx="838200" cy="11398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5899"/>
              <a:gd name="T2" fmla="*/ 16189 w 21600"/>
              <a:gd name="T3" fmla="*/ 35899 h 35899"/>
              <a:gd name="T4" fmla="*/ 0 w 21600"/>
              <a:gd name="T5" fmla="*/ 21600 h 35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589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6866"/>
                  <a:pt x="19675" y="31951"/>
                  <a:pt x="16189" y="35899"/>
                </a:cubicBezTo>
              </a:path>
              <a:path w="21600" h="3589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6866"/>
                  <a:pt x="19675" y="31951"/>
                  <a:pt x="16189" y="35899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88616" name="Line 200">
            <a:extLst>
              <a:ext uri="{FF2B5EF4-FFF2-40B4-BE49-F238E27FC236}">
                <a16:creationId xmlns:a16="http://schemas.microsoft.com/office/drawing/2014/main" id="{F8C173AB-DAD8-DAA7-AC89-B9CCC0F06C5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07933" y="1510257"/>
            <a:ext cx="5278" cy="320040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210">
                <a:extLst>
                  <a:ext uri="{FF2B5EF4-FFF2-40B4-BE49-F238E27FC236}">
                    <a16:creationId xmlns:a16="http://schemas.microsoft.com/office/drawing/2014/main" id="{AEEE394C-B3F7-C041-2A54-0D5918DE7BF7}"/>
                  </a:ext>
                </a:extLst>
              </p:cNvPr>
              <p:cNvSpPr txBox="1"/>
              <p:nvPr/>
            </p:nvSpPr>
            <p:spPr bwMode="auto">
              <a:xfrm>
                <a:off x="1751012" y="1271067"/>
                <a:ext cx="309563" cy="3635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de-CH" sz="1800" dirty="0"/>
              </a:p>
            </p:txBody>
          </p:sp>
        </mc:Choice>
        <mc:Fallback xmlns="">
          <p:sp>
            <p:nvSpPr>
              <p:cNvPr id="5" name="Object 210">
                <a:extLst>
                  <a:ext uri="{FF2B5EF4-FFF2-40B4-BE49-F238E27FC236}">
                    <a16:creationId xmlns:a16="http://schemas.microsoft.com/office/drawing/2014/main" id="{AEEE394C-B3F7-C041-2A54-0D5918DE7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1012" y="1271067"/>
                <a:ext cx="309563" cy="363538"/>
              </a:xfrm>
              <a:prstGeom prst="rect">
                <a:avLst/>
              </a:prstGeom>
              <a:blipFill>
                <a:blip r:embed="rId8"/>
                <a:stretch>
                  <a:fillRect l="-25490" b="-2542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215">
                <a:extLst>
                  <a:ext uri="{FF2B5EF4-FFF2-40B4-BE49-F238E27FC236}">
                    <a16:creationId xmlns:a16="http://schemas.microsoft.com/office/drawing/2014/main" id="{B49D1BBF-4E32-D3DD-BB16-F7D160360116}"/>
                  </a:ext>
                </a:extLst>
              </p:cNvPr>
              <p:cNvSpPr txBox="1"/>
              <p:nvPr/>
            </p:nvSpPr>
            <p:spPr bwMode="auto">
              <a:xfrm>
                <a:off x="7437182" y="4764519"/>
                <a:ext cx="366713" cy="3921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6" name="Object 215">
                <a:extLst>
                  <a:ext uri="{FF2B5EF4-FFF2-40B4-BE49-F238E27FC236}">
                    <a16:creationId xmlns:a16="http://schemas.microsoft.com/office/drawing/2014/main" id="{B49D1BBF-4E32-D3DD-BB16-F7D160360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37182" y="4764519"/>
                <a:ext cx="366713" cy="392113"/>
              </a:xfrm>
              <a:prstGeom prst="rect">
                <a:avLst/>
              </a:prstGeom>
              <a:blipFill>
                <a:blip r:embed="rId9"/>
                <a:stretch>
                  <a:fillRect l="-18333" b="-1562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F095C9F4-752D-B392-AE27-2E59FFEE0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49075"/>
              </p:ext>
            </p:extLst>
          </p:nvPr>
        </p:nvGraphicFramePr>
        <p:xfrm>
          <a:off x="860400" y="5460673"/>
          <a:ext cx="1095262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4415">
                  <a:extLst>
                    <a:ext uri="{9D8B030D-6E8A-4147-A177-3AD203B41FA5}">
                      <a16:colId xmlns:a16="http://schemas.microsoft.com/office/drawing/2014/main" val="785924422"/>
                    </a:ext>
                  </a:extLst>
                </a:gridCol>
                <a:gridCol w="1438206">
                  <a:extLst>
                    <a:ext uri="{9D8B030D-6E8A-4147-A177-3AD203B41FA5}">
                      <a16:colId xmlns:a16="http://schemas.microsoft.com/office/drawing/2014/main" val="2578696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955803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6926088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967096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13337111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0868824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8694782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75532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89693514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1054034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39385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noProof="0" dirty="0"/>
                        <a:t>Log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Position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Cc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Cm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Cv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dér.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Rs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Crt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Rf</a:t>
                      </a:r>
                      <a:endParaRPr lang="de-CH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Notes</a:t>
                      </a:r>
                      <a:endParaRPr lang="de-CH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6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…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..N .. …E ..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135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135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135</a:t>
                      </a:r>
                      <a:endParaRPr lang="de-CH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054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79318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8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8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050">
            <a:extLst>
              <a:ext uri="{FF2B5EF4-FFF2-40B4-BE49-F238E27FC236}">
                <a16:creationId xmlns:a16="http://schemas.microsoft.com/office/drawing/2014/main" id="{80D8295C-7231-A035-5DE5-8C65BEA3F4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GB" altLang="de-DE" sz="3100" b="1" i="0" u="none" strike="noStrike" kern="1200" cap="none" spc="0" normalizeH="0" baseline="0" noProof="0" dirty="0">
                <a:ln>
                  <a:noFill/>
                </a:ln>
                <a:solidFill>
                  <a:srgbClr val="00005B"/>
                </a:solidFill>
                <a:effectLst/>
                <a:uLnTx/>
                <a:uFillTx/>
                <a:latin typeface="Helvetica 55 Roman"/>
                <a:ea typeface="+mj-ea"/>
                <a:cs typeface="+mj-cs"/>
              </a:rPr>
              <a:t>Magnetic North vs True North</a:t>
            </a:r>
            <a:br>
              <a:rPr kumimoji="0" lang="en-GB" altLang="de-DE" sz="3100" b="1" i="0" u="none" strike="noStrike" kern="1200" cap="none" spc="0" normalizeH="0" baseline="0" noProof="0" dirty="0">
                <a:ln>
                  <a:noFill/>
                </a:ln>
                <a:solidFill>
                  <a:srgbClr val="00005B"/>
                </a:solidFill>
                <a:effectLst/>
                <a:uLnTx/>
                <a:uFillTx/>
                <a:latin typeface="Helvetica 55 Roman"/>
                <a:ea typeface="+mj-ea"/>
                <a:cs typeface="+mj-cs"/>
              </a:rPr>
            </a:br>
            <a:r>
              <a:rPr kumimoji="0" lang="en-GB" alt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5B"/>
                </a:solidFill>
                <a:effectLst/>
                <a:uLnTx/>
                <a:uFillTx/>
                <a:latin typeface="Helvetica 55 Roman"/>
                <a:ea typeface="+mj-ea"/>
                <a:cs typeface="+mj-cs"/>
              </a:rPr>
              <a:t>The Declination, aka Variation</a:t>
            </a:r>
            <a:endParaRPr lang="en-US" altLang="de-DE" sz="2400" i="1" baseline="-25000" dirty="0"/>
          </a:p>
        </p:txBody>
      </p:sp>
      <p:sp>
        <p:nvSpPr>
          <p:cNvPr id="191491" name="Rectangle 2051">
            <a:extLst>
              <a:ext uri="{FF2B5EF4-FFF2-40B4-BE49-F238E27FC236}">
                <a16:creationId xmlns:a16="http://schemas.microsoft.com/office/drawing/2014/main" id="{141783EF-448D-2A6A-CAA6-99BC6CD3D79D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de-DE" dirty="0"/>
              <a:t>Geographic north pole is not the magnetic north pole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The difference is expressed as the Declination, </a:t>
            </a:r>
            <a:r>
              <a:rPr lang="en-GB" altLang="de-DE" i="1" dirty="0"/>
              <a:t>D</a:t>
            </a:r>
            <a:endParaRPr lang="en-GB" altLang="de-DE" dirty="0"/>
          </a:p>
          <a:p>
            <a:pPr>
              <a:lnSpc>
                <a:spcPct val="90000"/>
              </a:lnSpc>
            </a:pPr>
            <a:r>
              <a:rPr lang="fr-CH" altLang="de-DE" dirty="0"/>
              <a:t>Est-ce plus, ou est-ce moins?</a:t>
            </a:r>
          </a:p>
          <a:p>
            <a:pPr>
              <a:lnSpc>
                <a:spcPct val="90000"/>
              </a:lnSpc>
            </a:pPr>
            <a:r>
              <a:rPr lang="en-GB" altLang="de-DE" dirty="0"/>
              <a:t>Westerly Declinations are negative, easterly Declinations are positive</a:t>
            </a:r>
            <a:endParaRPr lang="en-GB" altLang="de-DE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</a:pPr>
            <a:r>
              <a:rPr lang="de-CH" altLang="de-DE" i="1" dirty="0">
                <a:sym typeface="Symbol" panose="05050102010706020507" pitchFamily="18" charset="2"/>
              </a:rPr>
              <a:t>D = D(t, L, G)</a:t>
            </a:r>
            <a:endParaRPr lang="de-CH" altLang="de-DE" dirty="0"/>
          </a:p>
        </p:txBody>
      </p:sp>
      <p:sp>
        <p:nvSpPr>
          <p:cNvPr id="191493" name="Text Box 2053">
            <a:extLst>
              <a:ext uri="{FF2B5EF4-FFF2-40B4-BE49-F238E27FC236}">
                <a16:creationId xmlns:a16="http://schemas.microsoft.com/office/drawing/2014/main" id="{61575619-F8D8-347E-7D81-7BD5EB940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4671" y="1859176"/>
            <a:ext cx="468398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de-DE" sz="2100"/>
              <a:t>N</a:t>
            </a:r>
            <a:r>
              <a:rPr lang="en-US" altLang="de-DE" sz="2100" baseline="-25000"/>
              <a:t>v</a:t>
            </a:r>
            <a:endParaRPr lang="en-US" altLang="de-DE" sz="2100"/>
          </a:p>
        </p:txBody>
      </p:sp>
      <p:grpSp>
        <p:nvGrpSpPr>
          <p:cNvPr id="191494" name="Group 2054">
            <a:extLst>
              <a:ext uri="{FF2B5EF4-FFF2-40B4-BE49-F238E27FC236}">
                <a16:creationId xmlns:a16="http://schemas.microsoft.com/office/drawing/2014/main" id="{853C718E-E07F-3C60-33BE-3BB87043DB22}"/>
              </a:ext>
            </a:extLst>
          </p:cNvPr>
          <p:cNvGrpSpPr>
            <a:grpSpLocks/>
          </p:cNvGrpSpPr>
          <p:nvPr/>
        </p:nvGrpSpPr>
        <p:grpSpPr bwMode="auto">
          <a:xfrm>
            <a:off x="6819900" y="2089150"/>
            <a:ext cx="3429000" cy="3429000"/>
            <a:chOff x="1584" y="1392"/>
            <a:chExt cx="2160" cy="2160"/>
          </a:xfrm>
        </p:grpSpPr>
        <p:sp>
          <p:nvSpPr>
            <p:cNvPr id="191495" name="Line 2055">
              <a:extLst>
                <a:ext uri="{FF2B5EF4-FFF2-40B4-BE49-F238E27FC236}">
                  <a16:creationId xmlns:a16="http://schemas.microsoft.com/office/drawing/2014/main" id="{2B1ABF16-0D45-6F38-A7BA-CAC9FBC0D1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40" y="1392"/>
              <a:ext cx="0" cy="21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91496" name="Line 2056">
              <a:extLst>
                <a:ext uri="{FF2B5EF4-FFF2-40B4-BE49-F238E27FC236}">
                  <a16:creationId xmlns:a16="http://schemas.microsoft.com/office/drawing/2014/main" id="{06B66E77-F099-2D5D-4305-0A39D949EF1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2664" y="1488"/>
              <a:ext cx="0" cy="21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191497" name="Line 2057">
            <a:extLst>
              <a:ext uri="{FF2B5EF4-FFF2-40B4-BE49-F238E27FC236}">
                <a16:creationId xmlns:a16="http://schemas.microsoft.com/office/drawing/2014/main" id="{24673769-1280-3EC3-239F-7649ED0C0F57}"/>
              </a:ext>
            </a:extLst>
          </p:cNvPr>
          <p:cNvSpPr>
            <a:spLocks noChangeShapeType="1"/>
          </p:cNvSpPr>
          <p:nvPr/>
        </p:nvSpPr>
        <p:spPr bwMode="auto">
          <a:xfrm rot="20676312" flipV="1">
            <a:off x="8451850" y="2087563"/>
            <a:ext cx="0" cy="3429000"/>
          </a:xfrm>
          <a:prstGeom prst="line">
            <a:avLst/>
          </a:prstGeom>
          <a:noFill/>
          <a:ln w="25400">
            <a:solidFill>
              <a:srgbClr val="00005B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91498" name="Line 2058">
            <a:extLst>
              <a:ext uri="{FF2B5EF4-FFF2-40B4-BE49-F238E27FC236}">
                <a16:creationId xmlns:a16="http://schemas.microsoft.com/office/drawing/2014/main" id="{1FF7F7C2-B4A5-C15E-404C-15F2EC365AB2}"/>
              </a:ext>
            </a:extLst>
          </p:cNvPr>
          <p:cNvSpPr>
            <a:spLocks noChangeShapeType="1"/>
          </p:cNvSpPr>
          <p:nvPr/>
        </p:nvSpPr>
        <p:spPr bwMode="auto">
          <a:xfrm rot="15276312" flipV="1">
            <a:off x="8529638" y="2224088"/>
            <a:ext cx="0" cy="3429000"/>
          </a:xfrm>
          <a:prstGeom prst="line">
            <a:avLst/>
          </a:prstGeom>
          <a:noFill/>
          <a:ln w="25400">
            <a:solidFill>
              <a:srgbClr val="00005B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91499" name="Text Box 2059">
            <a:extLst>
              <a:ext uri="{FF2B5EF4-FFF2-40B4-BE49-F238E27FC236}">
                <a16:creationId xmlns:a16="http://schemas.microsoft.com/office/drawing/2014/main" id="{A91D2CCF-3D4A-CF7B-808E-453784FEA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5372" y="1827426"/>
            <a:ext cx="527709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de-DE" sz="2100"/>
              <a:t>N</a:t>
            </a:r>
            <a:r>
              <a:rPr lang="de-CH" altLang="de-DE" sz="2100" baseline="-25000"/>
              <a:t>m</a:t>
            </a:r>
            <a:endParaRPr lang="en-US" altLang="de-DE" sz="2100"/>
          </a:p>
        </p:txBody>
      </p:sp>
      <p:grpSp>
        <p:nvGrpSpPr>
          <p:cNvPr id="191502" name="Group 2062">
            <a:extLst>
              <a:ext uri="{FF2B5EF4-FFF2-40B4-BE49-F238E27FC236}">
                <a16:creationId xmlns:a16="http://schemas.microsoft.com/office/drawing/2014/main" id="{424D2535-BF83-91CF-D182-157EA4ABD550}"/>
              </a:ext>
            </a:extLst>
          </p:cNvPr>
          <p:cNvGrpSpPr>
            <a:grpSpLocks/>
          </p:cNvGrpSpPr>
          <p:nvPr/>
        </p:nvGrpSpPr>
        <p:grpSpPr bwMode="auto">
          <a:xfrm>
            <a:off x="8093079" y="2057400"/>
            <a:ext cx="409575" cy="1068388"/>
            <a:chOff x="4498" y="1296"/>
            <a:chExt cx="258" cy="673"/>
          </a:xfrm>
        </p:grpSpPr>
        <p:graphicFrame>
          <p:nvGraphicFramePr>
            <p:cNvPr id="191500" name="Object 2060">
              <a:extLst>
                <a:ext uri="{FF2B5EF4-FFF2-40B4-BE49-F238E27FC236}">
                  <a16:creationId xmlns:a16="http://schemas.microsoft.com/office/drawing/2014/main" id="{E2CCF2D9-9C6A-BBD6-1ECF-76A11D03925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12" y="1296"/>
            <a:ext cx="218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64880" imgH="164880" progId="Equation.3">
                    <p:embed/>
                  </p:oleObj>
                </mc:Choice>
                <mc:Fallback>
                  <p:oleObj name="Equation" r:id="rId2" imgW="164880" imgH="164880" progId="Equation.3">
                    <p:embed/>
                    <p:pic>
                      <p:nvPicPr>
                        <p:cNvPr id="191500" name="Object 2060">
                          <a:extLst>
                            <a:ext uri="{FF2B5EF4-FFF2-40B4-BE49-F238E27FC236}">
                              <a16:creationId xmlns:a16="http://schemas.microsoft.com/office/drawing/2014/main" id="{E2CCF2D9-9C6A-BBD6-1ECF-76A11D03925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2" y="1296"/>
                          <a:ext cx="218" cy="2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1501" name="Arc 2061">
              <a:extLst>
                <a:ext uri="{FF2B5EF4-FFF2-40B4-BE49-F238E27FC236}">
                  <a16:creationId xmlns:a16="http://schemas.microsoft.com/office/drawing/2014/main" id="{8E3324A7-1921-6DCD-0202-46EAEE269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537"/>
              <a:ext cx="258" cy="432"/>
            </a:xfrm>
            <a:custGeom>
              <a:avLst/>
              <a:gdLst>
                <a:gd name="G0" fmla="+- 6529 0 0"/>
                <a:gd name="G1" fmla="+- 21600 0 0"/>
                <a:gd name="G2" fmla="+- 21600 0 0"/>
                <a:gd name="T0" fmla="*/ 0 w 10546"/>
                <a:gd name="T1" fmla="*/ 1010 h 21600"/>
                <a:gd name="T2" fmla="*/ 10546 w 10546"/>
                <a:gd name="T3" fmla="*/ 377 h 21600"/>
                <a:gd name="T4" fmla="*/ 6529 w 1054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46" h="21600" fill="none" extrusionOk="0">
                  <a:moveTo>
                    <a:pt x="0" y="1010"/>
                  </a:moveTo>
                  <a:cubicBezTo>
                    <a:pt x="2111" y="340"/>
                    <a:pt x="4313" y="0"/>
                    <a:pt x="6529" y="0"/>
                  </a:cubicBezTo>
                  <a:cubicBezTo>
                    <a:pt x="7876" y="0"/>
                    <a:pt x="9221" y="126"/>
                    <a:pt x="10546" y="376"/>
                  </a:cubicBezTo>
                </a:path>
                <a:path w="10546" h="21600" stroke="0" extrusionOk="0">
                  <a:moveTo>
                    <a:pt x="0" y="1010"/>
                  </a:moveTo>
                  <a:cubicBezTo>
                    <a:pt x="2111" y="340"/>
                    <a:pt x="4313" y="0"/>
                    <a:pt x="6529" y="0"/>
                  </a:cubicBezTo>
                  <a:cubicBezTo>
                    <a:pt x="7876" y="0"/>
                    <a:pt x="9221" y="126"/>
                    <a:pt x="10546" y="376"/>
                  </a:cubicBezTo>
                  <a:lnTo>
                    <a:pt x="6529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graphicFrame>
        <p:nvGraphicFramePr>
          <p:cNvPr id="191503" name="Object 2063">
            <a:extLst>
              <a:ext uri="{FF2B5EF4-FFF2-40B4-BE49-F238E27FC236}">
                <a16:creationId xmlns:a16="http://schemas.microsoft.com/office/drawing/2014/main" id="{A92C426C-148B-9D7D-1FDA-4432B39D5EB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70729" y="5486404"/>
          <a:ext cx="27971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33440" imgH="228600" progId="Equation.3">
                  <p:embed/>
                </p:oleObj>
              </mc:Choice>
              <mc:Fallback>
                <p:oleObj name="Equation" r:id="rId4" imgW="1333440" imgH="228600" progId="Equation.3">
                  <p:embed/>
                  <p:pic>
                    <p:nvPicPr>
                      <p:cNvPr id="191503" name="Object 2063">
                        <a:extLst>
                          <a:ext uri="{FF2B5EF4-FFF2-40B4-BE49-F238E27FC236}">
                            <a16:creationId xmlns:a16="http://schemas.microsoft.com/office/drawing/2014/main" id="{A92C426C-148B-9D7D-1FDA-4432B39D5E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0729" y="5486404"/>
                        <a:ext cx="279717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19166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YCC_Slide">
  <a:themeElements>
    <a:clrScheme name="">
      <a:dk1>
        <a:srgbClr val="000000"/>
      </a:dk1>
      <a:lt1>
        <a:srgbClr val="00CCFF"/>
      </a:lt1>
      <a:dk2>
        <a:srgbClr val="000000"/>
      </a:dk2>
      <a:lt2>
        <a:srgbClr val="727272"/>
      </a:lt2>
      <a:accent1>
        <a:srgbClr val="A1FFBC"/>
      </a:accent1>
      <a:accent2>
        <a:srgbClr val="FACE7E"/>
      </a:accent2>
      <a:accent3>
        <a:srgbClr val="AAE2FF"/>
      </a:accent3>
      <a:accent4>
        <a:srgbClr val="000000"/>
      </a:accent4>
      <a:accent5>
        <a:srgbClr val="CDFFDA"/>
      </a:accent5>
      <a:accent6>
        <a:srgbClr val="E3BA72"/>
      </a:accent6>
      <a:hlink>
        <a:srgbClr val="12E1E6"/>
      </a:hlink>
      <a:folHlink>
        <a:srgbClr val="248ADE"/>
      </a:folHlink>
    </a:clrScheme>
    <a:fontScheme name="SWX_Slide">
      <a:majorFont>
        <a:latin typeface="Helvetica 55 Roman"/>
        <a:ea typeface=""/>
        <a:cs typeface=""/>
      </a:majorFont>
      <a:minorFont>
        <a:latin typeface="Helvetica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5000"/>
          <a:buFont typeface="Wingdings" panose="05000000000000000000" pitchFamily="2" charset="2"/>
          <a:buChar char="n"/>
          <a:tabLst/>
          <a:defRPr kumimoji="0" lang="en-US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55 Roman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5000"/>
          <a:buFont typeface="Wingdings" panose="05000000000000000000" pitchFamily="2" charset="2"/>
          <a:buChar char="n"/>
          <a:tabLst/>
          <a:defRPr kumimoji="0" lang="en-US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55 Roman" pitchFamily="34" charset="0"/>
          </a:defRPr>
        </a:defPPr>
      </a:lstStyle>
    </a:lnDef>
  </a:objectDefaults>
  <a:extraClrSchemeLst>
    <a:extraClrScheme>
      <a:clrScheme name="SWX_Slide 1">
        <a:dk1>
          <a:srgbClr val="000000"/>
        </a:dk1>
        <a:lt1>
          <a:srgbClr val="A7DBFE"/>
        </a:lt1>
        <a:dk2>
          <a:srgbClr val="000000"/>
        </a:dk2>
        <a:lt2>
          <a:srgbClr val="727272"/>
        </a:lt2>
        <a:accent1>
          <a:srgbClr val="A1FFBC"/>
        </a:accent1>
        <a:accent2>
          <a:srgbClr val="FACE7E"/>
        </a:accent2>
        <a:accent3>
          <a:srgbClr val="D0EAFE"/>
        </a:accent3>
        <a:accent4>
          <a:srgbClr val="000000"/>
        </a:accent4>
        <a:accent5>
          <a:srgbClr val="CDFFDA"/>
        </a:accent5>
        <a:accent6>
          <a:srgbClr val="E3BA72"/>
        </a:accent6>
        <a:hlink>
          <a:srgbClr val="12E1E6"/>
        </a:hlink>
        <a:folHlink>
          <a:srgbClr val="248A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WX_Slide 2">
        <a:dk1>
          <a:srgbClr val="000000"/>
        </a:dk1>
        <a:lt1>
          <a:srgbClr val="A7DBFE"/>
        </a:lt1>
        <a:dk2>
          <a:srgbClr val="000000"/>
        </a:dk2>
        <a:lt2>
          <a:srgbClr val="727272"/>
        </a:lt2>
        <a:accent1>
          <a:srgbClr val="FFFD9B"/>
        </a:accent1>
        <a:accent2>
          <a:srgbClr val="82E6E4"/>
        </a:accent2>
        <a:accent3>
          <a:srgbClr val="D0EAFE"/>
        </a:accent3>
        <a:accent4>
          <a:srgbClr val="000000"/>
        </a:accent4>
        <a:accent5>
          <a:srgbClr val="FFFECB"/>
        </a:accent5>
        <a:accent6>
          <a:srgbClr val="75D0CF"/>
        </a:accent6>
        <a:hlink>
          <a:srgbClr val="F7A255"/>
        </a:hlink>
        <a:folHlink>
          <a:srgbClr val="FC5A5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1</Pages>
  <Words>2816</Words>
  <Application>Microsoft Office PowerPoint</Application>
  <PresentationFormat>Widescreen</PresentationFormat>
  <Paragraphs>882</Paragraphs>
  <Slides>53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3" baseType="lpstr">
      <vt:lpstr>Helvetica 55 Roman</vt:lpstr>
      <vt:lpstr>Arial</vt:lpstr>
      <vt:lpstr>Brush Script MT</vt:lpstr>
      <vt:lpstr>Cambria Math</vt:lpstr>
      <vt:lpstr>Noto Sans</vt:lpstr>
      <vt:lpstr>Symbol</vt:lpstr>
      <vt:lpstr>Times New Roman</vt:lpstr>
      <vt:lpstr>Wingdings</vt:lpstr>
      <vt:lpstr>YCC_Slide</vt:lpstr>
      <vt:lpstr>Equation</vt:lpstr>
      <vt:lpstr>The Art of Navigating Part VI: The Tides</vt:lpstr>
      <vt:lpstr>Overall Curriculum</vt:lpstr>
      <vt:lpstr>Setting the Scene: The Various Courses</vt:lpstr>
      <vt:lpstr>Landscape and Seascape In real life</vt:lpstr>
      <vt:lpstr>Landscape and Seascape On the chart</vt:lpstr>
      <vt:lpstr>The Log (-book)</vt:lpstr>
      <vt:lpstr>Position Absolute Position from, e.g., GPS</vt:lpstr>
      <vt:lpstr>Motoring in the Mediterranean True Heading == Course Through Water == Course Over Ground </vt:lpstr>
      <vt:lpstr>Magnetic North vs True North The Declination, aka Variation</vt:lpstr>
      <vt:lpstr>Magnetic North vs True North True Heading  Compass Course</vt:lpstr>
      <vt:lpstr>The Leeway dér.</vt:lpstr>
      <vt:lpstr>Why there are Tides</vt:lpstr>
      <vt:lpstr>The Earth-Moon System</vt:lpstr>
      <vt:lpstr>Moon Going Around the Earth</vt:lpstr>
      <vt:lpstr>Effects of the Geography</vt:lpstr>
      <vt:lpstr>A Third Body in the System: The Sun</vt:lpstr>
      <vt:lpstr>Monthly Cycle: Springs and Neaps New moon</vt:lpstr>
      <vt:lpstr>Monthly Cycle: Springs and Neaps First quarter</vt:lpstr>
      <vt:lpstr>Monthly Cycle: Springs and Neaps Full moon</vt:lpstr>
      <vt:lpstr>Monthly Cycle: Springs and Neaps Third quarter</vt:lpstr>
      <vt:lpstr>Tidal Range Oscillates  (Tidal) Coefficients</vt:lpstr>
      <vt:lpstr>Monthly Cycle: Springs and Neaps Equivalence of coefficient and HW/LW times  </vt:lpstr>
      <vt:lpstr>Yearly Cycle: Earth-Moon System Travels around the Sun</vt:lpstr>
      <vt:lpstr>Coefficients Over The Year Cherbourg 2025 (Jan-Nov)</vt:lpstr>
      <vt:lpstr>Meteorological Effects</vt:lpstr>
      <vt:lpstr>Main Problem #1: Depth as Function of Time</vt:lpstr>
      <vt:lpstr>Chart Datum and Related Quantities</vt:lpstr>
      <vt:lpstr>Principal Ports High Water Portsmouth, May 2025:</vt:lpstr>
      <vt:lpstr>Tidal Curves Portsmouth</vt:lpstr>
      <vt:lpstr>Approximation of the Tide Curve: Rule of Twelfths  </vt:lpstr>
      <vt:lpstr>Secondary Ports  British Approach, Example 1</vt:lpstr>
      <vt:lpstr>Secondary Ports  Time Interpolation, Example 1</vt:lpstr>
      <vt:lpstr>Secondary Ports  Height Interpolation, Example 1</vt:lpstr>
      <vt:lpstr>Secondary Ports  Logbook, Example 1</vt:lpstr>
      <vt:lpstr>Secondary Ports  British Approach, Example 2</vt:lpstr>
      <vt:lpstr>Secondary Ports  Time Interpolation, Example 2</vt:lpstr>
      <vt:lpstr>Secondary Ports  Height Interpolation, Example 2</vt:lpstr>
      <vt:lpstr>Secondary Ports  Logbook, Example 2</vt:lpstr>
      <vt:lpstr>Main Problem #2: Current as Function of Time</vt:lpstr>
      <vt:lpstr>Currents as Function of Time Tidal Stream Atlases</vt:lpstr>
      <vt:lpstr>Currents as Function of Time Tidal Diamonds</vt:lpstr>
      <vt:lpstr>How to go from CTW to COG From Surface to Seabed</vt:lpstr>
      <vt:lpstr>How to go from COG to CTW From Seabed to Surface</vt:lpstr>
      <vt:lpstr>Putting it all Together </vt:lpstr>
      <vt:lpstr>Preparation of a Stage Principle</vt:lpstr>
      <vt:lpstr>Preparation of a Stage Basic Checklist</vt:lpstr>
      <vt:lpstr>Preparation of a Stage Additional Items for Tidal Waters</vt:lpstr>
      <vt:lpstr>While at Sea: Continuous Prediction &amp; Confirmation Navigators never sleep</vt:lpstr>
      <vt:lpstr>Some Practical Aspects in Tidal Waters</vt:lpstr>
      <vt:lpstr>Practical Considerations</vt:lpstr>
      <vt:lpstr>Practical Considerations</vt:lpstr>
      <vt:lpstr>The End</vt:lpstr>
      <vt:lpstr>The Perihelion and Perigee / Aphelion and Apogee</vt:lpstr>
    </vt:vector>
  </TitlesOfParts>
  <Company>SWX Schweizer Börse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Torsten Layda</dc:creator>
  <cp:keywords/>
  <dc:description/>
  <cp:lastModifiedBy>Layda, Torsten</cp:lastModifiedBy>
  <cp:revision>476</cp:revision>
  <cp:lastPrinted>1998-09-23T07:55:52Z</cp:lastPrinted>
  <dcterms:created xsi:type="dcterms:W3CDTF">2000-01-17T07:00:22Z</dcterms:created>
  <dcterms:modified xsi:type="dcterms:W3CDTF">2025-03-31T14:11:08Z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ment">
    <vt:lpwstr>First Cut for 2002 Version</vt:lpwstr>
  </property>
  <property fmtid="{D5CDD505-2E9C-101B-9397-08002B2CF9AE}" pid="3" name="MSIP_Label_4da52270-6ed3-4abe-ba7c-b9255dadcdf9_Enabled">
    <vt:lpwstr>true</vt:lpwstr>
  </property>
  <property fmtid="{D5CDD505-2E9C-101B-9397-08002B2CF9AE}" pid="4" name="MSIP_Label_4da52270-6ed3-4abe-ba7c-b9255dadcdf9_SetDate">
    <vt:lpwstr>2025-01-23T18:06:42Z</vt:lpwstr>
  </property>
  <property fmtid="{D5CDD505-2E9C-101B-9397-08002B2CF9AE}" pid="5" name="MSIP_Label_4da52270-6ed3-4abe-ba7c-b9255dadcdf9_Method">
    <vt:lpwstr>Standard</vt:lpwstr>
  </property>
  <property fmtid="{D5CDD505-2E9C-101B-9397-08002B2CF9AE}" pid="6" name="MSIP_Label_4da52270-6ed3-4abe-ba7c-b9255dadcdf9_Name">
    <vt:lpwstr>4da52270-6ed3-4abe-ba7c-b9255dadcdf9</vt:lpwstr>
  </property>
  <property fmtid="{D5CDD505-2E9C-101B-9397-08002B2CF9AE}" pid="7" name="MSIP_Label_4da52270-6ed3-4abe-ba7c-b9255dadcdf9_SiteId">
    <vt:lpwstr>46e04f2b-093e-4ad0-a99f-0331aa506e12</vt:lpwstr>
  </property>
  <property fmtid="{D5CDD505-2E9C-101B-9397-08002B2CF9AE}" pid="8" name="MSIP_Label_4da52270-6ed3-4abe-ba7c-b9255dadcdf9_ActionId">
    <vt:lpwstr>0ac1a0e5-bb60-46bd-8e1e-98a6d0908e38</vt:lpwstr>
  </property>
  <property fmtid="{D5CDD505-2E9C-101B-9397-08002B2CF9AE}" pid="9" name="MSIP_Label_4da52270-6ed3-4abe-ba7c-b9255dadcdf9_ContentBits">
    <vt:lpwstr>2</vt:lpwstr>
  </property>
  <property fmtid="{D5CDD505-2E9C-101B-9397-08002B2CF9AE}" pid="10" name="ClassificationContentMarkingFooterLocations">
    <vt:lpwstr>SWX_Slide:3</vt:lpwstr>
  </property>
  <property fmtid="{D5CDD505-2E9C-101B-9397-08002B2CF9AE}" pid="11" name="ClassificationContentMarkingFooterText">
    <vt:lpwstr>Sensitivity: C2 Internal</vt:lpwstr>
  </property>
</Properties>
</file>