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4" r:id="rId4"/>
  </p:sldMasterIdLst>
  <p:notesMasterIdLst>
    <p:notesMasterId r:id="rId32"/>
  </p:notesMasterIdLst>
  <p:sldIdLst>
    <p:sldId id="418" r:id="rId5"/>
    <p:sldId id="257" r:id="rId6"/>
    <p:sldId id="405" r:id="rId7"/>
    <p:sldId id="412" r:id="rId8"/>
    <p:sldId id="430" r:id="rId9"/>
    <p:sldId id="429" r:id="rId10"/>
    <p:sldId id="426" r:id="rId11"/>
    <p:sldId id="431" r:id="rId12"/>
    <p:sldId id="436" r:id="rId13"/>
    <p:sldId id="419" r:id="rId14"/>
    <p:sldId id="420" r:id="rId15"/>
    <p:sldId id="421" r:id="rId16"/>
    <p:sldId id="432" r:id="rId17"/>
    <p:sldId id="424" r:id="rId18"/>
    <p:sldId id="425" r:id="rId19"/>
    <p:sldId id="434" r:id="rId20"/>
    <p:sldId id="437" r:id="rId21"/>
    <p:sldId id="435" r:id="rId22"/>
    <p:sldId id="427" r:id="rId23"/>
    <p:sldId id="438" r:id="rId24"/>
    <p:sldId id="413" r:id="rId25"/>
    <p:sldId id="409" r:id="rId26"/>
    <p:sldId id="283" r:id="rId27"/>
    <p:sldId id="327" r:id="rId28"/>
    <p:sldId id="422" r:id="rId29"/>
    <p:sldId id="423" r:id="rId30"/>
    <p:sldId id="41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mberto D'Alesio" initials="UD" lastIdx="1" clrIdx="0">
    <p:extLst>
      <p:ext uri="{19B8F6BF-5375-455C-9EA6-DF929625EA0E}">
        <p15:presenceInfo xmlns:p15="http://schemas.microsoft.com/office/powerpoint/2012/main" userId="Umberto D'Ales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0000"/>
    <a:srgbClr val="0033CC"/>
    <a:srgbClr val="CCFFCC"/>
    <a:srgbClr val="66FFFF"/>
    <a:srgbClr val="CCFFFF"/>
    <a:srgbClr val="D34817"/>
    <a:srgbClr val="782009"/>
    <a:srgbClr val="12D82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01BE34-FBB5-43B9-BED4-53AC699E2F3D}" v="2377" dt="2025-09-05T06:03:35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921" autoAdjust="0"/>
  </p:normalViewPr>
  <p:slideViewPr>
    <p:cSldViewPr snapToGrid="0">
      <p:cViewPr varScale="1">
        <p:scale>
          <a:sx n="64" d="100"/>
          <a:sy n="64" d="100"/>
        </p:scale>
        <p:origin x="1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mberto D'Alesio" userId="c25386d6-e741-4908-b816-c5a6b48563be" providerId="ADAL" clId="{FE28125A-A00B-4B73-B05B-DC5EBB02A0A5}"/>
    <pc:docChg chg="undo custSel addSld delSld modSld sldOrd">
      <pc:chgData name="Umberto D'Alesio" userId="c25386d6-e741-4908-b816-c5a6b48563be" providerId="ADAL" clId="{FE28125A-A00B-4B73-B05B-DC5EBB02A0A5}" dt="2025-09-05T06:03:35.815" v="6934"/>
      <pc:docMkLst>
        <pc:docMk/>
      </pc:docMkLst>
      <pc:sldChg chg="addSp delSp modSp del mod">
        <pc:chgData name="Umberto D'Alesio" userId="c25386d6-e741-4908-b816-c5a6b48563be" providerId="ADAL" clId="{FE28125A-A00B-4B73-B05B-DC5EBB02A0A5}" dt="2025-09-03T07:00:26.498" v="5219" actId="2696"/>
        <pc:sldMkLst>
          <pc:docMk/>
          <pc:sldMk cId="1847666887" sldId="256"/>
        </pc:sldMkLst>
      </pc:sldChg>
      <pc:sldChg chg="modSp mod modAnim">
        <pc:chgData name="Umberto D'Alesio" userId="c25386d6-e741-4908-b816-c5a6b48563be" providerId="ADAL" clId="{FE28125A-A00B-4B73-B05B-DC5EBB02A0A5}" dt="2025-09-03T15:08:33.319" v="5805" actId="20577"/>
        <pc:sldMkLst>
          <pc:docMk/>
          <pc:sldMk cId="4225859035" sldId="257"/>
        </pc:sldMkLst>
        <pc:spChg chg="mod">
          <ac:chgData name="Umberto D'Alesio" userId="c25386d6-e741-4908-b816-c5a6b48563be" providerId="ADAL" clId="{FE28125A-A00B-4B73-B05B-DC5EBB02A0A5}" dt="2025-09-03T15:08:33.319" v="5805" actId="20577"/>
          <ac:spMkLst>
            <pc:docMk/>
            <pc:sldMk cId="4225859035" sldId="257"/>
            <ac:spMk id="3" creationId="{00000000-0000-0000-0000-000000000000}"/>
          </ac:spMkLst>
        </pc:spChg>
      </pc:sldChg>
      <pc:sldChg chg="modSp mod modAnim">
        <pc:chgData name="Umberto D'Alesio" userId="c25386d6-e741-4908-b816-c5a6b48563be" providerId="ADAL" clId="{FE28125A-A00B-4B73-B05B-DC5EBB02A0A5}" dt="2025-09-03T06:57:02.044" v="5117" actId="20577"/>
        <pc:sldMkLst>
          <pc:docMk/>
          <pc:sldMk cId="3234684806" sldId="283"/>
        </pc:sldMkLst>
        <pc:spChg chg="mod">
          <ac:chgData name="Umberto D'Alesio" userId="c25386d6-e741-4908-b816-c5a6b48563be" providerId="ADAL" clId="{FE28125A-A00B-4B73-B05B-DC5EBB02A0A5}" dt="2025-09-03T06:57:02.044" v="5117" actId="20577"/>
          <ac:spMkLst>
            <pc:docMk/>
            <pc:sldMk cId="3234684806" sldId="283"/>
            <ac:spMk id="3" creationId="{00000000-0000-0000-0000-000000000000}"/>
          </ac:spMkLst>
        </pc:spChg>
        <pc:spChg chg="mod">
          <ac:chgData name="Umberto D'Alesio" userId="c25386d6-e741-4908-b816-c5a6b48563be" providerId="ADAL" clId="{FE28125A-A00B-4B73-B05B-DC5EBB02A0A5}" dt="2025-09-02T08:49:18.466" v="3941" actId="1035"/>
          <ac:spMkLst>
            <pc:docMk/>
            <pc:sldMk cId="3234684806" sldId="283"/>
            <ac:spMk id="4" creationId="{1349236E-01B6-85E0-ABC6-2122E7D49352}"/>
          </ac:spMkLst>
        </pc:spChg>
      </pc:sldChg>
      <pc:sldChg chg="del">
        <pc:chgData name="Umberto D'Alesio" userId="c25386d6-e741-4908-b816-c5a6b48563be" providerId="ADAL" clId="{FE28125A-A00B-4B73-B05B-DC5EBB02A0A5}" dt="2025-09-01T16:45:50.574" v="1364" actId="2696"/>
        <pc:sldMkLst>
          <pc:docMk/>
          <pc:sldMk cId="308718776" sldId="398"/>
        </pc:sldMkLst>
      </pc:sldChg>
      <pc:sldChg chg="del">
        <pc:chgData name="Umberto D'Alesio" userId="c25386d6-e741-4908-b816-c5a6b48563be" providerId="ADAL" clId="{FE28125A-A00B-4B73-B05B-DC5EBB02A0A5}" dt="2025-09-01T16:45:58.452" v="1365" actId="2696"/>
        <pc:sldMkLst>
          <pc:docMk/>
          <pc:sldMk cId="1564515454" sldId="399"/>
        </pc:sldMkLst>
      </pc:sldChg>
      <pc:sldChg chg="addSp modSp mod modAnim">
        <pc:chgData name="Umberto D'Alesio" userId="c25386d6-e741-4908-b816-c5a6b48563be" providerId="ADAL" clId="{FE28125A-A00B-4B73-B05B-DC5EBB02A0A5}" dt="2025-09-03T17:10:24.950" v="5927" actId="20577"/>
        <pc:sldMkLst>
          <pc:docMk/>
          <pc:sldMk cId="2800200525" sldId="405"/>
        </pc:sldMkLst>
        <pc:spChg chg="mod">
          <ac:chgData name="Umberto D'Alesio" userId="c25386d6-e741-4908-b816-c5a6b48563be" providerId="ADAL" clId="{FE28125A-A00B-4B73-B05B-DC5EBB02A0A5}" dt="2025-09-03T17:10:24.950" v="5927" actId="20577"/>
          <ac:spMkLst>
            <pc:docMk/>
            <pc:sldMk cId="2800200525" sldId="405"/>
            <ac:spMk id="3" creationId="{CAC69073-F02B-45C1-89FE-4060958C6A80}"/>
          </ac:spMkLst>
        </pc:spChg>
        <pc:spChg chg="add mod">
          <ac:chgData name="Umberto D'Alesio" userId="c25386d6-e741-4908-b816-c5a6b48563be" providerId="ADAL" clId="{FE28125A-A00B-4B73-B05B-DC5EBB02A0A5}" dt="2025-09-03T15:10:25.568" v="5823" actId="1076"/>
          <ac:spMkLst>
            <pc:docMk/>
            <pc:sldMk cId="2800200525" sldId="405"/>
            <ac:spMk id="5" creationId="{CC247503-55D2-18DA-858C-5B92E7CB07D4}"/>
          </ac:spMkLst>
        </pc:spChg>
      </pc:sldChg>
      <pc:sldChg chg="delSp modSp add del mod delAnim">
        <pc:chgData name="Umberto D'Alesio" userId="c25386d6-e741-4908-b816-c5a6b48563be" providerId="ADAL" clId="{FE28125A-A00B-4B73-B05B-DC5EBB02A0A5}" dt="2025-09-02T08:32:59.426" v="3358" actId="2696"/>
        <pc:sldMkLst>
          <pc:docMk/>
          <pc:sldMk cId="2591451769" sldId="406"/>
        </pc:sldMkLst>
      </pc:sldChg>
      <pc:sldChg chg="modSp add del mod">
        <pc:chgData name="Umberto D'Alesio" userId="c25386d6-e741-4908-b816-c5a6b48563be" providerId="ADAL" clId="{FE28125A-A00B-4B73-B05B-DC5EBB02A0A5}" dt="2025-09-02T08:35:25.952" v="3440" actId="2696"/>
        <pc:sldMkLst>
          <pc:docMk/>
          <pc:sldMk cId="733376242" sldId="408"/>
        </pc:sldMkLst>
      </pc:sldChg>
      <pc:sldChg chg="addSp modSp add del mod">
        <pc:chgData name="Umberto D'Alesio" userId="c25386d6-e741-4908-b816-c5a6b48563be" providerId="ADAL" clId="{FE28125A-A00B-4B73-B05B-DC5EBB02A0A5}" dt="2025-09-02T10:10:02.472" v="4696" actId="1076"/>
        <pc:sldMkLst>
          <pc:docMk/>
          <pc:sldMk cId="885729812" sldId="409"/>
        </pc:sldMkLst>
        <pc:spChg chg="mod">
          <ac:chgData name="Umberto D'Alesio" userId="c25386d6-e741-4908-b816-c5a6b48563be" providerId="ADAL" clId="{FE28125A-A00B-4B73-B05B-DC5EBB02A0A5}" dt="2025-09-02T10:10:02.472" v="4696" actId="1076"/>
          <ac:spMkLst>
            <pc:docMk/>
            <pc:sldMk cId="885729812" sldId="409"/>
            <ac:spMk id="2" creationId="{C6062965-5CB8-E1DB-F95B-F9B8B189ACCA}"/>
          </ac:spMkLst>
        </pc:spChg>
        <pc:spChg chg="add mod">
          <ac:chgData name="Umberto D'Alesio" userId="c25386d6-e741-4908-b816-c5a6b48563be" providerId="ADAL" clId="{FE28125A-A00B-4B73-B05B-DC5EBB02A0A5}" dt="2025-09-02T10:09:26.878" v="4693" actId="20577"/>
          <ac:spMkLst>
            <pc:docMk/>
            <pc:sldMk cId="885729812" sldId="409"/>
            <ac:spMk id="3" creationId="{2C61BBD8-4C3C-756E-108E-8B6F22FF3D5D}"/>
          </ac:spMkLst>
        </pc:spChg>
      </pc:sldChg>
      <pc:sldChg chg="addSp modSp add del mod ord">
        <pc:chgData name="Umberto D'Alesio" userId="c25386d6-e741-4908-b816-c5a6b48563be" providerId="ADAL" clId="{FE28125A-A00B-4B73-B05B-DC5EBB02A0A5}" dt="2025-09-04T11:04:05.327" v="6906"/>
        <pc:sldMkLst>
          <pc:docMk/>
          <pc:sldMk cId="1151792338" sldId="410"/>
        </pc:sldMkLst>
        <pc:spChg chg="add mod">
          <ac:chgData name="Umberto D'Alesio" userId="c25386d6-e741-4908-b816-c5a6b48563be" providerId="ADAL" clId="{FE28125A-A00B-4B73-B05B-DC5EBB02A0A5}" dt="2025-09-02T10:08:53.279" v="4689" actId="1076"/>
          <ac:spMkLst>
            <pc:docMk/>
            <pc:sldMk cId="1151792338" sldId="410"/>
            <ac:spMk id="2" creationId="{B1258FDA-8630-081B-58E8-4CA86C9F5DB4}"/>
          </ac:spMkLst>
        </pc:spChg>
        <pc:spChg chg="mod">
          <ac:chgData name="Umberto D'Alesio" userId="c25386d6-e741-4908-b816-c5a6b48563be" providerId="ADAL" clId="{FE28125A-A00B-4B73-B05B-DC5EBB02A0A5}" dt="2025-09-02T10:10:14.848" v="4698" actId="27636"/>
          <ac:spMkLst>
            <pc:docMk/>
            <pc:sldMk cId="1151792338" sldId="410"/>
            <ac:spMk id="6" creationId="{DBA9360A-2A9A-F945-904F-D59F1404B763}"/>
          </ac:spMkLst>
        </pc:spChg>
      </pc:sldChg>
      <pc:sldChg chg="addSp delSp modSp mod delAnim modAnim">
        <pc:chgData name="Umberto D'Alesio" userId="c25386d6-e741-4908-b816-c5a6b48563be" providerId="ADAL" clId="{FE28125A-A00B-4B73-B05B-DC5EBB02A0A5}" dt="2025-09-05T06:01:53.001" v="6930"/>
        <pc:sldMkLst>
          <pc:docMk/>
          <pc:sldMk cId="2721849405" sldId="412"/>
        </pc:sldMkLst>
        <pc:spChg chg="mod">
          <ac:chgData name="Umberto D'Alesio" userId="c25386d6-e741-4908-b816-c5a6b48563be" providerId="ADAL" clId="{FE28125A-A00B-4B73-B05B-DC5EBB02A0A5}" dt="2025-09-04T11:02:45.506" v="6902" actId="20577"/>
          <ac:spMkLst>
            <pc:docMk/>
            <pc:sldMk cId="2721849405" sldId="412"/>
            <ac:spMk id="3" creationId="{CAC69073-F02B-45C1-89FE-4060958C6A80}"/>
          </ac:spMkLst>
        </pc:spChg>
        <pc:picChg chg="add mod">
          <ac:chgData name="Umberto D'Alesio" userId="c25386d6-e741-4908-b816-c5a6b48563be" providerId="ADAL" clId="{FE28125A-A00B-4B73-B05B-DC5EBB02A0A5}" dt="2025-09-03T07:01:49.084" v="5242" actId="1038"/>
          <ac:picMkLst>
            <pc:docMk/>
            <pc:sldMk cId="2721849405" sldId="412"/>
            <ac:picMk id="5" creationId="{7411770F-61CA-F8F8-8648-3B2062FD75AC}"/>
          </ac:picMkLst>
        </pc:picChg>
        <pc:picChg chg="add mod">
          <ac:chgData name="Umberto D'Alesio" userId="c25386d6-e741-4908-b816-c5a6b48563be" providerId="ADAL" clId="{FE28125A-A00B-4B73-B05B-DC5EBB02A0A5}" dt="2025-09-02T07:59:34.541" v="2207" actId="1038"/>
          <ac:picMkLst>
            <pc:docMk/>
            <pc:sldMk cId="2721849405" sldId="412"/>
            <ac:picMk id="6" creationId="{044FA81D-624D-BAE1-6F9B-67F4CEDD91DD}"/>
          </ac:picMkLst>
        </pc:picChg>
        <pc:picChg chg="add mod">
          <ac:chgData name="Umberto D'Alesio" userId="c25386d6-e741-4908-b816-c5a6b48563be" providerId="ADAL" clId="{FE28125A-A00B-4B73-B05B-DC5EBB02A0A5}" dt="2025-09-02T07:59:58.555" v="2235" actId="1036"/>
          <ac:picMkLst>
            <pc:docMk/>
            <pc:sldMk cId="2721849405" sldId="412"/>
            <ac:picMk id="7" creationId="{100B01E7-3B48-068F-FC81-26EE4A532C9B}"/>
          </ac:picMkLst>
        </pc:picChg>
      </pc:sldChg>
      <pc:sldChg chg="addSp delSp modSp add del mod delAnim modAnim">
        <pc:chgData name="Umberto D'Alesio" userId="c25386d6-e741-4908-b816-c5a6b48563be" providerId="ADAL" clId="{FE28125A-A00B-4B73-B05B-DC5EBB02A0A5}" dt="2025-09-03T06:59:56.411" v="5218" actId="20577"/>
        <pc:sldMkLst>
          <pc:docMk/>
          <pc:sldMk cId="2477796969" sldId="413"/>
        </pc:sldMkLst>
        <pc:spChg chg="add mod">
          <ac:chgData name="Umberto D'Alesio" userId="c25386d6-e741-4908-b816-c5a6b48563be" providerId="ADAL" clId="{FE28125A-A00B-4B73-B05B-DC5EBB02A0A5}" dt="2025-09-02T08:30:14.671" v="3114" actId="1038"/>
          <ac:spMkLst>
            <pc:docMk/>
            <pc:sldMk cId="2477796969" sldId="413"/>
            <ac:spMk id="11" creationId="{3D51C128-C237-D72A-506A-D94C1D813870}"/>
          </ac:spMkLst>
        </pc:spChg>
        <pc:spChg chg="add mod">
          <ac:chgData name="Umberto D'Alesio" userId="c25386d6-e741-4908-b816-c5a6b48563be" providerId="ADAL" clId="{FE28125A-A00B-4B73-B05B-DC5EBB02A0A5}" dt="2025-09-02T08:30:14.671" v="3114" actId="1038"/>
          <ac:spMkLst>
            <pc:docMk/>
            <pc:sldMk cId="2477796969" sldId="413"/>
            <ac:spMk id="13" creationId="{95503216-ED63-F0B7-9232-E7F227E4E01C}"/>
          </ac:spMkLst>
        </pc:spChg>
        <pc:spChg chg="add mod">
          <ac:chgData name="Umberto D'Alesio" userId="c25386d6-e741-4908-b816-c5a6b48563be" providerId="ADAL" clId="{FE28125A-A00B-4B73-B05B-DC5EBB02A0A5}" dt="2025-09-02T08:30:14.671" v="3114" actId="1038"/>
          <ac:spMkLst>
            <pc:docMk/>
            <pc:sldMk cId="2477796969" sldId="413"/>
            <ac:spMk id="14" creationId="{D27C6A8C-B385-5646-D18A-35FBD751241E}"/>
          </ac:spMkLst>
        </pc:spChg>
        <pc:spChg chg="add mod">
          <ac:chgData name="Umberto D'Alesio" userId="c25386d6-e741-4908-b816-c5a6b48563be" providerId="ADAL" clId="{FE28125A-A00B-4B73-B05B-DC5EBB02A0A5}" dt="2025-09-02T08:30:14.671" v="3114" actId="1038"/>
          <ac:spMkLst>
            <pc:docMk/>
            <pc:sldMk cId="2477796969" sldId="413"/>
            <ac:spMk id="15" creationId="{A8BCFCF8-E5E1-E7F5-372A-E60E98884B97}"/>
          </ac:spMkLst>
        </pc:spChg>
        <pc:spChg chg="add mod">
          <ac:chgData name="Umberto D'Alesio" userId="c25386d6-e741-4908-b816-c5a6b48563be" providerId="ADAL" clId="{FE28125A-A00B-4B73-B05B-DC5EBB02A0A5}" dt="2025-09-02T09:57:39.914" v="4566" actId="20577"/>
          <ac:spMkLst>
            <pc:docMk/>
            <pc:sldMk cId="2477796969" sldId="413"/>
            <ac:spMk id="19" creationId="{D977E0F7-F646-6EE4-383A-B43E3673DB8A}"/>
          </ac:spMkLst>
        </pc:spChg>
        <pc:spChg chg="add mod">
          <ac:chgData name="Umberto D'Alesio" userId="c25386d6-e741-4908-b816-c5a6b48563be" providerId="ADAL" clId="{FE28125A-A00B-4B73-B05B-DC5EBB02A0A5}" dt="2025-09-03T06:59:56.411" v="5218" actId="20577"/>
          <ac:spMkLst>
            <pc:docMk/>
            <pc:sldMk cId="2477796969" sldId="413"/>
            <ac:spMk id="21" creationId="{6FBA8D74-C98B-231E-9A6C-766C1C49E9C9}"/>
          </ac:spMkLst>
        </pc:spChg>
        <pc:spChg chg="add mod">
          <ac:chgData name="Umberto D'Alesio" userId="c25386d6-e741-4908-b816-c5a6b48563be" providerId="ADAL" clId="{FE28125A-A00B-4B73-B05B-DC5EBB02A0A5}" dt="2025-09-02T10:30:25.427" v="4726" actId="114"/>
          <ac:spMkLst>
            <pc:docMk/>
            <pc:sldMk cId="2477796969" sldId="413"/>
            <ac:spMk id="23" creationId="{2EC5385F-8996-6902-E292-F55A8AC86376}"/>
          </ac:spMkLst>
        </pc:spChg>
        <pc:spChg chg="add mod">
          <ac:chgData name="Umberto D'Alesio" userId="c25386d6-e741-4908-b816-c5a6b48563be" providerId="ADAL" clId="{FE28125A-A00B-4B73-B05B-DC5EBB02A0A5}" dt="2025-09-02T08:34:46.081" v="3435" actId="114"/>
          <ac:spMkLst>
            <pc:docMk/>
            <pc:sldMk cId="2477796969" sldId="413"/>
            <ac:spMk id="25" creationId="{7100150F-7ABF-4067-60CF-C5E614AA8BC9}"/>
          </ac:spMkLst>
        </pc:spChg>
        <pc:spChg chg="add mod">
          <ac:chgData name="Umberto D'Alesio" userId="c25386d6-e741-4908-b816-c5a6b48563be" providerId="ADAL" clId="{FE28125A-A00B-4B73-B05B-DC5EBB02A0A5}" dt="2025-09-03T06:59:27.923" v="5212" actId="20577"/>
          <ac:spMkLst>
            <pc:docMk/>
            <pc:sldMk cId="2477796969" sldId="413"/>
            <ac:spMk id="26" creationId="{F9154152-34A1-04EE-659D-63D0CF8BF42A}"/>
          </ac:spMkLst>
        </pc:spChg>
        <pc:spChg chg="add mod">
          <ac:chgData name="Umberto D'Alesio" userId="c25386d6-e741-4908-b816-c5a6b48563be" providerId="ADAL" clId="{FE28125A-A00B-4B73-B05B-DC5EBB02A0A5}" dt="2025-09-03T06:57:40.434" v="5137" actId="1036"/>
          <ac:spMkLst>
            <pc:docMk/>
            <pc:sldMk cId="2477796969" sldId="413"/>
            <ac:spMk id="30" creationId="{921E4A45-D952-E9D4-695B-ED229AEC5A3D}"/>
          </ac:spMkLst>
        </pc:spChg>
        <pc:picChg chg="mod">
          <ac:chgData name="Umberto D'Alesio" userId="c25386d6-e741-4908-b816-c5a6b48563be" providerId="ADAL" clId="{FE28125A-A00B-4B73-B05B-DC5EBB02A0A5}" dt="2025-09-02T08:34:59.059" v="3436" actId="1076"/>
          <ac:picMkLst>
            <pc:docMk/>
            <pc:sldMk cId="2477796969" sldId="413"/>
            <ac:picMk id="6" creationId="{1B5D2E4D-BFC1-7572-003D-CDE296A20F17}"/>
          </ac:picMkLst>
        </pc:picChg>
        <pc:picChg chg="add mod">
          <ac:chgData name="Umberto D'Alesio" userId="c25386d6-e741-4908-b816-c5a6b48563be" providerId="ADAL" clId="{FE28125A-A00B-4B73-B05B-DC5EBB02A0A5}" dt="2025-09-02T08:30:14.671" v="3114" actId="1038"/>
          <ac:picMkLst>
            <pc:docMk/>
            <pc:sldMk cId="2477796969" sldId="413"/>
            <ac:picMk id="8" creationId="{5283AB37-C49C-230E-B2E8-A8CEC937E7C6}"/>
          </ac:picMkLst>
        </pc:picChg>
        <pc:picChg chg="add mod">
          <ac:chgData name="Umberto D'Alesio" userId="c25386d6-e741-4908-b816-c5a6b48563be" providerId="ADAL" clId="{FE28125A-A00B-4B73-B05B-DC5EBB02A0A5}" dt="2025-09-02T08:31:56.998" v="3277" actId="1035"/>
          <ac:picMkLst>
            <pc:docMk/>
            <pc:sldMk cId="2477796969" sldId="413"/>
            <ac:picMk id="20" creationId="{377FF0DB-D2CB-30EB-3DBB-E05308F79BF1}"/>
          </ac:picMkLst>
        </pc:picChg>
      </pc:sldChg>
      <pc:sldChg chg="del">
        <pc:chgData name="Umberto D'Alesio" userId="c25386d6-e741-4908-b816-c5a6b48563be" providerId="ADAL" clId="{FE28125A-A00B-4B73-B05B-DC5EBB02A0A5}" dt="2025-09-01T17:42:53.014" v="2022" actId="2696"/>
        <pc:sldMkLst>
          <pc:docMk/>
          <pc:sldMk cId="3591002291" sldId="416"/>
        </pc:sldMkLst>
      </pc:sldChg>
      <pc:sldChg chg="del">
        <pc:chgData name="Umberto D'Alesio" userId="c25386d6-e741-4908-b816-c5a6b48563be" providerId="ADAL" clId="{FE28125A-A00B-4B73-B05B-DC5EBB02A0A5}" dt="2025-09-01T17:43:12.243" v="2024" actId="2696"/>
        <pc:sldMkLst>
          <pc:docMk/>
          <pc:sldMk cId="3806338343" sldId="417"/>
        </pc:sldMkLst>
      </pc:sldChg>
      <pc:sldChg chg="addSp delSp modSp mod">
        <pc:chgData name="Umberto D'Alesio" userId="c25386d6-e741-4908-b816-c5a6b48563be" providerId="ADAL" clId="{FE28125A-A00B-4B73-B05B-DC5EBB02A0A5}" dt="2025-09-03T16:58:13.217" v="5882" actId="20577"/>
        <pc:sldMkLst>
          <pc:docMk/>
          <pc:sldMk cId="2430651030" sldId="419"/>
        </pc:sldMkLst>
        <pc:spChg chg="mod">
          <ac:chgData name="Umberto D'Alesio" userId="c25386d6-e741-4908-b816-c5a6b48563be" providerId="ADAL" clId="{FE28125A-A00B-4B73-B05B-DC5EBB02A0A5}" dt="2025-09-01T17:31:36.452" v="1854" actId="1076"/>
          <ac:spMkLst>
            <pc:docMk/>
            <pc:sldMk cId="2430651030" sldId="419"/>
            <ac:spMk id="2" creationId="{452582BA-A4CC-930B-992F-59E2E8ED110F}"/>
          </ac:spMkLst>
        </pc:spChg>
        <pc:spChg chg="mod">
          <ac:chgData name="Umberto D'Alesio" userId="c25386d6-e741-4908-b816-c5a6b48563be" providerId="ADAL" clId="{FE28125A-A00B-4B73-B05B-DC5EBB02A0A5}" dt="2025-09-03T16:58:13.217" v="5882" actId="20577"/>
          <ac:spMkLst>
            <pc:docMk/>
            <pc:sldMk cId="2430651030" sldId="419"/>
            <ac:spMk id="9" creationId="{F355D63E-B918-1985-09BE-BD6602A656CE}"/>
          </ac:spMkLst>
        </pc:spChg>
        <pc:picChg chg="add mod ord">
          <ac:chgData name="Umberto D'Alesio" userId="c25386d6-e741-4908-b816-c5a6b48563be" providerId="ADAL" clId="{FE28125A-A00B-4B73-B05B-DC5EBB02A0A5}" dt="2025-09-02T07:43:57.265" v="2035" actId="14100"/>
          <ac:picMkLst>
            <pc:docMk/>
            <pc:sldMk cId="2430651030" sldId="419"/>
            <ac:picMk id="12" creationId="{EF171816-3EBD-3B1F-5986-FC13D61172DA}"/>
          </ac:picMkLst>
        </pc:picChg>
        <pc:picChg chg="add mod">
          <ac:chgData name="Umberto D'Alesio" userId="c25386d6-e741-4908-b816-c5a6b48563be" providerId="ADAL" clId="{FE28125A-A00B-4B73-B05B-DC5EBB02A0A5}" dt="2025-09-03T10:43:08.200" v="5504" actId="1037"/>
          <ac:picMkLst>
            <pc:docMk/>
            <pc:sldMk cId="2430651030" sldId="419"/>
            <ac:picMk id="14" creationId="{28AA8D98-5D0D-7C6A-FB71-B02E23E0FCFB}"/>
          </ac:picMkLst>
        </pc:picChg>
      </pc:sldChg>
      <pc:sldChg chg="addSp delSp modSp mod">
        <pc:chgData name="Umberto D'Alesio" userId="c25386d6-e741-4908-b816-c5a6b48563be" providerId="ADAL" clId="{FE28125A-A00B-4B73-B05B-DC5EBB02A0A5}" dt="2025-09-03T17:01:15.960" v="5926" actId="113"/>
        <pc:sldMkLst>
          <pc:docMk/>
          <pc:sldMk cId="1894108546" sldId="420"/>
        </pc:sldMkLst>
        <pc:spChg chg="mod">
          <ac:chgData name="Umberto D'Alesio" userId="c25386d6-e741-4908-b816-c5a6b48563be" providerId="ADAL" clId="{FE28125A-A00B-4B73-B05B-DC5EBB02A0A5}" dt="2025-09-03T17:01:15.960" v="5926" actId="113"/>
          <ac:spMkLst>
            <pc:docMk/>
            <pc:sldMk cId="1894108546" sldId="420"/>
            <ac:spMk id="9" creationId="{502A781F-4613-50EC-F103-47618DBD6004}"/>
          </ac:spMkLst>
        </pc:spChg>
        <pc:spChg chg="mod">
          <ac:chgData name="Umberto D'Alesio" userId="c25386d6-e741-4908-b816-c5a6b48563be" providerId="ADAL" clId="{FE28125A-A00B-4B73-B05B-DC5EBB02A0A5}" dt="2025-09-01T17:31:56.464" v="1859" actId="1076"/>
          <ac:spMkLst>
            <pc:docMk/>
            <pc:sldMk cId="1894108546" sldId="420"/>
            <ac:spMk id="13" creationId="{874B5917-B2A6-0080-2CEB-D0C44CDE2584}"/>
          </ac:spMkLst>
        </pc:spChg>
        <pc:picChg chg="add mod">
          <ac:chgData name="Umberto D'Alesio" userId="c25386d6-e741-4908-b816-c5a6b48563be" providerId="ADAL" clId="{FE28125A-A00B-4B73-B05B-DC5EBB02A0A5}" dt="2025-09-03T10:42:59.774" v="5499" actId="1037"/>
          <ac:picMkLst>
            <pc:docMk/>
            <pc:sldMk cId="1894108546" sldId="420"/>
            <ac:picMk id="7" creationId="{E981F171-FF4A-6B86-53F9-04A9D74D839A}"/>
          </ac:picMkLst>
        </pc:picChg>
        <pc:picChg chg="add mod ord">
          <ac:chgData name="Umberto D'Alesio" userId="c25386d6-e741-4908-b816-c5a6b48563be" providerId="ADAL" clId="{FE28125A-A00B-4B73-B05B-DC5EBB02A0A5}" dt="2025-09-03T10:41:42.893" v="5473" actId="1037"/>
          <ac:picMkLst>
            <pc:docMk/>
            <pc:sldMk cId="1894108546" sldId="420"/>
            <ac:picMk id="11" creationId="{069FBB74-12BD-E812-0564-1EE42CB32C40}"/>
          </ac:picMkLst>
        </pc:picChg>
      </pc:sldChg>
      <pc:sldChg chg="addSp delSp modSp mod">
        <pc:chgData name="Umberto D'Alesio" userId="c25386d6-e741-4908-b816-c5a6b48563be" providerId="ADAL" clId="{FE28125A-A00B-4B73-B05B-DC5EBB02A0A5}" dt="2025-09-02T09:55:57.547" v="4564" actId="1035"/>
        <pc:sldMkLst>
          <pc:docMk/>
          <pc:sldMk cId="765151737" sldId="421"/>
        </pc:sldMkLst>
        <pc:spChg chg="add mod">
          <ac:chgData name="Umberto D'Alesio" userId="c25386d6-e741-4908-b816-c5a6b48563be" providerId="ADAL" clId="{FE28125A-A00B-4B73-B05B-DC5EBB02A0A5}" dt="2025-09-01T17:32:24.187" v="1865" actId="1076"/>
          <ac:spMkLst>
            <pc:docMk/>
            <pc:sldMk cId="765151737" sldId="421"/>
            <ac:spMk id="5" creationId="{89619AF1-1362-7729-8B1C-E272AD9EFF63}"/>
          </ac:spMkLst>
        </pc:spChg>
        <pc:spChg chg="add mod">
          <ac:chgData name="Umberto D'Alesio" userId="c25386d6-e741-4908-b816-c5a6b48563be" providerId="ADAL" clId="{FE28125A-A00B-4B73-B05B-DC5EBB02A0A5}" dt="2025-09-02T08:09:35.139" v="2270" actId="1076"/>
          <ac:spMkLst>
            <pc:docMk/>
            <pc:sldMk cId="765151737" sldId="421"/>
            <ac:spMk id="9" creationId="{DBAC1E88-96FE-0A82-4263-D758F8E20AA7}"/>
          </ac:spMkLst>
        </pc:spChg>
        <pc:picChg chg="add mod">
          <ac:chgData name="Umberto D'Alesio" userId="c25386d6-e741-4908-b816-c5a6b48563be" providerId="ADAL" clId="{FE28125A-A00B-4B73-B05B-DC5EBB02A0A5}" dt="2025-09-02T09:55:57.547" v="4564" actId="1035"/>
          <ac:picMkLst>
            <pc:docMk/>
            <pc:sldMk cId="765151737" sldId="421"/>
            <ac:picMk id="3" creationId="{CF9DAD76-A510-B143-FDFF-78E875DBDFD7}"/>
          </ac:picMkLst>
        </pc:picChg>
      </pc:sldChg>
      <pc:sldChg chg="addSp delSp modSp mod ord">
        <pc:chgData name="Umberto D'Alesio" userId="c25386d6-e741-4908-b816-c5a6b48563be" providerId="ADAL" clId="{FE28125A-A00B-4B73-B05B-DC5EBB02A0A5}" dt="2025-09-03T12:56:56.956" v="5688" actId="20577"/>
        <pc:sldMkLst>
          <pc:docMk/>
          <pc:sldMk cId="2317517712" sldId="422"/>
        </pc:sldMkLst>
        <pc:spChg chg="add mod">
          <ac:chgData name="Umberto D'Alesio" userId="c25386d6-e741-4908-b816-c5a6b48563be" providerId="ADAL" clId="{FE28125A-A00B-4B73-B05B-DC5EBB02A0A5}" dt="2025-09-03T12:56:56.956" v="5688" actId="20577"/>
          <ac:spMkLst>
            <pc:docMk/>
            <pc:sldMk cId="2317517712" sldId="422"/>
            <ac:spMk id="12" creationId="{8DCA23E8-9058-A198-32F1-720A8B42C1D3}"/>
          </ac:spMkLst>
        </pc:spChg>
        <pc:picChg chg="add mod ord">
          <ac:chgData name="Umberto D'Alesio" userId="c25386d6-e741-4908-b816-c5a6b48563be" providerId="ADAL" clId="{FE28125A-A00B-4B73-B05B-DC5EBB02A0A5}" dt="2025-09-03T12:55:58.127" v="5658" actId="1035"/>
          <ac:picMkLst>
            <pc:docMk/>
            <pc:sldMk cId="2317517712" sldId="422"/>
            <ac:picMk id="11" creationId="{2069955F-BF95-A110-83FE-843E5B006B68}"/>
          </ac:picMkLst>
        </pc:picChg>
      </pc:sldChg>
      <pc:sldChg chg="addSp delSp modSp add del mod ord">
        <pc:chgData name="Umberto D'Alesio" userId="c25386d6-e741-4908-b816-c5a6b48563be" providerId="ADAL" clId="{FE28125A-A00B-4B73-B05B-DC5EBB02A0A5}" dt="2025-09-03T12:56:52.273" v="5686" actId="20577"/>
        <pc:sldMkLst>
          <pc:docMk/>
          <pc:sldMk cId="873726564" sldId="423"/>
        </pc:sldMkLst>
        <pc:spChg chg="add mod">
          <ac:chgData name="Umberto D'Alesio" userId="c25386d6-e741-4908-b816-c5a6b48563be" providerId="ADAL" clId="{FE28125A-A00B-4B73-B05B-DC5EBB02A0A5}" dt="2025-09-02T07:56:26.703" v="2150" actId="313"/>
          <ac:spMkLst>
            <pc:docMk/>
            <pc:sldMk cId="873726564" sldId="423"/>
            <ac:spMk id="3" creationId="{24C31C1A-1494-D83B-26B0-63A93F715D37}"/>
          </ac:spMkLst>
        </pc:spChg>
        <pc:spChg chg="add mod">
          <ac:chgData name="Umberto D'Alesio" userId="c25386d6-e741-4908-b816-c5a6b48563be" providerId="ADAL" clId="{FE28125A-A00B-4B73-B05B-DC5EBB02A0A5}" dt="2025-09-03T12:56:52.273" v="5686" actId="20577"/>
          <ac:spMkLst>
            <pc:docMk/>
            <pc:sldMk cId="873726564" sldId="423"/>
            <ac:spMk id="10" creationId="{BF8CB764-CEE6-0369-155D-FCB7FB5E31FC}"/>
          </ac:spMkLst>
        </pc:spChg>
        <pc:picChg chg="add mod ord">
          <ac:chgData name="Umberto D'Alesio" userId="c25386d6-e741-4908-b816-c5a6b48563be" providerId="ADAL" clId="{FE28125A-A00B-4B73-B05B-DC5EBB02A0A5}" dt="2025-09-03T12:55:19.717" v="5620" actId="1076"/>
          <ac:picMkLst>
            <pc:docMk/>
            <pc:sldMk cId="873726564" sldId="423"/>
            <ac:picMk id="9" creationId="{AF6437E0-F924-9951-2F0E-3976B3322850}"/>
          </ac:picMkLst>
        </pc:picChg>
      </pc:sldChg>
      <pc:sldChg chg="addSp delSp modSp mod">
        <pc:chgData name="Umberto D'Alesio" userId="c25386d6-e741-4908-b816-c5a6b48563be" providerId="ADAL" clId="{FE28125A-A00B-4B73-B05B-DC5EBB02A0A5}" dt="2025-09-02T08:11:36.896" v="2276" actId="1076"/>
        <pc:sldMkLst>
          <pc:docMk/>
          <pc:sldMk cId="3251419139" sldId="424"/>
        </pc:sldMkLst>
        <pc:spChg chg="add mod">
          <ac:chgData name="Umberto D'Alesio" userId="c25386d6-e741-4908-b816-c5a6b48563be" providerId="ADAL" clId="{FE28125A-A00B-4B73-B05B-DC5EBB02A0A5}" dt="2025-09-01T17:36:04.131" v="1901" actId="1076"/>
          <ac:spMkLst>
            <pc:docMk/>
            <pc:sldMk cId="3251419139" sldId="424"/>
            <ac:spMk id="3" creationId="{34A0D2CF-6FF2-B200-90FA-0E212F83FFC2}"/>
          </ac:spMkLst>
        </pc:spChg>
        <pc:spChg chg="add mod">
          <ac:chgData name="Umberto D'Alesio" userId="c25386d6-e741-4908-b816-c5a6b48563be" providerId="ADAL" clId="{FE28125A-A00B-4B73-B05B-DC5EBB02A0A5}" dt="2025-09-02T08:11:36.896" v="2276" actId="1076"/>
          <ac:spMkLst>
            <pc:docMk/>
            <pc:sldMk cId="3251419139" sldId="424"/>
            <ac:spMk id="5" creationId="{9380A7E1-8EBE-CD52-FC97-363E4C57B36D}"/>
          </ac:spMkLst>
        </pc:spChg>
        <pc:picChg chg="add mod ord">
          <ac:chgData name="Umberto D'Alesio" userId="c25386d6-e741-4908-b816-c5a6b48563be" providerId="ADAL" clId="{FE28125A-A00B-4B73-B05B-DC5EBB02A0A5}" dt="2025-09-02T07:54:16.193" v="2138" actId="1076"/>
          <ac:picMkLst>
            <pc:docMk/>
            <pc:sldMk cId="3251419139" sldId="424"/>
            <ac:picMk id="10" creationId="{7DDF8EBF-1A63-6A16-1786-03D14BD93BAD}"/>
          </ac:picMkLst>
        </pc:picChg>
      </pc:sldChg>
      <pc:sldChg chg="addSp delSp modSp mod">
        <pc:chgData name="Umberto D'Alesio" userId="c25386d6-e741-4908-b816-c5a6b48563be" providerId="ADAL" clId="{FE28125A-A00B-4B73-B05B-DC5EBB02A0A5}" dt="2025-09-02T08:12:41.530" v="2278" actId="20577"/>
        <pc:sldMkLst>
          <pc:docMk/>
          <pc:sldMk cId="3207813708" sldId="425"/>
        </pc:sldMkLst>
        <pc:spChg chg="add mod">
          <ac:chgData name="Umberto D'Alesio" userId="c25386d6-e741-4908-b816-c5a6b48563be" providerId="ADAL" clId="{FE28125A-A00B-4B73-B05B-DC5EBB02A0A5}" dt="2025-09-02T08:12:41.530" v="2278" actId="20577"/>
          <ac:spMkLst>
            <pc:docMk/>
            <pc:sldMk cId="3207813708" sldId="425"/>
            <ac:spMk id="2" creationId="{303D1BAE-6830-224C-BA7E-1B5CC6609471}"/>
          </ac:spMkLst>
        </pc:spChg>
        <pc:spChg chg="add mod">
          <ac:chgData name="Umberto D'Alesio" userId="c25386d6-e741-4908-b816-c5a6b48563be" providerId="ADAL" clId="{FE28125A-A00B-4B73-B05B-DC5EBB02A0A5}" dt="2025-09-01T17:37:37.599" v="1906"/>
          <ac:spMkLst>
            <pc:docMk/>
            <pc:sldMk cId="3207813708" sldId="425"/>
            <ac:spMk id="3" creationId="{2A241AF1-E91C-1135-93A5-603B33AA9D7F}"/>
          </ac:spMkLst>
        </pc:spChg>
        <pc:picChg chg="add mod">
          <ac:chgData name="Umberto D'Alesio" userId="c25386d6-e741-4908-b816-c5a6b48563be" providerId="ADAL" clId="{FE28125A-A00B-4B73-B05B-DC5EBB02A0A5}" dt="2025-09-02T07:51:10.298" v="2069" actId="1036"/>
          <ac:picMkLst>
            <pc:docMk/>
            <pc:sldMk cId="3207813708" sldId="425"/>
            <ac:picMk id="10" creationId="{9044C936-D21F-C561-A2C6-76D710B1DDE4}"/>
          </ac:picMkLst>
        </pc:picChg>
        <pc:picChg chg="add mod">
          <ac:chgData name="Umberto D'Alesio" userId="c25386d6-e741-4908-b816-c5a6b48563be" providerId="ADAL" clId="{FE28125A-A00B-4B73-B05B-DC5EBB02A0A5}" dt="2025-09-02T07:51:15.332" v="2093" actId="1036"/>
          <ac:picMkLst>
            <pc:docMk/>
            <pc:sldMk cId="3207813708" sldId="425"/>
            <ac:picMk id="14" creationId="{9D0F1D2D-CA1C-50DF-6F38-2888572CE617}"/>
          </ac:picMkLst>
        </pc:picChg>
      </pc:sldChg>
      <pc:sldChg chg="addSp modSp mod modAnim">
        <pc:chgData name="Umberto D'Alesio" userId="c25386d6-e741-4908-b816-c5a6b48563be" providerId="ADAL" clId="{FE28125A-A00B-4B73-B05B-DC5EBB02A0A5}" dt="2025-09-04T11:07:34.314" v="6926" actId="692"/>
        <pc:sldMkLst>
          <pc:docMk/>
          <pc:sldMk cId="669162251" sldId="426"/>
        </pc:sldMkLst>
        <pc:spChg chg="add mod">
          <ac:chgData name="Umberto D'Alesio" userId="c25386d6-e741-4908-b816-c5a6b48563be" providerId="ADAL" clId="{FE28125A-A00B-4B73-B05B-DC5EBB02A0A5}" dt="2025-09-04T10:25:56.714" v="6870" actId="1038"/>
          <ac:spMkLst>
            <pc:docMk/>
            <pc:sldMk cId="669162251" sldId="426"/>
            <ac:spMk id="6" creationId="{E124A1CB-93A1-C105-E305-CDA777A9DD1A}"/>
          </ac:spMkLst>
        </pc:spChg>
        <pc:spChg chg="add mod">
          <ac:chgData name="Umberto D'Alesio" userId="c25386d6-e741-4908-b816-c5a6b48563be" providerId="ADAL" clId="{FE28125A-A00B-4B73-B05B-DC5EBB02A0A5}" dt="2025-09-04T10:24:23.212" v="6863" actId="692"/>
          <ac:spMkLst>
            <pc:docMk/>
            <pc:sldMk cId="669162251" sldId="426"/>
            <ac:spMk id="7" creationId="{81590007-575D-4FC7-0DE4-FD448116B9E0}"/>
          </ac:spMkLst>
        </pc:spChg>
        <pc:cxnChg chg="add mod">
          <ac:chgData name="Umberto D'Alesio" userId="c25386d6-e741-4908-b816-c5a6b48563be" providerId="ADAL" clId="{FE28125A-A00B-4B73-B05B-DC5EBB02A0A5}" dt="2025-09-04T11:07:10.422" v="6916" actId="692"/>
          <ac:cxnSpMkLst>
            <pc:docMk/>
            <pc:sldMk cId="669162251" sldId="426"/>
            <ac:cxnSpMk id="3" creationId="{D7DEA47F-C274-EBAB-4789-8AC4F12C02EA}"/>
          </ac:cxnSpMkLst>
        </pc:cxnChg>
        <pc:cxnChg chg="mod">
          <ac:chgData name="Umberto D'Alesio" userId="c25386d6-e741-4908-b816-c5a6b48563be" providerId="ADAL" clId="{FE28125A-A00B-4B73-B05B-DC5EBB02A0A5}" dt="2025-09-04T11:07:34.314" v="6926" actId="692"/>
          <ac:cxnSpMkLst>
            <pc:docMk/>
            <pc:sldMk cId="669162251" sldId="426"/>
            <ac:cxnSpMk id="21" creationId="{C46D9811-716C-1C16-0074-95901FF1C6CF}"/>
          </ac:cxnSpMkLst>
        </pc:cxnChg>
      </pc:sldChg>
      <pc:sldChg chg="addSp delSp modSp mod">
        <pc:chgData name="Umberto D'Alesio" userId="c25386d6-e741-4908-b816-c5a6b48563be" providerId="ADAL" clId="{FE28125A-A00B-4B73-B05B-DC5EBB02A0A5}" dt="2025-09-02T12:23:19.625" v="5079" actId="20577"/>
        <pc:sldMkLst>
          <pc:docMk/>
          <pc:sldMk cId="1797664611" sldId="427"/>
        </pc:sldMkLst>
        <pc:spChg chg="mod">
          <ac:chgData name="Umberto D'Alesio" userId="c25386d6-e741-4908-b816-c5a6b48563be" providerId="ADAL" clId="{FE28125A-A00B-4B73-B05B-DC5EBB02A0A5}" dt="2025-09-02T08:55:49.735" v="4020" actId="14100"/>
          <ac:spMkLst>
            <pc:docMk/>
            <pc:sldMk cId="1797664611" sldId="427"/>
            <ac:spMk id="2" creationId="{1D9020D8-4CE1-3A96-7ED9-DBB4D0546ECE}"/>
          </ac:spMkLst>
        </pc:spChg>
        <pc:spChg chg="add mod">
          <ac:chgData name="Umberto D'Alesio" userId="c25386d6-e741-4908-b816-c5a6b48563be" providerId="ADAL" clId="{FE28125A-A00B-4B73-B05B-DC5EBB02A0A5}" dt="2025-09-02T12:23:19.625" v="5079" actId="20577"/>
          <ac:spMkLst>
            <pc:docMk/>
            <pc:sldMk cId="1797664611" sldId="427"/>
            <ac:spMk id="12" creationId="{3934CEA1-81C3-4BE5-6E9B-DDBCAAFFF536}"/>
          </ac:spMkLst>
        </pc:spChg>
        <pc:picChg chg="add mod ord">
          <ac:chgData name="Umberto D'Alesio" userId="c25386d6-e741-4908-b816-c5a6b48563be" providerId="ADAL" clId="{FE28125A-A00B-4B73-B05B-DC5EBB02A0A5}" dt="2025-09-02T08:55:59.459" v="4023" actId="1076"/>
          <ac:picMkLst>
            <pc:docMk/>
            <pc:sldMk cId="1797664611" sldId="427"/>
            <ac:picMk id="9" creationId="{2773225C-072D-3C65-87EE-C532E8679508}"/>
          </ac:picMkLst>
        </pc:picChg>
        <pc:picChg chg="add mod">
          <ac:chgData name="Umberto D'Alesio" userId="c25386d6-e741-4908-b816-c5a6b48563be" providerId="ADAL" clId="{FE28125A-A00B-4B73-B05B-DC5EBB02A0A5}" dt="2025-09-02T08:55:52.853" v="4021" actId="1076"/>
          <ac:picMkLst>
            <pc:docMk/>
            <pc:sldMk cId="1797664611" sldId="427"/>
            <ac:picMk id="11" creationId="{B98ADABB-723D-04E0-233D-59EEBDE03C11}"/>
          </ac:picMkLst>
        </pc:picChg>
      </pc:sldChg>
      <pc:sldChg chg="addSp modSp mod modAnim">
        <pc:chgData name="Umberto D'Alesio" userId="c25386d6-e741-4908-b816-c5a6b48563be" providerId="ADAL" clId="{FE28125A-A00B-4B73-B05B-DC5EBB02A0A5}" dt="2025-09-05T06:03:00.961" v="6933" actId="14100"/>
        <pc:sldMkLst>
          <pc:docMk/>
          <pc:sldMk cId="2509868135" sldId="431"/>
        </pc:sldMkLst>
        <pc:spChg chg="add mod">
          <ac:chgData name="Umberto D'Alesio" userId="c25386d6-e741-4908-b816-c5a6b48563be" providerId="ADAL" clId="{FE28125A-A00B-4B73-B05B-DC5EBB02A0A5}" dt="2025-09-04T10:08:38.897" v="5935" actId="1076"/>
          <ac:spMkLst>
            <pc:docMk/>
            <pc:sldMk cId="2509868135" sldId="431"/>
            <ac:spMk id="3" creationId="{61E4F7F6-A738-818E-9042-987922F9F55F}"/>
          </ac:spMkLst>
        </pc:spChg>
        <pc:spChg chg="add mod">
          <ac:chgData name="Umberto D'Alesio" userId="c25386d6-e741-4908-b816-c5a6b48563be" providerId="ADAL" clId="{FE28125A-A00B-4B73-B05B-DC5EBB02A0A5}" dt="2025-09-04T10:27:37.766" v="6877" actId="20577"/>
          <ac:spMkLst>
            <pc:docMk/>
            <pc:sldMk cId="2509868135" sldId="431"/>
            <ac:spMk id="7" creationId="{78B3B067-097D-552F-4D34-C12D8FE4FBB3}"/>
          </ac:spMkLst>
        </pc:spChg>
        <pc:spChg chg="add mod">
          <ac:chgData name="Umberto D'Alesio" userId="c25386d6-e741-4908-b816-c5a6b48563be" providerId="ADAL" clId="{FE28125A-A00B-4B73-B05B-DC5EBB02A0A5}" dt="2025-09-04T10:17:42.008" v="6628" actId="14100"/>
          <ac:spMkLst>
            <pc:docMk/>
            <pc:sldMk cId="2509868135" sldId="431"/>
            <ac:spMk id="11" creationId="{4F576E03-E20E-2DE0-CEA7-0C060A44570B}"/>
          </ac:spMkLst>
        </pc:spChg>
        <pc:spChg chg="mod">
          <ac:chgData name="Umberto D'Alesio" userId="c25386d6-e741-4908-b816-c5a6b48563be" providerId="ADAL" clId="{FE28125A-A00B-4B73-B05B-DC5EBB02A0A5}" dt="2025-09-05T06:03:00.961" v="6933" actId="14100"/>
          <ac:spMkLst>
            <pc:docMk/>
            <pc:sldMk cId="2509868135" sldId="431"/>
            <ac:spMk id="15" creationId="{D4339903-5B6C-F616-F4F7-275A567B7596}"/>
          </ac:spMkLst>
        </pc:spChg>
        <pc:spChg chg="add mod">
          <ac:chgData name="Umberto D'Alesio" userId="c25386d6-e741-4908-b816-c5a6b48563be" providerId="ADAL" clId="{FE28125A-A00B-4B73-B05B-DC5EBB02A0A5}" dt="2025-09-04T10:14:41.298" v="6614" actId="313"/>
          <ac:spMkLst>
            <pc:docMk/>
            <pc:sldMk cId="2509868135" sldId="431"/>
            <ac:spMk id="17" creationId="{7DDC3F27-E67B-E918-DF7A-BFE483C763F4}"/>
          </ac:spMkLst>
        </pc:spChg>
        <pc:picChg chg="mod">
          <ac:chgData name="Umberto D'Alesio" userId="c25386d6-e741-4908-b816-c5a6b48563be" providerId="ADAL" clId="{FE28125A-A00B-4B73-B05B-DC5EBB02A0A5}" dt="2025-09-01T16:48:37.964" v="1397" actId="1036"/>
          <ac:picMkLst>
            <pc:docMk/>
            <pc:sldMk cId="2509868135" sldId="431"/>
            <ac:picMk id="14" creationId="{4998672B-A876-2C5C-D0FD-90E4EC424C8D}"/>
          </ac:picMkLst>
        </pc:picChg>
      </pc:sldChg>
      <pc:sldChg chg="modSp new mod ord modAnim">
        <pc:chgData name="Umberto D'Alesio" userId="c25386d6-e741-4908-b816-c5a6b48563be" providerId="ADAL" clId="{FE28125A-A00B-4B73-B05B-DC5EBB02A0A5}" dt="2025-09-05T06:03:35.815" v="6934"/>
        <pc:sldMkLst>
          <pc:docMk/>
          <pc:sldMk cId="154247068" sldId="432"/>
        </pc:sldMkLst>
        <pc:spChg chg="mod">
          <ac:chgData name="Umberto D'Alesio" userId="c25386d6-e741-4908-b816-c5a6b48563be" providerId="ADAL" clId="{FE28125A-A00B-4B73-B05B-DC5EBB02A0A5}" dt="2025-09-02T08:13:08.169" v="2280" actId="20577"/>
          <ac:spMkLst>
            <pc:docMk/>
            <pc:sldMk cId="154247068" sldId="432"/>
            <ac:spMk id="2" creationId="{7F793DC1-74B9-AA82-72E5-71035FF231F0}"/>
          </ac:spMkLst>
        </pc:spChg>
        <pc:spChg chg="mod">
          <ac:chgData name="Umberto D'Alesio" userId="c25386d6-e741-4908-b816-c5a6b48563be" providerId="ADAL" clId="{FE28125A-A00B-4B73-B05B-DC5EBB02A0A5}" dt="2025-09-04T10:28:37.696" v="6879" actId="20577"/>
          <ac:spMkLst>
            <pc:docMk/>
            <pc:sldMk cId="154247068" sldId="432"/>
            <ac:spMk id="3" creationId="{E56DDB52-D5E9-296E-67DF-8E5888A371C9}"/>
          </ac:spMkLst>
        </pc:spChg>
      </pc:sldChg>
      <pc:sldChg chg="new del">
        <pc:chgData name="Umberto D'Alesio" userId="c25386d6-e741-4908-b816-c5a6b48563be" providerId="ADAL" clId="{FE28125A-A00B-4B73-B05B-DC5EBB02A0A5}" dt="2025-09-02T08:13:53.550" v="2285" actId="2696"/>
        <pc:sldMkLst>
          <pc:docMk/>
          <pc:sldMk cId="2199209878" sldId="433"/>
        </pc:sldMkLst>
      </pc:sldChg>
      <pc:sldChg chg="modSp add mod ord modAnim">
        <pc:chgData name="Umberto D'Alesio" userId="c25386d6-e741-4908-b816-c5a6b48563be" providerId="ADAL" clId="{FE28125A-A00B-4B73-B05B-DC5EBB02A0A5}" dt="2025-09-02T12:18:59.674" v="4894" actId="20577"/>
        <pc:sldMkLst>
          <pc:docMk/>
          <pc:sldMk cId="770948512" sldId="434"/>
        </pc:sldMkLst>
        <pc:spChg chg="mod">
          <ac:chgData name="Umberto D'Alesio" userId="c25386d6-e741-4908-b816-c5a6b48563be" providerId="ADAL" clId="{FE28125A-A00B-4B73-B05B-DC5EBB02A0A5}" dt="2025-09-02T08:14:02.366" v="2287" actId="20577"/>
          <ac:spMkLst>
            <pc:docMk/>
            <pc:sldMk cId="770948512" sldId="434"/>
            <ac:spMk id="2" creationId="{D0A44830-03BA-0597-9D19-A6146BBB7361}"/>
          </ac:spMkLst>
        </pc:spChg>
        <pc:spChg chg="mod">
          <ac:chgData name="Umberto D'Alesio" userId="c25386d6-e741-4908-b816-c5a6b48563be" providerId="ADAL" clId="{FE28125A-A00B-4B73-B05B-DC5EBB02A0A5}" dt="2025-09-02T12:18:59.674" v="4894" actId="20577"/>
          <ac:spMkLst>
            <pc:docMk/>
            <pc:sldMk cId="770948512" sldId="434"/>
            <ac:spMk id="3" creationId="{D3C117A9-01AD-A71D-EBD2-04A95C3CD005}"/>
          </ac:spMkLst>
        </pc:spChg>
      </pc:sldChg>
      <pc:sldChg chg="addSp modSp new mod modAnim">
        <pc:chgData name="Umberto D'Alesio" userId="c25386d6-e741-4908-b816-c5a6b48563be" providerId="ADAL" clId="{FE28125A-A00B-4B73-B05B-DC5EBB02A0A5}" dt="2025-09-03T10:47:30.607" v="5552" actId="1036"/>
        <pc:sldMkLst>
          <pc:docMk/>
          <pc:sldMk cId="88820203" sldId="435"/>
        </pc:sldMkLst>
        <pc:spChg chg="mod">
          <ac:chgData name="Umberto D'Alesio" userId="c25386d6-e741-4908-b816-c5a6b48563be" providerId="ADAL" clId="{FE28125A-A00B-4B73-B05B-DC5EBB02A0A5}" dt="2025-09-03T10:47:20.236" v="5515" actId="1076"/>
          <ac:spMkLst>
            <pc:docMk/>
            <pc:sldMk cId="88820203" sldId="435"/>
            <ac:spMk id="2" creationId="{ECDE8967-52D0-2B2C-A7BA-E6EBE24E7FA6}"/>
          </ac:spMkLst>
        </pc:spChg>
        <pc:spChg chg="mod">
          <ac:chgData name="Umberto D'Alesio" userId="c25386d6-e741-4908-b816-c5a6b48563be" providerId="ADAL" clId="{FE28125A-A00B-4B73-B05B-DC5EBB02A0A5}" dt="2025-09-03T10:38:43.110" v="5404" actId="20577"/>
          <ac:spMkLst>
            <pc:docMk/>
            <pc:sldMk cId="88820203" sldId="435"/>
            <ac:spMk id="3" creationId="{F601BC53-F1C9-485E-9A13-3CE8FCD4DCCB}"/>
          </ac:spMkLst>
        </pc:spChg>
        <pc:spChg chg="add mod">
          <ac:chgData name="Umberto D'Alesio" userId="c25386d6-e741-4908-b816-c5a6b48563be" providerId="ADAL" clId="{FE28125A-A00B-4B73-B05B-DC5EBB02A0A5}" dt="2025-09-02T09:51:17.131" v="4499" actId="255"/>
          <ac:spMkLst>
            <pc:docMk/>
            <pc:sldMk cId="88820203" sldId="435"/>
            <ac:spMk id="5" creationId="{96B14E43-D67B-47B2-9BF3-42A9BB6C9EDA}"/>
          </ac:spMkLst>
        </pc:spChg>
        <pc:picChg chg="add mod">
          <ac:chgData name="Umberto D'Alesio" userId="c25386d6-e741-4908-b816-c5a6b48563be" providerId="ADAL" clId="{FE28125A-A00B-4B73-B05B-DC5EBB02A0A5}" dt="2025-09-03T10:39:09.038" v="5433" actId="1036"/>
          <ac:picMkLst>
            <pc:docMk/>
            <pc:sldMk cId="88820203" sldId="435"/>
            <ac:picMk id="7" creationId="{FD05BB61-5216-8CDE-8AA8-2215B5965E2B}"/>
          </ac:picMkLst>
        </pc:picChg>
        <pc:picChg chg="add mod">
          <ac:chgData name="Umberto D'Alesio" userId="c25386d6-e741-4908-b816-c5a6b48563be" providerId="ADAL" clId="{FE28125A-A00B-4B73-B05B-DC5EBB02A0A5}" dt="2025-09-03T10:47:30.607" v="5552" actId="1036"/>
          <ac:picMkLst>
            <pc:docMk/>
            <pc:sldMk cId="88820203" sldId="435"/>
            <ac:picMk id="8" creationId="{5E7B2C8F-E616-315F-C083-14080C659B05}"/>
          </ac:picMkLst>
        </pc:picChg>
      </pc:sldChg>
      <pc:sldChg chg="delSp modSp new mod">
        <pc:chgData name="Umberto D'Alesio" userId="c25386d6-e741-4908-b816-c5a6b48563be" providerId="ADAL" clId="{FE28125A-A00B-4B73-B05B-DC5EBB02A0A5}" dt="2025-09-03T10:40:59.240" v="5447" actId="1076"/>
        <pc:sldMkLst>
          <pc:docMk/>
          <pc:sldMk cId="4188385955" sldId="436"/>
        </pc:sldMkLst>
        <pc:spChg chg="mod">
          <ac:chgData name="Umberto D'Alesio" userId="c25386d6-e741-4908-b816-c5a6b48563be" providerId="ADAL" clId="{FE28125A-A00B-4B73-B05B-DC5EBB02A0A5}" dt="2025-09-03T10:40:59.240" v="5447" actId="1076"/>
          <ac:spMkLst>
            <pc:docMk/>
            <pc:sldMk cId="4188385955" sldId="436"/>
            <ac:spMk id="2" creationId="{C9BA24C0-2BFC-47EF-B717-E8458830FD05}"/>
          </ac:spMkLst>
        </pc:spChg>
      </pc:sldChg>
      <pc:sldChg chg="addSp delSp modSp new mod">
        <pc:chgData name="Umberto D'Alesio" userId="c25386d6-e741-4908-b816-c5a6b48563be" providerId="ADAL" clId="{FE28125A-A00B-4B73-B05B-DC5EBB02A0A5}" dt="2025-09-03T10:46:56.898" v="5510" actId="1076"/>
        <pc:sldMkLst>
          <pc:docMk/>
          <pc:sldMk cId="1008088487" sldId="437"/>
        </pc:sldMkLst>
        <pc:spChg chg="add mod">
          <ac:chgData name="Umberto D'Alesio" userId="c25386d6-e741-4908-b816-c5a6b48563be" providerId="ADAL" clId="{FE28125A-A00B-4B73-B05B-DC5EBB02A0A5}" dt="2025-09-03T10:46:56.898" v="5510" actId="1076"/>
          <ac:spMkLst>
            <pc:docMk/>
            <pc:sldMk cId="1008088487" sldId="437"/>
            <ac:spMk id="6" creationId="{BFB24743-A51C-8134-3308-DC1D01F61512}"/>
          </ac:spMkLst>
        </pc:spChg>
        <pc:picChg chg="add mod">
          <ac:chgData name="Umberto D'Alesio" userId="c25386d6-e741-4908-b816-c5a6b48563be" providerId="ADAL" clId="{FE28125A-A00B-4B73-B05B-DC5EBB02A0A5}" dt="2025-09-03T10:46:22.941" v="5506"/>
          <ac:picMkLst>
            <pc:docMk/>
            <pc:sldMk cId="1008088487" sldId="437"/>
            <ac:picMk id="5" creationId="{02808977-E0E6-7CD8-95A5-157BE00B6D72}"/>
          </ac:picMkLst>
        </pc:picChg>
      </pc:sldChg>
      <pc:sldChg chg="addSp delSp modSp new mod">
        <pc:chgData name="Umberto D'Alesio" userId="c25386d6-e741-4908-b816-c5a6b48563be" providerId="ADAL" clId="{FE28125A-A00B-4B73-B05B-DC5EBB02A0A5}" dt="2025-09-03T10:54:05.124" v="5618" actId="14100"/>
        <pc:sldMkLst>
          <pc:docMk/>
          <pc:sldMk cId="1739429016" sldId="438"/>
        </pc:sldMkLst>
        <pc:spChg chg="add mod">
          <ac:chgData name="Umberto D'Alesio" userId="c25386d6-e741-4908-b816-c5a6b48563be" providerId="ADAL" clId="{FE28125A-A00B-4B73-B05B-DC5EBB02A0A5}" dt="2025-09-03T10:54:05.124" v="5618" actId="14100"/>
          <ac:spMkLst>
            <pc:docMk/>
            <pc:sldMk cId="1739429016" sldId="438"/>
            <ac:spMk id="6" creationId="{A3636D0D-0406-3850-3B30-CAAC49C4B3FE}"/>
          </ac:spMkLst>
        </pc:spChg>
        <pc:picChg chg="add mod">
          <ac:chgData name="Umberto D'Alesio" userId="c25386d6-e741-4908-b816-c5a6b48563be" providerId="ADAL" clId="{FE28125A-A00B-4B73-B05B-DC5EBB02A0A5}" dt="2025-09-03T10:50:41.731" v="5591" actId="1076"/>
          <ac:picMkLst>
            <pc:docMk/>
            <pc:sldMk cId="1739429016" sldId="438"/>
            <ac:picMk id="5" creationId="{894F4DB8-50B5-402C-2DC9-8B103FE32FA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B441D-E654-44C0-A824-0ED34DAB5FB8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64DB4-74CA-43E9-B242-B26D6D301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767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C64DB4-74CA-43E9-B242-B26D6D3013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84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C64DB4-74CA-43E9-B242-B26D6D3013D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731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C64DB4-74CA-43E9-B242-B26D6D3013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41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C64DB4-74CA-43E9-B242-B26D6D3013D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973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5271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30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5321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7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8502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91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99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4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09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53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11/09/18</a:t>
            </a:r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24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F3F4A15-FFE2-47C7-AEB5-E3D4EE7C5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4.emf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17.png"/><Relationship Id="rId10" Type="http://schemas.openxmlformats.org/officeDocument/2006/relationships/image" Target="../media/image57.png"/><Relationship Id="rId4" Type="http://schemas.openxmlformats.org/officeDocument/2006/relationships/image" Target="../media/image43.png"/><Relationship Id="rId9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24D1C5-3A8C-794A-C0F9-CB83F9BC4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8C740183-BFCD-4B9D-8E3D-57F3D1036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C3F2604-669B-F8AC-DFC9-FDFDE00C36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201E63-4B31-82FF-C519-B524908E56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0DCAE2C-AD93-4993-1988-4A17854C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9C0996-992F-FB10-BC99-64FA247E8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3837459"/>
            <a:ext cx="10222992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ADF117-C478-C7B2-5DF6-25EE8847D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3981573"/>
            <a:ext cx="10222992" cy="2078335"/>
          </a:xfrm>
          <a:prstGeom prst="rect">
            <a:avLst/>
          </a:prstGeom>
          <a:blipFill dpi="0" rotWithShape="1">
            <a:blip r:embed="rId4">
              <a:alphaModFix amt="9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BEF7F3-A692-C038-F1A1-C27AA1856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4504" y="4162031"/>
            <a:ext cx="4844635" cy="176714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000" b="1" dirty="0">
                <a:solidFill>
                  <a:schemeClr val="tx1"/>
                </a:solidFill>
              </a:rPr>
              <a:t>Pion</a:t>
            </a:r>
            <a:r>
              <a:rPr lang="en-US" sz="3000" b="1" dirty="0">
                <a:solidFill>
                  <a:srgbClr val="C00000"/>
                </a:solidFill>
              </a:rPr>
              <a:t>-in-jet production </a:t>
            </a:r>
            <a:br>
              <a:rPr lang="en-US" sz="3000" b="1" dirty="0">
                <a:solidFill>
                  <a:srgbClr val="C00000"/>
                </a:solidFill>
              </a:rPr>
            </a:br>
            <a:r>
              <a:rPr lang="en-US" sz="3000" b="1" dirty="0">
                <a:solidFill>
                  <a:srgbClr val="C00000"/>
                </a:solidFill>
              </a:rPr>
              <a:t>in pp collisions: </a:t>
            </a:r>
            <a:br>
              <a:rPr lang="en-US" sz="3000" b="1" dirty="0">
                <a:solidFill>
                  <a:srgbClr val="C00000"/>
                </a:solidFill>
              </a:rPr>
            </a:br>
            <a:r>
              <a:rPr lang="en-US" sz="3000" b="1" dirty="0">
                <a:solidFill>
                  <a:srgbClr val="C00000"/>
                </a:solidFill>
              </a:rPr>
              <a:t>TMD</a:t>
            </a:r>
            <a:r>
              <a:rPr lang="en-US" sz="3000" b="1" dirty="0">
                <a:solidFill>
                  <a:schemeClr val="tx1"/>
                </a:solidFill>
              </a:rPr>
              <a:t>-FF</a:t>
            </a:r>
            <a:r>
              <a:rPr lang="en-US" sz="3000" b="1" dirty="0">
                <a:solidFill>
                  <a:srgbClr val="C00000"/>
                </a:solidFill>
              </a:rPr>
              <a:t> phenomenology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96AF1-76D7-1E5D-FBC1-6535006578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075" y="200311"/>
            <a:ext cx="1396220" cy="13124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12840F-AE92-1A8B-6967-02ACA61AC1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0410" y="1183108"/>
            <a:ext cx="7957457" cy="25662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4EBD58-CEEE-6F85-EEDB-DEC73C163C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66891" y="84949"/>
            <a:ext cx="2107283" cy="112739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20DC24B-EB89-2745-D145-B2B5DA2777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0783" y="-13049"/>
            <a:ext cx="2208652" cy="115387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1C9F712-9497-C107-17A7-97E55CC67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9139" y="4170410"/>
            <a:ext cx="5183417" cy="176714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2000" b="1" dirty="0"/>
              <a:t>Umberto D’Alesio</a:t>
            </a:r>
            <a:r>
              <a:rPr lang="en-US" sz="2000" dirty="0"/>
              <a:t>  </a:t>
            </a:r>
          </a:p>
          <a:p>
            <a:pPr algn="ctr"/>
            <a:r>
              <a:rPr lang="en-US" sz="2000" i="1" dirty="0"/>
              <a:t>C. Flore &amp; M. </a:t>
            </a:r>
            <a:r>
              <a:rPr lang="en-US" sz="2000" i="1" dirty="0" err="1"/>
              <a:t>Zaccheddu</a:t>
            </a:r>
            <a:r>
              <a:rPr lang="en-US" sz="2000" i="1" dirty="0"/>
              <a:t>, arXiv:2506.21959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25EEC3-7A85-C0CD-66B2-FBE6E5CAC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128670"/>
            <a:ext cx="10222992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8BE14B-CBDD-3869-E35C-CFF04CC4C7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8075405-CB03-208C-60E2-E2DD5929A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313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582BA-A4CC-930B-992F-59E2E8ED1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875" y="567356"/>
            <a:ext cx="7877019" cy="727942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[predictions vs. data] 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8962E-5CB9-D557-FFD6-0C5FB0718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55D63E-B918-1985-09BE-BD6602A656CE}"/>
                  </a:ext>
                </a:extLst>
              </p:cNvPr>
              <p:cNvSpPr txBox="1"/>
              <p:nvPr/>
            </p:nvSpPr>
            <p:spPr>
              <a:xfrm>
                <a:off x="933344" y="5012195"/>
                <a:ext cx="10532079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at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𝑗𝑇</m:t>
                        </m:r>
                      </m:sub>
                    </m:sSub>
                  </m:oMath>
                </a14:m>
                <a:r>
                  <a:rPr lang="en-US" dirty="0"/>
                  <a:t> integrated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[0:0.9]. </a:t>
                </a:r>
                <a:r>
                  <a:rPr lang="en-US" dirty="0">
                    <a:solidFill>
                      <a:srgbClr val="C00000"/>
                    </a:solidFill>
                  </a:rPr>
                  <a:t>Uncertainties at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CL.</a:t>
                </a:r>
                <a:endParaRPr lang="en-US" dirty="0"/>
              </a:p>
              <a:p>
                <a:r>
                  <a:rPr lang="en-US" dirty="0"/>
                  <a:t>STAR data: PRD 2022 (200 GeV) and arXiv:2507.16355 [hep-ex] (510 GeV)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55D63E-B918-1985-09BE-BD6602A65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344" y="5012195"/>
                <a:ext cx="10532079" cy="668645"/>
              </a:xfrm>
              <a:prstGeom prst="rect">
                <a:avLst/>
              </a:prstGeom>
              <a:blipFill>
                <a:blip r:embed="rId3"/>
                <a:stretch>
                  <a:fillRect l="-463" t="-454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F171816-3EBD-3B1F-5986-FC13D61172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9228" y="1295298"/>
            <a:ext cx="5107392" cy="3657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AA8D98-5D0D-7C6A-FB71-B02E23E0F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2599" y="1316394"/>
            <a:ext cx="510739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651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71AEA-2FC6-1785-007F-EE6BFCF51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2A781F-4613-50EC-F103-47618DBD6004}"/>
                  </a:ext>
                </a:extLst>
              </p:cNvPr>
              <p:cNvSpPr txBox="1"/>
              <p:nvPr/>
            </p:nvSpPr>
            <p:spPr>
              <a:xfrm>
                <a:off x="1066201" y="4973994"/>
                <a:ext cx="10148869" cy="6840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[0.1:0.8] and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[0:0.9].</a:t>
                </a:r>
              </a:p>
              <a:p>
                <a:r>
                  <a:rPr lang="en-US" dirty="0"/>
                  <a:t>STAR data: PRD 2022 (200 GeV) and arXiv:2507.16355 [hep-ex] (510 GeV)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2A781F-4613-50EC-F103-47618DBD6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201" y="4973994"/>
                <a:ext cx="10148869" cy="684033"/>
              </a:xfrm>
              <a:prstGeom prst="rect">
                <a:avLst/>
              </a:prstGeom>
              <a:blipFill>
                <a:blip r:embed="rId3"/>
                <a:stretch>
                  <a:fillRect l="-541" t="-4464" b="-13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874B5917-B2A6-0080-2CEB-D0C44CDE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2642" y="588452"/>
            <a:ext cx="7926715" cy="727942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[predictions vs. data] II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69FBB74-12BD-E812-0564-1EE42CB32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0288" y="1294873"/>
            <a:ext cx="5107392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81F171-FF4A-6B86-53F9-04A9D74D8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9180" y="1316394"/>
            <a:ext cx="510739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08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33545-32AC-EDC6-5586-C4D84F454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CF9DAD76-A510-B143-FDFF-78E875DBD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253" y="1234803"/>
            <a:ext cx="7388051" cy="423599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9619AF1-1362-7729-8B1C-E272AD9EF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2277" y="485258"/>
            <a:ext cx="7807445" cy="727942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[predictions vs. data] III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AC1E88-96FE-0A82-4263-D758F8E20AA7}"/>
                  </a:ext>
                </a:extLst>
              </p:cNvPr>
              <p:cNvSpPr txBox="1"/>
              <p:nvPr/>
            </p:nvSpPr>
            <p:spPr>
              <a:xfrm>
                <a:off x="1509251" y="5420349"/>
                <a:ext cx="8964057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: [0:0.9], for various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𝒋𝑻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bins</a:t>
                </a:r>
                <a:r>
                  <a:rPr lang="en-US" b="1" dirty="0"/>
                  <a:t>.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STAR data: SPIN2023 </a:t>
                </a:r>
                <a:r>
                  <a:rPr lang="en-US" b="1" dirty="0">
                    <a:solidFill>
                      <a:srgbClr val="C00000"/>
                    </a:solidFill>
                  </a:rPr>
                  <a:t>(510 GeV)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AC1E88-96FE-0A82-4263-D758F8E20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251" y="5420349"/>
                <a:ext cx="8964057" cy="668645"/>
              </a:xfrm>
              <a:prstGeom prst="rect">
                <a:avLst/>
              </a:prstGeom>
              <a:blipFill>
                <a:blip r:embed="rId4"/>
                <a:stretch>
                  <a:fillRect l="-612" t="-4545" b="-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5151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93DC1-74B9-AA82-72E5-71035FF23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2793" y="484632"/>
            <a:ext cx="2806413" cy="1065872"/>
          </a:xfrm>
        </p:spPr>
        <p:txBody>
          <a:bodyPr/>
          <a:lstStyle/>
          <a:p>
            <a:r>
              <a:rPr lang="en-US" dirty="0"/>
              <a:t>Remarks 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6DDB52-D5E9-296E-67DF-8E5888A371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No significant energy dependence; good agreement data-theory</a:t>
                </a:r>
              </a:p>
              <a:p>
                <a:r>
                  <a:rPr lang="en-US" dirty="0"/>
                  <a:t>No evidence of TMD-factorization breaking and mild evolution effect</a:t>
                </a:r>
              </a:p>
              <a:p>
                <a:r>
                  <a:rPr lang="en-US" dirty="0"/>
                  <a:t>Discrepancies at moderate and large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dirty="0"/>
                  <a:t>parametrization for the Collins FFs (unfavored FF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dependence as the unpolarized TMD FF); extraction of the Collins FF limited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&gt;0.2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At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transversity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, not covered by SIDIS data. </a:t>
                </a:r>
              </a:p>
              <a:p>
                <a:pPr marL="0" indent="0">
                  <a:buNone/>
                </a:pPr>
                <a:r>
                  <a:rPr lang="en-US" dirty="0"/>
                  <a:t> 	</a:t>
                </a:r>
                <a:r>
                  <a:rPr lang="en-US" dirty="0">
                    <a:solidFill>
                      <a:srgbClr val="0070C0"/>
                    </a:solidFill>
                  </a:rPr>
                  <a:t>access to the transversity at large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Importance of a combined fit, including this data set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6DDB52-D5E9-296E-67DF-8E5888A371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8FF683-8217-2B8E-526A-303E2812C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4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47190-7EDD-1A6B-BBD6-4EFC6A18A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4A0D2CF-6FF2-B200-90FA-0E212F83F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3677" y="488012"/>
            <a:ext cx="8264645" cy="727942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[predictions vs. data] IV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380A7E1-8EBE-CD52-FC97-363E4C57B36D}"/>
                  </a:ext>
                </a:extLst>
              </p:cNvPr>
              <p:cNvSpPr txBox="1"/>
              <p:nvPr/>
            </p:nvSpPr>
            <p:spPr>
              <a:xfrm>
                <a:off x="516835" y="5532120"/>
                <a:ext cx="11370366" cy="672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[0.1:0.8] and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[0:0.9], for various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𝒋𝑻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bins. </a:t>
                </a:r>
                <a:endParaRPr lang="en-US" dirty="0"/>
              </a:p>
              <a:p>
                <a:r>
                  <a:rPr lang="en-US" dirty="0"/>
                  <a:t>STAR data: SPIN2023 </a:t>
                </a:r>
                <a:r>
                  <a:rPr lang="en-US" b="1" dirty="0">
                    <a:solidFill>
                      <a:srgbClr val="C00000"/>
                    </a:solidFill>
                  </a:rPr>
                  <a:t>(510 GeV)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380A7E1-8EBE-CD52-FC97-363E4C57B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35" y="5532120"/>
                <a:ext cx="11370366" cy="672620"/>
              </a:xfrm>
              <a:prstGeom prst="rect">
                <a:avLst/>
              </a:prstGeom>
              <a:blipFill>
                <a:blip r:embed="rId2"/>
                <a:stretch>
                  <a:fillRect l="-483" t="-545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DDF8EBF-1A63-6A16-1786-03D14BD93B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1667" y="1325880"/>
            <a:ext cx="7328663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19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E771B-5FE1-3C2F-6147-93DBC99DA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03D1BAE-6830-224C-BA7E-1B5CC6609471}"/>
                  </a:ext>
                </a:extLst>
              </p:cNvPr>
              <p:cNvSpPr txBox="1"/>
              <p:nvPr/>
            </p:nvSpPr>
            <p:spPr>
              <a:xfrm>
                <a:off x="7500135" y="1825106"/>
                <a:ext cx="3729519" cy="1499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[0:0.9], for various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bins. </a:t>
                </a:r>
                <a:endParaRPr lang="en-US" dirty="0"/>
              </a:p>
              <a:p>
                <a:r>
                  <a:rPr lang="en-US" dirty="0"/>
                  <a:t>STAR data: PRD 2022 (200 GeV), SPIN2023 </a:t>
                </a:r>
                <a:r>
                  <a:rPr lang="en-US" b="1" dirty="0">
                    <a:solidFill>
                      <a:srgbClr val="C00000"/>
                    </a:solidFill>
                  </a:rPr>
                  <a:t>(510 GeV)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03D1BAE-6830-224C-BA7E-1B5CC6609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0135" y="1825106"/>
                <a:ext cx="3729519" cy="1499641"/>
              </a:xfrm>
              <a:prstGeom prst="rect">
                <a:avLst/>
              </a:prstGeom>
              <a:blipFill>
                <a:blip r:embed="rId2"/>
                <a:stretch>
                  <a:fillRect l="-1307" t="-2033" b="-5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1">
            <a:extLst>
              <a:ext uri="{FF2B5EF4-FFF2-40B4-BE49-F238E27FC236}">
                <a16:creationId xmlns:a16="http://schemas.microsoft.com/office/drawing/2014/main" id="{2A241AF1-E91C-1135-93A5-603B33AA9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3677" y="488012"/>
            <a:ext cx="8264645" cy="727942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[predictions vs. data] IV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44C936-D21F-C561-A2C6-76D710B1D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279" y="1238378"/>
            <a:ext cx="2327396" cy="5029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0F1D2D-CA1C-50DF-6F38-2888572CE6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550" y="1263883"/>
            <a:ext cx="232739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13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2A994-B9AC-8FAB-5732-4F2EB5B42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44830-03BA-0597-9D19-A6146BBB7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2793" y="484632"/>
            <a:ext cx="2990155" cy="1065872"/>
          </a:xfrm>
        </p:spPr>
        <p:txBody>
          <a:bodyPr/>
          <a:lstStyle/>
          <a:p>
            <a:r>
              <a:rPr lang="en-US" dirty="0"/>
              <a:t>Remarks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C117A9-01AD-A71D-EBD2-04A95C3CD0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Challenging distributions, useful to learn about the intrinsic transverse momentum in the fragmentation mechanism and its correlation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Very simple parametrization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dependence for the TMD FFs, a Gaussian-like form, with no flavor and/or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dependences: to be reconsidered in future studies.</a:t>
                </a:r>
              </a:p>
              <a:p>
                <a:r>
                  <a:rPr lang="en-US" dirty="0"/>
                  <a:t>General good agreement.</a:t>
                </a:r>
              </a:p>
              <a:p>
                <a:r>
                  <a:rPr lang="en-US" dirty="0"/>
                  <a:t>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values: need of a more flexible parametrization. 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𝑗𝑇</m:t>
                        </m:r>
                      </m:sub>
                    </m:sSub>
                  </m:oMath>
                </a14:m>
                <a:r>
                  <a:rPr lang="en-US" dirty="0"/>
                  <a:t> bins in favor of mild evolution effects with the hard scale.</a:t>
                </a:r>
              </a:p>
              <a:p>
                <a:r>
                  <a:rPr lang="en-US" dirty="0"/>
                  <a:t>more educated choice for the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 dependence in TMD FFs and/or a more accurate treatment of the jet fragmentation mechanism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Importance of a combined fit, including this data set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C117A9-01AD-A71D-EBD2-04A95C3CD0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504" r="-1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B25FF0-861A-6C42-39A0-63996138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94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560C09-1355-214D-C0B5-FEB999BD9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808977-E0E6-7CD8-95A5-157BE00B6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4375" y="2254250"/>
            <a:ext cx="5689600" cy="37846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FB24743-A51C-8134-3308-DC1D01F61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357" y="410591"/>
            <a:ext cx="8521286" cy="1609725"/>
          </a:xfrm>
        </p:spPr>
        <p:txBody>
          <a:bodyPr>
            <a:normAutofit/>
          </a:bodyPr>
          <a:lstStyle/>
          <a:p>
            <a:r>
              <a:rPr lang="en-US" dirty="0"/>
              <a:t>Towards a unified TMD picture? </a:t>
            </a:r>
          </a:p>
        </p:txBody>
      </p:sp>
    </p:spTree>
    <p:extLst>
      <p:ext uri="{BB962C8B-B14F-4D97-AF65-F5344CB8AC3E}">
        <p14:creationId xmlns:p14="http://schemas.microsoft.com/office/powerpoint/2010/main" val="1008088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E8967-52D0-2B2C-A7BA-E6EBE24E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941" y="729265"/>
            <a:ext cx="5708118" cy="65836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Towards a unified TMD picture?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01BC53-F1C9-485E-9A13-3CE8FCD4DC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- Realm of twist-three approach…but</a:t>
                </a:r>
              </a:p>
              <a:p>
                <a:pPr marL="0" indent="0">
                  <a:buNone/>
                </a:pPr>
                <a:r>
                  <a:rPr lang="en-US" dirty="0"/>
                  <a:t>- Bayesian reweighting procedure extended to the extractions of TMD</a:t>
                </a:r>
              </a:p>
              <a:p>
                <a:pPr marL="0" indent="0">
                  <a:buNone/>
                </a:pPr>
                <a:r>
                  <a:rPr lang="en-US" dirty="0"/>
                  <a:t>- Exploiting data on SSAs for </a:t>
                </a:r>
              </a:p>
              <a:p>
                <a:pPr marL="0" indent="0">
                  <a:buNone/>
                </a:pPr>
                <a:r>
                  <a:rPr lang="en-US" dirty="0"/>
                  <a:t>- Simultaneous reweighting of the quark Sivers, transversity and Collins TMD functions extracted from SIDIS and </a:t>
                </a:r>
                <a:r>
                  <a:rPr lang="en-US" i="1" dirty="0"/>
                  <a:t>𝑒</a:t>
                </a:r>
                <a:r>
                  <a:rPr lang="en-US" dirty="0"/>
                  <a:t>+</a:t>
                </a:r>
                <a:r>
                  <a:rPr lang="en-US" i="1" dirty="0"/>
                  <a:t>𝑒</a:t>
                </a:r>
                <a:r>
                  <a:rPr lang="en-US" dirty="0"/>
                  <a:t>− annihilation into hadron pairs. 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Enhanced agreement at large-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values, region complementary to those explored in SIDIS measurements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Improved knowledge of the polarized quark TMDs in the large-</a:t>
                </a:r>
                <a:r>
                  <a:rPr lang="en-US" i="1" dirty="0"/>
                  <a:t>𝑥 </a:t>
                </a:r>
                <a:r>
                  <a:rPr lang="en-US" dirty="0"/>
                  <a:t>region.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01BC53-F1C9-485E-9A13-3CE8FCD4DC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658753-485E-AA61-90EF-F059D74E5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B14E43-D67B-47B2-9BF3-42A9BB6C9EDA}"/>
              </a:ext>
            </a:extLst>
          </p:cNvPr>
          <p:cNvSpPr txBox="1"/>
          <p:nvPr/>
        </p:nvSpPr>
        <p:spPr>
          <a:xfrm>
            <a:off x="1337684" y="1819357"/>
            <a:ext cx="103426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1" u="none" strike="noStrike" baseline="0" dirty="0" err="1">
                <a:solidFill>
                  <a:srgbClr val="C00000"/>
                </a:solidFill>
                <a:latin typeface="NimbusRomNo9L-Regu"/>
              </a:rPr>
              <a:t>Boglione</a:t>
            </a:r>
            <a:r>
              <a:rPr lang="en-US" sz="2000" b="0" i="1" u="none" strike="noStrike" baseline="0" dirty="0">
                <a:solidFill>
                  <a:srgbClr val="C00000"/>
                </a:solidFill>
                <a:latin typeface="NimbusRomNo9L-Regu"/>
              </a:rPr>
              <a:t>, UD, Flore, Gonzalez-Hernandez, Murgia, </a:t>
            </a:r>
            <a:r>
              <a:rPr lang="en-US" sz="2000" b="0" i="1" u="none" strike="noStrike" baseline="0" dirty="0" err="1">
                <a:solidFill>
                  <a:srgbClr val="C00000"/>
                </a:solidFill>
                <a:latin typeface="NimbusRomNo9L-Regu"/>
              </a:rPr>
              <a:t>Prokudin</a:t>
            </a:r>
            <a:r>
              <a:rPr lang="en-US" sz="2000" b="0" i="1" u="none" strike="noStrike" baseline="0" dirty="0">
                <a:solidFill>
                  <a:srgbClr val="C00000"/>
                </a:solidFill>
                <a:latin typeface="NimbusRomNo9L-Regu"/>
              </a:rPr>
              <a:t>, </a:t>
            </a:r>
            <a:r>
              <a:rPr lang="fr-FR" sz="2000" b="0" i="1" u="none" strike="noStrike" baseline="0" dirty="0">
                <a:solidFill>
                  <a:srgbClr val="C00000"/>
                </a:solidFill>
                <a:latin typeface="NimbusRomNo9L-Regu"/>
              </a:rPr>
              <a:t>PLB2024 </a:t>
            </a:r>
            <a:endParaRPr lang="en-US" sz="2000" i="1" dirty="0">
              <a:solidFill>
                <a:srgbClr val="C00000"/>
              </a:solidFill>
            </a:endParaRPr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D05BB61-5216-8CDE-8AA8-2215B5965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99" y="3378358"/>
            <a:ext cx="2009360" cy="3746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7B2C8F-E616-315F-C083-14080C659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781" y="677013"/>
            <a:ext cx="2551237" cy="16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20D8-4CE1-3A96-7ED9-DBB4D0546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1" y="484632"/>
            <a:ext cx="11517086" cy="843425"/>
          </a:xfrm>
        </p:spPr>
        <p:txBody>
          <a:bodyPr/>
          <a:lstStyle/>
          <a:p>
            <a:r>
              <a:rPr lang="en-US" dirty="0"/>
              <a:t>Use of reweighted extractions from SSAs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FA7CA9-82EC-6B21-548F-4F6FE77A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773225C-072D-3C65-87EE-C532E86795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8914" y="1600200"/>
            <a:ext cx="5107392" cy="3657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8ADABB-723D-04E0-233D-59EEBDE03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37" y="1600200"/>
            <a:ext cx="5107393" cy="365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934CEA1-81C3-4BE5-6E9B-DDBCAAFFF536}"/>
                  </a:ext>
                </a:extLst>
              </p:cNvPr>
              <p:cNvSpPr txBox="1"/>
              <p:nvPr/>
            </p:nvSpPr>
            <p:spPr>
              <a:xfrm>
                <a:off x="1583034" y="5257800"/>
                <a:ext cx="9014712" cy="9456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[0.1:0.8] and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[0:0.9].</a:t>
                </a:r>
              </a:p>
              <a:p>
                <a:r>
                  <a:rPr lang="en-US" dirty="0"/>
                  <a:t>STAR data: PRD 2022 (200 GeV) and arXiv:2507.16355 [hep-ex] (510 GeV)</a:t>
                </a:r>
              </a:p>
              <a:p>
                <a:r>
                  <a:rPr lang="en-US" dirty="0"/>
                  <a:t>Estimates from reweighted extractions.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934CEA1-81C3-4BE5-6E9B-DDBCAAFFF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034" y="5257800"/>
                <a:ext cx="9014712" cy="945643"/>
              </a:xfrm>
              <a:prstGeom prst="rect">
                <a:avLst/>
              </a:prstGeom>
              <a:blipFill>
                <a:blip r:embed="rId3"/>
                <a:stretch>
                  <a:fillRect l="-609" t="-3871" b="-9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766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3996" y="429547"/>
            <a:ext cx="2410866" cy="1256034"/>
          </a:xfrm>
        </p:spPr>
        <p:txBody>
          <a:bodyPr>
            <a:normAutofit/>
          </a:bodyPr>
          <a:lstStyle/>
          <a:p>
            <a:r>
              <a:rPr lang="en-GB" dirty="0"/>
              <a:t>Outline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1855" y="1685581"/>
                <a:ext cx="10228084" cy="422375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hadron-in-jet in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collisions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Motivations</a:t>
                </a:r>
              </a:p>
              <a:p>
                <a:pPr lvl="0">
                  <a:buClr>
                    <a:srgbClr val="D34817">
                      <a:lumMod val="75000"/>
                    </a:srgbClr>
                  </a:buClr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prstClr val="black"/>
                    </a:solidFill>
                  </a:rPr>
                  <a:t> Pion-in-jet production: </a:t>
                </a:r>
                <a:r>
                  <a:rPr lang="en-US" dirty="0">
                    <a:solidFill>
                      <a:schemeClr val="accent1"/>
                    </a:solidFill>
                  </a:rPr>
                  <a:t>Collins asymmetry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Transversity and Collins FF from SIDIS </a:t>
                </a:r>
                <a:r>
                  <a:rPr lang="en-US" sz="2000" dirty="0">
                    <a:solidFill>
                      <a:schemeClr val="tx1"/>
                    </a:solidFill>
                  </a:rPr>
                  <a:t>and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Comparison with </a:t>
                </a:r>
                <a:r>
                  <a:rPr lang="en-US" sz="2000" dirty="0">
                    <a:solidFill>
                      <a:srgbClr val="C00000"/>
                    </a:solidFill>
                  </a:rPr>
                  <a:t>(new) </a:t>
                </a:r>
                <a:r>
                  <a:rPr lang="en-US" sz="2000" dirty="0"/>
                  <a:t>STAR data: different energies,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, binning…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prstClr val="black"/>
                    </a:solidFill>
                  </a:rPr>
                  <a:t>Information from SSAs, inclusive case </a:t>
                </a:r>
              </a:p>
              <a:p>
                <a:pPr lvl="0">
                  <a:buClr>
                    <a:srgbClr val="D34817">
                      <a:lumMod val="75000"/>
                    </a:srgbClr>
                  </a:buClr>
                  <a:buFont typeface="Wingdings" panose="05000000000000000000" pitchFamily="2" charset="2"/>
                  <a:buChar char="q"/>
                </a:pPr>
                <a:r>
                  <a:rPr lang="en-US" dirty="0"/>
                  <a:t> Lambda-in-jet production: </a:t>
                </a:r>
                <a:r>
                  <a:rPr lang="en-US" dirty="0">
                    <a:solidFill>
                      <a:schemeClr val="accent1"/>
                    </a:solidFill>
                  </a:rPr>
                  <a:t>transverse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polarization</a:t>
                </a:r>
                <a:endParaRPr lang="en-US" dirty="0"/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Polarizing FF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and comparison with STAR data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endParaRPr lang="en-US" sz="2000" dirty="0"/>
              </a:p>
              <a:p>
                <a:pPr marL="274320" lvl="1" indent="0">
                  <a:buNone/>
                </a:pPr>
                <a:r>
                  <a:rPr lang="en-US" sz="2000" dirty="0"/>
                  <a:t>Concluding remarks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1855" y="1685581"/>
                <a:ext cx="10228084" cy="4223754"/>
              </a:xfrm>
              <a:blipFill>
                <a:blip r:embed="rId2"/>
                <a:stretch>
                  <a:fillRect l="-298" t="-1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0110" y="6272794"/>
            <a:ext cx="64586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85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CD1CE5-2DD7-1F0B-636F-BB2F38D59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94F4DB8-50B5-402C-2DC9-8B103FE32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4" y="2977532"/>
            <a:ext cx="10671052" cy="90293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3636D0D-0406-3850-3B30-CAAC49C4B3FE}"/>
              </a:ext>
            </a:extLst>
          </p:cNvPr>
          <p:cNvSpPr/>
          <p:nvPr/>
        </p:nvSpPr>
        <p:spPr>
          <a:xfrm>
            <a:off x="8169965" y="2763078"/>
            <a:ext cx="2653748" cy="14511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29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2E10327-6040-79F2-3380-2C28E917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B5D2E4D-BFC1-7572-003D-CDE296A20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13" y="1668955"/>
            <a:ext cx="4878976" cy="99166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2AABFC3-F87C-3C8F-3D06-C8CBFEAE76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376" y="544741"/>
            <a:ext cx="6921910" cy="585700"/>
          </a:xfrm>
          <a:prstGeom prst="rect">
            <a:avLst/>
          </a:prstGeom>
        </p:spPr>
      </p:pic>
      <p:pic>
        <p:nvPicPr>
          <p:cNvPr id="8" name="Immagine 18">
            <a:extLst>
              <a:ext uri="{FF2B5EF4-FFF2-40B4-BE49-F238E27FC236}">
                <a16:creationId xmlns:a16="http://schemas.microsoft.com/office/drawing/2014/main" id="{5283AB37-C49C-230E-B2E8-A8CEC937E7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6966" y="1547016"/>
            <a:ext cx="1937363" cy="983157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">
                <a:extLst>
                  <a:ext uri="{FF2B5EF4-FFF2-40B4-BE49-F238E27FC236}">
                    <a16:creationId xmlns:a16="http://schemas.microsoft.com/office/drawing/2014/main" id="{3D51C128-C237-D72A-506A-D94C1D813870}"/>
                  </a:ext>
                </a:extLst>
              </p:cNvPr>
              <p:cNvSpPr txBox="1"/>
              <p:nvPr/>
            </p:nvSpPr>
            <p:spPr>
              <a:xfrm>
                <a:off x="10872492" y="1500362"/>
                <a:ext cx="37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11" name="TextBox 2">
                <a:extLst>
                  <a:ext uri="{FF2B5EF4-FFF2-40B4-BE49-F238E27FC236}">
                    <a16:creationId xmlns:a16="http://schemas.microsoft.com/office/drawing/2014/main" id="{3D51C128-C237-D72A-506A-D94C1D813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2492" y="1500362"/>
                <a:ext cx="37459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8">
                <a:extLst>
                  <a:ext uri="{FF2B5EF4-FFF2-40B4-BE49-F238E27FC236}">
                    <a16:creationId xmlns:a16="http://schemas.microsoft.com/office/drawing/2014/main" id="{95503216-ED63-F0B7-9232-E7F227E4E01C}"/>
                  </a:ext>
                </a:extLst>
              </p:cNvPr>
              <p:cNvSpPr txBox="1"/>
              <p:nvPr/>
            </p:nvSpPr>
            <p:spPr>
              <a:xfrm>
                <a:off x="9630939" y="1544030"/>
                <a:ext cx="196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8">
                <a:extLst>
                  <a:ext uri="{FF2B5EF4-FFF2-40B4-BE49-F238E27FC236}">
                    <a16:creationId xmlns:a16="http://schemas.microsoft.com/office/drawing/2014/main" id="{95503216-ED63-F0B7-9232-E7F227E4E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939" y="1544030"/>
                <a:ext cx="196998" cy="369332"/>
              </a:xfrm>
              <a:prstGeom prst="rect">
                <a:avLst/>
              </a:prstGeom>
              <a:blipFill>
                <a:blip r:embed="rId7"/>
                <a:stretch>
                  <a:fillRect r="-53125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0">
                <a:extLst>
                  <a:ext uri="{FF2B5EF4-FFF2-40B4-BE49-F238E27FC236}">
                    <a16:creationId xmlns:a16="http://schemas.microsoft.com/office/drawing/2014/main" id="{D27C6A8C-B385-5646-D18A-35FBD751241E}"/>
                  </a:ext>
                </a:extLst>
              </p:cNvPr>
              <p:cNvSpPr txBox="1"/>
              <p:nvPr/>
            </p:nvSpPr>
            <p:spPr>
              <a:xfrm>
                <a:off x="11051526" y="2141031"/>
                <a:ext cx="3970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0">
                <a:extLst>
                  <a:ext uri="{FF2B5EF4-FFF2-40B4-BE49-F238E27FC236}">
                    <a16:creationId xmlns:a16="http://schemas.microsoft.com/office/drawing/2014/main" id="{D27C6A8C-B385-5646-D18A-35FBD7512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1526" y="2141031"/>
                <a:ext cx="39709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1">
            <a:extLst>
              <a:ext uri="{FF2B5EF4-FFF2-40B4-BE49-F238E27FC236}">
                <a16:creationId xmlns:a16="http://schemas.microsoft.com/office/drawing/2014/main" id="{A8BCFCF8-E5E1-E7F5-372A-E60E98884B97}"/>
              </a:ext>
            </a:extLst>
          </p:cNvPr>
          <p:cNvSpPr txBox="1"/>
          <p:nvPr/>
        </p:nvSpPr>
        <p:spPr>
          <a:xfrm>
            <a:off x="10304316" y="1576727"/>
            <a:ext cx="4154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77E0F7-F646-6EE4-383A-B43E3673DB8A}"/>
              </a:ext>
            </a:extLst>
          </p:cNvPr>
          <p:cNvSpPr txBox="1"/>
          <p:nvPr/>
        </p:nvSpPr>
        <p:spPr>
          <a:xfrm>
            <a:off x="637671" y="2471675"/>
            <a:ext cx="60976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Rockwell" panose="02060603020205020403"/>
              </a:rPr>
              <a:t>- </a:t>
            </a:r>
            <a:r>
              <a:rPr lang="it-IT" sz="2000" dirty="0" err="1">
                <a:solidFill>
                  <a:prstClr val="black"/>
                </a:solidFill>
                <a:latin typeface="Rockwell" panose="02060603020205020403"/>
              </a:rPr>
              <a:t>Polarization</a:t>
            </a:r>
            <a:r>
              <a:rPr lang="it-IT" sz="2000" dirty="0">
                <a:solidFill>
                  <a:prstClr val="black"/>
                </a:solidFill>
                <a:latin typeface="Rockwell" panose="02060603020205020403"/>
              </a:rPr>
              <a:t> </a:t>
            </a:r>
            <a:r>
              <a:rPr lang="it-IT" sz="2000" dirty="0" err="1">
                <a:solidFill>
                  <a:prstClr val="black"/>
                </a:solidFill>
                <a:latin typeface="Rockwell" panose="02060603020205020403"/>
              </a:rPr>
              <a:t>transverse</a:t>
            </a:r>
            <a:r>
              <a:rPr lang="it-IT" sz="2000" dirty="0">
                <a:solidFill>
                  <a:prstClr val="black"/>
                </a:solidFill>
                <a:latin typeface="Rockwell" panose="02060603020205020403"/>
              </a:rPr>
              <a:t> w.r.t. the jet-</a:t>
            </a:r>
            <a:r>
              <a:rPr lang="el-GR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Λ</a:t>
            </a:r>
            <a:r>
              <a:rPr lang="it-IT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000" dirty="0">
                <a:solidFill>
                  <a:prstClr val="black"/>
                </a:solidFill>
                <a:latin typeface="Rockwell" panose="02060603020205020403"/>
              </a:rPr>
              <a:t> </a:t>
            </a:r>
            <a:r>
              <a:rPr lang="it-IT" sz="2000" dirty="0" err="1">
                <a:solidFill>
                  <a:prstClr val="black"/>
                </a:solidFill>
                <a:latin typeface="Rockwell" panose="02060603020205020403"/>
              </a:rPr>
              <a:t>plane</a:t>
            </a:r>
            <a:endParaRPr lang="en-US" sz="2000" dirty="0"/>
          </a:p>
        </p:txBody>
      </p:sp>
      <p:pic>
        <p:nvPicPr>
          <p:cNvPr id="20" name="Immagine 12">
            <a:extLst>
              <a:ext uri="{FF2B5EF4-FFF2-40B4-BE49-F238E27FC236}">
                <a16:creationId xmlns:a16="http://schemas.microsoft.com/office/drawing/2014/main" id="{377FF0DB-D2CB-30EB-3DBB-E05308F79B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5635" y="2644333"/>
            <a:ext cx="3827285" cy="620641"/>
          </a:xfrm>
          <a:prstGeom prst="rect">
            <a:avLst/>
          </a:prstGeom>
        </p:spPr>
      </p:pic>
      <p:sp>
        <p:nvSpPr>
          <p:cNvPr id="21" name="CasellaDiTesto 22">
            <a:extLst>
              <a:ext uri="{FF2B5EF4-FFF2-40B4-BE49-F238E27FC236}">
                <a16:creationId xmlns:a16="http://schemas.microsoft.com/office/drawing/2014/main" id="{6FBA8D74-C98B-231E-9A6C-766C1C49E9C9}"/>
              </a:ext>
            </a:extLst>
          </p:cNvPr>
          <p:cNvSpPr txBox="1"/>
          <p:nvPr/>
        </p:nvSpPr>
        <p:spPr>
          <a:xfrm>
            <a:off x="637671" y="3052114"/>
            <a:ext cx="46900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- Numerator </a:t>
            </a:r>
            <a:r>
              <a:rPr lang="it-IT" sz="2000" dirty="0" err="1"/>
              <a:t>involves</a:t>
            </a:r>
            <a:r>
              <a:rPr lang="it-IT" sz="2000" dirty="0"/>
              <a:t> the </a:t>
            </a:r>
            <a:r>
              <a:rPr lang="it-IT" sz="2000" dirty="0" err="1"/>
              <a:t>polarizing</a:t>
            </a:r>
            <a:r>
              <a:rPr lang="it-IT" sz="2000" dirty="0"/>
              <a:t> FF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C5385F-8996-6902-E292-F55A8AC86376}"/>
              </a:ext>
            </a:extLst>
          </p:cNvPr>
          <p:cNvSpPr txBox="1"/>
          <p:nvPr/>
        </p:nvSpPr>
        <p:spPr>
          <a:xfrm>
            <a:off x="681453" y="3599419"/>
            <a:ext cx="60976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D34817">
                  <a:lumMod val="75000"/>
                </a:srgbClr>
              </a:buClr>
            </a:pPr>
            <a:r>
              <a:rPr lang="en-US" dirty="0"/>
              <a:t> - </a:t>
            </a:r>
            <a:r>
              <a:rPr lang="en-US" sz="2000" dirty="0"/>
              <a:t>similar study/results</a:t>
            </a:r>
            <a:r>
              <a:rPr lang="en-US" sz="2000" dirty="0">
                <a:solidFill>
                  <a:srgbClr val="D34817">
                    <a:lumMod val="75000"/>
                  </a:srgbClr>
                </a:solidFill>
              </a:rPr>
              <a:t> </a:t>
            </a:r>
            <a:r>
              <a:rPr lang="en-US" sz="2000" i="1" dirty="0">
                <a:solidFill>
                  <a:srgbClr val="D34817">
                    <a:lumMod val="75000"/>
                  </a:srgbClr>
                </a:solidFill>
              </a:rPr>
              <a:t>[Kang, Lee, Zhao ‘20]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0150F-7ABF-4067-60CF-C5E614AA8BC9}"/>
              </a:ext>
            </a:extLst>
          </p:cNvPr>
          <p:cNvSpPr txBox="1"/>
          <p:nvPr/>
        </p:nvSpPr>
        <p:spPr>
          <a:xfrm>
            <a:off x="3730281" y="1163541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cap="none" dirty="0">
                <a:solidFill>
                  <a:srgbClr val="D34817">
                    <a:lumMod val="75000"/>
                  </a:srgbClr>
                </a:solidFill>
                <a:latin typeface="Rockwell" panose="02060603020205020403"/>
                <a:ea typeface="+mn-ea"/>
                <a:cs typeface="+mn-cs"/>
              </a:rPr>
              <a:t>UD, Gamberg, Murgia, </a:t>
            </a:r>
            <a:r>
              <a:rPr lang="en-US" sz="1800" i="1" cap="none" dirty="0" err="1">
                <a:solidFill>
                  <a:srgbClr val="D34817">
                    <a:lumMod val="75000"/>
                  </a:srgbClr>
                </a:solidFill>
                <a:latin typeface="Rockwell" panose="02060603020205020403"/>
                <a:ea typeface="+mn-ea"/>
                <a:cs typeface="+mn-cs"/>
              </a:rPr>
              <a:t>Zaccheddu</a:t>
            </a:r>
            <a:r>
              <a:rPr lang="en-US" sz="1800" i="1" cap="none" dirty="0">
                <a:solidFill>
                  <a:srgbClr val="D34817">
                    <a:lumMod val="75000"/>
                  </a:srgbClr>
                </a:solidFill>
                <a:latin typeface="Rockwell" panose="02060603020205020403"/>
                <a:ea typeface="+mn-ea"/>
                <a:cs typeface="+mn-cs"/>
              </a:rPr>
              <a:t> ’24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9154152-34A1-04EE-659D-63D0CF8BF42A}"/>
                  </a:ext>
                </a:extLst>
              </p:cNvPr>
              <p:cNvSpPr txBox="1"/>
              <p:nvPr/>
            </p:nvSpPr>
            <p:spPr>
              <a:xfrm>
                <a:off x="685895" y="4179858"/>
                <a:ext cx="1069414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- Extraction within </a:t>
                </a:r>
                <a:r>
                  <a:rPr lang="en-US" sz="2000" b="1" dirty="0"/>
                  <a:t>CSS framework at NLL accuracy  </a:t>
                </a:r>
                <a:r>
                  <a:rPr lang="en-US" sz="2000" dirty="0"/>
                  <a:t>from Belle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solidFill>
                          <a:srgbClr val="D34817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1">
                            <a:solidFill>
                              <a:srgbClr val="D34817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rgbClr val="D34817">
                            <a:lumMod val="7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solidFill>
                          <a:srgbClr val="D34817">
                            <a:lumMod val="7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sz="2000" i="1">
                        <a:solidFill>
                          <a:srgbClr val="D34817">
                            <a:lumMod val="7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data</a:t>
                </a:r>
              </a:p>
              <a:p>
                <a:r>
                  <a:rPr lang="en-US" sz="2000" dirty="0"/>
                  <a:t> </a:t>
                </a:r>
                <a:r>
                  <a:rPr lang="en-US" sz="2000" i="1" dirty="0">
                    <a:solidFill>
                      <a:schemeClr val="accent2"/>
                    </a:solidFill>
                  </a:rPr>
                  <a:t>[UD, Gamberg, Murgia, </a:t>
                </a:r>
                <a:r>
                  <a:rPr lang="en-US" sz="2000" i="1" dirty="0" err="1">
                    <a:solidFill>
                      <a:schemeClr val="accent2"/>
                    </a:solidFill>
                  </a:rPr>
                  <a:t>Zaccheddu</a:t>
                </a:r>
                <a:r>
                  <a:rPr lang="en-US" sz="2000" i="1" dirty="0">
                    <a:solidFill>
                      <a:schemeClr val="accent2"/>
                    </a:solidFill>
                  </a:rPr>
                  <a:t> ‘22,  ’23]</a:t>
                </a:r>
                <a:r>
                  <a:rPr lang="en-US" sz="2000" i="1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9154152-34A1-04EE-659D-63D0CF8BF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95" y="4179858"/>
                <a:ext cx="10694146" cy="707886"/>
              </a:xfrm>
              <a:prstGeom prst="rect">
                <a:avLst/>
              </a:prstGeom>
              <a:blipFill>
                <a:blip r:embed="rId10"/>
                <a:stretch>
                  <a:fillRect l="-627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921E4A45-D952-E9D4-695B-ED229AEC5A3D}"/>
              </a:ext>
            </a:extLst>
          </p:cNvPr>
          <p:cNvSpPr txBox="1"/>
          <p:nvPr/>
        </p:nvSpPr>
        <p:spPr>
          <a:xfrm>
            <a:off x="668193" y="4988676"/>
            <a:ext cx="60976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D34817">
                  <a:lumMod val="75000"/>
                </a:srgbClr>
              </a:buClr>
              <a:buFontTx/>
              <a:buChar char="-"/>
              <a:defRPr/>
            </a:pPr>
            <a:r>
              <a:rPr lang="en-US" sz="1800" dirty="0">
                <a:solidFill>
                  <a:srgbClr val="9B2D1F"/>
                </a:solidFill>
              </a:rPr>
              <a:t> </a:t>
            </a:r>
            <a:r>
              <a:rPr lang="en-US" sz="2000" dirty="0"/>
              <a:t>STAR data </a:t>
            </a:r>
            <a:r>
              <a:rPr lang="en-US" sz="2000" i="1" dirty="0">
                <a:solidFill>
                  <a:srgbClr val="9B2D1F"/>
                </a:solidFill>
              </a:rPr>
              <a:t>[Gao et al. @SPIN2023]</a:t>
            </a:r>
            <a:endParaRPr lang="it-IT" sz="20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9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 animBg="1"/>
      <p:bldP spid="19" grpId="0"/>
      <p:bldP spid="21" grpId="0"/>
      <p:bldP spid="23" grpId="0"/>
      <p:bldP spid="26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062965-5CB8-E1DB-F95B-F9B8B189A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400169"/>
            <a:ext cx="10058400" cy="82733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err="1"/>
              <a:t>Results</a:t>
            </a:r>
            <a:r>
              <a:rPr lang="it-IT" dirty="0"/>
              <a:t>: </a:t>
            </a:r>
            <a:r>
              <a:rPr lang="el-GR" dirty="0">
                <a:solidFill>
                  <a:srgbClr val="CC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Λ</a:t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62AFBCB-1327-0410-EE30-68E8C91FE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C20E09B8-1004-2863-A75F-375DDD4685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7243" y="1495775"/>
            <a:ext cx="4559341" cy="4123838"/>
          </a:xfr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45190A2-EC53-AE65-6C5B-1B4AE8809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078" y="1467007"/>
            <a:ext cx="4872680" cy="41526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C61BBD8-4C3C-756E-108E-8B6F22FF3D5D}"/>
                  </a:ext>
                </a:extLst>
              </p:cNvPr>
              <p:cNvSpPr txBox="1"/>
              <p:nvPr/>
            </p:nvSpPr>
            <p:spPr>
              <a:xfrm>
                <a:off x="2258960" y="5640983"/>
                <a:ext cx="7549695" cy="369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Transverse </a:t>
                </a:r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/>
                  <a:t>polarization vs.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(left)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dirty="0"/>
                  <a:t> (right) for different scenarios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C61BBD8-4C3C-756E-108E-8B6F22FF3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960" y="5640983"/>
                <a:ext cx="7549695" cy="369909"/>
              </a:xfrm>
              <a:prstGeom prst="rect">
                <a:avLst/>
              </a:prstGeom>
              <a:blipFill>
                <a:blip r:embed="rId4"/>
                <a:stretch>
                  <a:fillRect l="-727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729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2485" y="291352"/>
            <a:ext cx="6589199" cy="1280891"/>
          </a:xfrm>
        </p:spPr>
        <p:txBody>
          <a:bodyPr/>
          <a:lstStyle/>
          <a:p>
            <a:pPr algn="ctr"/>
            <a:r>
              <a:rPr lang="en-GB" dirty="0"/>
              <a:t>Concluding 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94784" y="1461355"/>
                <a:ext cx="9602432" cy="4493379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dirty="0"/>
                  <a:t>-jet in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GB" dirty="0"/>
                  <a:t> collisions: tool to test universality of TMD FFs and TMD factorization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GB" dirty="0"/>
                  <a:t> TMD scheme with TMD effects only in the fragmentation mechanism (advantages, direct access, two-scale processes)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GB" dirty="0"/>
                  <a:t> general agreement both for the Collins asymmetries and for the transverse </a:t>
                </a:r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</a:t>
                </a:r>
                <a:r>
                  <a:rPr lang="en-GB" dirty="0"/>
                  <a:t> polarization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GB" dirty="0"/>
                  <a:t> Future work: </a:t>
                </a:r>
              </a:p>
              <a:p>
                <a:pPr marL="0" indent="0">
                  <a:buNone/>
                </a:pPr>
                <a:r>
                  <a:rPr lang="en-GB" dirty="0"/>
                  <a:t>- open theoretical issues in hadron-in-jet production: jet fragmentation mechanism beyond LO accuracy, TMD FF parametrizations</a:t>
                </a:r>
              </a:p>
              <a:p>
                <a:pPr marL="0" indent="0">
                  <a:buNone/>
                </a:pPr>
                <a:r>
                  <a:rPr lang="en-GB" dirty="0"/>
                  <a:t>- Collins asymmetries and transverse </a:t>
                </a:r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 </a:t>
                </a:r>
                <a:r>
                  <a:rPr lang="en-GB" dirty="0"/>
                  <a:t>polarization in SIDIS and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dirty="0"/>
                  <a:t>-jet in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𝑒𝑝</m:t>
                    </m:r>
                  </m:oMath>
                </a14:m>
                <a:r>
                  <a:rPr lang="en-GB" dirty="0"/>
                  <a:t> (@EIC: low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/>
                  <a:t> sea transversity)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GB" dirty="0"/>
              </a:p>
              <a:p>
                <a:pPr marL="274320" lvl="1" indent="0">
                  <a:buNone/>
                </a:pPr>
                <a:endParaRPr lang="en-GB" dirty="0"/>
              </a:p>
              <a:p>
                <a:pPr marL="274320" lvl="1" indent="0">
                  <a:buNone/>
                </a:pPr>
                <a:endParaRPr lang="en-GB" dirty="0"/>
              </a:p>
              <a:p>
                <a:pPr lvl="1">
                  <a:buFont typeface="Wingdings" panose="05000000000000000000" pitchFamily="2" charset="2"/>
                  <a:buChar char="q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4784" y="1461355"/>
                <a:ext cx="9602432" cy="4493379"/>
              </a:xfrm>
              <a:blipFill>
                <a:blip r:embed="rId2"/>
                <a:stretch>
                  <a:fillRect l="-635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8" y="6272795"/>
            <a:ext cx="5917301" cy="365125"/>
          </a:xfrm>
        </p:spPr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57385" y="3969207"/>
            <a:ext cx="8279401" cy="2303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49236E-01B6-85E0-ABC6-2122E7D49352}"/>
              </a:ext>
            </a:extLst>
          </p:cNvPr>
          <p:cNvSpPr txBox="1"/>
          <p:nvPr/>
        </p:nvSpPr>
        <p:spPr>
          <a:xfrm rot="20628955">
            <a:off x="6503065" y="5329500"/>
            <a:ext cx="3831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CC0000"/>
                </a:solidFill>
                <a:latin typeface="+mj-lt"/>
              </a:rPr>
              <a:t>THANKS for the ATTENTION </a:t>
            </a:r>
          </a:p>
        </p:txBody>
      </p:sp>
    </p:spTree>
    <p:extLst>
      <p:ext uri="{BB962C8B-B14F-4D97-AF65-F5344CB8AC3E}">
        <p14:creationId xmlns:p14="http://schemas.microsoft.com/office/powerpoint/2010/main" val="323468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B92D83-2799-4609-8B5F-DF3DA2F3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423" y="2346683"/>
            <a:ext cx="7772400" cy="1609344"/>
          </a:xfrm>
        </p:spPr>
        <p:txBody>
          <a:bodyPr/>
          <a:lstStyle/>
          <a:p>
            <a:pPr algn="ctr"/>
            <a:r>
              <a:rPr lang="en-GB" dirty="0"/>
              <a:t>Back-up slides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61C5C8A-3B11-4F3C-99F6-9233E5FB2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125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FD110F-4629-7641-7A48-906138E45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069955F-BF95-A110-83FE-843E5B006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5205" y="819586"/>
            <a:ext cx="7798242" cy="4507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DCA23E8-9058-A198-32F1-720A8B42C1D3}"/>
                  </a:ext>
                </a:extLst>
              </p:cNvPr>
              <p:cNvSpPr txBox="1"/>
              <p:nvPr/>
            </p:nvSpPr>
            <p:spPr>
              <a:xfrm>
                <a:off x="1509251" y="5420349"/>
                <a:ext cx="8964057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: [0:0.9], for various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𝒋𝑻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bins</a:t>
                </a:r>
                <a:r>
                  <a:rPr lang="en-US" b="1" dirty="0"/>
                  <a:t>.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STAR data: PRD 2022 </a:t>
                </a:r>
                <a:r>
                  <a:rPr lang="en-US" b="1" dirty="0">
                    <a:solidFill>
                      <a:srgbClr val="C00000"/>
                    </a:solidFill>
                  </a:rPr>
                  <a:t>(200 GeV)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DCA23E8-9058-A198-32F1-720A8B42C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251" y="5420349"/>
                <a:ext cx="8964057" cy="668645"/>
              </a:xfrm>
              <a:prstGeom prst="rect">
                <a:avLst/>
              </a:prstGeom>
              <a:blipFill>
                <a:blip r:embed="rId3"/>
                <a:stretch>
                  <a:fillRect l="-612" t="-4545" b="-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7517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2F7CF0-91BB-6E96-B336-26E9D161C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4C31C1A-1494-D83B-26B0-63A93F715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9" y="388620"/>
            <a:ext cx="8483306" cy="727942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[predictions vs. data] IV’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F6437E0-F924-9951-2F0E-3976B33228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2467" y="1377993"/>
            <a:ext cx="7147065" cy="41020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8CB764-CEE6-0369-155D-FCB7FB5E31FC}"/>
                  </a:ext>
                </a:extLst>
              </p:cNvPr>
              <p:cNvSpPr txBox="1"/>
              <p:nvPr/>
            </p:nvSpPr>
            <p:spPr>
              <a:xfrm>
                <a:off x="516835" y="5532120"/>
                <a:ext cx="11370366" cy="672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Collins azimuthal asymmetries </a:t>
                </a:r>
                <a:r>
                  <a:rPr lang="en-US" b="1" dirty="0">
                    <a:solidFill>
                      <a:srgbClr val="C00000"/>
                    </a:solidFill>
                  </a:rPr>
                  <a:t>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integrated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[0.1:0.8] and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[0:0.9], for various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𝒋𝑻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bins. </a:t>
                </a:r>
                <a:endParaRPr lang="en-US" dirty="0"/>
              </a:p>
              <a:p>
                <a:r>
                  <a:rPr lang="en-US" dirty="0"/>
                  <a:t>STAR data:  PRD 2022 </a:t>
                </a:r>
                <a:r>
                  <a:rPr lang="en-US" b="1" dirty="0">
                    <a:solidFill>
                      <a:srgbClr val="C00000"/>
                    </a:solidFill>
                  </a:rPr>
                  <a:t>(200 GeV)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8CB764-CEE6-0369-155D-FCB7FB5E31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35" y="5532120"/>
                <a:ext cx="11370366" cy="672620"/>
              </a:xfrm>
              <a:prstGeom prst="rect">
                <a:avLst/>
              </a:prstGeom>
              <a:blipFill>
                <a:blip r:embed="rId3"/>
                <a:stretch>
                  <a:fillRect l="-483" t="-545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3726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08DA26-93F7-C03E-C3E1-DD64B84E9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E915D0FB-6A64-5651-40A9-9A3D0FD4A3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343" y="1624165"/>
            <a:ext cx="4366280" cy="4051300"/>
          </a:xfr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B9E5E6D-288F-2DC3-1A6F-36EDA4122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808" y="1604389"/>
            <a:ext cx="4055064" cy="39867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olo 1">
                <a:extLst>
                  <a:ext uri="{FF2B5EF4-FFF2-40B4-BE49-F238E27FC236}">
                    <a16:creationId xmlns:a16="http://schemas.microsoft.com/office/drawing/2014/main" id="{DBA9360A-2A9A-F945-904F-D59F1404B76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09800" y="484632"/>
                <a:ext cx="7772400" cy="697903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it-IT" dirty="0" err="1"/>
                  <a:t>Results</a:t>
                </a:r>
                <a:r>
                  <a:rPr lang="it-IT" dirty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</m:acc>
                  </m:oMath>
                </a14:m>
                <a:br>
                  <a:rPr lang="it-IT" dirty="0"/>
                </a:br>
                <a:endParaRPr lang="it-IT" dirty="0"/>
              </a:p>
            </p:txBody>
          </p:sp>
        </mc:Choice>
        <mc:Fallback xmlns="">
          <p:sp>
            <p:nvSpPr>
              <p:cNvPr id="6" name="Titolo 1">
                <a:extLst>
                  <a:ext uri="{FF2B5EF4-FFF2-40B4-BE49-F238E27FC236}">
                    <a16:creationId xmlns:a16="http://schemas.microsoft.com/office/drawing/2014/main" id="{DBA9360A-2A9A-F945-904F-D59F1404B7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09800" y="484632"/>
                <a:ext cx="7772400" cy="697903"/>
              </a:xfrm>
              <a:blipFill>
                <a:blip r:embed="rId4"/>
                <a:stretch>
                  <a:fillRect t="-46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1258FDA-8630-081B-58E8-4CA86C9F5DB4}"/>
                  </a:ext>
                </a:extLst>
              </p:cNvPr>
              <p:cNvSpPr txBox="1"/>
              <p:nvPr/>
            </p:nvSpPr>
            <p:spPr>
              <a:xfrm>
                <a:off x="2258960" y="5640983"/>
                <a:ext cx="7549695" cy="369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Transverse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polarization vs.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(left)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dirty="0"/>
                  <a:t> (right) for different scenarios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1258FDA-8630-081B-58E8-4CA86C9F5D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960" y="5640983"/>
                <a:ext cx="7549695" cy="369909"/>
              </a:xfrm>
              <a:prstGeom prst="rect">
                <a:avLst/>
              </a:prstGeom>
              <a:blipFill>
                <a:blip r:embed="rId5"/>
                <a:stretch>
                  <a:fillRect l="-727" t="-8197" r="-56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179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AC69073-F02B-45C1-89FE-4060958C6A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2942" y="2706613"/>
                <a:ext cx="10764494" cy="3425832"/>
              </a:xfrm>
            </p:spPr>
            <p:txBody>
              <a:bodyPr>
                <a:normAutofit lnSpcReduction="10000"/>
              </a:bodyPr>
              <a:lstStyle/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r>
                  <a:rPr lang="it-IT" dirty="0"/>
                  <a:t>Complementary to SIDIS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it-IT" dirty="0"/>
                  <a:t> </a:t>
                </a:r>
                <a:r>
                  <a:rPr lang="it-IT" dirty="0" err="1"/>
                  <a:t>processes</a:t>
                </a:r>
                <a:r>
                  <a:rPr lang="it-IT" dirty="0"/>
                  <a:t> (TMD </a:t>
                </a:r>
                <a:r>
                  <a:rPr lang="it-IT" dirty="0" err="1"/>
                  <a:t>factorization</a:t>
                </a:r>
                <a:r>
                  <a:rPr lang="it-IT" dirty="0"/>
                  <a:t>):</a:t>
                </a:r>
              </a:p>
              <a:p>
                <a:pPr marL="0" indent="0">
                  <a:buClr>
                    <a:srgbClr val="D34817">
                      <a:lumMod val="75000"/>
                    </a:srgbClr>
                  </a:buClr>
                  <a:buNone/>
                  <a:defRPr/>
                </a:pPr>
                <a:r>
                  <a:rPr lang="it-IT" dirty="0">
                    <a:solidFill>
                      <a:srgbClr val="FF0000"/>
                    </a:solidFill>
                  </a:rPr>
                  <a:t>- </a:t>
                </a:r>
                <a:r>
                  <a:rPr lang="it-IT" dirty="0">
                    <a:solidFill>
                      <a:schemeClr val="accent2"/>
                    </a:solidFill>
                  </a:rPr>
                  <a:t>2 </a:t>
                </a:r>
                <a:r>
                  <a:rPr lang="it-IT" dirty="0" err="1">
                    <a:solidFill>
                      <a:schemeClr val="accent2"/>
                    </a:solidFill>
                  </a:rPr>
                  <a:t>ordered</a:t>
                </a:r>
                <a:r>
                  <a:rPr lang="it-IT" dirty="0">
                    <a:solidFill>
                      <a:schemeClr val="accent2"/>
                    </a:solidFill>
                  </a:rPr>
                  <a:t> </a:t>
                </a:r>
                <a:r>
                  <a:rPr lang="it-IT" dirty="0" err="1">
                    <a:solidFill>
                      <a:schemeClr val="accent2"/>
                    </a:solidFill>
                  </a:rPr>
                  <a:t>scales</a:t>
                </a:r>
                <a:r>
                  <a:rPr lang="it-IT" dirty="0">
                    <a:solidFill>
                      <a:schemeClr val="accent2"/>
                    </a:solidFill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𝑗𝑇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 </a:t>
                </a:r>
                <a:r>
                  <a:rPr lang="it-IT" dirty="0"/>
                  <a:t>(large)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it-IT" dirty="0"/>
                  <a:t> (small) [</a:t>
                </a:r>
                <a:r>
                  <a:rPr lang="it-IT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 </a:t>
                </a:r>
                <a:r>
                  <a:rPr lang="it-IT" dirty="0"/>
                  <a:t>w.r.t. jet]</a:t>
                </a:r>
              </a:p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TMD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effects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(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relevant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)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only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in the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fragmentation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mechanism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: </a:t>
                </a:r>
                <a:r>
                  <a:rPr lang="it-IT" dirty="0" err="1">
                    <a:solidFill>
                      <a:schemeClr val="accent2"/>
                    </a:solidFill>
                    <a:latin typeface="Rockwell" panose="02060603020205020403"/>
                  </a:rPr>
                  <a:t>collinear</a:t>
                </a:r>
                <a:r>
                  <a:rPr lang="it-IT" dirty="0">
                    <a:solidFill>
                      <a:schemeClr val="accent2"/>
                    </a:solidFill>
                    <a:latin typeface="Rockwell" panose="02060603020205020403"/>
                  </a:rPr>
                  <a:t> </a:t>
                </a:r>
                <a:r>
                  <a:rPr lang="it-IT" dirty="0" err="1">
                    <a:solidFill>
                      <a:schemeClr val="accent2"/>
                    </a:solidFill>
                    <a:latin typeface="Rockwell" panose="02060603020205020403"/>
                  </a:rPr>
                  <a:t>initial</a:t>
                </a:r>
                <a:r>
                  <a:rPr lang="it-IT" dirty="0">
                    <a:solidFill>
                      <a:schemeClr val="accent2"/>
                    </a:solidFill>
                    <a:latin typeface="Rockwell" panose="02060603020205020403"/>
                  </a:rPr>
                  <a:t> state</a:t>
                </a:r>
              </a:p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r>
                  <a:rPr lang="it-IT" dirty="0">
                    <a:solidFill>
                      <a:srgbClr val="0070C0"/>
                    </a:solidFill>
                    <a:latin typeface="Rockwell" panose="02060603020205020403"/>
                  </a:rPr>
                  <a:t>Test of TMD </a:t>
                </a:r>
                <a:r>
                  <a:rPr lang="it-IT" dirty="0" err="1">
                    <a:solidFill>
                      <a:srgbClr val="0070C0"/>
                    </a:solidFill>
                    <a:latin typeface="Rockwell" panose="02060603020205020403"/>
                  </a:rPr>
                  <a:t>factorization</a:t>
                </a:r>
                <a:r>
                  <a:rPr lang="it-IT" dirty="0">
                    <a:solidFill>
                      <a:srgbClr val="0070C0"/>
                    </a:solidFill>
                    <a:latin typeface="Rockwell" panose="02060603020205020403"/>
                  </a:rPr>
                  <a:t> and </a:t>
                </a:r>
                <a:r>
                  <a:rPr lang="it-IT" dirty="0" err="1">
                    <a:solidFill>
                      <a:srgbClr val="0070C0"/>
                    </a:solidFill>
                    <a:latin typeface="Rockwell" panose="02060603020205020403"/>
                  </a:rPr>
                  <a:t>universality</a:t>
                </a:r>
                <a:r>
                  <a:rPr lang="it-IT" dirty="0">
                    <a:solidFill>
                      <a:srgbClr val="0070C0"/>
                    </a:solidFill>
                    <a:latin typeface="Rockwell" panose="02060603020205020403"/>
                  </a:rPr>
                  <a:t> of TMD </a:t>
                </a:r>
                <a:r>
                  <a:rPr lang="it-IT" dirty="0" err="1">
                    <a:solidFill>
                      <a:srgbClr val="0070C0"/>
                    </a:solidFill>
                    <a:latin typeface="Rockwell" panose="02060603020205020403"/>
                  </a:rPr>
                  <a:t>FFs</a:t>
                </a:r>
                <a:endParaRPr lang="it-IT" dirty="0">
                  <a:solidFill>
                    <a:srgbClr val="0070C0"/>
                  </a:solidFill>
                  <a:latin typeface="Rockwell" panose="02060603020205020403"/>
                </a:endParaRPr>
              </a:p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Several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studies for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hadron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-in-jet:</a:t>
                </a:r>
              </a:p>
              <a:p>
                <a:pPr lvl="0">
                  <a:buClr>
                    <a:srgbClr val="D34817">
                      <a:lumMod val="75000"/>
                    </a:srgbClr>
                  </a:buClr>
                  <a:buFontTx/>
                  <a:buChar char="-"/>
                  <a:defRPr/>
                </a:pPr>
                <a:r>
                  <a:rPr lang="it-IT" dirty="0">
                    <a:solidFill>
                      <a:prstClr val="black"/>
                    </a:solidFill>
                  </a:rPr>
                  <a:t>Collins </a:t>
                </a:r>
                <a:r>
                  <a:rPr lang="it-IT" dirty="0" err="1">
                    <a:solidFill>
                      <a:prstClr val="black"/>
                    </a:solidFill>
                  </a:rPr>
                  <a:t>effect</a:t>
                </a:r>
                <a:r>
                  <a:rPr lang="it-IT" dirty="0">
                    <a:solidFill>
                      <a:prstClr val="black"/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>
                    <a:solidFill>
                      <a:srgbClr val="9B2D1F"/>
                    </a:solidFill>
                  </a:rPr>
                  <a:t> </a:t>
                </a:r>
                <a:r>
                  <a:rPr lang="en-US" dirty="0"/>
                  <a:t>collisions</a:t>
                </a:r>
                <a:r>
                  <a:rPr lang="en-US" dirty="0">
                    <a:solidFill>
                      <a:srgbClr val="9B2D1F"/>
                    </a:solidFill>
                  </a:rPr>
                  <a:t> </a:t>
                </a:r>
                <a:r>
                  <a:rPr lang="en-US" i="1" dirty="0">
                    <a:solidFill>
                      <a:srgbClr val="9B2D1F"/>
                    </a:solidFill>
                  </a:rPr>
                  <a:t>[ Yuan 2008; UD, Murgia, Pisano ‘11, ’17;   Kang et al. ‘17]  </a:t>
                </a:r>
                <a:r>
                  <a:rPr lang="en-US" dirty="0">
                    <a:solidFill>
                      <a:srgbClr val="9B2D1F"/>
                    </a:solidFill>
                  </a:rPr>
                  <a:t>- </a:t>
                </a:r>
                <a:r>
                  <a:rPr lang="it-IT" dirty="0">
                    <a:solidFill>
                      <a:srgbClr val="0033CC"/>
                    </a:solidFill>
                  </a:rPr>
                  <a:t>w/ or w/o TMD </a:t>
                </a:r>
                <a:r>
                  <a:rPr lang="it-IT" dirty="0" err="1">
                    <a:solidFill>
                      <a:srgbClr val="0033CC"/>
                    </a:solidFill>
                  </a:rPr>
                  <a:t>evolution</a:t>
                </a:r>
                <a:r>
                  <a:rPr lang="it-IT" dirty="0">
                    <a:solidFill>
                      <a:srgbClr val="0033CC"/>
                    </a:solidFill>
                  </a:rPr>
                  <a:t>: general agreement </a:t>
                </a:r>
              </a:p>
              <a:p>
                <a:pPr lvl="0">
                  <a:buClr>
                    <a:srgbClr val="D34817">
                      <a:lumMod val="75000"/>
                    </a:srgbClr>
                  </a:buClr>
                  <a:buFontTx/>
                  <a:buChar char="-"/>
                  <a:defRPr/>
                </a:pPr>
                <a:r>
                  <a:rPr lang="it-IT" dirty="0"/>
                  <a:t>TMD-Jet-</a:t>
                </a:r>
                <a:r>
                  <a:rPr lang="it-IT" dirty="0" err="1"/>
                  <a:t>FFs</a:t>
                </a:r>
                <a:r>
                  <a:rPr lang="it-IT" dirty="0"/>
                  <a:t> and </a:t>
                </a:r>
                <a:r>
                  <a:rPr lang="it-IT" dirty="0" err="1"/>
                  <a:t>their</a:t>
                </a:r>
                <a:r>
                  <a:rPr lang="it-IT" dirty="0"/>
                  <a:t> relation to TMD </a:t>
                </a:r>
                <a:r>
                  <a:rPr lang="it-IT" dirty="0" err="1"/>
                  <a:t>FFs</a:t>
                </a:r>
                <a:r>
                  <a:rPr lang="it-IT" dirty="0"/>
                  <a:t> </a:t>
                </a:r>
                <a:r>
                  <a:rPr lang="en-US" i="1" dirty="0">
                    <a:solidFill>
                      <a:srgbClr val="9B2D1F"/>
                    </a:solidFill>
                  </a:rPr>
                  <a:t>[Kang et al. ‘20, ‘21, ’23]</a:t>
                </a:r>
                <a:endParaRPr lang="it-IT" i="1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 lvl="0">
                  <a:buClr>
                    <a:srgbClr val="D34817">
                      <a:lumMod val="75000"/>
                    </a:srgbClr>
                  </a:buClr>
                  <a:buFontTx/>
                  <a:buChar char="-"/>
                  <a:defRPr/>
                </a:pP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New STAR data </a:t>
                </a:r>
                <a:r>
                  <a:rPr lang="en-US" dirty="0">
                    <a:solidFill>
                      <a:srgbClr val="9B2D1F"/>
                    </a:solidFill>
                  </a:rPr>
                  <a:t>(pion-jet at different energies,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9B2D1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9B2D1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9B2D1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9B2D1F"/>
                    </a:solidFill>
                  </a:rPr>
                  <a:t>, binned) </a:t>
                </a:r>
                <a:r>
                  <a:rPr lang="en-US" i="1" dirty="0">
                    <a:solidFill>
                      <a:srgbClr val="C00000"/>
                    </a:solidFill>
                  </a:rPr>
                  <a:t>[arXiv:2507.16355 [hep-ex]] </a:t>
                </a:r>
                <a:endParaRPr lang="it-IT" i="1" dirty="0">
                  <a:solidFill>
                    <a:srgbClr val="C00000"/>
                  </a:solidFill>
                </a:endParaRPr>
              </a:p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endParaRPr lang="it-IT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endParaRPr lang="it-IT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>
                  <a:buClr>
                    <a:srgbClr val="D34817">
                      <a:lumMod val="75000"/>
                    </a:srgbClr>
                  </a:buClr>
                  <a:buFontTx/>
                  <a:buChar char="-"/>
                  <a:defRPr/>
                </a:pPr>
                <a:endParaRPr lang="it-IT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>
                  <a:buClr>
                    <a:srgbClr val="D34817">
                      <a:lumMod val="75000"/>
                    </a:srgbClr>
                  </a:buClr>
                  <a:defRPr/>
                </a:pPr>
                <a:endParaRPr lang="it-IT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 marL="0" indent="0">
                  <a:buClr>
                    <a:srgbClr val="D34817">
                      <a:lumMod val="75000"/>
                    </a:srgbClr>
                  </a:buClr>
                  <a:buNone/>
                  <a:defRPr/>
                </a:pPr>
                <a:endParaRPr lang="it-IT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 marL="0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AC69073-F02B-45C1-89FE-4060958C6A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2942" y="2706613"/>
                <a:ext cx="10764494" cy="3425832"/>
              </a:xfrm>
              <a:blipFill>
                <a:blip r:embed="rId2"/>
                <a:stretch>
                  <a:fillRect l="-566" t="-2847" b="-16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2E10327-6040-79F2-3380-2C28E917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DE8245-B4FD-6EEE-89E7-A759FED53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97" y="560227"/>
            <a:ext cx="9939545" cy="7041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47503-55D2-18DA-858C-5B92E7CB07D4}"/>
              </a:ext>
            </a:extLst>
          </p:cNvPr>
          <p:cNvSpPr txBox="1"/>
          <p:nvPr/>
        </p:nvSpPr>
        <p:spPr>
          <a:xfrm>
            <a:off x="4886186" y="1723869"/>
            <a:ext cx="2078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Motivations</a:t>
            </a:r>
          </a:p>
        </p:txBody>
      </p:sp>
    </p:spTree>
    <p:extLst>
      <p:ext uri="{BB962C8B-B14F-4D97-AF65-F5344CB8AC3E}">
        <p14:creationId xmlns:p14="http://schemas.microsoft.com/office/powerpoint/2010/main" val="280020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AC69073-F02B-45C1-89FE-4060958C6A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504" y="1830985"/>
                <a:ext cx="11171583" cy="4050792"/>
              </a:xfrm>
            </p:spPr>
            <p:txBody>
              <a:bodyPr>
                <a:normAutofit/>
              </a:bodyPr>
              <a:lstStyle/>
              <a:p>
                <a:r>
                  <a:rPr lang="it-IT" dirty="0">
                    <a:solidFill>
                      <a:srgbClr val="0033CC"/>
                    </a:solidFill>
                    <a:latin typeface="Rockwell" panose="02060603020205020403"/>
                  </a:rPr>
                  <a:t>Factorization scale and jet-</a:t>
                </a:r>
                <a:r>
                  <a:rPr lang="it-IT" dirty="0" err="1">
                    <a:solidFill>
                      <a:srgbClr val="0033CC"/>
                    </a:solidFill>
                    <a:latin typeface="Rockwell" panose="02060603020205020403"/>
                  </a:rPr>
                  <a:t>cone</a:t>
                </a:r>
                <a:r>
                  <a:rPr lang="it-IT" dirty="0">
                    <a:solidFill>
                      <a:srgbClr val="0033CC"/>
                    </a:solidFill>
                    <a:latin typeface="Rockwell" panose="02060603020205020403"/>
                  </a:rPr>
                  <a:t> </a:t>
                </a:r>
                <a:r>
                  <a:rPr lang="it-IT" dirty="0" err="1">
                    <a:solidFill>
                      <a:srgbClr val="0033CC"/>
                    </a:solidFill>
                    <a:latin typeface="Rockwell" panose="02060603020205020403"/>
                  </a:rPr>
                  <a:t>radius</a:t>
                </a:r>
                <a:r>
                  <a:rPr lang="it-IT" dirty="0">
                    <a:solidFill>
                      <a:srgbClr val="0033CC"/>
                    </a:solidFill>
                    <a:latin typeface="Rockwell" panose="02060603020205020403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: 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proper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scale </a:t>
                </a:r>
              </a:p>
              <a:p>
                <a:pPr>
                  <a:buFontTx/>
                  <a:buChar char="-"/>
                </a:pP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Evolution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up to                   resummation of single logs in jet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param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.</a:t>
                </a:r>
              </a:p>
              <a:p>
                <a:pPr>
                  <a:buFontTx/>
                  <a:buChar char="-"/>
                </a:pP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At LO (no </a:t>
                </a:r>
                <a:r>
                  <a:rPr lang="it-IT" dirty="0" err="1">
                    <a:solidFill>
                      <a:prstClr val="black"/>
                    </a:solidFill>
                    <a:latin typeface="Rockwell" panose="02060603020205020403"/>
                  </a:rPr>
                  <a:t>dependence</a:t>
                </a: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on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) one can use                                                   </a:t>
                </a:r>
                <a:r>
                  <a:rPr lang="it-IT" sz="1800" i="1" dirty="0">
                    <a:solidFill>
                      <a:schemeClr val="accent1">
                        <a:lumMod val="75000"/>
                      </a:schemeClr>
                    </a:solidFill>
                    <a:latin typeface="Rockwell" panose="02060603020205020403"/>
                  </a:rPr>
                  <a:t>[Kang et al ‘17]</a:t>
                </a:r>
              </a:p>
              <a:p>
                <a:pPr marL="0" indent="0">
                  <a:buNone/>
                </a:pPr>
                <a:r>
                  <a:rPr lang="it-IT" dirty="0">
                    <a:solidFill>
                      <a:prstClr val="black"/>
                    </a:solidFill>
                    <a:latin typeface="Rockwell" panose="02060603020205020403"/>
                  </a:rPr>
                  <a:t>                </a:t>
                </a:r>
              </a:p>
              <a:p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 </a:t>
                </a:r>
                <a:r>
                  <a:rPr lang="en-US" dirty="0">
                    <a:solidFill>
                      <a:srgbClr val="0033CC"/>
                    </a:solidFill>
                    <a:latin typeface="Rockwell" panose="02060603020205020403"/>
                  </a:rPr>
                  <a:t>Backward going jet </a:t>
                </a:r>
                <a:r>
                  <a:rPr lang="en-US" sz="1800" i="1" dirty="0">
                    <a:solidFill>
                      <a:schemeClr val="accent1">
                        <a:lumMod val="75000"/>
                      </a:schemeClr>
                    </a:solidFill>
                    <a:latin typeface="Rockwell" panose="02060603020205020403"/>
                  </a:rPr>
                  <a:t>[Boer, Bomhof, Hwang, Mulders  ‘07]</a:t>
                </a:r>
              </a:p>
              <a:p>
                <a:pPr>
                  <a:buFontTx/>
                  <a:buChar char="-"/>
                </a:pPr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to determine the partonic cm frame (different from the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 cm frame, depending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)</a:t>
                </a:r>
              </a:p>
              <a:p>
                <a:pPr>
                  <a:buFontTx/>
                  <a:buChar char="-"/>
                </a:pPr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 in TMDFF are not Lorentz boost invariant (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 vs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Rockwell" panose="02060603020205020403"/>
                  </a:rPr>
                  <a:t>) </a:t>
                </a:r>
                <a:endParaRPr lang="it-IT" dirty="0">
                  <a:solidFill>
                    <a:prstClr val="black"/>
                  </a:solidFill>
                  <a:latin typeface="Rockwell" panose="02060603020205020403"/>
                </a:endParaRPr>
              </a:p>
              <a:p>
                <a:pPr>
                  <a:buFontTx/>
                  <a:buChar char="-"/>
                </a:pPr>
                <a:r>
                  <a:rPr lang="it-IT" dirty="0"/>
                  <a:t>At high energies </a:t>
                </a:r>
                <a:r>
                  <a:rPr lang="it-IT" dirty="0" err="1"/>
                  <a:t>differences</a:t>
                </a:r>
                <a:r>
                  <a:rPr lang="it-IT" dirty="0"/>
                  <a:t> are </a:t>
                </a:r>
                <a:r>
                  <a:rPr lang="it-IT" dirty="0" err="1"/>
                  <a:t>suppressed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it-IT" dirty="0"/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it-IT" dirty="0"/>
                  <a:t>: </a:t>
                </a:r>
                <a:r>
                  <a:rPr lang="it-IT" dirty="0" err="1"/>
                  <a:t>backward</a:t>
                </a:r>
                <a:r>
                  <a:rPr lang="it-IT" dirty="0"/>
                  <a:t> jet </a:t>
                </a:r>
                <a:r>
                  <a:rPr lang="it-IT" dirty="0" err="1"/>
                  <a:t>not</a:t>
                </a:r>
                <a:r>
                  <a:rPr lang="it-IT" dirty="0"/>
                  <a:t> </a:t>
                </a:r>
                <a:r>
                  <a:rPr lang="it-IT" dirty="0" err="1"/>
                  <a:t>relevant</a:t>
                </a:r>
                <a:r>
                  <a:rPr lang="it-IT" dirty="0"/>
                  <a:t> </a:t>
                </a:r>
                <a:r>
                  <a:rPr lang="it-IT" sz="1800" i="1" dirty="0">
                    <a:solidFill>
                      <a:schemeClr val="accent1">
                        <a:lumMod val="75000"/>
                      </a:schemeClr>
                    </a:solidFill>
                  </a:rPr>
                  <a:t>[Boer ‘10] </a:t>
                </a:r>
                <a:r>
                  <a:rPr lang="it-IT" dirty="0"/>
                  <a:t>…</a:t>
                </a:r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AC69073-F02B-45C1-89FE-4060958C6A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504" y="1830985"/>
                <a:ext cx="11171583" cy="4050792"/>
              </a:xfrm>
              <a:blipFill>
                <a:blip r:embed="rId2"/>
                <a:stretch>
                  <a:fillRect l="-328" t="-1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2E10327-6040-79F2-3380-2C28E917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369815-F6BD-AF9C-6C63-8F755D798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97" y="560227"/>
            <a:ext cx="9939545" cy="704119"/>
          </a:xfrm>
          <a:prstGeom prst="rect">
            <a:avLst/>
          </a:prstGeom>
        </p:spPr>
      </p:pic>
      <p:pic>
        <p:nvPicPr>
          <p:cNvPr id="5" name="Immagine 8">
            <a:extLst>
              <a:ext uri="{FF2B5EF4-FFF2-40B4-BE49-F238E27FC236}">
                <a16:creationId xmlns:a16="http://schemas.microsoft.com/office/drawing/2014/main" id="{7411770F-61CA-F8F8-8648-3B2062FD7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1936" y="1841127"/>
            <a:ext cx="1559292" cy="413449"/>
          </a:xfrm>
          <a:prstGeom prst="rect">
            <a:avLst/>
          </a:prstGeom>
        </p:spPr>
      </p:pic>
      <p:pic>
        <p:nvPicPr>
          <p:cNvPr id="6" name="Immagine 14">
            <a:extLst>
              <a:ext uri="{FF2B5EF4-FFF2-40B4-BE49-F238E27FC236}">
                <a16:creationId xmlns:a16="http://schemas.microsoft.com/office/drawing/2014/main" id="{044FA81D-624D-BAE1-6F9B-67F4CEDD9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1429" y="2224166"/>
            <a:ext cx="967186" cy="447323"/>
          </a:xfrm>
          <a:prstGeom prst="rect">
            <a:avLst/>
          </a:prstGeom>
        </p:spPr>
      </p:pic>
      <p:pic>
        <p:nvPicPr>
          <p:cNvPr id="7" name="Immagine 15">
            <a:extLst>
              <a:ext uri="{FF2B5EF4-FFF2-40B4-BE49-F238E27FC236}">
                <a16:creationId xmlns:a16="http://schemas.microsoft.com/office/drawing/2014/main" id="{100B01E7-3B48-068F-FC81-26EE4A532C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995" y="2686685"/>
            <a:ext cx="969348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4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E0979-AEA7-65F7-362A-81FAA1D1C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192" y="685800"/>
            <a:ext cx="7071616" cy="804341"/>
          </a:xfrm>
        </p:spPr>
        <p:txBody>
          <a:bodyPr>
            <a:normAutofit fontScale="90000"/>
          </a:bodyPr>
          <a:lstStyle/>
          <a:p>
            <a:r>
              <a:rPr lang="en-US" dirty="0"/>
              <a:t>TMD Ffs for spin ½ hadrons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ABD867-FB63-9C86-2695-597AF06EB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69CC399-448D-51E1-5919-F0FADEF66E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2176" y="1715791"/>
            <a:ext cx="6327648" cy="4456409"/>
          </a:xfrm>
          <a:prstGeom prst="rect">
            <a:avLst/>
          </a:prstGeom>
        </p:spPr>
      </p:pic>
      <p:pic>
        <p:nvPicPr>
          <p:cNvPr id="10" name="Immagine 28">
            <a:extLst>
              <a:ext uri="{FF2B5EF4-FFF2-40B4-BE49-F238E27FC236}">
                <a16:creationId xmlns:a16="http://schemas.microsoft.com/office/drawing/2014/main" id="{D8A4578C-5D64-D743-0F72-237ADC603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8394" y="3260432"/>
            <a:ext cx="2142207" cy="97723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1" name="CasellaDiTesto 29">
            <a:extLst>
              <a:ext uri="{FF2B5EF4-FFF2-40B4-BE49-F238E27FC236}">
                <a16:creationId xmlns:a16="http://schemas.microsoft.com/office/drawing/2014/main" id="{1D816514-4FC1-6385-87A7-DDC8C11336B7}"/>
              </a:ext>
            </a:extLst>
          </p:cNvPr>
          <p:cNvSpPr txBox="1"/>
          <p:nvPr/>
        </p:nvSpPr>
        <p:spPr>
          <a:xfrm>
            <a:off x="9435098" y="3893715"/>
            <a:ext cx="1147641" cy="343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a-Latn-001" sz="1600" dirty="0">
                <a:solidFill>
                  <a:prstClr val="black"/>
                </a:solidFill>
                <a:latin typeface="Rockwell" panose="02060603020205020403"/>
              </a:rPr>
              <a:t>Collins FF</a:t>
            </a:r>
            <a:endParaRPr lang="en-GB" sz="1600" dirty="0">
              <a:solidFill>
                <a:prstClr val="black"/>
              </a:solidFill>
              <a:latin typeface="Rockwell" panose="02060603020205020403"/>
            </a:endParaRPr>
          </a:p>
        </p:txBody>
      </p:sp>
      <p:sp>
        <p:nvSpPr>
          <p:cNvPr id="12" name="CasellaDiTesto 1">
            <a:extLst>
              <a:ext uri="{FF2B5EF4-FFF2-40B4-BE49-F238E27FC236}">
                <a16:creationId xmlns:a16="http://schemas.microsoft.com/office/drawing/2014/main" id="{962ECE21-D0B5-C202-ED50-3C363C83F3B5}"/>
              </a:ext>
            </a:extLst>
          </p:cNvPr>
          <p:cNvSpPr txBox="1"/>
          <p:nvPr/>
        </p:nvSpPr>
        <p:spPr>
          <a:xfrm>
            <a:off x="9259824" y="4278649"/>
            <a:ext cx="201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  <a:latin typeface="Rockwell" panose="02060603020205020403"/>
              </a:rPr>
              <a:t>T-odd, </a:t>
            </a:r>
            <a:r>
              <a:rPr lang="en-GB" dirty="0">
                <a:solidFill>
                  <a:srgbClr val="0070C0"/>
                </a:solidFill>
                <a:latin typeface="Rockwell" panose="02060603020205020403"/>
              </a:rPr>
              <a:t>chiral-odd</a:t>
            </a:r>
          </a:p>
        </p:txBody>
      </p:sp>
      <p:pic>
        <p:nvPicPr>
          <p:cNvPr id="14" name="Immagine 18">
            <a:extLst>
              <a:ext uri="{FF2B5EF4-FFF2-40B4-BE49-F238E27FC236}">
                <a16:creationId xmlns:a16="http://schemas.microsoft.com/office/drawing/2014/main" id="{BFFB98DC-7FE9-5EF7-18B2-42CE16665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879" y="5071357"/>
            <a:ext cx="1999019" cy="1014446"/>
          </a:xfrm>
          <a:prstGeom prst="rect">
            <a:avLst/>
          </a:prstGeom>
          <a:ln w="28575">
            <a:solidFill>
              <a:srgbClr val="12D825"/>
            </a:solidFill>
          </a:ln>
        </p:spPr>
      </p:pic>
      <p:sp>
        <p:nvSpPr>
          <p:cNvPr id="15" name="CasellaDiTesto 21">
            <a:extLst>
              <a:ext uri="{FF2B5EF4-FFF2-40B4-BE49-F238E27FC236}">
                <a16:creationId xmlns:a16="http://schemas.microsoft.com/office/drawing/2014/main" id="{5FE07B21-94D4-3CA2-D08D-244F4D206E90}"/>
              </a:ext>
            </a:extLst>
          </p:cNvPr>
          <p:cNvSpPr txBox="1"/>
          <p:nvPr/>
        </p:nvSpPr>
        <p:spPr>
          <a:xfrm>
            <a:off x="860985" y="5738619"/>
            <a:ext cx="1448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a-Latn-001" sz="1600" dirty="0">
                <a:solidFill>
                  <a:prstClr val="black"/>
                </a:solidFill>
                <a:latin typeface="Rockwell" panose="02060603020205020403"/>
              </a:rPr>
              <a:t>polarizing FF</a:t>
            </a:r>
            <a:endParaRPr lang="en-GB" sz="1600" dirty="0">
              <a:solidFill>
                <a:prstClr val="black"/>
              </a:solidFill>
              <a:latin typeface="Rockwell" panose="02060603020205020403"/>
            </a:endParaRPr>
          </a:p>
        </p:txBody>
      </p:sp>
      <p:sp>
        <p:nvSpPr>
          <p:cNvPr id="16" name="CasellaDiTesto 23">
            <a:extLst>
              <a:ext uri="{FF2B5EF4-FFF2-40B4-BE49-F238E27FC236}">
                <a16:creationId xmlns:a16="http://schemas.microsoft.com/office/drawing/2014/main" id="{0ACFC382-0CB0-B7EF-DBED-E4DA08642BE5}"/>
              </a:ext>
            </a:extLst>
          </p:cNvPr>
          <p:cNvSpPr txBox="1"/>
          <p:nvPr/>
        </p:nvSpPr>
        <p:spPr>
          <a:xfrm>
            <a:off x="955879" y="4584066"/>
            <a:ext cx="209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  <a:latin typeface="Rockwell" panose="02060603020205020403"/>
              </a:rPr>
              <a:t>T-odd, </a:t>
            </a:r>
            <a:r>
              <a:rPr lang="en-GB" dirty="0">
                <a:solidFill>
                  <a:srgbClr val="0070C0"/>
                </a:solidFill>
                <a:latin typeface="Rockwell" panose="02060603020205020403"/>
              </a:rPr>
              <a:t>chiral-even</a:t>
            </a:r>
            <a:endParaRPr lang="en-GB" dirty="0">
              <a:solidFill>
                <a:srgbClr val="12D825"/>
              </a:solidFill>
              <a:latin typeface="Rockwell" panose="02060603020205020403"/>
            </a:endParaRPr>
          </a:p>
        </p:txBody>
      </p:sp>
    </p:spTree>
    <p:extLst>
      <p:ext uri="{BB962C8B-B14F-4D97-AF65-F5344CB8AC3E}">
        <p14:creationId xmlns:p14="http://schemas.microsoft.com/office/powerpoint/2010/main" val="259349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27053E-178E-2EC2-A89F-D52FD5114E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347" y="1586320"/>
            <a:ext cx="5689139" cy="46057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DADA79-F562-1A43-CA94-CCE309E33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899" y="554206"/>
            <a:ext cx="6172201" cy="698125"/>
          </a:xfrm>
        </p:spPr>
        <p:txBody>
          <a:bodyPr>
            <a:normAutofit fontScale="90000"/>
          </a:bodyPr>
          <a:lstStyle/>
          <a:p>
            <a:r>
              <a:rPr lang="en-US" dirty="0"/>
              <a:t>Kinematic configuration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C92D70-7C92-4312-4301-360A4B0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8C4954-7978-2AC2-EA9D-A7006DCD7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843" y="2133683"/>
            <a:ext cx="7431158" cy="1569014"/>
          </a:xfrm>
          <a:prstGeom prst="rect">
            <a:avLst/>
          </a:prstGeom>
        </p:spPr>
      </p:pic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37F0C52-E26F-BD33-FE07-754C4468CA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870" y="1510586"/>
            <a:ext cx="2608959" cy="491785"/>
          </a:xfrm>
          <a:prstGeom prst="rect">
            <a:avLst/>
          </a:prstGeom>
        </p:spPr>
      </p:pic>
      <p:pic>
        <p:nvPicPr>
          <p:cNvPr id="12" name="Picture 11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BC55644-111A-97F4-0268-0B5D795F8A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39" y="4112244"/>
            <a:ext cx="2822713" cy="5332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7D7330-1A85-5888-C092-BD1A26FCADFF}"/>
              </a:ext>
            </a:extLst>
          </p:cNvPr>
          <p:cNvSpPr txBox="1"/>
          <p:nvPr/>
        </p:nvSpPr>
        <p:spPr>
          <a:xfrm>
            <a:off x="5341173" y="1756478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collinear</a:t>
            </a:r>
          </a:p>
        </p:txBody>
      </p:sp>
    </p:spTree>
    <p:extLst>
      <p:ext uri="{BB962C8B-B14F-4D97-AF65-F5344CB8AC3E}">
        <p14:creationId xmlns:p14="http://schemas.microsoft.com/office/powerpoint/2010/main" val="375701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B0537-A64D-8AC9-E783-3EA3C75C7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9338" y="596180"/>
            <a:ext cx="5573323" cy="826698"/>
          </a:xfrm>
        </p:spPr>
        <p:txBody>
          <a:bodyPr>
            <a:normAutofit fontScale="90000"/>
          </a:bodyPr>
          <a:lstStyle/>
          <a:p>
            <a:r>
              <a:rPr lang="en-US" dirty="0"/>
              <a:t>Collins asymmetry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C9204-118C-E89F-4F2F-4B2D00CB2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8D2B56-7D8F-83C3-93E5-CF9CEF70C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814" y="5179166"/>
            <a:ext cx="9596372" cy="10674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232B3E-FDCA-5D2F-FCFF-62D39209A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7013" y="1280160"/>
            <a:ext cx="3677332" cy="1039247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3A6B033-A57B-8757-E4F4-2790939E7D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8603" y="2372810"/>
            <a:ext cx="11597474" cy="243505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46D9811-716C-1C16-0074-95901FF1C6CF}"/>
              </a:ext>
            </a:extLst>
          </p:cNvPr>
          <p:cNvCxnSpPr>
            <a:cxnSpLocks/>
          </p:cNvCxnSpPr>
          <p:nvPr/>
        </p:nvCxnSpPr>
        <p:spPr>
          <a:xfrm flipH="1">
            <a:off x="7136295" y="2319407"/>
            <a:ext cx="1838740" cy="119343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7DEA47F-C274-EBAB-4789-8AC4F12C02EA}"/>
              </a:ext>
            </a:extLst>
          </p:cNvPr>
          <p:cNvCxnSpPr>
            <a:cxnSpLocks/>
          </p:cNvCxnSpPr>
          <p:nvPr/>
        </p:nvCxnSpPr>
        <p:spPr>
          <a:xfrm flipH="1">
            <a:off x="4793978" y="1422878"/>
            <a:ext cx="261728" cy="1834856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24A1CB-93A1-C105-E305-CDA777A9DD1A}"/>
              </a:ext>
            </a:extLst>
          </p:cNvPr>
          <p:cNvSpPr/>
          <p:nvPr/>
        </p:nvSpPr>
        <p:spPr>
          <a:xfrm>
            <a:off x="4582134" y="5268686"/>
            <a:ext cx="1045028" cy="79465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1590007-575D-4FC7-0DE4-FD448116B9E0}"/>
              </a:ext>
            </a:extLst>
          </p:cNvPr>
          <p:cNvSpPr/>
          <p:nvPr/>
        </p:nvSpPr>
        <p:spPr>
          <a:xfrm>
            <a:off x="9024252" y="5279572"/>
            <a:ext cx="1815504" cy="79465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6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A7AE0-ED00-9A75-D1AF-5F2F3720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336" y="550356"/>
            <a:ext cx="4923328" cy="1074480"/>
          </a:xfrm>
        </p:spPr>
        <p:txBody>
          <a:bodyPr/>
          <a:lstStyle/>
          <a:p>
            <a:r>
              <a:rPr lang="en-US" dirty="0"/>
              <a:t>parametrizations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586650F-E565-8EC7-0717-50216B4F55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357" y="1777239"/>
            <a:ext cx="7809149" cy="94209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8FBE4-98CB-5AA3-7EDD-E00CA33A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69A51D-6AD3-8DE1-44CD-735A4E1F4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81" y="3775117"/>
            <a:ext cx="8206585" cy="10258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122D53-469E-A4DD-969D-B7D63AE52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2461" y="2725904"/>
            <a:ext cx="6432777" cy="8965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4E57DA-28E9-6188-8E44-B09809C4F3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1878" y="4700245"/>
            <a:ext cx="4910520" cy="6713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998672B-A876-2C5C-D0FD-90E4EC424C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760" y="4697017"/>
            <a:ext cx="4126600" cy="10698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339903-5B6C-F616-F4F7-275A567B7596}"/>
              </a:ext>
            </a:extLst>
          </p:cNvPr>
          <p:cNvSpPr txBox="1"/>
          <p:nvPr/>
        </p:nvSpPr>
        <p:spPr>
          <a:xfrm>
            <a:off x="8004506" y="5625894"/>
            <a:ext cx="3099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DGLAP evolution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213688-D996-BC19-0531-574BCC675783}"/>
              </a:ext>
            </a:extLst>
          </p:cNvPr>
          <p:cNvSpPr txBox="1"/>
          <p:nvPr/>
        </p:nvSpPr>
        <p:spPr>
          <a:xfrm>
            <a:off x="10048461" y="2335695"/>
            <a:ext cx="1289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valence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4F7F6-A738-818E-9042-987922F9F55F}"/>
              </a:ext>
            </a:extLst>
          </p:cNvPr>
          <p:cNvSpPr txBox="1"/>
          <p:nvPr/>
        </p:nvSpPr>
        <p:spPr>
          <a:xfrm>
            <a:off x="401512" y="5857958"/>
            <a:ext cx="103426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1" u="none" strike="noStrike" baseline="0" dirty="0" err="1">
                <a:solidFill>
                  <a:srgbClr val="C00000"/>
                </a:solidFill>
                <a:latin typeface="NimbusRomNo9L-Regu"/>
              </a:rPr>
              <a:t>Boglione</a:t>
            </a:r>
            <a:r>
              <a:rPr lang="en-US" sz="1800" b="0" i="1" u="none" strike="noStrike" baseline="0" dirty="0">
                <a:solidFill>
                  <a:srgbClr val="C00000"/>
                </a:solidFill>
                <a:latin typeface="NimbusRomNo9L-Regu"/>
              </a:rPr>
              <a:t>, UD, Flore, Gonzalez-Hernandez, Murgia, </a:t>
            </a:r>
            <a:r>
              <a:rPr lang="en-US" sz="1800" b="0" i="1" u="none" strike="noStrike" baseline="0" dirty="0" err="1">
                <a:solidFill>
                  <a:srgbClr val="C00000"/>
                </a:solidFill>
                <a:latin typeface="NimbusRomNo9L-Regu"/>
              </a:rPr>
              <a:t>Prokudin</a:t>
            </a:r>
            <a:r>
              <a:rPr lang="en-US" sz="1800" b="0" i="1" u="none" strike="noStrike" baseline="0" dirty="0">
                <a:solidFill>
                  <a:srgbClr val="C00000"/>
                </a:solidFill>
                <a:latin typeface="NimbusRomNo9L-Regu"/>
              </a:rPr>
              <a:t>, </a:t>
            </a:r>
            <a:r>
              <a:rPr lang="fr-FR" sz="1800" b="0" i="1" u="none" strike="noStrike" baseline="0" dirty="0">
                <a:solidFill>
                  <a:srgbClr val="C00000"/>
                </a:solidFill>
                <a:latin typeface="NimbusRomNo9L-Regu"/>
              </a:rPr>
              <a:t>PLB2024 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B3B067-097D-552F-4D34-C12D8FE4FBB3}"/>
              </a:ext>
            </a:extLst>
          </p:cNvPr>
          <p:cNvSpPr txBox="1"/>
          <p:nvPr/>
        </p:nvSpPr>
        <p:spPr>
          <a:xfrm>
            <a:off x="2418241" y="5535472"/>
            <a:ext cx="1216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NimbusRomNo9L-Regu"/>
              </a:rPr>
              <a:t>DEHSS ‘1</a:t>
            </a:r>
            <a:r>
              <a:rPr lang="en-US" dirty="0">
                <a:latin typeface="NimbusRomNo9L-Regu"/>
              </a:rPr>
              <a:t>5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576E03-E20E-2DE0-CEA7-0C060A44570B}"/>
              </a:ext>
            </a:extLst>
          </p:cNvPr>
          <p:cNvSpPr txBox="1"/>
          <p:nvPr/>
        </p:nvSpPr>
        <p:spPr>
          <a:xfrm>
            <a:off x="4075043" y="1530987"/>
            <a:ext cx="17578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NimbusRomNo9L-Regu"/>
              </a:rPr>
              <a:t>MSHT20nlo ‘21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DC3F27-E67B-E918-DF7A-BFE483C763F4}"/>
              </a:ext>
            </a:extLst>
          </p:cNvPr>
          <p:cNvSpPr txBox="1"/>
          <p:nvPr/>
        </p:nvSpPr>
        <p:spPr>
          <a:xfrm>
            <a:off x="6274070" y="1514806"/>
            <a:ext cx="1289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JDFLJ L+ Charis SIL"/>
              </a:rPr>
              <a:t>DSSV </a:t>
            </a:r>
            <a:r>
              <a:rPr lang="en-US" dirty="0">
                <a:solidFill>
                  <a:srgbClr val="000000"/>
                </a:solidFill>
                <a:latin typeface="JDFLJ L+ Charis SIL"/>
              </a:rPr>
              <a:t>‘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JDFLJ L+ Charis SIL"/>
              </a:rPr>
              <a:t>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6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7" grpId="0"/>
      <p:bldP spid="11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A24C0-2BFC-47EF-B717-E8458830F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2063" y="2624328"/>
            <a:ext cx="2567874" cy="1609344"/>
          </a:xfrm>
        </p:spPr>
        <p:txBody>
          <a:bodyPr/>
          <a:lstStyle/>
          <a:p>
            <a:pPr algn="ctr"/>
            <a:r>
              <a:rPr lang="en-US" dirty="0"/>
              <a:t>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F77F9E-C415-C59B-233B-27B308FE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 University &amp; INFN Cagliari        IWHSS 2025 &amp; QCDN'25, Sept 5,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385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AB7CE1D091A874897805A3DA8A76A36" ma:contentTypeVersion="10" ma:contentTypeDescription="Creare un nuovo documento." ma:contentTypeScope="" ma:versionID="7c6398c870799cc6339e199f9f7f34aa">
  <xsd:schema xmlns:xsd="http://www.w3.org/2001/XMLSchema" xmlns:xs="http://www.w3.org/2001/XMLSchema" xmlns:p="http://schemas.microsoft.com/office/2006/metadata/properties" xmlns:ns3="63098765-3703-41c0-b7b2-b360cfe25d95" targetNamespace="http://schemas.microsoft.com/office/2006/metadata/properties" ma:root="true" ma:fieldsID="61bec2540d68bb945b3c6ba66071e360" ns3:_="">
    <xsd:import namespace="63098765-3703-41c0-b7b2-b360cfe25d9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098765-3703-41c0-b7b2-b360cfe25d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712988-09A6-4FB3-A738-9A267EE753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A08E05-4966-4642-9373-D619F9C9A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098765-3703-41c0-b7b2-b360cfe25d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8E47F3-1555-4BE2-B277-A06181117A69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63098765-3703-41c0-b7b2-b360cfe25d9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0</TotalTime>
  <Words>1696</Words>
  <Application>Microsoft Office PowerPoint</Application>
  <PresentationFormat>Widescreen</PresentationFormat>
  <Paragraphs>158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Calibri</vt:lpstr>
      <vt:lpstr>Cambria Math</vt:lpstr>
      <vt:lpstr>JDFLJ L+ Charis SIL</vt:lpstr>
      <vt:lpstr>NimbusRomNo9L-Regu</vt:lpstr>
      <vt:lpstr>Rockwell</vt:lpstr>
      <vt:lpstr>Rockwell Condensed</vt:lpstr>
      <vt:lpstr>Rockwell Extra Bold</vt:lpstr>
      <vt:lpstr>Wingdings</vt:lpstr>
      <vt:lpstr>Wood Type</vt:lpstr>
      <vt:lpstr>Pion-in-jet production  in pp collisions:  TMD-FF phenomenology </vt:lpstr>
      <vt:lpstr>Outline   </vt:lpstr>
      <vt:lpstr>PowerPoint Presentation</vt:lpstr>
      <vt:lpstr>PowerPoint Presentation</vt:lpstr>
      <vt:lpstr>TMD Ffs for spin ½ hadrons</vt:lpstr>
      <vt:lpstr>Kinematic configuration</vt:lpstr>
      <vt:lpstr>Collins asymmetry</vt:lpstr>
      <vt:lpstr>parametrizations</vt:lpstr>
      <vt:lpstr>results</vt:lpstr>
      <vt:lpstr>Results [predictions vs. data] I</vt:lpstr>
      <vt:lpstr>Results [predictions vs. data] II</vt:lpstr>
      <vt:lpstr>Results [predictions vs. data] III</vt:lpstr>
      <vt:lpstr>Remarks I</vt:lpstr>
      <vt:lpstr>Results [predictions vs. data] IV  </vt:lpstr>
      <vt:lpstr>Results [predictions vs. data] IV  </vt:lpstr>
      <vt:lpstr>Remarks II</vt:lpstr>
      <vt:lpstr>Towards a unified TMD picture? </vt:lpstr>
      <vt:lpstr>Towards a unified TMD picture? </vt:lpstr>
      <vt:lpstr>Use of reweighted extractions from SSAs</vt:lpstr>
      <vt:lpstr>PowerPoint Presentation</vt:lpstr>
      <vt:lpstr>PowerPoint Presentation</vt:lpstr>
      <vt:lpstr>Results: Λ </vt:lpstr>
      <vt:lpstr>Concluding Remarks</vt:lpstr>
      <vt:lpstr>Back-up slides</vt:lpstr>
      <vt:lpstr>PowerPoint Presentation</vt:lpstr>
      <vt:lpstr>Results [predictions vs. data] IV’</vt:lpstr>
      <vt:lpstr>Results: Λ ̅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dependence of the gluon Sivers function  in inclusive pp collisions:  phenomenology</dc:title>
  <dc:creator>umberto</dc:creator>
  <cp:lastModifiedBy>Umberto D'Alesio</cp:lastModifiedBy>
  <cp:revision>413</cp:revision>
  <dcterms:created xsi:type="dcterms:W3CDTF">2018-08-23T12:54:48Z</dcterms:created>
  <dcterms:modified xsi:type="dcterms:W3CDTF">2025-09-05T06:03:45Z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0x0101006AB7CE1D091A874897805A3DA8A76A36</vt:lpwstr>
  </property>
</Properties>
</file>