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7" r:id="rId2"/>
    <p:sldId id="258" r:id="rId3"/>
    <p:sldId id="279" r:id="rId4"/>
    <p:sldId id="269" r:id="rId5"/>
    <p:sldId id="277" r:id="rId6"/>
    <p:sldId id="278" r:id="rId7"/>
    <p:sldId id="281" r:id="rId8"/>
    <p:sldId id="275" r:id="rId9"/>
    <p:sldId id="280" r:id="rId10"/>
    <p:sldId id="276" r:id="rId11"/>
    <p:sldId id="282" r:id="rId12"/>
    <p:sldId id="286" r:id="rId13"/>
    <p:sldId id="268" r:id="rId14"/>
    <p:sldId id="283" r:id="rId15"/>
    <p:sldId id="284" r:id="rId16"/>
    <p:sldId id="285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533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TL-2011\DTL\TraceWin\Gradient,%20Dip.%20&amp;%20Sol.(T)%20Quad(Tsm)%20Sex.(Tsm2)%20....txt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TL-2011\DTL\TraceWin\Synchronous%20phase%20(%20deg%20).txt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TL-2011\DTL\TraceWin\Voltage%20(%20MV%20).txt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TL-2011\DTL\TraceWin\Phase%20advance%20(%20deg%20).txt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TL-2011\DTL\TraceWin\Transv.%20Phase%20Adv%20On%20Long.%20phase%20Adv.txt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newDTL-FFDO-E2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>
        <c:manualLayout>
          <c:layoutTarget val="inner"/>
          <c:xMode val="edge"/>
          <c:yMode val="edge"/>
          <c:x val="8.5112485939257618E-2"/>
          <c:y val="2.5814381070386506E-2"/>
          <c:w val="0.71642669666291714"/>
          <c:h val="0.72593728766137755"/>
        </c:manualLayout>
      </c:layout>
      <c:scatterChart>
        <c:scatterStyle val="lineMarker"/>
        <c:ser>
          <c:idx val="0"/>
          <c:order val="0"/>
          <c:tx>
            <c:v>Gradient</c:v>
          </c:tx>
          <c:spPr>
            <a:ln w="28575">
              <a:noFill/>
            </a:ln>
          </c:spPr>
          <c:xVal>
            <c:numRef>
              <c:f>'Gradient, Dip. &amp; Sol.(T) Quad(T'!$A$2:$A$116</c:f>
              <c:numCache>
                <c:formatCode>0.00E+00</c:formatCode>
                <c:ptCount val="115"/>
                <c:pt idx="1">
                  <c:v>0.13897999999999999</c:v>
                </c:pt>
                <c:pt idx="2">
                  <c:v>0.21048000000000006</c:v>
                </c:pt>
                <c:pt idx="3">
                  <c:v>0.28353</c:v>
                </c:pt>
                <c:pt idx="4">
                  <c:v>0.3582300000000001</c:v>
                </c:pt>
                <c:pt idx="5">
                  <c:v>0.43433000000000022</c:v>
                </c:pt>
                <c:pt idx="6">
                  <c:v>0.51200999999999997</c:v>
                </c:pt>
                <c:pt idx="7">
                  <c:v>0.59126999999999996</c:v>
                </c:pt>
                <c:pt idx="8">
                  <c:v>0.67213000000000023</c:v>
                </c:pt>
                <c:pt idx="9">
                  <c:v>0.75458000000000003</c:v>
                </c:pt>
                <c:pt idx="10">
                  <c:v>0.83866000000000018</c:v>
                </c:pt>
                <c:pt idx="11">
                  <c:v>0.92449999999999999</c:v>
                </c:pt>
                <c:pt idx="12">
                  <c:v>1.0120100000000001</c:v>
                </c:pt>
                <c:pt idx="13">
                  <c:v>1.10121</c:v>
                </c:pt>
                <c:pt idx="14">
                  <c:v>1.1920999999999999</c:v>
                </c:pt>
                <c:pt idx="15">
                  <c:v>1.2847</c:v>
                </c:pt>
                <c:pt idx="16">
                  <c:v>1.37903</c:v>
                </c:pt>
                <c:pt idx="17">
                  <c:v>1.4750799999999995</c:v>
                </c:pt>
                <c:pt idx="18">
                  <c:v>1.5728899999999999</c:v>
                </c:pt>
                <c:pt idx="19">
                  <c:v>1.6724399999999999</c:v>
                </c:pt>
                <c:pt idx="20">
                  <c:v>1.77376</c:v>
                </c:pt>
                <c:pt idx="21">
                  <c:v>1.8768400000000001</c:v>
                </c:pt>
                <c:pt idx="22">
                  <c:v>1.9817099999999996</c:v>
                </c:pt>
                <c:pt idx="23">
                  <c:v>2.0883699999999998</c:v>
                </c:pt>
                <c:pt idx="24">
                  <c:v>2.196829999999999</c:v>
                </c:pt>
                <c:pt idx="25">
                  <c:v>2.3071199999999998</c:v>
                </c:pt>
                <c:pt idx="26">
                  <c:v>2.4192499999999981</c:v>
                </c:pt>
                <c:pt idx="27">
                  <c:v>2.5331899999999998</c:v>
                </c:pt>
                <c:pt idx="28">
                  <c:v>2.6489600000000002</c:v>
                </c:pt>
                <c:pt idx="29">
                  <c:v>2.7665600000000001</c:v>
                </c:pt>
                <c:pt idx="30">
                  <c:v>2.8860199999999989</c:v>
                </c:pt>
                <c:pt idx="31">
                  <c:v>3.0073099999999999</c:v>
                </c:pt>
                <c:pt idx="32">
                  <c:v>3.1304599999999989</c:v>
                </c:pt>
                <c:pt idx="33">
                  <c:v>3.255469999999999</c:v>
                </c:pt>
                <c:pt idx="34">
                  <c:v>3.3824199999999993</c:v>
                </c:pt>
                <c:pt idx="35">
                  <c:v>3.5099900000000002</c:v>
                </c:pt>
                <c:pt idx="36">
                  <c:v>3.6371600000000002</c:v>
                </c:pt>
                <c:pt idx="37">
                  <c:v>3.7656399999999999</c:v>
                </c:pt>
                <c:pt idx="38">
                  <c:v>3.8958099999999987</c:v>
                </c:pt>
                <c:pt idx="39">
                  <c:v>4.0543099999999983</c:v>
                </c:pt>
                <c:pt idx="40">
                  <c:v>4.1738099999999996</c:v>
                </c:pt>
                <c:pt idx="41">
                  <c:v>4.3109499999999983</c:v>
                </c:pt>
                <c:pt idx="42">
                  <c:v>4.4498400000000018</c:v>
                </c:pt>
                <c:pt idx="43">
                  <c:v>4.5906599999999997</c:v>
                </c:pt>
                <c:pt idx="44">
                  <c:v>4.7320099999999998</c:v>
                </c:pt>
                <c:pt idx="45">
                  <c:v>4.8743600000000002</c:v>
                </c:pt>
                <c:pt idx="46">
                  <c:v>5.0187299999999997</c:v>
                </c:pt>
                <c:pt idx="47">
                  <c:v>5.1650899999999975</c:v>
                </c:pt>
                <c:pt idx="48">
                  <c:v>5.3134499999999996</c:v>
                </c:pt>
                <c:pt idx="49">
                  <c:v>5.4637799999999999</c:v>
                </c:pt>
                <c:pt idx="50">
                  <c:v>5.6160999999999985</c:v>
                </c:pt>
                <c:pt idx="51">
                  <c:v>5.7703899999999999</c:v>
                </c:pt>
                <c:pt idx="52">
                  <c:v>5.9266600000000018</c:v>
                </c:pt>
                <c:pt idx="53">
                  <c:v>6.0849399999999978</c:v>
                </c:pt>
                <c:pt idx="54">
                  <c:v>6.2451799999999995</c:v>
                </c:pt>
                <c:pt idx="55">
                  <c:v>6.4074</c:v>
                </c:pt>
                <c:pt idx="56">
                  <c:v>6.5715899999999996</c:v>
                </c:pt>
                <c:pt idx="57">
                  <c:v>6.7377500000000001</c:v>
                </c:pt>
                <c:pt idx="58">
                  <c:v>6.9058999999999999</c:v>
                </c:pt>
                <c:pt idx="59">
                  <c:v>7.0759999999999996</c:v>
                </c:pt>
                <c:pt idx="60">
                  <c:v>7.2480700000000002</c:v>
                </c:pt>
                <c:pt idx="61">
                  <c:v>7.4220999999999995</c:v>
                </c:pt>
                <c:pt idx="62">
                  <c:v>7.59809</c:v>
                </c:pt>
                <c:pt idx="63">
                  <c:v>7.7760300000000004</c:v>
                </c:pt>
                <c:pt idx="64">
                  <c:v>7.95594</c:v>
                </c:pt>
                <c:pt idx="65">
                  <c:v>8.1377799999999993</c:v>
                </c:pt>
                <c:pt idx="66">
                  <c:v>8.3215700000000012</c:v>
                </c:pt>
                <c:pt idx="67">
                  <c:v>8.5073000000000008</c:v>
                </c:pt>
                <c:pt idx="68">
                  <c:v>8.69496</c:v>
                </c:pt>
                <c:pt idx="69">
                  <c:v>8.8845600000000005</c:v>
                </c:pt>
                <c:pt idx="70">
                  <c:v>9.0760900000000007</c:v>
                </c:pt>
                <c:pt idx="71">
                  <c:v>9.2695400000000028</c:v>
                </c:pt>
                <c:pt idx="72">
                  <c:v>9.4649000000000001</c:v>
                </c:pt>
                <c:pt idx="73">
                  <c:v>9.6621800000000029</c:v>
                </c:pt>
                <c:pt idx="74">
                  <c:v>9.8613600000000012</c:v>
                </c:pt>
                <c:pt idx="75">
                  <c:v>10.062460000000003</c:v>
                </c:pt>
                <c:pt idx="76">
                  <c:v>10.265460000000004</c:v>
                </c:pt>
                <c:pt idx="77">
                  <c:v>10.47034</c:v>
                </c:pt>
                <c:pt idx="78">
                  <c:v>10.67712</c:v>
                </c:pt>
                <c:pt idx="79">
                  <c:v>10.885930000000004</c:v>
                </c:pt>
                <c:pt idx="80">
                  <c:v>11.095140000000002</c:v>
                </c:pt>
                <c:pt idx="81">
                  <c:v>11.304220000000001</c:v>
                </c:pt>
                <c:pt idx="82">
                  <c:v>11.514379999999999</c:v>
                </c:pt>
                <c:pt idx="83">
                  <c:v>11.729380000000001</c:v>
                </c:pt>
                <c:pt idx="84">
                  <c:v>11.94896</c:v>
                </c:pt>
                <c:pt idx="85">
                  <c:v>12.16986</c:v>
                </c:pt>
                <c:pt idx="86">
                  <c:v>12.390590000000003</c:v>
                </c:pt>
                <c:pt idx="87">
                  <c:v>12.61162</c:v>
                </c:pt>
                <c:pt idx="88">
                  <c:v>12.834670000000001</c:v>
                </c:pt>
                <c:pt idx="89">
                  <c:v>13.059560000000005</c:v>
                </c:pt>
                <c:pt idx="90">
                  <c:v>13.286300000000001</c:v>
                </c:pt>
                <c:pt idx="91">
                  <c:v>13.514900000000001</c:v>
                </c:pt>
                <c:pt idx="92">
                  <c:v>13.74531</c:v>
                </c:pt>
                <c:pt idx="93">
                  <c:v>13.977580000000003</c:v>
                </c:pt>
                <c:pt idx="94">
                  <c:v>14.21166</c:v>
                </c:pt>
                <c:pt idx="95">
                  <c:v>14.447560000000001</c:v>
                </c:pt>
                <c:pt idx="96">
                  <c:v>14.68526</c:v>
                </c:pt>
                <c:pt idx="97">
                  <c:v>14.924770000000001</c:v>
                </c:pt>
                <c:pt idx="98">
                  <c:v>15.166070000000001</c:v>
                </c:pt>
                <c:pt idx="99">
                  <c:v>15.409180000000003</c:v>
                </c:pt>
                <c:pt idx="100">
                  <c:v>15.654060000000001</c:v>
                </c:pt>
                <c:pt idx="101">
                  <c:v>15.900730000000003</c:v>
                </c:pt>
                <c:pt idx="102">
                  <c:v>16.149170000000005</c:v>
                </c:pt>
                <c:pt idx="103">
                  <c:v>16.399370000000001</c:v>
                </c:pt>
                <c:pt idx="104">
                  <c:v>16.651340000000001</c:v>
                </c:pt>
                <c:pt idx="105">
                  <c:v>16.905049999999985</c:v>
                </c:pt>
                <c:pt idx="106">
                  <c:v>17.160509999999988</c:v>
                </c:pt>
                <c:pt idx="107">
                  <c:v>17.417719999999992</c:v>
                </c:pt>
                <c:pt idx="108">
                  <c:v>17.67662</c:v>
                </c:pt>
                <c:pt idx="109">
                  <c:v>17.937519999999992</c:v>
                </c:pt>
                <c:pt idx="110">
                  <c:v>18.197559999999999</c:v>
                </c:pt>
                <c:pt idx="111">
                  <c:v>18.457599999999992</c:v>
                </c:pt>
                <c:pt idx="112">
                  <c:v>18.720309999999991</c:v>
                </c:pt>
                <c:pt idx="113">
                  <c:v>18.984239999999989</c:v>
                </c:pt>
              </c:numCache>
            </c:numRef>
          </c:xVal>
          <c:yVal>
            <c:numRef>
              <c:f>'Gradient, Dip. &amp; Sol.(T) Quad(T'!$F$1:$F$118</c:f>
              <c:numCache>
                <c:formatCode>General</c:formatCode>
                <c:ptCount val="118"/>
                <c:pt idx="2">
                  <c:v>31.3752</c:v>
                </c:pt>
                <c:pt idx="3">
                  <c:v>50.330800000000004</c:v>
                </c:pt>
                <c:pt idx="4">
                  <c:v>53.099800000000002</c:v>
                </c:pt>
                <c:pt idx="5">
                  <c:v>53.099800000000002</c:v>
                </c:pt>
                <c:pt idx="6">
                  <c:v>52.756400000000006</c:v>
                </c:pt>
                <c:pt idx="7">
                  <c:v>52.756400000000006</c:v>
                </c:pt>
                <c:pt idx="8">
                  <c:v>51.838200000000001</c:v>
                </c:pt>
                <c:pt idx="9">
                  <c:v>51.838200000000001</c:v>
                </c:pt>
                <c:pt idx="10">
                  <c:v>51.517200000000003</c:v>
                </c:pt>
                <c:pt idx="11">
                  <c:v>51.517200000000003</c:v>
                </c:pt>
                <c:pt idx="12">
                  <c:v>50.626500000000014</c:v>
                </c:pt>
                <c:pt idx="13">
                  <c:v>50.626500000000014</c:v>
                </c:pt>
                <c:pt idx="14">
                  <c:v>50.045700000000011</c:v>
                </c:pt>
                <c:pt idx="15">
                  <c:v>50.045700000000011</c:v>
                </c:pt>
                <c:pt idx="16">
                  <c:v>48.348300000000002</c:v>
                </c:pt>
                <c:pt idx="17">
                  <c:v>48.348300000000002</c:v>
                </c:pt>
                <c:pt idx="18">
                  <c:v>47.760400000000011</c:v>
                </c:pt>
                <c:pt idx="19">
                  <c:v>47.760400000000011</c:v>
                </c:pt>
                <c:pt idx="20">
                  <c:v>46.032400000000003</c:v>
                </c:pt>
                <c:pt idx="21">
                  <c:v>46.032400000000003</c:v>
                </c:pt>
                <c:pt idx="22">
                  <c:v>45.492400000000011</c:v>
                </c:pt>
                <c:pt idx="23">
                  <c:v>45.492400000000011</c:v>
                </c:pt>
                <c:pt idx="24">
                  <c:v>43.899800000000006</c:v>
                </c:pt>
                <c:pt idx="25">
                  <c:v>43.899800000000006</c:v>
                </c:pt>
                <c:pt idx="26">
                  <c:v>43.370699999999999</c:v>
                </c:pt>
                <c:pt idx="27">
                  <c:v>43.370699999999999</c:v>
                </c:pt>
                <c:pt idx="28">
                  <c:v>41.797800000000002</c:v>
                </c:pt>
                <c:pt idx="29">
                  <c:v>41.797800000000002</c:v>
                </c:pt>
                <c:pt idx="30">
                  <c:v>41.296100000000017</c:v>
                </c:pt>
                <c:pt idx="31">
                  <c:v>41.296100000000017</c:v>
                </c:pt>
                <c:pt idx="32">
                  <c:v>39.797700000000013</c:v>
                </c:pt>
                <c:pt idx="33">
                  <c:v>39.797700000000013</c:v>
                </c:pt>
                <c:pt idx="34">
                  <c:v>39.364899999999999</c:v>
                </c:pt>
                <c:pt idx="35">
                  <c:v>39.364899999999999</c:v>
                </c:pt>
                <c:pt idx="36">
                  <c:v>39.430700000000002</c:v>
                </c:pt>
                <c:pt idx="37">
                  <c:v>39.430700000000002</c:v>
                </c:pt>
                <c:pt idx="38">
                  <c:v>39.871400000000001</c:v>
                </c:pt>
                <c:pt idx="39">
                  <c:v>38.639700000000012</c:v>
                </c:pt>
                <c:pt idx="40">
                  <c:v>30.1966</c:v>
                </c:pt>
                <c:pt idx="41">
                  <c:v>20.9373</c:v>
                </c:pt>
                <c:pt idx="42">
                  <c:v>37.363</c:v>
                </c:pt>
                <c:pt idx="43">
                  <c:v>25.389199999999988</c:v>
                </c:pt>
                <c:pt idx="44">
                  <c:v>22.026900000000001</c:v>
                </c:pt>
                <c:pt idx="45">
                  <c:v>22.026900000000001</c:v>
                </c:pt>
                <c:pt idx="46">
                  <c:v>21.802250000000001</c:v>
                </c:pt>
                <c:pt idx="47">
                  <c:v>21.802250000000001</c:v>
                </c:pt>
                <c:pt idx="48">
                  <c:v>21.27515</c:v>
                </c:pt>
                <c:pt idx="49">
                  <c:v>21.27515</c:v>
                </c:pt>
                <c:pt idx="50">
                  <c:v>21.1357</c:v>
                </c:pt>
                <c:pt idx="51">
                  <c:v>21.1357</c:v>
                </c:pt>
                <c:pt idx="52">
                  <c:v>20.709849999999992</c:v>
                </c:pt>
                <c:pt idx="53">
                  <c:v>20.709849999999992</c:v>
                </c:pt>
                <c:pt idx="54">
                  <c:v>20.575049999999983</c:v>
                </c:pt>
                <c:pt idx="55">
                  <c:v>20.575049999999983</c:v>
                </c:pt>
                <c:pt idx="56">
                  <c:v>20.163550000000001</c:v>
                </c:pt>
                <c:pt idx="57">
                  <c:v>20.163550000000001</c:v>
                </c:pt>
                <c:pt idx="58">
                  <c:v>20.032450000000001</c:v>
                </c:pt>
                <c:pt idx="59">
                  <c:v>20.032450000000001</c:v>
                </c:pt>
                <c:pt idx="60">
                  <c:v>19.633150000000008</c:v>
                </c:pt>
                <c:pt idx="61">
                  <c:v>19.633150000000008</c:v>
                </c:pt>
                <c:pt idx="62">
                  <c:v>19.505949999999988</c:v>
                </c:pt>
                <c:pt idx="63">
                  <c:v>19.505949999999988</c:v>
                </c:pt>
                <c:pt idx="64">
                  <c:v>19.118500000000001</c:v>
                </c:pt>
                <c:pt idx="65">
                  <c:v>19.118500000000001</c:v>
                </c:pt>
                <c:pt idx="66">
                  <c:v>18.994349999999983</c:v>
                </c:pt>
                <c:pt idx="67">
                  <c:v>18.994349999999983</c:v>
                </c:pt>
                <c:pt idx="68">
                  <c:v>18.616549999999989</c:v>
                </c:pt>
                <c:pt idx="69">
                  <c:v>18.616549999999989</c:v>
                </c:pt>
                <c:pt idx="70">
                  <c:v>18.49509999999999</c:v>
                </c:pt>
                <c:pt idx="71">
                  <c:v>18.49509999999999</c:v>
                </c:pt>
                <c:pt idx="72">
                  <c:v>18.125150000000001</c:v>
                </c:pt>
                <c:pt idx="73">
                  <c:v>18.125150000000001</c:v>
                </c:pt>
                <c:pt idx="74">
                  <c:v>18.005949999999988</c:v>
                </c:pt>
                <c:pt idx="75">
                  <c:v>18.005949999999988</c:v>
                </c:pt>
                <c:pt idx="76">
                  <c:v>17.643049999999988</c:v>
                </c:pt>
                <c:pt idx="77">
                  <c:v>17.643049999999988</c:v>
                </c:pt>
                <c:pt idx="78">
                  <c:v>17.562599999999989</c:v>
                </c:pt>
                <c:pt idx="79">
                  <c:v>17.562599999999989</c:v>
                </c:pt>
                <c:pt idx="80">
                  <c:v>17.304000000000009</c:v>
                </c:pt>
                <c:pt idx="81">
                  <c:v>17.304000000000009</c:v>
                </c:pt>
                <c:pt idx="82">
                  <c:v>17.247500000000002</c:v>
                </c:pt>
                <c:pt idx="83">
                  <c:v>17.247500000000002</c:v>
                </c:pt>
                <c:pt idx="84">
                  <c:v>29.735900000000001</c:v>
                </c:pt>
                <c:pt idx="85">
                  <c:v>29.735900000000001</c:v>
                </c:pt>
                <c:pt idx="86">
                  <c:v>16.82855</c:v>
                </c:pt>
                <c:pt idx="87">
                  <c:v>16.82855</c:v>
                </c:pt>
                <c:pt idx="88">
                  <c:v>16.756450000000001</c:v>
                </c:pt>
                <c:pt idx="89">
                  <c:v>16.756450000000001</c:v>
                </c:pt>
                <c:pt idx="90">
                  <c:v>16.680850000000007</c:v>
                </c:pt>
                <c:pt idx="91">
                  <c:v>16.680850000000007</c:v>
                </c:pt>
                <c:pt idx="92">
                  <c:v>16.450949999999988</c:v>
                </c:pt>
                <c:pt idx="93">
                  <c:v>16.450949999999988</c:v>
                </c:pt>
                <c:pt idx="94">
                  <c:v>16.366849999999992</c:v>
                </c:pt>
                <c:pt idx="95">
                  <c:v>16.366849999999992</c:v>
                </c:pt>
                <c:pt idx="96">
                  <c:v>16.111699999999999</c:v>
                </c:pt>
                <c:pt idx="97">
                  <c:v>16.111699999999999</c:v>
                </c:pt>
                <c:pt idx="98">
                  <c:v>16.02869999999999</c:v>
                </c:pt>
                <c:pt idx="99">
                  <c:v>16.02869999999999</c:v>
                </c:pt>
                <c:pt idx="100">
                  <c:v>15.777200000000001</c:v>
                </c:pt>
                <c:pt idx="101">
                  <c:v>15.777200000000001</c:v>
                </c:pt>
                <c:pt idx="102">
                  <c:v>15.69505</c:v>
                </c:pt>
                <c:pt idx="103">
                  <c:v>15.69505</c:v>
                </c:pt>
                <c:pt idx="104">
                  <c:v>15.446350000000001</c:v>
                </c:pt>
                <c:pt idx="105">
                  <c:v>15.446350000000001</c:v>
                </c:pt>
                <c:pt idx="106">
                  <c:v>15.364750000000004</c:v>
                </c:pt>
                <c:pt idx="107">
                  <c:v>15.364750000000004</c:v>
                </c:pt>
                <c:pt idx="108">
                  <c:v>15.117000000000001</c:v>
                </c:pt>
                <c:pt idx="109">
                  <c:v>15.117000000000001</c:v>
                </c:pt>
                <c:pt idx="110">
                  <c:v>15.225350000000001</c:v>
                </c:pt>
                <c:pt idx="111">
                  <c:v>15.225350000000001</c:v>
                </c:pt>
                <c:pt idx="112">
                  <c:v>14.9642</c:v>
                </c:pt>
                <c:pt idx="113">
                  <c:v>14.9642</c:v>
                </c:pt>
                <c:pt idx="114">
                  <c:v>18.2592</c:v>
                </c:pt>
              </c:numCache>
            </c:numRef>
          </c:yVal>
        </c:ser>
        <c:axId val="42570112"/>
        <c:axId val="42572032"/>
      </c:scatterChart>
      <c:scatterChart>
        <c:scatterStyle val="lineMarker"/>
        <c:ser>
          <c:idx val="1"/>
          <c:order val="1"/>
          <c:tx>
            <c:v>Int-Gradient</c:v>
          </c:tx>
          <c:spPr>
            <a:ln w="28575">
              <a:noFill/>
            </a:ln>
          </c:spPr>
          <c:marker>
            <c:symbol val="diamond"/>
            <c:size val="7"/>
          </c:marker>
          <c:xVal>
            <c:numRef>
              <c:f>'Gradient, Dip. &amp; Sol.(T) Quad(T'!$A$2:$A$116</c:f>
              <c:numCache>
                <c:formatCode>0.00E+00</c:formatCode>
                <c:ptCount val="115"/>
                <c:pt idx="1">
                  <c:v>0.13897999999999999</c:v>
                </c:pt>
                <c:pt idx="2">
                  <c:v>0.21048000000000006</c:v>
                </c:pt>
                <c:pt idx="3">
                  <c:v>0.28353</c:v>
                </c:pt>
                <c:pt idx="4">
                  <c:v>0.3582300000000001</c:v>
                </c:pt>
                <c:pt idx="5">
                  <c:v>0.43433000000000022</c:v>
                </c:pt>
                <c:pt idx="6">
                  <c:v>0.51200999999999997</c:v>
                </c:pt>
                <c:pt idx="7">
                  <c:v>0.59126999999999996</c:v>
                </c:pt>
                <c:pt idx="8">
                  <c:v>0.67213000000000023</c:v>
                </c:pt>
                <c:pt idx="9">
                  <c:v>0.75458000000000003</c:v>
                </c:pt>
                <c:pt idx="10">
                  <c:v>0.83866000000000018</c:v>
                </c:pt>
                <c:pt idx="11">
                  <c:v>0.92449999999999999</c:v>
                </c:pt>
                <c:pt idx="12">
                  <c:v>1.0120100000000001</c:v>
                </c:pt>
                <c:pt idx="13">
                  <c:v>1.10121</c:v>
                </c:pt>
                <c:pt idx="14">
                  <c:v>1.1920999999999999</c:v>
                </c:pt>
                <c:pt idx="15">
                  <c:v>1.2847</c:v>
                </c:pt>
                <c:pt idx="16">
                  <c:v>1.37903</c:v>
                </c:pt>
                <c:pt idx="17">
                  <c:v>1.4750799999999995</c:v>
                </c:pt>
                <c:pt idx="18">
                  <c:v>1.5728899999999999</c:v>
                </c:pt>
                <c:pt idx="19">
                  <c:v>1.6724399999999999</c:v>
                </c:pt>
                <c:pt idx="20">
                  <c:v>1.77376</c:v>
                </c:pt>
                <c:pt idx="21">
                  <c:v>1.8768400000000001</c:v>
                </c:pt>
                <c:pt idx="22">
                  <c:v>1.9817099999999996</c:v>
                </c:pt>
                <c:pt idx="23">
                  <c:v>2.0883699999999998</c:v>
                </c:pt>
                <c:pt idx="24">
                  <c:v>2.196829999999999</c:v>
                </c:pt>
                <c:pt idx="25">
                  <c:v>2.3071199999999998</c:v>
                </c:pt>
                <c:pt idx="26">
                  <c:v>2.4192499999999981</c:v>
                </c:pt>
                <c:pt idx="27">
                  <c:v>2.5331899999999998</c:v>
                </c:pt>
                <c:pt idx="28">
                  <c:v>2.6489600000000002</c:v>
                </c:pt>
                <c:pt idx="29">
                  <c:v>2.7665600000000001</c:v>
                </c:pt>
                <c:pt idx="30">
                  <c:v>2.8860199999999989</c:v>
                </c:pt>
                <c:pt idx="31">
                  <c:v>3.0073099999999999</c:v>
                </c:pt>
                <c:pt idx="32">
                  <c:v>3.1304599999999989</c:v>
                </c:pt>
                <c:pt idx="33">
                  <c:v>3.255469999999999</c:v>
                </c:pt>
                <c:pt idx="34">
                  <c:v>3.3824199999999993</c:v>
                </c:pt>
                <c:pt idx="35">
                  <c:v>3.5099900000000002</c:v>
                </c:pt>
                <c:pt idx="36">
                  <c:v>3.6371600000000002</c:v>
                </c:pt>
                <c:pt idx="37">
                  <c:v>3.7656399999999999</c:v>
                </c:pt>
                <c:pt idx="38">
                  <c:v>3.8958099999999987</c:v>
                </c:pt>
                <c:pt idx="39">
                  <c:v>4.0543099999999983</c:v>
                </c:pt>
                <c:pt idx="40">
                  <c:v>4.1738099999999996</c:v>
                </c:pt>
                <c:pt idx="41">
                  <c:v>4.3109499999999983</c:v>
                </c:pt>
                <c:pt idx="42">
                  <c:v>4.4498400000000018</c:v>
                </c:pt>
                <c:pt idx="43">
                  <c:v>4.5906599999999997</c:v>
                </c:pt>
                <c:pt idx="44">
                  <c:v>4.7320099999999998</c:v>
                </c:pt>
                <c:pt idx="45">
                  <c:v>4.8743600000000002</c:v>
                </c:pt>
                <c:pt idx="46">
                  <c:v>5.0187299999999997</c:v>
                </c:pt>
                <c:pt idx="47">
                  <c:v>5.1650899999999975</c:v>
                </c:pt>
                <c:pt idx="48">
                  <c:v>5.3134499999999996</c:v>
                </c:pt>
                <c:pt idx="49">
                  <c:v>5.4637799999999999</c:v>
                </c:pt>
                <c:pt idx="50">
                  <c:v>5.6160999999999985</c:v>
                </c:pt>
                <c:pt idx="51">
                  <c:v>5.7703899999999999</c:v>
                </c:pt>
                <c:pt idx="52">
                  <c:v>5.9266600000000018</c:v>
                </c:pt>
                <c:pt idx="53">
                  <c:v>6.0849399999999978</c:v>
                </c:pt>
                <c:pt idx="54">
                  <c:v>6.2451799999999995</c:v>
                </c:pt>
                <c:pt idx="55">
                  <c:v>6.4074</c:v>
                </c:pt>
                <c:pt idx="56">
                  <c:v>6.5715899999999996</c:v>
                </c:pt>
                <c:pt idx="57">
                  <c:v>6.7377500000000001</c:v>
                </c:pt>
                <c:pt idx="58">
                  <c:v>6.9058999999999999</c:v>
                </c:pt>
                <c:pt idx="59">
                  <c:v>7.0759999999999996</c:v>
                </c:pt>
                <c:pt idx="60">
                  <c:v>7.2480700000000002</c:v>
                </c:pt>
                <c:pt idx="61">
                  <c:v>7.4220999999999995</c:v>
                </c:pt>
                <c:pt idx="62">
                  <c:v>7.59809</c:v>
                </c:pt>
                <c:pt idx="63">
                  <c:v>7.7760300000000004</c:v>
                </c:pt>
                <c:pt idx="64">
                  <c:v>7.95594</c:v>
                </c:pt>
                <c:pt idx="65">
                  <c:v>8.1377799999999993</c:v>
                </c:pt>
                <c:pt idx="66">
                  <c:v>8.3215700000000012</c:v>
                </c:pt>
                <c:pt idx="67">
                  <c:v>8.5073000000000008</c:v>
                </c:pt>
                <c:pt idx="68">
                  <c:v>8.69496</c:v>
                </c:pt>
                <c:pt idx="69">
                  <c:v>8.8845600000000005</c:v>
                </c:pt>
                <c:pt idx="70">
                  <c:v>9.0760900000000007</c:v>
                </c:pt>
                <c:pt idx="71">
                  <c:v>9.2695400000000028</c:v>
                </c:pt>
                <c:pt idx="72">
                  <c:v>9.4649000000000001</c:v>
                </c:pt>
                <c:pt idx="73">
                  <c:v>9.6621800000000029</c:v>
                </c:pt>
                <c:pt idx="74">
                  <c:v>9.8613600000000012</c:v>
                </c:pt>
                <c:pt idx="75">
                  <c:v>10.062460000000003</c:v>
                </c:pt>
                <c:pt idx="76">
                  <c:v>10.265460000000004</c:v>
                </c:pt>
                <c:pt idx="77">
                  <c:v>10.47034</c:v>
                </c:pt>
                <c:pt idx="78">
                  <c:v>10.67712</c:v>
                </c:pt>
                <c:pt idx="79">
                  <c:v>10.885930000000004</c:v>
                </c:pt>
                <c:pt idx="80">
                  <c:v>11.095140000000002</c:v>
                </c:pt>
                <c:pt idx="81">
                  <c:v>11.304220000000001</c:v>
                </c:pt>
                <c:pt idx="82">
                  <c:v>11.514379999999999</c:v>
                </c:pt>
                <c:pt idx="83">
                  <c:v>11.729380000000001</c:v>
                </c:pt>
                <c:pt idx="84">
                  <c:v>11.94896</c:v>
                </c:pt>
                <c:pt idx="85">
                  <c:v>12.16986</c:v>
                </c:pt>
                <c:pt idx="86">
                  <c:v>12.390590000000003</c:v>
                </c:pt>
                <c:pt idx="87">
                  <c:v>12.61162</c:v>
                </c:pt>
                <c:pt idx="88">
                  <c:v>12.834670000000001</c:v>
                </c:pt>
                <c:pt idx="89">
                  <c:v>13.059560000000005</c:v>
                </c:pt>
                <c:pt idx="90">
                  <c:v>13.286300000000001</c:v>
                </c:pt>
                <c:pt idx="91">
                  <c:v>13.514900000000001</c:v>
                </c:pt>
                <c:pt idx="92">
                  <c:v>13.74531</c:v>
                </c:pt>
                <c:pt idx="93">
                  <c:v>13.977580000000003</c:v>
                </c:pt>
                <c:pt idx="94">
                  <c:v>14.21166</c:v>
                </c:pt>
                <c:pt idx="95">
                  <c:v>14.447560000000001</c:v>
                </c:pt>
                <c:pt idx="96">
                  <c:v>14.68526</c:v>
                </c:pt>
                <c:pt idx="97">
                  <c:v>14.924770000000001</c:v>
                </c:pt>
                <c:pt idx="98">
                  <c:v>15.166070000000001</c:v>
                </c:pt>
                <c:pt idx="99">
                  <c:v>15.409180000000003</c:v>
                </c:pt>
                <c:pt idx="100">
                  <c:v>15.654060000000001</c:v>
                </c:pt>
                <c:pt idx="101">
                  <c:v>15.900730000000003</c:v>
                </c:pt>
                <c:pt idx="102">
                  <c:v>16.149170000000005</c:v>
                </c:pt>
                <c:pt idx="103">
                  <c:v>16.399370000000001</c:v>
                </c:pt>
                <c:pt idx="104">
                  <c:v>16.651340000000001</c:v>
                </c:pt>
                <c:pt idx="105">
                  <c:v>16.905049999999985</c:v>
                </c:pt>
                <c:pt idx="106">
                  <c:v>17.160509999999988</c:v>
                </c:pt>
                <c:pt idx="107">
                  <c:v>17.417719999999992</c:v>
                </c:pt>
                <c:pt idx="108">
                  <c:v>17.67662</c:v>
                </c:pt>
                <c:pt idx="109">
                  <c:v>17.937519999999992</c:v>
                </c:pt>
                <c:pt idx="110">
                  <c:v>18.197559999999999</c:v>
                </c:pt>
                <c:pt idx="111">
                  <c:v>18.457599999999992</c:v>
                </c:pt>
                <c:pt idx="112">
                  <c:v>18.720309999999991</c:v>
                </c:pt>
                <c:pt idx="113">
                  <c:v>18.984239999999989</c:v>
                </c:pt>
              </c:numCache>
            </c:numRef>
          </c:xVal>
          <c:yVal>
            <c:numRef>
              <c:f>'Gradient, Dip. &amp; Sol.(T) Quad(T'!$H$2:$H$116</c:f>
              <c:numCache>
                <c:formatCode>General</c:formatCode>
                <c:ptCount val="115"/>
                <c:pt idx="1">
                  <c:v>1.4118839999999995</c:v>
                </c:pt>
                <c:pt idx="2">
                  <c:v>2.2648860000000002</c:v>
                </c:pt>
                <c:pt idx="3">
                  <c:v>2.389491</c:v>
                </c:pt>
                <c:pt idx="4">
                  <c:v>2.389491</c:v>
                </c:pt>
                <c:pt idx="5">
                  <c:v>2.3740379999999992</c:v>
                </c:pt>
                <c:pt idx="6">
                  <c:v>2.3740379999999992</c:v>
                </c:pt>
                <c:pt idx="7">
                  <c:v>2.3327189999999987</c:v>
                </c:pt>
                <c:pt idx="8">
                  <c:v>2.3327189999999987</c:v>
                </c:pt>
                <c:pt idx="9">
                  <c:v>2.3182739999999993</c:v>
                </c:pt>
                <c:pt idx="10">
                  <c:v>2.3182739999999993</c:v>
                </c:pt>
                <c:pt idx="11">
                  <c:v>2.2781924999999998</c:v>
                </c:pt>
                <c:pt idx="12">
                  <c:v>2.2781924999999998</c:v>
                </c:pt>
                <c:pt idx="13">
                  <c:v>2.2520564999999984</c:v>
                </c:pt>
                <c:pt idx="14">
                  <c:v>2.2520564999999984</c:v>
                </c:pt>
                <c:pt idx="15">
                  <c:v>2.1756734999999989</c:v>
                </c:pt>
                <c:pt idx="16">
                  <c:v>2.1756734999999989</c:v>
                </c:pt>
                <c:pt idx="17">
                  <c:v>2.1492179999999999</c:v>
                </c:pt>
                <c:pt idx="18">
                  <c:v>2.1492179999999999</c:v>
                </c:pt>
                <c:pt idx="19">
                  <c:v>2.0714579999999989</c:v>
                </c:pt>
                <c:pt idx="20">
                  <c:v>2.0714579999999989</c:v>
                </c:pt>
                <c:pt idx="21">
                  <c:v>2.047158</c:v>
                </c:pt>
                <c:pt idx="22">
                  <c:v>2.047158</c:v>
                </c:pt>
                <c:pt idx="23">
                  <c:v>1.9754909999999994</c:v>
                </c:pt>
                <c:pt idx="24">
                  <c:v>1.9754909999999994</c:v>
                </c:pt>
                <c:pt idx="25">
                  <c:v>1.9516814999999994</c:v>
                </c:pt>
                <c:pt idx="26">
                  <c:v>1.9516814999999994</c:v>
                </c:pt>
                <c:pt idx="27">
                  <c:v>1.8809009999999999</c:v>
                </c:pt>
                <c:pt idx="28">
                  <c:v>1.8809009999999999</c:v>
                </c:pt>
                <c:pt idx="29">
                  <c:v>1.8583245000000002</c:v>
                </c:pt>
                <c:pt idx="30">
                  <c:v>1.8583245000000002</c:v>
                </c:pt>
                <c:pt idx="31">
                  <c:v>1.7908964999999999</c:v>
                </c:pt>
                <c:pt idx="32">
                  <c:v>1.7908964999999999</c:v>
                </c:pt>
                <c:pt idx="33">
                  <c:v>1.7714204999999998</c:v>
                </c:pt>
                <c:pt idx="34">
                  <c:v>1.7714204999999998</c:v>
                </c:pt>
                <c:pt idx="35">
                  <c:v>1.7743815000000005</c:v>
                </c:pt>
                <c:pt idx="36">
                  <c:v>1.7743815000000005</c:v>
                </c:pt>
                <c:pt idx="37">
                  <c:v>1.7942130000000005</c:v>
                </c:pt>
                <c:pt idx="38">
                  <c:v>1.7387865000000002</c:v>
                </c:pt>
                <c:pt idx="39">
                  <c:v>1.3588469999999999</c:v>
                </c:pt>
                <c:pt idx="40">
                  <c:v>2.1984165</c:v>
                </c:pt>
                <c:pt idx="41">
                  <c:v>1.681335</c:v>
                </c:pt>
                <c:pt idx="42">
                  <c:v>2.0311360000000001</c:v>
                </c:pt>
                <c:pt idx="43">
                  <c:v>1.7621520000000011</c:v>
                </c:pt>
                <c:pt idx="44">
                  <c:v>1.7621520000000011</c:v>
                </c:pt>
                <c:pt idx="45">
                  <c:v>1.7441800000000005</c:v>
                </c:pt>
                <c:pt idx="46">
                  <c:v>1.7441800000000005</c:v>
                </c:pt>
                <c:pt idx="47">
                  <c:v>1.7020120000000005</c:v>
                </c:pt>
                <c:pt idx="48">
                  <c:v>1.7020120000000005</c:v>
                </c:pt>
                <c:pt idx="49">
                  <c:v>1.6908560000000001</c:v>
                </c:pt>
                <c:pt idx="50">
                  <c:v>1.6908560000000001</c:v>
                </c:pt>
                <c:pt idx="51">
                  <c:v>1.6567880000000001</c:v>
                </c:pt>
                <c:pt idx="52">
                  <c:v>1.6567880000000001</c:v>
                </c:pt>
                <c:pt idx="53">
                  <c:v>1.646004</c:v>
                </c:pt>
                <c:pt idx="54">
                  <c:v>1.646004</c:v>
                </c:pt>
                <c:pt idx="55">
                  <c:v>1.6130840000000002</c:v>
                </c:pt>
                <c:pt idx="56">
                  <c:v>1.6130840000000002</c:v>
                </c:pt>
                <c:pt idx="57">
                  <c:v>1.6025959999999999</c:v>
                </c:pt>
                <c:pt idx="58">
                  <c:v>1.6025959999999999</c:v>
                </c:pt>
                <c:pt idx="59">
                  <c:v>1.5706520000000006</c:v>
                </c:pt>
                <c:pt idx="60">
                  <c:v>1.5706520000000006</c:v>
                </c:pt>
                <c:pt idx="61">
                  <c:v>1.560476</c:v>
                </c:pt>
                <c:pt idx="62">
                  <c:v>1.560476</c:v>
                </c:pt>
                <c:pt idx="63">
                  <c:v>1.5294800000000002</c:v>
                </c:pt>
                <c:pt idx="64">
                  <c:v>1.5294800000000002</c:v>
                </c:pt>
                <c:pt idx="65">
                  <c:v>1.5195479999999999</c:v>
                </c:pt>
                <c:pt idx="66">
                  <c:v>1.5195479999999999</c:v>
                </c:pt>
                <c:pt idx="67">
                  <c:v>1.4893239999999992</c:v>
                </c:pt>
                <c:pt idx="68">
                  <c:v>1.4893239999999992</c:v>
                </c:pt>
                <c:pt idx="69">
                  <c:v>1.4796079999999998</c:v>
                </c:pt>
                <c:pt idx="70">
                  <c:v>1.4796079999999998</c:v>
                </c:pt>
                <c:pt idx="71">
                  <c:v>1.4500120000000001</c:v>
                </c:pt>
                <c:pt idx="72">
                  <c:v>1.4500120000000001</c:v>
                </c:pt>
                <c:pt idx="73">
                  <c:v>1.4404759999999999</c:v>
                </c:pt>
                <c:pt idx="74">
                  <c:v>1.4404759999999999</c:v>
                </c:pt>
                <c:pt idx="75">
                  <c:v>1.4114439999999995</c:v>
                </c:pt>
                <c:pt idx="76">
                  <c:v>1.4114439999999995</c:v>
                </c:pt>
                <c:pt idx="77">
                  <c:v>1.4050079999999998</c:v>
                </c:pt>
                <c:pt idx="78">
                  <c:v>1.4050079999999998</c:v>
                </c:pt>
                <c:pt idx="79">
                  <c:v>1.3843200000000002</c:v>
                </c:pt>
                <c:pt idx="80">
                  <c:v>1.3843200000000002</c:v>
                </c:pt>
                <c:pt idx="81">
                  <c:v>1.3797999999999997</c:v>
                </c:pt>
                <c:pt idx="82">
                  <c:v>1.3797999999999997</c:v>
                </c:pt>
                <c:pt idx="83">
                  <c:v>1.3381155000000005</c:v>
                </c:pt>
                <c:pt idx="84">
                  <c:v>1.3381155000000005</c:v>
                </c:pt>
                <c:pt idx="85">
                  <c:v>1.346284</c:v>
                </c:pt>
                <c:pt idx="86">
                  <c:v>1.346284</c:v>
                </c:pt>
                <c:pt idx="87">
                  <c:v>1.340516</c:v>
                </c:pt>
                <c:pt idx="88">
                  <c:v>1.340516</c:v>
                </c:pt>
                <c:pt idx="89">
                  <c:v>1.334468</c:v>
                </c:pt>
                <c:pt idx="90">
                  <c:v>1.334468</c:v>
                </c:pt>
                <c:pt idx="91">
                  <c:v>1.316076</c:v>
                </c:pt>
                <c:pt idx="92">
                  <c:v>1.316076</c:v>
                </c:pt>
                <c:pt idx="93">
                  <c:v>1.309348</c:v>
                </c:pt>
                <c:pt idx="94">
                  <c:v>1.309348</c:v>
                </c:pt>
                <c:pt idx="95">
                  <c:v>1.2889359999999999</c:v>
                </c:pt>
                <c:pt idx="96">
                  <c:v>1.2889359999999999</c:v>
                </c:pt>
                <c:pt idx="97">
                  <c:v>1.2822959999999999</c:v>
                </c:pt>
                <c:pt idx="98">
                  <c:v>1.2822959999999999</c:v>
                </c:pt>
                <c:pt idx="99">
                  <c:v>1.262176</c:v>
                </c:pt>
                <c:pt idx="100">
                  <c:v>1.262176</c:v>
                </c:pt>
                <c:pt idx="101">
                  <c:v>1.2556039999999995</c:v>
                </c:pt>
                <c:pt idx="102">
                  <c:v>1.2556039999999995</c:v>
                </c:pt>
                <c:pt idx="103">
                  <c:v>1.2357079999999998</c:v>
                </c:pt>
                <c:pt idx="104">
                  <c:v>1.2357079999999998</c:v>
                </c:pt>
                <c:pt idx="105">
                  <c:v>1.2291799999999995</c:v>
                </c:pt>
                <c:pt idx="106">
                  <c:v>1.2291799999999995</c:v>
                </c:pt>
                <c:pt idx="107">
                  <c:v>1.2093599999999998</c:v>
                </c:pt>
                <c:pt idx="108">
                  <c:v>1.2093599999999998</c:v>
                </c:pt>
                <c:pt idx="109">
                  <c:v>1.2180279999999999</c:v>
                </c:pt>
                <c:pt idx="110">
                  <c:v>1.2180279999999999</c:v>
                </c:pt>
                <c:pt idx="111">
                  <c:v>1.197136</c:v>
                </c:pt>
                <c:pt idx="112">
                  <c:v>1.197136</c:v>
                </c:pt>
                <c:pt idx="113">
                  <c:v>0.82166399999999973</c:v>
                </c:pt>
              </c:numCache>
            </c:numRef>
          </c:yVal>
        </c:ser>
        <c:axId val="42592512"/>
        <c:axId val="42590592"/>
      </c:scatterChart>
      <c:valAx>
        <c:axId val="4257011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Z (m)</a:t>
                </a:r>
              </a:p>
            </c:rich>
          </c:tx>
          <c:layout/>
        </c:title>
        <c:numFmt formatCode="#,##0" sourceLinked="0"/>
        <c:tickLblPos val="nextTo"/>
        <c:crossAx val="42572032"/>
        <c:crosses val="autoZero"/>
        <c:crossBetween val="midCat"/>
      </c:valAx>
      <c:valAx>
        <c:axId val="42572032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Gradient (T/m)</a:t>
                </a:r>
              </a:p>
            </c:rich>
          </c:tx>
          <c:layout/>
        </c:title>
        <c:numFmt formatCode="General" sourceLinked="1"/>
        <c:tickLblPos val="nextTo"/>
        <c:crossAx val="42570112"/>
        <c:crosses val="autoZero"/>
        <c:crossBetween val="midCat"/>
      </c:valAx>
      <c:valAx>
        <c:axId val="42590592"/>
        <c:scaling>
          <c:orientation val="minMax"/>
        </c:scaling>
        <c:axPos val="r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Int. Gradient (T)</a:t>
                </a:r>
              </a:p>
            </c:rich>
          </c:tx>
          <c:layout/>
        </c:title>
        <c:numFmt formatCode="General" sourceLinked="1"/>
        <c:tickLblPos val="nextTo"/>
        <c:crossAx val="42592512"/>
        <c:crosses val="max"/>
        <c:crossBetween val="midCat"/>
      </c:valAx>
      <c:valAx>
        <c:axId val="42592512"/>
        <c:scaling>
          <c:orientation val="minMax"/>
        </c:scaling>
        <c:delete val="1"/>
        <c:axPos val="b"/>
        <c:numFmt formatCode="General" sourceLinked="1"/>
        <c:tickLblPos val="none"/>
        <c:crossAx val="42590592"/>
        <c:crosses val="autoZero"/>
        <c:crossBetween val="midCat"/>
      </c:valAx>
    </c:plotArea>
    <c:legend>
      <c:legendPos val="r"/>
      <c:layout/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/>
      <c:scatterChart>
        <c:scatterStyle val="lineMarker"/>
        <c:ser>
          <c:idx val="0"/>
          <c:order val="0"/>
          <c:tx>
            <c:strRef>
              <c:f>'Synchronous phase ( deg )'!$B$1</c:f>
              <c:strCache>
                <c:ptCount val="1"/>
                <c:pt idx="0">
                  <c:v>Beam</c:v>
                </c:pt>
              </c:strCache>
            </c:strRef>
          </c:tx>
          <c:spPr>
            <a:ln w="28575">
              <a:noFill/>
            </a:ln>
          </c:spPr>
          <c:xVal>
            <c:numRef>
              <c:f>'Synchronous phase ( deg )'!$A$2:$A$112</c:f>
              <c:numCache>
                <c:formatCode>0.00E+00</c:formatCode>
                <c:ptCount val="111"/>
                <c:pt idx="0">
                  <c:v>6.8909999999999999E-2</c:v>
                </c:pt>
                <c:pt idx="1">
                  <c:v>0.13897999999999999</c:v>
                </c:pt>
                <c:pt idx="2">
                  <c:v>0.21048000000000006</c:v>
                </c:pt>
                <c:pt idx="3">
                  <c:v>0.28353</c:v>
                </c:pt>
                <c:pt idx="4">
                  <c:v>0.3582300000000001</c:v>
                </c:pt>
                <c:pt idx="5">
                  <c:v>0.43433000000000022</c:v>
                </c:pt>
                <c:pt idx="6">
                  <c:v>0.51200999999999997</c:v>
                </c:pt>
                <c:pt idx="7">
                  <c:v>0.59126999999999963</c:v>
                </c:pt>
                <c:pt idx="8">
                  <c:v>0.67213000000000023</c:v>
                </c:pt>
                <c:pt idx="9">
                  <c:v>0.75458000000000003</c:v>
                </c:pt>
                <c:pt idx="10">
                  <c:v>0.83866000000000018</c:v>
                </c:pt>
                <c:pt idx="11">
                  <c:v>0.92449999999999999</c:v>
                </c:pt>
                <c:pt idx="12">
                  <c:v>1.0120100000000001</c:v>
                </c:pt>
                <c:pt idx="13">
                  <c:v>1.10121</c:v>
                </c:pt>
                <c:pt idx="14">
                  <c:v>1.1920999999999999</c:v>
                </c:pt>
                <c:pt idx="15">
                  <c:v>1.2847</c:v>
                </c:pt>
                <c:pt idx="16">
                  <c:v>1.37903</c:v>
                </c:pt>
                <c:pt idx="17">
                  <c:v>1.4750799999999995</c:v>
                </c:pt>
                <c:pt idx="18">
                  <c:v>1.5728899999999999</c:v>
                </c:pt>
                <c:pt idx="19">
                  <c:v>1.6724399999999999</c:v>
                </c:pt>
                <c:pt idx="20">
                  <c:v>1.7737599999999998</c:v>
                </c:pt>
                <c:pt idx="21">
                  <c:v>1.8768400000000001</c:v>
                </c:pt>
                <c:pt idx="22">
                  <c:v>1.9817100000000001</c:v>
                </c:pt>
                <c:pt idx="23">
                  <c:v>2.0883699999999998</c:v>
                </c:pt>
                <c:pt idx="24">
                  <c:v>2.196829999999999</c:v>
                </c:pt>
                <c:pt idx="25">
                  <c:v>2.3071199999999998</c:v>
                </c:pt>
                <c:pt idx="26">
                  <c:v>2.4192499999999981</c:v>
                </c:pt>
                <c:pt idx="27">
                  <c:v>2.5331899999999998</c:v>
                </c:pt>
                <c:pt idx="28">
                  <c:v>2.6489600000000002</c:v>
                </c:pt>
                <c:pt idx="29">
                  <c:v>2.7665600000000001</c:v>
                </c:pt>
                <c:pt idx="30">
                  <c:v>2.8860199999999989</c:v>
                </c:pt>
                <c:pt idx="31">
                  <c:v>3.0073099999999999</c:v>
                </c:pt>
                <c:pt idx="32">
                  <c:v>3.1304599999999989</c:v>
                </c:pt>
                <c:pt idx="33">
                  <c:v>3.255469999999999</c:v>
                </c:pt>
                <c:pt idx="34">
                  <c:v>3.3824199999999993</c:v>
                </c:pt>
                <c:pt idx="35">
                  <c:v>3.5099900000000002</c:v>
                </c:pt>
                <c:pt idx="36">
                  <c:v>3.6371600000000002</c:v>
                </c:pt>
                <c:pt idx="37">
                  <c:v>3.7656399999999999</c:v>
                </c:pt>
                <c:pt idx="38">
                  <c:v>3.8958099999999987</c:v>
                </c:pt>
                <c:pt idx="39">
                  <c:v>4.3109499999999983</c:v>
                </c:pt>
                <c:pt idx="40">
                  <c:v>4.4498400000000018</c:v>
                </c:pt>
                <c:pt idx="41">
                  <c:v>4.5906599999999997</c:v>
                </c:pt>
                <c:pt idx="42">
                  <c:v>4.7320099999999998</c:v>
                </c:pt>
                <c:pt idx="43">
                  <c:v>4.8743600000000002</c:v>
                </c:pt>
                <c:pt idx="44">
                  <c:v>5.0187299999999997</c:v>
                </c:pt>
                <c:pt idx="45">
                  <c:v>5.1650899999999975</c:v>
                </c:pt>
                <c:pt idx="46">
                  <c:v>5.3134499999999996</c:v>
                </c:pt>
                <c:pt idx="47">
                  <c:v>5.4637799999999999</c:v>
                </c:pt>
                <c:pt idx="48">
                  <c:v>5.6160999999999985</c:v>
                </c:pt>
                <c:pt idx="49">
                  <c:v>5.7703899999999999</c:v>
                </c:pt>
                <c:pt idx="50">
                  <c:v>5.9266600000000018</c:v>
                </c:pt>
                <c:pt idx="51">
                  <c:v>6.0849399999999978</c:v>
                </c:pt>
                <c:pt idx="52">
                  <c:v>6.2451799999999995</c:v>
                </c:pt>
                <c:pt idx="53">
                  <c:v>6.4074</c:v>
                </c:pt>
                <c:pt idx="54">
                  <c:v>6.5715899999999996</c:v>
                </c:pt>
                <c:pt idx="55">
                  <c:v>6.7377500000000001</c:v>
                </c:pt>
                <c:pt idx="56">
                  <c:v>6.9058999999999999</c:v>
                </c:pt>
                <c:pt idx="57">
                  <c:v>7.0759999999999996</c:v>
                </c:pt>
                <c:pt idx="58">
                  <c:v>7.2480700000000002</c:v>
                </c:pt>
                <c:pt idx="59">
                  <c:v>7.4220999999999995</c:v>
                </c:pt>
                <c:pt idx="60">
                  <c:v>7.59809</c:v>
                </c:pt>
                <c:pt idx="61">
                  <c:v>7.7760300000000004</c:v>
                </c:pt>
                <c:pt idx="62">
                  <c:v>7.95594</c:v>
                </c:pt>
                <c:pt idx="63">
                  <c:v>8.1377799999999993</c:v>
                </c:pt>
                <c:pt idx="64">
                  <c:v>8.3215700000000012</c:v>
                </c:pt>
                <c:pt idx="65">
                  <c:v>8.5073000000000008</c:v>
                </c:pt>
                <c:pt idx="66">
                  <c:v>8.69496</c:v>
                </c:pt>
                <c:pt idx="67">
                  <c:v>8.8845600000000005</c:v>
                </c:pt>
                <c:pt idx="68">
                  <c:v>9.0760900000000007</c:v>
                </c:pt>
                <c:pt idx="69">
                  <c:v>9.2695400000000028</c:v>
                </c:pt>
                <c:pt idx="70">
                  <c:v>9.4649000000000001</c:v>
                </c:pt>
                <c:pt idx="71">
                  <c:v>9.6621800000000029</c:v>
                </c:pt>
                <c:pt idx="72">
                  <c:v>9.8613600000000012</c:v>
                </c:pt>
                <c:pt idx="73">
                  <c:v>10.062460000000003</c:v>
                </c:pt>
                <c:pt idx="74">
                  <c:v>10.265460000000004</c:v>
                </c:pt>
                <c:pt idx="75">
                  <c:v>10.47034</c:v>
                </c:pt>
                <c:pt idx="76">
                  <c:v>10.67712</c:v>
                </c:pt>
                <c:pt idx="77">
                  <c:v>10.885930000000004</c:v>
                </c:pt>
                <c:pt idx="78">
                  <c:v>11.095140000000002</c:v>
                </c:pt>
                <c:pt idx="79">
                  <c:v>11.304220000000001</c:v>
                </c:pt>
                <c:pt idx="80">
                  <c:v>11.514379999999999</c:v>
                </c:pt>
                <c:pt idx="81">
                  <c:v>11.94896</c:v>
                </c:pt>
                <c:pt idx="82">
                  <c:v>12.16986</c:v>
                </c:pt>
                <c:pt idx="83">
                  <c:v>12.390590000000003</c:v>
                </c:pt>
                <c:pt idx="84">
                  <c:v>12.61162</c:v>
                </c:pt>
                <c:pt idx="85">
                  <c:v>12.834670000000001</c:v>
                </c:pt>
                <c:pt idx="86">
                  <c:v>13.059560000000005</c:v>
                </c:pt>
                <c:pt idx="87">
                  <c:v>13.286300000000001</c:v>
                </c:pt>
                <c:pt idx="88">
                  <c:v>13.514900000000001</c:v>
                </c:pt>
                <c:pt idx="89">
                  <c:v>13.74531</c:v>
                </c:pt>
                <c:pt idx="90">
                  <c:v>13.977580000000003</c:v>
                </c:pt>
                <c:pt idx="91">
                  <c:v>14.21166</c:v>
                </c:pt>
                <c:pt idx="92">
                  <c:v>14.447560000000001</c:v>
                </c:pt>
                <c:pt idx="93">
                  <c:v>14.68526</c:v>
                </c:pt>
                <c:pt idx="94">
                  <c:v>14.924770000000001</c:v>
                </c:pt>
                <c:pt idx="95">
                  <c:v>15.166070000000001</c:v>
                </c:pt>
                <c:pt idx="96">
                  <c:v>15.409180000000003</c:v>
                </c:pt>
                <c:pt idx="97">
                  <c:v>15.654060000000001</c:v>
                </c:pt>
                <c:pt idx="98">
                  <c:v>15.900730000000003</c:v>
                </c:pt>
                <c:pt idx="99">
                  <c:v>16.149170000000005</c:v>
                </c:pt>
                <c:pt idx="100">
                  <c:v>16.399370000000001</c:v>
                </c:pt>
                <c:pt idx="101">
                  <c:v>16.651340000000001</c:v>
                </c:pt>
                <c:pt idx="102">
                  <c:v>16.905049999999985</c:v>
                </c:pt>
                <c:pt idx="103">
                  <c:v>17.160509999999988</c:v>
                </c:pt>
                <c:pt idx="104">
                  <c:v>17.417719999999992</c:v>
                </c:pt>
                <c:pt idx="105">
                  <c:v>17.67662</c:v>
                </c:pt>
                <c:pt idx="106">
                  <c:v>17.937519999999992</c:v>
                </c:pt>
                <c:pt idx="107">
                  <c:v>18.197559999999999</c:v>
                </c:pt>
                <c:pt idx="108">
                  <c:v>18.457599999999992</c:v>
                </c:pt>
                <c:pt idx="109">
                  <c:v>18.720309999999991</c:v>
                </c:pt>
                <c:pt idx="110">
                  <c:v>18.984239999999989</c:v>
                </c:pt>
              </c:numCache>
            </c:numRef>
          </c:xVal>
          <c:yVal>
            <c:numRef>
              <c:f>'Synchronous phase ( deg )'!$B$2:$B$112</c:f>
              <c:numCache>
                <c:formatCode>0.00E+00</c:formatCode>
                <c:ptCount val="111"/>
                <c:pt idx="0">
                  <c:v>-35</c:v>
                </c:pt>
                <c:pt idx="1">
                  <c:v>-34.700000000000003</c:v>
                </c:pt>
                <c:pt idx="2">
                  <c:v>-34.4</c:v>
                </c:pt>
                <c:pt idx="3">
                  <c:v>-34.1</c:v>
                </c:pt>
                <c:pt idx="4">
                  <c:v>-33.800000000000004</c:v>
                </c:pt>
                <c:pt idx="5">
                  <c:v>-33.5</c:v>
                </c:pt>
                <c:pt idx="6">
                  <c:v>-33.200000000000003</c:v>
                </c:pt>
                <c:pt idx="7">
                  <c:v>-32.9</c:v>
                </c:pt>
                <c:pt idx="8">
                  <c:v>-32.6</c:v>
                </c:pt>
                <c:pt idx="9">
                  <c:v>-32.300000000000004</c:v>
                </c:pt>
                <c:pt idx="10">
                  <c:v>-32</c:v>
                </c:pt>
                <c:pt idx="11">
                  <c:v>-31.7</c:v>
                </c:pt>
                <c:pt idx="12">
                  <c:v>-31.4</c:v>
                </c:pt>
                <c:pt idx="13">
                  <c:v>-31.1</c:v>
                </c:pt>
                <c:pt idx="14">
                  <c:v>-30.8</c:v>
                </c:pt>
                <c:pt idx="15">
                  <c:v>-30.5</c:v>
                </c:pt>
                <c:pt idx="16">
                  <c:v>-30.2</c:v>
                </c:pt>
                <c:pt idx="17">
                  <c:v>-29.9</c:v>
                </c:pt>
                <c:pt idx="18">
                  <c:v>-29.6</c:v>
                </c:pt>
                <c:pt idx="19">
                  <c:v>-29.3</c:v>
                </c:pt>
                <c:pt idx="20">
                  <c:v>-29</c:v>
                </c:pt>
                <c:pt idx="21">
                  <c:v>-28.7</c:v>
                </c:pt>
                <c:pt idx="22">
                  <c:v>-28.4</c:v>
                </c:pt>
                <c:pt idx="23">
                  <c:v>-28.1</c:v>
                </c:pt>
                <c:pt idx="24">
                  <c:v>-27.8</c:v>
                </c:pt>
                <c:pt idx="25">
                  <c:v>-27.5</c:v>
                </c:pt>
                <c:pt idx="26">
                  <c:v>-27.2</c:v>
                </c:pt>
                <c:pt idx="27">
                  <c:v>-26.9</c:v>
                </c:pt>
                <c:pt idx="28">
                  <c:v>-26.6</c:v>
                </c:pt>
                <c:pt idx="29">
                  <c:v>-26.3</c:v>
                </c:pt>
                <c:pt idx="30">
                  <c:v>-26</c:v>
                </c:pt>
                <c:pt idx="31">
                  <c:v>-25.7</c:v>
                </c:pt>
                <c:pt idx="32">
                  <c:v>-25.4</c:v>
                </c:pt>
                <c:pt idx="33">
                  <c:v>-25.1</c:v>
                </c:pt>
                <c:pt idx="34">
                  <c:v>-24.8</c:v>
                </c:pt>
                <c:pt idx="35">
                  <c:v>-24.5</c:v>
                </c:pt>
                <c:pt idx="36">
                  <c:v>-31</c:v>
                </c:pt>
                <c:pt idx="37">
                  <c:v>-42</c:v>
                </c:pt>
                <c:pt idx="38">
                  <c:v>-50</c:v>
                </c:pt>
                <c:pt idx="39">
                  <c:v>-41</c:v>
                </c:pt>
                <c:pt idx="40">
                  <c:v>-36</c:v>
                </c:pt>
                <c:pt idx="41">
                  <c:v>-29</c:v>
                </c:pt>
                <c:pt idx="42">
                  <c:v>-24</c:v>
                </c:pt>
                <c:pt idx="43">
                  <c:v>-24</c:v>
                </c:pt>
                <c:pt idx="44">
                  <c:v>-24</c:v>
                </c:pt>
                <c:pt idx="45">
                  <c:v>-24</c:v>
                </c:pt>
                <c:pt idx="46">
                  <c:v>-24</c:v>
                </c:pt>
                <c:pt idx="47">
                  <c:v>-24</c:v>
                </c:pt>
                <c:pt idx="48">
                  <c:v>-24</c:v>
                </c:pt>
                <c:pt idx="49">
                  <c:v>-24</c:v>
                </c:pt>
                <c:pt idx="50">
                  <c:v>-24</c:v>
                </c:pt>
                <c:pt idx="51">
                  <c:v>-24</c:v>
                </c:pt>
                <c:pt idx="52">
                  <c:v>-24</c:v>
                </c:pt>
                <c:pt idx="53">
                  <c:v>-24</c:v>
                </c:pt>
                <c:pt idx="54">
                  <c:v>-24</c:v>
                </c:pt>
                <c:pt idx="55">
                  <c:v>-24</c:v>
                </c:pt>
                <c:pt idx="56">
                  <c:v>-24</c:v>
                </c:pt>
                <c:pt idx="57">
                  <c:v>-24</c:v>
                </c:pt>
                <c:pt idx="58">
                  <c:v>-24</c:v>
                </c:pt>
                <c:pt idx="59">
                  <c:v>-24</c:v>
                </c:pt>
                <c:pt idx="60">
                  <c:v>-24</c:v>
                </c:pt>
                <c:pt idx="61">
                  <c:v>-24</c:v>
                </c:pt>
                <c:pt idx="62">
                  <c:v>-24</c:v>
                </c:pt>
                <c:pt idx="63">
                  <c:v>-24</c:v>
                </c:pt>
                <c:pt idx="64">
                  <c:v>-24</c:v>
                </c:pt>
                <c:pt idx="65">
                  <c:v>-24</c:v>
                </c:pt>
                <c:pt idx="66">
                  <c:v>-24</c:v>
                </c:pt>
                <c:pt idx="67">
                  <c:v>-24</c:v>
                </c:pt>
                <c:pt idx="68">
                  <c:v>-24</c:v>
                </c:pt>
                <c:pt idx="69">
                  <c:v>-24</c:v>
                </c:pt>
                <c:pt idx="70">
                  <c:v>-24</c:v>
                </c:pt>
                <c:pt idx="71">
                  <c:v>-24</c:v>
                </c:pt>
                <c:pt idx="72">
                  <c:v>-24</c:v>
                </c:pt>
                <c:pt idx="73">
                  <c:v>-24</c:v>
                </c:pt>
                <c:pt idx="74">
                  <c:v>-24</c:v>
                </c:pt>
                <c:pt idx="75">
                  <c:v>-24</c:v>
                </c:pt>
                <c:pt idx="76">
                  <c:v>-24</c:v>
                </c:pt>
                <c:pt idx="77">
                  <c:v>-24</c:v>
                </c:pt>
                <c:pt idx="78">
                  <c:v>-24</c:v>
                </c:pt>
                <c:pt idx="79">
                  <c:v>-28.7</c:v>
                </c:pt>
                <c:pt idx="80">
                  <c:v>-34.700000000000003</c:v>
                </c:pt>
                <c:pt idx="81">
                  <c:v>-34.700000000000003</c:v>
                </c:pt>
                <c:pt idx="82">
                  <c:v>-28.7</c:v>
                </c:pt>
                <c:pt idx="83">
                  <c:v>-24</c:v>
                </c:pt>
                <c:pt idx="84">
                  <c:v>-24</c:v>
                </c:pt>
                <c:pt idx="85">
                  <c:v>-24</c:v>
                </c:pt>
                <c:pt idx="86">
                  <c:v>-24</c:v>
                </c:pt>
                <c:pt idx="87">
                  <c:v>-24</c:v>
                </c:pt>
                <c:pt idx="88">
                  <c:v>-24</c:v>
                </c:pt>
                <c:pt idx="89">
                  <c:v>-24</c:v>
                </c:pt>
                <c:pt idx="90">
                  <c:v>-24</c:v>
                </c:pt>
                <c:pt idx="91">
                  <c:v>-24</c:v>
                </c:pt>
                <c:pt idx="92">
                  <c:v>-24</c:v>
                </c:pt>
                <c:pt idx="93">
                  <c:v>-24</c:v>
                </c:pt>
                <c:pt idx="94">
                  <c:v>-24</c:v>
                </c:pt>
                <c:pt idx="95">
                  <c:v>-24</c:v>
                </c:pt>
                <c:pt idx="96">
                  <c:v>-24</c:v>
                </c:pt>
                <c:pt idx="97">
                  <c:v>-24</c:v>
                </c:pt>
                <c:pt idx="98">
                  <c:v>-24</c:v>
                </c:pt>
                <c:pt idx="99">
                  <c:v>-24</c:v>
                </c:pt>
                <c:pt idx="100">
                  <c:v>-24</c:v>
                </c:pt>
                <c:pt idx="101">
                  <c:v>-24</c:v>
                </c:pt>
                <c:pt idx="102">
                  <c:v>-24</c:v>
                </c:pt>
                <c:pt idx="103">
                  <c:v>-24</c:v>
                </c:pt>
                <c:pt idx="104">
                  <c:v>-24</c:v>
                </c:pt>
                <c:pt idx="105">
                  <c:v>-24</c:v>
                </c:pt>
                <c:pt idx="106">
                  <c:v>-24</c:v>
                </c:pt>
                <c:pt idx="107">
                  <c:v>-24</c:v>
                </c:pt>
                <c:pt idx="108">
                  <c:v>-30</c:v>
                </c:pt>
                <c:pt idx="109">
                  <c:v>-34</c:v>
                </c:pt>
                <c:pt idx="110">
                  <c:v>-38</c:v>
                </c:pt>
              </c:numCache>
            </c:numRef>
          </c:yVal>
        </c:ser>
        <c:axId val="62309888"/>
        <c:axId val="62311808"/>
      </c:scatterChart>
      <c:valAx>
        <c:axId val="6230988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z(m)</a:t>
                </a:r>
              </a:p>
            </c:rich>
          </c:tx>
          <c:layout/>
        </c:title>
        <c:numFmt formatCode="#,##0" sourceLinked="0"/>
        <c:tickLblPos val="nextTo"/>
        <c:crossAx val="62311808"/>
        <c:crossesAt val="-55"/>
        <c:crossBetween val="midCat"/>
      </c:valAx>
      <c:valAx>
        <c:axId val="62311808"/>
        <c:scaling>
          <c:orientation val="minMax"/>
          <c:max val="-20"/>
          <c:min val="-55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Synchronous Phase</a:t>
                </a:r>
                <a:r>
                  <a:rPr lang="en-US" baseline="0"/>
                  <a:t> (°)</a:t>
                </a:r>
                <a:endParaRPr lang="en-US"/>
              </a:p>
            </c:rich>
          </c:tx>
          <c:layout/>
        </c:title>
        <c:numFmt formatCode="#,##0" sourceLinked="0"/>
        <c:tickLblPos val="nextTo"/>
        <c:crossAx val="62309888"/>
        <c:crossesAt val="-55"/>
        <c:crossBetween val="midCat"/>
      </c:valAx>
    </c:plotArea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/>
      <c:scatterChart>
        <c:scatterStyle val="lineMarker"/>
        <c:ser>
          <c:idx val="0"/>
          <c:order val="0"/>
          <c:tx>
            <c:strRef>
              <c:f>'Voltage ( MV )'!$B$1</c:f>
              <c:strCache>
                <c:ptCount val="1"/>
                <c:pt idx="0">
                  <c:v>Beam</c:v>
                </c:pt>
              </c:strCache>
            </c:strRef>
          </c:tx>
          <c:spPr>
            <a:ln w="28575">
              <a:noFill/>
            </a:ln>
          </c:spPr>
          <c:xVal>
            <c:numRef>
              <c:f>'Voltage ( MV )'!$A$2:$A$116</c:f>
              <c:numCache>
                <c:formatCode>0.00E+00</c:formatCode>
                <c:ptCount val="115"/>
                <c:pt idx="0">
                  <c:v>6.8909999999999999E-2</c:v>
                </c:pt>
                <c:pt idx="1">
                  <c:v>0.13897999999999999</c:v>
                </c:pt>
                <c:pt idx="2">
                  <c:v>0.21048000000000006</c:v>
                </c:pt>
                <c:pt idx="3">
                  <c:v>0.28353</c:v>
                </c:pt>
                <c:pt idx="4">
                  <c:v>0.3582300000000001</c:v>
                </c:pt>
                <c:pt idx="5">
                  <c:v>0.43433000000000022</c:v>
                </c:pt>
                <c:pt idx="6">
                  <c:v>0.51200999999999997</c:v>
                </c:pt>
                <c:pt idx="7">
                  <c:v>0.59126999999999963</c:v>
                </c:pt>
                <c:pt idx="8">
                  <c:v>0.67213000000000023</c:v>
                </c:pt>
                <c:pt idx="9">
                  <c:v>0.75458000000000003</c:v>
                </c:pt>
                <c:pt idx="10">
                  <c:v>0.83866000000000018</c:v>
                </c:pt>
                <c:pt idx="11">
                  <c:v>0.92449999999999999</c:v>
                </c:pt>
                <c:pt idx="12">
                  <c:v>1.0120100000000001</c:v>
                </c:pt>
                <c:pt idx="13">
                  <c:v>1.10121</c:v>
                </c:pt>
                <c:pt idx="14">
                  <c:v>1.1920999999999999</c:v>
                </c:pt>
                <c:pt idx="15">
                  <c:v>1.2847</c:v>
                </c:pt>
                <c:pt idx="16">
                  <c:v>1.37903</c:v>
                </c:pt>
                <c:pt idx="17">
                  <c:v>1.4750799999999995</c:v>
                </c:pt>
                <c:pt idx="18">
                  <c:v>1.5728899999999999</c:v>
                </c:pt>
                <c:pt idx="19">
                  <c:v>1.6724399999999999</c:v>
                </c:pt>
                <c:pt idx="20">
                  <c:v>1.7737599999999998</c:v>
                </c:pt>
                <c:pt idx="21">
                  <c:v>1.8768400000000001</c:v>
                </c:pt>
                <c:pt idx="22">
                  <c:v>1.9817100000000001</c:v>
                </c:pt>
                <c:pt idx="23">
                  <c:v>2.0883699999999998</c:v>
                </c:pt>
                <c:pt idx="24">
                  <c:v>2.196829999999999</c:v>
                </c:pt>
                <c:pt idx="25">
                  <c:v>2.3071199999999998</c:v>
                </c:pt>
                <c:pt idx="26">
                  <c:v>2.4192499999999981</c:v>
                </c:pt>
                <c:pt idx="27">
                  <c:v>2.5331899999999998</c:v>
                </c:pt>
                <c:pt idx="28">
                  <c:v>2.6489600000000002</c:v>
                </c:pt>
                <c:pt idx="29">
                  <c:v>2.7665600000000001</c:v>
                </c:pt>
                <c:pt idx="30">
                  <c:v>2.8860199999999989</c:v>
                </c:pt>
                <c:pt idx="31">
                  <c:v>3.0073099999999999</c:v>
                </c:pt>
                <c:pt idx="32">
                  <c:v>3.1304599999999989</c:v>
                </c:pt>
                <c:pt idx="33">
                  <c:v>3.255469999999999</c:v>
                </c:pt>
                <c:pt idx="34">
                  <c:v>3.3824199999999993</c:v>
                </c:pt>
                <c:pt idx="35">
                  <c:v>3.5099900000000002</c:v>
                </c:pt>
                <c:pt idx="36">
                  <c:v>3.6371600000000002</c:v>
                </c:pt>
                <c:pt idx="37">
                  <c:v>3.7656399999999999</c:v>
                </c:pt>
                <c:pt idx="38">
                  <c:v>3.8958099999999987</c:v>
                </c:pt>
                <c:pt idx="39">
                  <c:v>4.3109499999999983</c:v>
                </c:pt>
                <c:pt idx="40">
                  <c:v>4.4498400000000018</c:v>
                </c:pt>
                <c:pt idx="41">
                  <c:v>4.5906599999999997</c:v>
                </c:pt>
                <c:pt idx="42">
                  <c:v>4.7320099999999998</c:v>
                </c:pt>
                <c:pt idx="43">
                  <c:v>4.8743600000000002</c:v>
                </c:pt>
                <c:pt idx="44">
                  <c:v>5.0187299999999997</c:v>
                </c:pt>
                <c:pt idx="45">
                  <c:v>5.1650899999999975</c:v>
                </c:pt>
                <c:pt idx="46">
                  <c:v>5.3134499999999996</c:v>
                </c:pt>
                <c:pt idx="47">
                  <c:v>5.4637799999999999</c:v>
                </c:pt>
                <c:pt idx="48">
                  <c:v>5.6160999999999985</c:v>
                </c:pt>
                <c:pt idx="49">
                  <c:v>5.7703899999999999</c:v>
                </c:pt>
                <c:pt idx="50">
                  <c:v>5.9266600000000018</c:v>
                </c:pt>
                <c:pt idx="51">
                  <c:v>6.0849399999999978</c:v>
                </c:pt>
                <c:pt idx="52">
                  <c:v>6.2451799999999995</c:v>
                </c:pt>
                <c:pt idx="53">
                  <c:v>6.4074</c:v>
                </c:pt>
                <c:pt idx="54">
                  <c:v>6.5715899999999996</c:v>
                </c:pt>
                <c:pt idx="55">
                  <c:v>6.7377500000000001</c:v>
                </c:pt>
                <c:pt idx="56">
                  <c:v>6.9058999999999999</c:v>
                </c:pt>
                <c:pt idx="57">
                  <c:v>7.0759999999999996</c:v>
                </c:pt>
                <c:pt idx="58">
                  <c:v>7.2480700000000002</c:v>
                </c:pt>
                <c:pt idx="59">
                  <c:v>7.4220999999999995</c:v>
                </c:pt>
                <c:pt idx="60">
                  <c:v>7.59809</c:v>
                </c:pt>
                <c:pt idx="61">
                  <c:v>7.7760300000000004</c:v>
                </c:pt>
                <c:pt idx="62">
                  <c:v>7.95594</c:v>
                </c:pt>
                <c:pt idx="63">
                  <c:v>8.1377799999999993</c:v>
                </c:pt>
                <c:pt idx="64">
                  <c:v>8.3215700000000012</c:v>
                </c:pt>
                <c:pt idx="65">
                  <c:v>8.5073000000000008</c:v>
                </c:pt>
                <c:pt idx="66">
                  <c:v>8.69496</c:v>
                </c:pt>
                <c:pt idx="67">
                  <c:v>8.8845600000000005</c:v>
                </c:pt>
                <c:pt idx="68">
                  <c:v>9.0760900000000007</c:v>
                </c:pt>
                <c:pt idx="69">
                  <c:v>9.2695400000000028</c:v>
                </c:pt>
                <c:pt idx="70">
                  <c:v>9.4649000000000001</c:v>
                </c:pt>
                <c:pt idx="71">
                  <c:v>9.6621800000000029</c:v>
                </c:pt>
                <c:pt idx="72">
                  <c:v>9.8613600000000012</c:v>
                </c:pt>
                <c:pt idx="73">
                  <c:v>10.062460000000003</c:v>
                </c:pt>
                <c:pt idx="74">
                  <c:v>10.265460000000004</c:v>
                </c:pt>
                <c:pt idx="75">
                  <c:v>10.47034</c:v>
                </c:pt>
                <c:pt idx="76">
                  <c:v>10.67712</c:v>
                </c:pt>
                <c:pt idx="77">
                  <c:v>10.885930000000004</c:v>
                </c:pt>
                <c:pt idx="78">
                  <c:v>11.095140000000002</c:v>
                </c:pt>
                <c:pt idx="79">
                  <c:v>11.304220000000001</c:v>
                </c:pt>
                <c:pt idx="80">
                  <c:v>11.514379999999999</c:v>
                </c:pt>
                <c:pt idx="81">
                  <c:v>11.94896</c:v>
                </c:pt>
                <c:pt idx="82">
                  <c:v>12.16986</c:v>
                </c:pt>
                <c:pt idx="83">
                  <c:v>12.390590000000003</c:v>
                </c:pt>
                <c:pt idx="84">
                  <c:v>12.61162</c:v>
                </c:pt>
                <c:pt idx="85">
                  <c:v>12.834670000000001</c:v>
                </c:pt>
                <c:pt idx="86">
                  <c:v>13.059560000000005</c:v>
                </c:pt>
                <c:pt idx="87">
                  <c:v>13.286300000000001</c:v>
                </c:pt>
                <c:pt idx="88">
                  <c:v>13.514900000000001</c:v>
                </c:pt>
                <c:pt idx="89">
                  <c:v>13.74531</c:v>
                </c:pt>
                <c:pt idx="90">
                  <c:v>13.977580000000003</c:v>
                </c:pt>
                <c:pt idx="91">
                  <c:v>14.21166</c:v>
                </c:pt>
                <c:pt idx="92">
                  <c:v>14.447560000000001</c:v>
                </c:pt>
                <c:pt idx="93">
                  <c:v>14.68526</c:v>
                </c:pt>
                <c:pt idx="94">
                  <c:v>14.924770000000001</c:v>
                </c:pt>
                <c:pt idx="95">
                  <c:v>15.166070000000001</c:v>
                </c:pt>
                <c:pt idx="96">
                  <c:v>15.409180000000003</c:v>
                </c:pt>
                <c:pt idx="97">
                  <c:v>15.654060000000001</c:v>
                </c:pt>
                <c:pt idx="98">
                  <c:v>15.900730000000003</c:v>
                </c:pt>
                <c:pt idx="99">
                  <c:v>16.149170000000005</c:v>
                </c:pt>
                <c:pt idx="100">
                  <c:v>16.399370000000001</c:v>
                </c:pt>
                <c:pt idx="101">
                  <c:v>16.651340000000001</c:v>
                </c:pt>
                <c:pt idx="102">
                  <c:v>16.905049999999985</c:v>
                </c:pt>
                <c:pt idx="103">
                  <c:v>17.160509999999988</c:v>
                </c:pt>
                <c:pt idx="104">
                  <c:v>17.417719999999992</c:v>
                </c:pt>
                <c:pt idx="105">
                  <c:v>17.67662</c:v>
                </c:pt>
                <c:pt idx="106">
                  <c:v>17.937519999999992</c:v>
                </c:pt>
                <c:pt idx="107">
                  <c:v>18.197559999999999</c:v>
                </c:pt>
                <c:pt idx="108">
                  <c:v>18.457599999999992</c:v>
                </c:pt>
                <c:pt idx="109">
                  <c:v>18.720309999999991</c:v>
                </c:pt>
                <c:pt idx="110">
                  <c:v>18.984239999999989</c:v>
                </c:pt>
              </c:numCache>
            </c:numRef>
          </c:xVal>
          <c:yVal>
            <c:numRef>
              <c:f>'Voltage ( MV )'!$B$2:$B$116</c:f>
              <c:numCache>
                <c:formatCode>0.00E+00</c:formatCode>
                <c:ptCount val="115"/>
                <c:pt idx="0">
                  <c:v>0.16057904475000001</c:v>
                </c:pt>
                <c:pt idx="1">
                  <c:v>0.16538958100000001</c:v>
                </c:pt>
                <c:pt idx="2">
                  <c:v>0.17034223649000008</c:v>
                </c:pt>
                <c:pt idx="3">
                  <c:v>0.17513343853000007</c:v>
                </c:pt>
                <c:pt idx="4">
                  <c:v>0.18005366328</c:v>
                </c:pt>
                <c:pt idx="5">
                  <c:v>0.18618329064000005</c:v>
                </c:pt>
                <c:pt idx="6">
                  <c:v>0.19217453860999995</c:v>
                </c:pt>
                <c:pt idx="7">
                  <c:v>0.19819797598</c:v>
                </c:pt>
                <c:pt idx="8">
                  <c:v>0.20423043457000012</c:v>
                </c:pt>
                <c:pt idx="9">
                  <c:v>0.21025813950000011</c:v>
                </c:pt>
                <c:pt idx="10">
                  <c:v>0.21624698311000015</c:v>
                </c:pt>
                <c:pt idx="11">
                  <c:v>0.22174923785000011</c:v>
                </c:pt>
                <c:pt idx="12">
                  <c:v>0.22727688142999999</c:v>
                </c:pt>
                <c:pt idx="13">
                  <c:v>0.23279613211000011</c:v>
                </c:pt>
                <c:pt idx="14">
                  <c:v>0.23829994543000008</c:v>
                </c:pt>
                <c:pt idx="15">
                  <c:v>0.24383802419000006</c:v>
                </c:pt>
                <c:pt idx="16">
                  <c:v>0.24938082381000001</c:v>
                </c:pt>
                <c:pt idx="17">
                  <c:v>0.25493560282</c:v>
                </c:pt>
                <c:pt idx="18">
                  <c:v>0.26048293966000013</c:v>
                </c:pt>
                <c:pt idx="19">
                  <c:v>0.26602300759000008</c:v>
                </c:pt>
                <c:pt idx="20">
                  <c:v>0.27159789353000002</c:v>
                </c:pt>
                <c:pt idx="21">
                  <c:v>0.27715250513000012</c:v>
                </c:pt>
                <c:pt idx="22">
                  <c:v>0.2826969297700001</c:v>
                </c:pt>
                <c:pt idx="23">
                  <c:v>0.28826601270000002</c:v>
                </c:pt>
                <c:pt idx="24">
                  <c:v>0.2938346165900001</c:v>
                </c:pt>
                <c:pt idx="25">
                  <c:v>0.29950517732000015</c:v>
                </c:pt>
                <c:pt idx="26">
                  <c:v>0.30504682699000013</c:v>
                </c:pt>
                <c:pt idx="27">
                  <c:v>0.31063732946</c:v>
                </c:pt>
                <c:pt idx="28">
                  <c:v>0.31617137492000025</c:v>
                </c:pt>
                <c:pt idx="29">
                  <c:v>0.32172985782000013</c:v>
                </c:pt>
                <c:pt idx="30">
                  <c:v>0.32726056417000021</c:v>
                </c:pt>
                <c:pt idx="31">
                  <c:v>0.33281823339000033</c:v>
                </c:pt>
                <c:pt idx="32">
                  <c:v>0.33833232818000014</c:v>
                </c:pt>
                <c:pt idx="33">
                  <c:v>0.34385956530000023</c:v>
                </c:pt>
                <c:pt idx="34">
                  <c:v>0.34937429977000023</c:v>
                </c:pt>
                <c:pt idx="35">
                  <c:v>0.35211129441</c:v>
                </c:pt>
                <c:pt idx="36">
                  <c:v>0.35257870295000021</c:v>
                </c:pt>
                <c:pt idx="37">
                  <c:v>0.35644013140000008</c:v>
                </c:pt>
                <c:pt idx="38">
                  <c:v>0.36170438952000011</c:v>
                </c:pt>
                <c:pt idx="39">
                  <c:v>0.39814944669000002</c:v>
                </c:pt>
                <c:pt idx="40">
                  <c:v>0.40500118762999998</c:v>
                </c:pt>
                <c:pt idx="41">
                  <c:v>0.41128360322000013</c:v>
                </c:pt>
                <c:pt idx="42">
                  <c:v>0.41450618330000022</c:v>
                </c:pt>
                <c:pt idx="43">
                  <c:v>0.41863152182000002</c:v>
                </c:pt>
                <c:pt idx="44">
                  <c:v>0.42511682656000011</c:v>
                </c:pt>
                <c:pt idx="45">
                  <c:v>0.43154572439000011</c:v>
                </c:pt>
                <c:pt idx="46">
                  <c:v>0.43788634954000022</c:v>
                </c:pt>
                <c:pt idx="47">
                  <c:v>0.44422292214999998</c:v>
                </c:pt>
                <c:pt idx="48">
                  <c:v>0.45046131602</c:v>
                </c:pt>
                <c:pt idx="49">
                  <c:v>0.45667125815999993</c:v>
                </c:pt>
                <c:pt idx="50">
                  <c:v>0.46284372529000012</c:v>
                </c:pt>
                <c:pt idx="51">
                  <c:v>0.46893494313000011</c:v>
                </c:pt>
                <c:pt idx="52">
                  <c:v>0.47499721673</c:v>
                </c:pt>
                <c:pt idx="53">
                  <c:v>0.48097894528000029</c:v>
                </c:pt>
                <c:pt idx="54">
                  <c:v>0.48695846353000022</c:v>
                </c:pt>
                <c:pt idx="55">
                  <c:v>0.49288168815000022</c:v>
                </c:pt>
                <c:pt idx="56">
                  <c:v>0.49872854920000015</c:v>
                </c:pt>
                <c:pt idx="57">
                  <c:v>0.50458678798999956</c:v>
                </c:pt>
                <c:pt idx="58">
                  <c:v>0.51031400189999976</c:v>
                </c:pt>
                <c:pt idx="59">
                  <c:v>0.51606538513999978</c:v>
                </c:pt>
                <c:pt idx="60">
                  <c:v>0.52174188575000002</c:v>
                </c:pt>
                <c:pt idx="61">
                  <c:v>0.52738451885999982</c:v>
                </c:pt>
                <c:pt idx="62">
                  <c:v>0.53294812863000018</c:v>
                </c:pt>
                <c:pt idx="63">
                  <c:v>0.53849855476999997</c:v>
                </c:pt>
                <c:pt idx="64">
                  <c:v>0.54396284083999979</c:v>
                </c:pt>
                <c:pt idx="65">
                  <c:v>0.54940724469999991</c:v>
                </c:pt>
                <c:pt idx="66">
                  <c:v>0.55482134542999995</c:v>
                </c:pt>
                <c:pt idx="67">
                  <c:v>0.56013058081999978</c:v>
                </c:pt>
                <c:pt idx="68">
                  <c:v>0.56545869657000025</c:v>
                </c:pt>
                <c:pt idx="69">
                  <c:v>0.5706723746500002</c:v>
                </c:pt>
                <c:pt idx="70">
                  <c:v>0.57589426488999995</c:v>
                </c:pt>
                <c:pt idx="71">
                  <c:v>0.58102253467999998</c:v>
                </c:pt>
                <c:pt idx="72">
                  <c:v>0.58613602152999977</c:v>
                </c:pt>
                <c:pt idx="73">
                  <c:v>0.59119078064999997</c:v>
                </c:pt>
                <c:pt idx="74">
                  <c:v>0.59618866546999982</c:v>
                </c:pt>
                <c:pt idx="75">
                  <c:v>0.6011440164700006</c:v>
                </c:pt>
                <c:pt idx="76">
                  <c:v>0.60603101676000026</c:v>
                </c:pt>
                <c:pt idx="77">
                  <c:v>0.61086991684000025</c:v>
                </c:pt>
                <c:pt idx="78">
                  <c:v>0.61319784813000022</c:v>
                </c:pt>
                <c:pt idx="79">
                  <c:v>0.61462909789000042</c:v>
                </c:pt>
                <c:pt idx="80">
                  <c:v>0.61808560528000023</c:v>
                </c:pt>
                <c:pt idx="81">
                  <c:v>0.64139021264000062</c:v>
                </c:pt>
                <c:pt idx="82">
                  <c:v>0.64525004437000022</c:v>
                </c:pt>
                <c:pt idx="83">
                  <c:v>0.64668626581999999</c:v>
                </c:pt>
                <c:pt idx="84">
                  <c:v>0.64884457873000023</c:v>
                </c:pt>
                <c:pt idx="85">
                  <c:v>0.65347523585000022</c:v>
                </c:pt>
                <c:pt idx="86">
                  <c:v>0.65803168419000024</c:v>
                </c:pt>
                <c:pt idx="87">
                  <c:v>0.66254563657000065</c:v>
                </c:pt>
                <c:pt idx="88">
                  <c:v>0.66692632997000001</c:v>
                </c:pt>
                <c:pt idx="89">
                  <c:v>0.67136620702000005</c:v>
                </c:pt>
                <c:pt idx="90">
                  <c:v>0.67564782231000065</c:v>
                </c:pt>
                <c:pt idx="91">
                  <c:v>0.67993916104000018</c:v>
                </c:pt>
                <c:pt idx="92">
                  <c:v>0.68420238423999979</c:v>
                </c:pt>
                <c:pt idx="93">
                  <c:v>0.68838614386999974</c:v>
                </c:pt>
                <c:pt idx="94">
                  <c:v>0.69246871380999997</c:v>
                </c:pt>
                <c:pt idx="95">
                  <c:v>0.6965545852499998</c:v>
                </c:pt>
                <c:pt idx="96">
                  <c:v>0.70050822051999995</c:v>
                </c:pt>
                <c:pt idx="97">
                  <c:v>0.70452000569999995</c:v>
                </c:pt>
                <c:pt idx="98">
                  <c:v>0.70845350403999996</c:v>
                </c:pt>
                <c:pt idx="99">
                  <c:v>0.71230631691000001</c:v>
                </c:pt>
                <c:pt idx="100">
                  <c:v>0.71613536272</c:v>
                </c:pt>
                <c:pt idx="101">
                  <c:v>0.71986165122000023</c:v>
                </c:pt>
                <c:pt idx="102">
                  <c:v>0.72358637855999997</c:v>
                </c:pt>
                <c:pt idx="103">
                  <c:v>0.72723327108000002</c:v>
                </c:pt>
                <c:pt idx="104">
                  <c:v>0.73082531023000041</c:v>
                </c:pt>
                <c:pt idx="105">
                  <c:v>0.73426530082999997</c:v>
                </c:pt>
                <c:pt idx="106">
                  <c:v>0.7377523060700002</c:v>
                </c:pt>
                <c:pt idx="107">
                  <c:v>0.73885535660000046</c:v>
                </c:pt>
                <c:pt idx="108">
                  <c:v>0.74056947283000019</c:v>
                </c:pt>
                <c:pt idx="109">
                  <c:v>0.74455967571000004</c:v>
                </c:pt>
                <c:pt idx="110">
                  <c:v>0.74744192652000041</c:v>
                </c:pt>
              </c:numCache>
            </c:numRef>
          </c:yVal>
        </c:ser>
        <c:axId val="39529088"/>
        <c:axId val="39543552"/>
      </c:scatterChart>
      <c:valAx>
        <c:axId val="3952908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z(m)</a:t>
                </a:r>
              </a:p>
            </c:rich>
          </c:tx>
          <c:layout/>
        </c:title>
        <c:numFmt formatCode="#,##0" sourceLinked="0"/>
        <c:tickLblPos val="nextTo"/>
        <c:crossAx val="39543552"/>
        <c:crosses val="autoZero"/>
        <c:crossBetween val="midCat"/>
      </c:valAx>
      <c:valAx>
        <c:axId val="39543552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E0TL (MV)</a:t>
                </a:r>
              </a:p>
            </c:rich>
          </c:tx>
          <c:layout/>
        </c:title>
        <c:numFmt formatCode="#,##0.0" sourceLinked="0"/>
        <c:tickLblPos val="nextTo"/>
        <c:crossAx val="39529088"/>
        <c:crosses val="autoZero"/>
        <c:crossBetween val="midCat"/>
      </c:valAx>
    </c:plotArea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scatterChart>
        <c:scatterStyle val="lineMarker"/>
        <c:ser>
          <c:idx val="0"/>
          <c:order val="0"/>
          <c:tx>
            <c:v>koT</c:v>
          </c:tx>
          <c:spPr>
            <a:ln w="28575">
              <a:noFill/>
            </a:ln>
          </c:spPr>
          <c:xVal>
            <c:numRef>
              <c:f>'Phase advance ( deg )'!$A$2:$A$27</c:f>
              <c:numCache>
                <c:formatCode>0.00E+00</c:formatCode>
                <c:ptCount val="26"/>
                <c:pt idx="0">
                  <c:v>0.43433000000000033</c:v>
                </c:pt>
                <c:pt idx="1">
                  <c:v>0.75458000000000003</c:v>
                </c:pt>
                <c:pt idx="2">
                  <c:v>1.10121</c:v>
                </c:pt>
                <c:pt idx="3">
                  <c:v>1.4750799999999991</c:v>
                </c:pt>
                <c:pt idx="4">
                  <c:v>1.8768400000000001</c:v>
                </c:pt>
                <c:pt idx="5">
                  <c:v>2.3071199999999998</c:v>
                </c:pt>
                <c:pt idx="6">
                  <c:v>2.7665600000000001</c:v>
                </c:pt>
                <c:pt idx="7">
                  <c:v>3.2554699999999981</c:v>
                </c:pt>
                <c:pt idx="8">
                  <c:v>3.7656399999999999</c:v>
                </c:pt>
                <c:pt idx="9">
                  <c:v>4.8743600000000002</c:v>
                </c:pt>
                <c:pt idx="10">
                  <c:v>5.4637799999999999</c:v>
                </c:pt>
                <c:pt idx="11">
                  <c:v>6.084939999999996</c:v>
                </c:pt>
                <c:pt idx="12">
                  <c:v>6.7377500000000001</c:v>
                </c:pt>
                <c:pt idx="13">
                  <c:v>7.4220999999999995</c:v>
                </c:pt>
                <c:pt idx="14">
                  <c:v>8.1377799999999993</c:v>
                </c:pt>
                <c:pt idx="15">
                  <c:v>8.8845600000000005</c:v>
                </c:pt>
                <c:pt idx="16">
                  <c:v>9.6621800000000047</c:v>
                </c:pt>
                <c:pt idx="17">
                  <c:v>10.47034</c:v>
                </c:pt>
                <c:pt idx="18">
                  <c:v>11.304220000000001</c:v>
                </c:pt>
                <c:pt idx="19">
                  <c:v>12.16986</c:v>
                </c:pt>
                <c:pt idx="20">
                  <c:v>13.059560000000006</c:v>
                </c:pt>
                <c:pt idx="21">
                  <c:v>13.977580000000007</c:v>
                </c:pt>
                <c:pt idx="22">
                  <c:v>14.924770000000001</c:v>
                </c:pt>
                <c:pt idx="23">
                  <c:v>15.900730000000006</c:v>
                </c:pt>
                <c:pt idx="24">
                  <c:v>16.905049999999971</c:v>
                </c:pt>
                <c:pt idx="25">
                  <c:v>17.937519999999989</c:v>
                </c:pt>
              </c:numCache>
            </c:numRef>
          </c:xVal>
          <c:yVal>
            <c:numRef>
              <c:f>'Phase advance ( deg )'!$F$2:$F$27</c:f>
              <c:numCache>
                <c:formatCode>0.00E+00</c:formatCode>
                <c:ptCount val="26"/>
                <c:pt idx="0">
                  <c:v>88.591493384500026</c:v>
                </c:pt>
                <c:pt idx="1">
                  <c:v>88.676177003499859</c:v>
                </c:pt>
                <c:pt idx="2">
                  <c:v>87.454996198000003</c:v>
                </c:pt>
                <c:pt idx="3">
                  <c:v>83.751677377999926</c:v>
                </c:pt>
                <c:pt idx="4">
                  <c:v>79.616199950500004</c:v>
                </c:pt>
                <c:pt idx="5">
                  <c:v>75.791883652999999</c:v>
                </c:pt>
                <c:pt idx="6">
                  <c:v>72.062926690000026</c:v>
                </c:pt>
                <c:pt idx="7">
                  <c:v>68.522462029499877</c:v>
                </c:pt>
                <c:pt idx="8">
                  <c:v>65.66145628149998</c:v>
                </c:pt>
                <c:pt idx="9">
                  <c:v>64.658677580999907</c:v>
                </c:pt>
                <c:pt idx="10">
                  <c:v>61.900580013999999</c:v>
                </c:pt>
                <c:pt idx="11">
                  <c:v>60.392734178500028</c:v>
                </c:pt>
                <c:pt idx="12">
                  <c:v>58.906126191000006</c:v>
                </c:pt>
                <c:pt idx="13">
                  <c:v>57.417582259499994</c:v>
                </c:pt>
                <c:pt idx="14">
                  <c:v>55.92673970300001</c:v>
                </c:pt>
                <c:pt idx="15">
                  <c:v>54.43357794050003</c:v>
                </c:pt>
                <c:pt idx="16">
                  <c:v>52.940570707000006</c:v>
                </c:pt>
                <c:pt idx="17">
                  <c:v>51.486489386999999</c:v>
                </c:pt>
                <c:pt idx="18">
                  <c:v>49.970493922000003</c:v>
                </c:pt>
                <c:pt idx="19">
                  <c:v>50.004934816000002</c:v>
                </c:pt>
                <c:pt idx="20">
                  <c:v>48.915795482500002</c:v>
                </c:pt>
                <c:pt idx="21">
                  <c:v>47.89706447049997</c:v>
                </c:pt>
                <c:pt idx="22">
                  <c:v>46.849416941000001</c:v>
                </c:pt>
                <c:pt idx="23">
                  <c:v>45.790866948500039</c:v>
                </c:pt>
                <c:pt idx="24">
                  <c:v>44.732701129500029</c:v>
                </c:pt>
                <c:pt idx="25">
                  <c:v>43.861091341000005</c:v>
                </c:pt>
              </c:numCache>
            </c:numRef>
          </c:yVal>
        </c:ser>
        <c:ser>
          <c:idx val="1"/>
          <c:order val="1"/>
          <c:tx>
            <c:v>koL</c:v>
          </c:tx>
          <c:spPr>
            <a:ln w="28575">
              <a:noFill/>
            </a:ln>
          </c:spPr>
          <c:xVal>
            <c:numRef>
              <c:f>'Phase advance ( deg )'!$A$2:$A$27</c:f>
              <c:numCache>
                <c:formatCode>0.00E+00</c:formatCode>
                <c:ptCount val="26"/>
                <c:pt idx="0">
                  <c:v>0.43433000000000033</c:v>
                </c:pt>
                <c:pt idx="1">
                  <c:v>0.75458000000000003</c:v>
                </c:pt>
                <c:pt idx="2">
                  <c:v>1.10121</c:v>
                </c:pt>
                <c:pt idx="3">
                  <c:v>1.4750799999999991</c:v>
                </c:pt>
                <c:pt idx="4">
                  <c:v>1.8768400000000001</c:v>
                </c:pt>
                <c:pt idx="5">
                  <c:v>2.3071199999999998</c:v>
                </c:pt>
                <c:pt idx="6">
                  <c:v>2.7665600000000001</c:v>
                </c:pt>
                <c:pt idx="7">
                  <c:v>3.2554699999999981</c:v>
                </c:pt>
                <c:pt idx="8">
                  <c:v>3.7656399999999999</c:v>
                </c:pt>
                <c:pt idx="9">
                  <c:v>4.8743600000000002</c:v>
                </c:pt>
                <c:pt idx="10">
                  <c:v>5.4637799999999999</c:v>
                </c:pt>
                <c:pt idx="11">
                  <c:v>6.084939999999996</c:v>
                </c:pt>
                <c:pt idx="12">
                  <c:v>6.7377500000000001</c:v>
                </c:pt>
                <c:pt idx="13">
                  <c:v>7.4220999999999995</c:v>
                </c:pt>
                <c:pt idx="14">
                  <c:v>8.1377799999999993</c:v>
                </c:pt>
                <c:pt idx="15">
                  <c:v>8.8845600000000005</c:v>
                </c:pt>
                <c:pt idx="16">
                  <c:v>9.6621800000000047</c:v>
                </c:pt>
                <c:pt idx="17">
                  <c:v>10.47034</c:v>
                </c:pt>
                <c:pt idx="18">
                  <c:v>11.304220000000001</c:v>
                </c:pt>
                <c:pt idx="19">
                  <c:v>12.16986</c:v>
                </c:pt>
                <c:pt idx="20">
                  <c:v>13.059560000000006</c:v>
                </c:pt>
                <c:pt idx="21">
                  <c:v>13.977580000000007</c:v>
                </c:pt>
                <c:pt idx="22">
                  <c:v>14.924770000000001</c:v>
                </c:pt>
                <c:pt idx="23">
                  <c:v>15.900730000000006</c:v>
                </c:pt>
                <c:pt idx="24">
                  <c:v>16.905049999999971</c:v>
                </c:pt>
                <c:pt idx="25">
                  <c:v>17.937519999999989</c:v>
                </c:pt>
              </c:numCache>
            </c:numRef>
          </c:xVal>
          <c:yVal>
            <c:numRef>
              <c:f>'Phase advance ( deg )'!$D$2:$D$27</c:f>
              <c:numCache>
                <c:formatCode>0.00E+00</c:formatCode>
                <c:ptCount val="26"/>
                <c:pt idx="0">
                  <c:v>67.981061443000058</c:v>
                </c:pt>
                <c:pt idx="1">
                  <c:v>65.489410375999981</c:v>
                </c:pt>
                <c:pt idx="2">
                  <c:v>62.799372838000068</c:v>
                </c:pt>
                <c:pt idx="3">
                  <c:v>59.880900077999996</c:v>
                </c:pt>
                <c:pt idx="4">
                  <c:v>57.020169719000002</c:v>
                </c:pt>
                <c:pt idx="5">
                  <c:v>54.248299048000028</c:v>
                </c:pt>
                <c:pt idx="6">
                  <c:v>51.584418191000005</c:v>
                </c:pt>
                <c:pt idx="7">
                  <c:v>49.003850495999998</c:v>
                </c:pt>
                <c:pt idx="8">
                  <c:v>50.684858982000002</c:v>
                </c:pt>
                <c:pt idx="9">
                  <c:v>49.815319007000006</c:v>
                </c:pt>
                <c:pt idx="10">
                  <c:v>44.529727726000012</c:v>
                </c:pt>
                <c:pt idx="11">
                  <c:v>43.341800440999997</c:v>
                </c:pt>
                <c:pt idx="12">
                  <c:v>42.197403485999999</c:v>
                </c:pt>
                <c:pt idx="13">
                  <c:v>41.102099173000006</c:v>
                </c:pt>
                <c:pt idx="14">
                  <c:v>40.054192463999996</c:v>
                </c:pt>
                <c:pt idx="15">
                  <c:v>39.051866532999966</c:v>
                </c:pt>
                <c:pt idx="16">
                  <c:v>38.094349156</c:v>
                </c:pt>
                <c:pt idx="17">
                  <c:v>37.178378318000057</c:v>
                </c:pt>
                <c:pt idx="18">
                  <c:v>36.941749509999994</c:v>
                </c:pt>
                <c:pt idx="19">
                  <c:v>35.807701435999995</c:v>
                </c:pt>
                <c:pt idx="20">
                  <c:v>35.117761501999972</c:v>
                </c:pt>
                <c:pt idx="21">
                  <c:v>34.284581598999999</c:v>
                </c:pt>
                <c:pt idx="22">
                  <c:v>33.524134896000028</c:v>
                </c:pt>
                <c:pt idx="23">
                  <c:v>32.791984751000001</c:v>
                </c:pt>
                <c:pt idx="24">
                  <c:v>32.088059425000004</c:v>
                </c:pt>
                <c:pt idx="25">
                  <c:v>31.411125756000015</c:v>
                </c:pt>
              </c:numCache>
            </c:numRef>
          </c:yVal>
        </c:ser>
        <c:axId val="39461632"/>
        <c:axId val="39463552"/>
      </c:scatterChart>
      <c:valAx>
        <c:axId val="3946163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z (m)</a:t>
                </a:r>
              </a:p>
            </c:rich>
          </c:tx>
          <c:layout/>
        </c:title>
        <c:numFmt formatCode="#,##0" sourceLinked="0"/>
        <c:tickLblPos val="nextTo"/>
        <c:crossAx val="39463552"/>
        <c:crosses val="autoZero"/>
        <c:crossBetween val="midCat"/>
      </c:valAx>
      <c:valAx>
        <c:axId val="39463552"/>
        <c:scaling>
          <c:orientation val="minMax"/>
          <c:max val="9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Phase advance per period</a:t>
                </a:r>
                <a:r>
                  <a:rPr lang="en-US" baseline="0"/>
                  <a:t> - No current (°)</a:t>
                </a:r>
                <a:endParaRPr lang="en-US"/>
              </a:p>
            </c:rich>
          </c:tx>
          <c:layout/>
        </c:title>
        <c:numFmt formatCode="#,##0" sourceLinked="0"/>
        <c:tickLblPos val="nextTo"/>
        <c:crossAx val="39461632"/>
        <c:crosses val="autoZero"/>
        <c:crossBetween val="midCat"/>
      </c:valAx>
    </c:plotArea>
    <c:legend>
      <c:legendPos val="r"/>
      <c:layout/>
    </c:legend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>
        <c:manualLayout>
          <c:layoutTarget val="inner"/>
          <c:xMode val="edge"/>
          <c:yMode val="edge"/>
          <c:x val="0.15866521952534693"/>
          <c:y val="0.1115857392825897"/>
          <c:w val="0.77967987759212309"/>
          <c:h val="0.70005358705161858"/>
        </c:manualLayout>
      </c:layout>
      <c:scatterChart>
        <c:scatterStyle val="lineMarker"/>
        <c:ser>
          <c:idx val="0"/>
          <c:order val="0"/>
          <c:tx>
            <c:strRef>
              <c:f>'Transv. Phase Adv On Long. phas'!$B$1</c:f>
              <c:strCache>
                <c:ptCount val="1"/>
                <c:pt idx="0">
                  <c:v>/</c:v>
                </c:pt>
              </c:strCache>
            </c:strRef>
          </c:tx>
          <c:spPr>
            <a:ln w="28575">
              <a:noFill/>
            </a:ln>
          </c:spPr>
          <c:xVal>
            <c:numRef>
              <c:f>'Transv. Phase Adv On Long. phas'!$A$2:$A$27</c:f>
              <c:numCache>
                <c:formatCode>0.00E+00</c:formatCode>
                <c:ptCount val="26"/>
                <c:pt idx="0">
                  <c:v>0.43433000000000022</c:v>
                </c:pt>
                <c:pt idx="1">
                  <c:v>0.75458000000000003</c:v>
                </c:pt>
                <c:pt idx="2">
                  <c:v>1.10121</c:v>
                </c:pt>
                <c:pt idx="3">
                  <c:v>1.4750799999999995</c:v>
                </c:pt>
                <c:pt idx="4">
                  <c:v>1.8768400000000001</c:v>
                </c:pt>
                <c:pt idx="5">
                  <c:v>2.3071199999999998</c:v>
                </c:pt>
                <c:pt idx="6">
                  <c:v>2.7665600000000001</c:v>
                </c:pt>
                <c:pt idx="7">
                  <c:v>3.255469999999999</c:v>
                </c:pt>
                <c:pt idx="8">
                  <c:v>3.7656399999999999</c:v>
                </c:pt>
                <c:pt idx="9">
                  <c:v>4.8743600000000002</c:v>
                </c:pt>
                <c:pt idx="10">
                  <c:v>5.4637799999999999</c:v>
                </c:pt>
                <c:pt idx="11">
                  <c:v>6.0849399999999978</c:v>
                </c:pt>
                <c:pt idx="12">
                  <c:v>6.7377500000000001</c:v>
                </c:pt>
                <c:pt idx="13">
                  <c:v>7.4220999999999995</c:v>
                </c:pt>
                <c:pt idx="14">
                  <c:v>8.1377799999999993</c:v>
                </c:pt>
                <c:pt idx="15">
                  <c:v>8.8845600000000005</c:v>
                </c:pt>
                <c:pt idx="16">
                  <c:v>9.6621800000000029</c:v>
                </c:pt>
                <c:pt idx="17">
                  <c:v>10.47034</c:v>
                </c:pt>
                <c:pt idx="18">
                  <c:v>11.304220000000001</c:v>
                </c:pt>
                <c:pt idx="19">
                  <c:v>12.16986</c:v>
                </c:pt>
                <c:pt idx="20">
                  <c:v>13.059560000000005</c:v>
                </c:pt>
                <c:pt idx="21">
                  <c:v>13.977580000000003</c:v>
                </c:pt>
                <c:pt idx="22">
                  <c:v>14.924770000000001</c:v>
                </c:pt>
                <c:pt idx="23">
                  <c:v>15.900730000000003</c:v>
                </c:pt>
                <c:pt idx="24">
                  <c:v>16.905049999999985</c:v>
                </c:pt>
                <c:pt idx="25">
                  <c:v>17.937519999999992</c:v>
                </c:pt>
              </c:numCache>
            </c:numRef>
          </c:xVal>
          <c:yVal>
            <c:numRef>
              <c:f>'Transv. Phase Adv On Long. phas'!$B$2:$B$27</c:f>
              <c:numCache>
                <c:formatCode>0.00E+00</c:formatCode>
                <c:ptCount val="26"/>
                <c:pt idx="0">
                  <c:v>1.3376556478999995</c:v>
                </c:pt>
                <c:pt idx="1">
                  <c:v>1.3538320502999996</c:v>
                </c:pt>
                <c:pt idx="2">
                  <c:v>1.4000408574999996</c:v>
                </c:pt>
                <c:pt idx="3">
                  <c:v>1.3979674617000004</c:v>
                </c:pt>
                <c:pt idx="4">
                  <c:v>1.3935681536</c:v>
                </c:pt>
                <c:pt idx="5">
                  <c:v>1.3956259693999999</c:v>
                </c:pt>
                <c:pt idx="6">
                  <c:v>1.3946111030999999</c:v>
                </c:pt>
                <c:pt idx="7">
                  <c:v>1.3939607013999995</c:v>
                </c:pt>
                <c:pt idx="8">
                  <c:v>1.3057496496999996</c:v>
                </c:pt>
                <c:pt idx="9">
                  <c:v>1.2143007075999996</c:v>
                </c:pt>
                <c:pt idx="10">
                  <c:v>1.3873827383999999</c:v>
                </c:pt>
                <c:pt idx="11">
                  <c:v>1.3923904908</c:v>
                </c:pt>
                <c:pt idx="12">
                  <c:v>1.3949773054000001</c:v>
                </c:pt>
                <c:pt idx="13">
                  <c:v>1.3959562819999998</c:v>
                </c:pt>
                <c:pt idx="14">
                  <c:v>1.3953369820999995</c:v>
                </c:pt>
                <c:pt idx="15">
                  <c:v>1.3929685513000001</c:v>
                </c:pt>
                <c:pt idx="16">
                  <c:v>1.3888439225000004</c:v>
                </c:pt>
                <c:pt idx="17">
                  <c:v>1.3809997459999996</c:v>
                </c:pt>
                <c:pt idx="18">
                  <c:v>1.351023657899999</c:v>
                </c:pt>
                <c:pt idx="19">
                  <c:v>1.3923187989000001</c:v>
                </c:pt>
                <c:pt idx="20">
                  <c:v>1.3970668368000001</c:v>
                </c:pt>
                <c:pt idx="21">
                  <c:v>1.3972182763000001</c:v>
                </c:pt>
                <c:pt idx="22">
                  <c:v>1.3967931296000005</c:v>
                </c:pt>
                <c:pt idx="23">
                  <c:v>1.3957623912999995</c:v>
                </c:pt>
                <c:pt idx="24">
                  <c:v>1.393464640199999</c:v>
                </c:pt>
                <c:pt idx="25">
                  <c:v>1.3754607189999997</c:v>
                </c:pt>
              </c:numCache>
            </c:numRef>
          </c:yVal>
        </c:ser>
        <c:axId val="39491840"/>
        <c:axId val="39502208"/>
      </c:scatterChart>
      <c:valAx>
        <c:axId val="3949184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Z (m)</a:t>
                </a:r>
              </a:p>
            </c:rich>
          </c:tx>
          <c:layout/>
        </c:title>
        <c:numFmt formatCode="#,##0" sourceLinked="0"/>
        <c:tickLblPos val="nextTo"/>
        <c:crossAx val="39502208"/>
        <c:crosses val="autoZero"/>
        <c:crossBetween val="midCat"/>
      </c:valAx>
      <c:valAx>
        <c:axId val="39502208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KoT / KoL</a:t>
                </a:r>
              </a:p>
            </c:rich>
          </c:tx>
          <c:layout/>
        </c:title>
        <c:numFmt formatCode="#,##0.00" sourceLinked="0"/>
        <c:tickLblPos val="nextTo"/>
        <c:crossAx val="39491840"/>
        <c:crosses val="autoZero"/>
        <c:crossBetween val="midCat"/>
      </c:valAx>
    </c:plotArea>
    <c:plotVisOnly val="1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lang="en-US"/>
            </a:pPr>
            <a:r>
              <a:rPr lang="en-US"/>
              <a:t>Number of lost particles per meter (E2E)</a:t>
            </a: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v>FODO</c:v>
          </c:tx>
          <c:spPr>
            <a:solidFill>
              <a:schemeClr val="tx1"/>
            </a:solidFill>
          </c:spPr>
          <c:val>
            <c:numRef>
              <c:f>Complosses!$G$2:$G$21</c:f>
              <c:numCache>
                <c:formatCode>General</c:formatCode>
                <c:ptCount val="20"/>
                <c:pt idx="0">
                  <c:v>0</c:v>
                </c:pt>
                <c:pt idx="1">
                  <c:v>20</c:v>
                </c:pt>
                <c:pt idx="2">
                  <c:v>74</c:v>
                </c:pt>
                <c:pt idx="3">
                  <c:v>302</c:v>
                </c:pt>
                <c:pt idx="4">
                  <c:v>655</c:v>
                </c:pt>
                <c:pt idx="5">
                  <c:v>1231</c:v>
                </c:pt>
                <c:pt idx="6">
                  <c:v>321</c:v>
                </c:pt>
                <c:pt idx="7">
                  <c:v>4526</c:v>
                </c:pt>
                <c:pt idx="8">
                  <c:v>3623</c:v>
                </c:pt>
                <c:pt idx="9">
                  <c:v>1029</c:v>
                </c:pt>
                <c:pt idx="10">
                  <c:v>11042</c:v>
                </c:pt>
                <c:pt idx="11">
                  <c:v>767</c:v>
                </c:pt>
                <c:pt idx="12">
                  <c:v>10490</c:v>
                </c:pt>
                <c:pt idx="13">
                  <c:v>32532</c:v>
                </c:pt>
                <c:pt idx="14">
                  <c:v>6284</c:v>
                </c:pt>
                <c:pt idx="15">
                  <c:v>6743</c:v>
                </c:pt>
                <c:pt idx="16">
                  <c:v>37279</c:v>
                </c:pt>
                <c:pt idx="17">
                  <c:v>20994</c:v>
                </c:pt>
                <c:pt idx="18">
                  <c:v>6211</c:v>
                </c:pt>
                <c:pt idx="19">
                  <c:v>0</c:v>
                </c:pt>
              </c:numCache>
            </c:numRef>
          </c:val>
        </c:ser>
        <c:ser>
          <c:idx val="1"/>
          <c:order val="1"/>
          <c:tx>
            <c:v>FFDD(1)</c:v>
          </c:tx>
          <c:val>
            <c:numRef>
              <c:f>Complosses!$O$2:$O$21</c:f>
              <c:numCache>
                <c:formatCode>General</c:formatCode>
                <c:ptCount val="20"/>
                <c:pt idx="0">
                  <c:v>0</c:v>
                </c:pt>
                <c:pt idx="1">
                  <c:v>23</c:v>
                </c:pt>
                <c:pt idx="2">
                  <c:v>8</c:v>
                </c:pt>
                <c:pt idx="3">
                  <c:v>145</c:v>
                </c:pt>
                <c:pt idx="4">
                  <c:v>1</c:v>
                </c:pt>
                <c:pt idx="5">
                  <c:v>5</c:v>
                </c:pt>
                <c:pt idx="6">
                  <c:v>66</c:v>
                </c:pt>
                <c:pt idx="7">
                  <c:v>15</c:v>
                </c:pt>
                <c:pt idx="8">
                  <c:v>64</c:v>
                </c:pt>
                <c:pt idx="9">
                  <c:v>789</c:v>
                </c:pt>
                <c:pt idx="10">
                  <c:v>21</c:v>
                </c:pt>
                <c:pt idx="11">
                  <c:v>1385</c:v>
                </c:pt>
                <c:pt idx="12">
                  <c:v>1990</c:v>
                </c:pt>
                <c:pt idx="13">
                  <c:v>155</c:v>
                </c:pt>
                <c:pt idx="14">
                  <c:v>204</c:v>
                </c:pt>
                <c:pt idx="15">
                  <c:v>3043</c:v>
                </c:pt>
                <c:pt idx="16">
                  <c:v>5495</c:v>
                </c:pt>
                <c:pt idx="17">
                  <c:v>1795</c:v>
                </c:pt>
                <c:pt idx="18">
                  <c:v>2527</c:v>
                </c:pt>
                <c:pt idx="19">
                  <c:v>0</c:v>
                </c:pt>
              </c:numCache>
            </c:numRef>
          </c:val>
        </c:ser>
        <c:ser>
          <c:idx val="2"/>
          <c:order val="2"/>
          <c:tx>
            <c:v>FFDD(123)</c:v>
          </c:tx>
          <c:spPr>
            <a:solidFill>
              <a:srgbClr val="FFFF00"/>
            </a:solidFill>
          </c:spPr>
          <c:val>
            <c:numRef>
              <c:f>Complosses!$W$2:$W$21</c:f>
              <c:numCache>
                <c:formatCode>General</c:formatCode>
                <c:ptCount val="20"/>
                <c:pt idx="0">
                  <c:v>0</c:v>
                </c:pt>
                <c:pt idx="1">
                  <c:v>25</c:v>
                </c:pt>
                <c:pt idx="2">
                  <c:v>0</c:v>
                </c:pt>
                <c:pt idx="3">
                  <c:v>83</c:v>
                </c:pt>
                <c:pt idx="4">
                  <c:v>333</c:v>
                </c:pt>
                <c:pt idx="5">
                  <c:v>2</c:v>
                </c:pt>
                <c:pt idx="6">
                  <c:v>229</c:v>
                </c:pt>
                <c:pt idx="7">
                  <c:v>195</c:v>
                </c:pt>
                <c:pt idx="8">
                  <c:v>219</c:v>
                </c:pt>
                <c:pt idx="9">
                  <c:v>643</c:v>
                </c:pt>
                <c:pt idx="10">
                  <c:v>161</c:v>
                </c:pt>
                <c:pt idx="11">
                  <c:v>144</c:v>
                </c:pt>
                <c:pt idx="12">
                  <c:v>1035</c:v>
                </c:pt>
                <c:pt idx="13">
                  <c:v>266</c:v>
                </c:pt>
                <c:pt idx="14">
                  <c:v>90</c:v>
                </c:pt>
                <c:pt idx="15">
                  <c:v>310</c:v>
                </c:pt>
                <c:pt idx="16">
                  <c:v>1114</c:v>
                </c:pt>
                <c:pt idx="17">
                  <c:v>998</c:v>
                </c:pt>
                <c:pt idx="18">
                  <c:v>338</c:v>
                </c:pt>
                <c:pt idx="19">
                  <c:v>0</c:v>
                </c:pt>
              </c:numCache>
            </c:numRef>
          </c:val>
        </c:ser>
        <c:axId val="124708352"/>
        <c:axId val="141809536"/>
      </c:barChart>
      <c:catAx>
        <c:axId val="12470835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lang="en-US"/>
                </a:pPr>
                <a:r>
                  <a:rPr lang="en-US"/>
                  <a:t>Length (m)</a:t>
                </a:r>
              </a:p>
            </c:rich>
          </c:tx>
          <c:layout/>
        </c:title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141809536"/>
        <c:crosses val="autoZero"/>
        <c:auto val="1"/>
        <c:lblAlgn val="ctr"/>
        <c:lblOffset val="100"/>
      </c:catAx>
      <c:valAx>
        <c:axId val="141809536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lang="en-US"/>
                </a:pPr>
                <a:r>
                  <a:rPr lang="en-US"/>
                  <a:t>Number of lost particles</a:t>
                </a:r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124708352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lang="en-US"/>
          </a:pPr>
          <a:endParaRPr lang="en-US"/>
        </a:p>
      </c:txPr>
    </c:legend>
    <c:plotVisOnly val="1"/>
  </c:chart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59AFAA-64A5-4A9D-A094-DAA9C50C3885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DFC098-57FC-4C6A-8455-01258D52271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676207-053D-4D4E-999F-9265A088E9B7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D82509-4166-40BD-A9B5-6C4437D1ACA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Audition Concours CNRS n° 03/08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Jean-Baptiste Lallement</a:t>
            </a: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3776D-58A5-423C-B11A-65387E5D425E}" type="datetime1">
              <a:rPr lang="en-US" smtClean="0"/>
              <a:pPr/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Jean-Baptiste Lallement – Mini-workshop on DTL design - 13/09/2011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6DE8-77E7-4F4B-97A3-8D64104AF9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6F467-907B-49CB-B8D2-0F50F4B9852D}" type="datetime1">
              <a:rPr lang="en-US" smtClean="0"/>
              <a:pPr/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Jean-Baptiste Lallement – Mini-workshop on DTL design - 13/09/2011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6DE8-77E7-4F4B-97A3-8D64104AF9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05BAA-8CE9-4FEB-A635-5C79DF53B0B4}" type="datetime1">
              <a:rPr lang="en-US" smtClean="0"/>
              <a:pPr/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Jean-Baptiste Lallement – Mini-workshop on DTL design - 13/09/2011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6DE8-77E7-4F4B-97A3-8D64104AF9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61E6F-0AE1-4B21-83EA-747160F5F994}" type="datetime1">
              <a:rPr lang="en-US" smtClean="0"/>
              <a:pPr/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Jean-Baptiste Lallement – Mini-workshop on DTL design - 13/09/2011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6DE8-77E7-4F4B-97A3-8D64104AF9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FB27C-A6C1-443A-9AA7-485542D2C96C}" type="datetime1">
              <a:rPr lang="en-US" smtClean="0"/>
              <a:pPr/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Jean-Baptiste Lallement – Mini-workshop on DTL design - 13/09/2011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6DE8-77E7-4F4B-97A3-8D64104AF9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9A806-C9F0-40AA-B18E-F97BD36A3F09}" type="datetime1">
              <a:rPr lang="en-US" smtClean="0"/>
              <a:pPr/>
              <a:t>9/12/2011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Jean-Baptiste Lallement – Mini-workshop on DTL design - 13/09/2011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6DE8-77E7-4F4B-97A3-8D64104AF9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BAFAD-CAFE-4A2E-AF1F-99B35174F61B}" type="datetime1">
              <a:rPr lang="en-US" smtClean="0"/>
              <a:pPr/>
              <a:t>9/12/2011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Jean-Baptiste Lallement – Mini-workshop on DTL design - 13/09/2011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6DE8-77E7-4F4B-97A3-8D64104AF9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A6510-1C49-4AF2-9CF6-C0749A3695B8}" type="datetime1">
              <a:rPr lang="en-US" smtClean="0"/>
              <a:pPr/>
              <a:t>9/12/2011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Jean-Baptiste Lallement – Mini-workshop on DTL design - 13/09/2011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6DE8-77E7-4F4B-97A3-8D64104AF9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3C710-CE33-45B5-9A59-944D4C2F42F9}" type="datetime1">
              <a:rPr lang="en-US" smtClean="0"/>
              <a:pPr/>
              <a:t>9/12/2011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Jean-Baptiste Lallement – Mini-workshop on DTL design - 13/09/2011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6DE8-77E7-4F4B-97A3-8D64104AF9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9E071-CD74-46E0-8101-7350E7065954}" type="datetime1">
              <a:rPr lang="en-US" smtClean="0"/>
              <a:pPr/>
              <a:t>9/12/2011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Jean-Baptiste Lallement – Mini-workshop on DTL design - 13/09/2011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6DE8-77E7-4F4B-97A3-8D64104AF9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7A60E-90E0-4AB8-8BCE-2FD0D8C2B66D}" type="datetime1">
              <a:rPr lang="en-US" smtClean="0"/>
              <a:pPr/>
              <a:t>9/12/2011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Jean-Baptiste Lallement – Mini-workshop on DTL design - 13/09/2011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6DE8-77E7-4F4B-97A3-8D64104AF9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0000">
              <a:schemeClr val="accent1">
                <a:tint val="100000"/>
                <a:shade val="100000"/>
                <a:satMod val="130000"/>
                <a:alpha val="0"/>
              </a:schemeClr>
            </a:gs>
            <a:gs pos="100000">
              <a:schemeClr val="accent1">
                <a:tint val="50000"/>
                <a:shade val="100000"/>
                <a:satMod val="350000"/>
              </a:scheme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A8AE81-F4A1-48FF-A93F-C8999D01448B}" type="datetime1">
              <a:rPr lang="en-US" smtClean="0"/>
              <a:pPr/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Jean-Baptiste Lallement – Mini-workshop on DTL design - 13/09/2011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616DE8-77E7-4F4B-97A3-8D64104AF93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0384"/>
            <a:ext cx="8229600" cy="884236"/>
          </a:xfrm>
        </p:spPr>
        <p:txBody>
          <a:bodyPr/>
          <a:lstStyle/>
          <a:p>
            <a:r>
              <a:rPr lang="fr-FR" dirty="0" smtClean="0"/>
              <a:t>Linac4 DTL </a:t>
            </a:r>
            <a:r>
              <a:rPr lang="fr-FR" dirty="0" err="1" smtClean="0"/>
              <a:t>Beam</a:t>
            </a:r>
            <a:r>
              <a:rPr lang="fr-FR" dirty="0" smtClean="0"/>
              <a:t> Dynamics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286FB-9F02-4241-988B-B6FD4D714DF2}" type="slidenum">
              <a:rPr lang="fr-FR" smtClean="0"/>
              <a:pPr/>
              <a:t>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5105400" cy="365125"/>
          </a:xfrm>
        </p:spPr>
        <p:txBody>
          <a:bodyPr/>
          <a:lstStyle/>
          <a:p>
            <a:r>
              <a:rPr lang="fr-FR" dirty="0" smtClean="0"/>
              <a:t>Jean-Baptiste Lallement – Mini-workshop on DTL design - 13/09/2011</a:t>
            </a:r>
            <a:endParaRPr lang="fr-FR" dirty="0"/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457200" y="0"/>
            <a:ext cx="8229600" cy="8842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Mini-workshop on DTL design –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13 </a:t>
            </a:r>
            <a:r>
              <a:rPr kumimoji="0" lang="fr-FR" sz="2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September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2011</a:t>
            </a: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Titre 1"/>
          <p:cNvSpPr txBox="1">
            <a:spLocks/>
          </p:cNvSpPr>
          <p:nvPr/>
        </p:nvSpPr>
        <p:spPr>
          <a:xfrm>
            <a:off x="457200" y="3071810"/>
            <a:ext cx="8229600" cy="8842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JB</a:t>
            </a:r>
            <a:r>
              <a:rPr kumimoji="0" lang="fr-FR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fr-FR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Lallement, A. Lombardi, E. Sargsyan.</a:t>
            </a:r>
            <a:endParaRPr kumimoji="0" lang="fr-FR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Error studies / Definition of tolerances</a:t>
            </a:r>
            <a:endParaRPr lang="en-US" sz="3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286FB-9F02-4241-988B-B6FD4D714DF2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7400" y="6356350"/>
            <a:ext cx="4876800" cy="365125"/>
          </a:xfrm>
        </p:spPr>
        <p:txBody>
          <a:bodyPr/>
          <a:lstStyle/>
          <a:p>
            <a:r>
              <a:rPr lang="fr-FR" dirty="0" smtClean="0"/>
              <a:t>Jean-Baptiste Lallement – Mini-workshop on DTL design - 13/09/2011</a:t>
            </a:r>
            <a:endParaRPr lang="fr-FR" dirty="0"/>
          </a:p>
        </p:txBody>
      </p:sp>
      <p:sp>
        <p:nvSpPr>
          <p:cNvPr id="8" name="TextBox 7"/>
          <p:cNvSpPr txBox="1"/>
          <p:nvPr/>
        </p:nvSpPr>
        <p:spPr>
          <a:xfrm>
            <a:off x="685800" y="990600"/>
            <a:ext cx="6781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mtClean="0"/>
              <a:t> </a:t>
            </a:r>
            <a:r>
              <a:rPr lang="en-US" smtClean="0"/>
              <a:t>Transverse error studies : </a:t>
            </a:r>
            <a:endParaRPr lang="en-US" smtClean="0"/>
          </a:p>
          <a:p>
            <a:pPr lvl="2"/>
            <a:r>
              <a:rPr lang="en-US" smtClean="0"/>
              <a:t>Stay below the limit of 1 W/m at </a:t>
            </a:r>
            <a:r>
              <a:rPr lang="en-US" smtClean="0"/>
              <a:t>5%</a:t>
            </a:r>
            <a:r>
              <a:rPr lang="en-US" smtClean="0"/>
              <a:t> duty </a:t>
            </a:r>
            <a:r>
              <a:rPr lang="en-US" smtClean="0"/>
              <a:t>cycle!</a:t>
            </a:r>
            <a:endParaRPr lang="en-US" smtClean="0"/>
          </a:p>
          <a:p>
            <a:pPr lvl="1">
              <a:buFontTx/>
              <a:buChar char="-"/>
            </a:pPr>
            <a:r>
              <a:rPr lang="en-US" smtClean="0"/>
              <a:t> Quadrupole </a:t>
            </a:r>
            <a:r>
              <a:rPr lang="en-US" smtClean="0"/>
              <a:t>misalignments.</a:t>
            </a:r>
            <a:endParaRPr lang="en-US" smtClean="0"/>
          </a:p>
          <a:p>
            <a:pPr lvl="1">
              <a:buFontTx/>
              <a:buChar char="-"/>
            </a:pPr>
            <a:r>
              <a:rPr lang="en-US" smtClean="0"/>
              <a:t> Quadrupole gradient </a:t>
            </a:r>
            <a:r>
              <a:rPr lang="en-US" smtClean="0"/>
              <a:t>errors.</a:t>
            </a:r>
            <a:endParaRPr lang="en-US" smtClean="0"/>
          </a:p>
          <a:p>
            <a:pPr lvl="1">
              <a:buFontTx/>
              <a:buChar char="-"/>
            </a:pPr>
            <a:r>
              <a:rPr lang="en-US" smtClean="0"/>
              <a:t> Input beam error : 0.3 </a:t>
            </a:r>
            <a:r>
              <a:rPr lang="en-US" smtClean="0"/>
              <a:t>mm</a:t>
            </a:r>
            <a:r>
              <a:rPr lang="en-US" smtClean="0"/>
              <a:t>, 0.3 mrad </a:t>
            </a:r>
            <a:r>
              <a:rPr lang="en-US" smtClean="0"/>
              <a:t>(</a:t>
            </a:r>
            <a:r>
              <a:rPr lang="en-US" smtClean="0"/>
              <a:t>1 </a:t>
            </a:r>
            <a:r>
              <a:rPr lang="en-US" smtClean="0"/>
              <a:t>σ</a:t>
            </a:r>
            <a:r>
              <a:rPr lang="en-US" smtClean="0"/>
              <a:t> cut at 3 </a:t>
            </a:r>
            <a:r>
              <a:rPr lang="en-US" smtClean="0"/>
              <a:t>σ).</a:t>
            </a:r>
            <a:endParaRPr lang="en-US" smtClean="0"/>
          </a:p>
          <a:p>
            <a:pPr>
              <a:buFont typeface="Arial" pitchFamily="34" charset="0"/>
              <a:buChar char="•"/>
            </a:pPr>
            <a:endParaRPr lang="en-US" smtClean="0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24400" y="2438400"/>
            <a:ext cx="3419475" cy="1797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1219200" y="4495800"/>
          <a:ext cx="6096000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X, Y</a:t>
                      </a:r>
                    </a:p>
                    <a:p>
                      <a:pPr algn="ctr"/>
                      <a:r>
                        <a:rPr lang="fr-FR" dirty="0" smtClean="0"/>
                        <a:t>(1 </a:t>
                      </a:r>
                      <a:r>
                        <a:rPr lang="el-GR" dirty="0" smtClean="0"/>
                        <a:t>σ</a:t>
                      </a:r>
                      <a:r>
                        <a:rPr lang="fr-FR" dirty="0" smtClean="0"/>
                        <a:t>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Roll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(1 </a:t>
                      </a:r>
                      <a:r>
                        <a:rPr lang="el-GR" dirty="0" smtClean="0"/>
                        <a:t>σ</a:t>
                      </a:r>
                      <a:r>
                        <a:rPr lang="fr-FR" dirty="0" smtClean="0"/>
                        <a:t>)</a:t>
                      </a: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Pitch &amp; </a:t>
                      </a:r>
                      <a:r>
                        <a:rPr lang="fr-FR" dirty="0" err="1" smtClean="0"/>
                        <a:t>Yaw</a:t>
                      </a:r>
                      <a:endParaRPr lang="fr-FR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(1 </a:t>
                      </a:r>
                      <a:r>
                        <a:rPr lang="el-GR" dirty="0" smtClean="0"/>
                        <a:t>σ</a:t>
                      </a:r>
                      <a:r>
                        <a:rPr lang="fr-FR" dirty="0" smtClean="0"/>
                        <a:t>)</a:t>
                      </a: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Gradient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± </a:t>
                      </a:r>
                      <a:r>
                        <a:rPr lang="en-US" dirty="0" smtClean="0"/>
                        <a:t>0.1 </a:t>
                      </a:r>
                      <a:r>
                        <a:rPr lang="en-US" dirty="0" smtClean="0"/>
                        <a:t>mm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± 1 </a:t>
                      </a:r>
                      <a:r>
                        <a:rPr lang="en-US" dirty="0" err="1" smtClean="0"/>
                        <a:t>mrad</a:t>
                      </a: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± 2 </a:t>
                      </a:r>
                      <a:r>
                        <a:rPr lang="en-US" dirty="0" err="1" smtClean="0"/>
                        <a:t>mrad</a:t>
                      </a: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± 0.5 %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066800" y="5715000"/>
            <a:ext cx="7696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Loss Control and Steering Strategy for the CERN </a:t>
            </a:r>
            <a:r>
              <a:rPr lang="en-US" sz="1200" dirty="0" smtClean="0"/>
              <a:t>LINAC4,  A. Lombardi et al,  </a:t>
            </a:r>
            <a:r>
              <a:rPr lang="en-US" sz="1200" dirty="0" smtClean="0"/>
              <a:t>CERN-AB-Note-2007-033. 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Error studies / Definition of tolerances</a:t>
            </a:r>
            <a:endParaRPr lang="en-US" sz="3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286FB-9F02-4241-988B-B6FD4D714DF2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828800" y="6356350"/>
            <a:ext cx="5486400" cy="365125"/>
          </a:xfrm>
        </p:spPr>
        <p:txBody>
          <a:bodyPr/>
          <a:lstStyle/>
          <a:p>
            <a:r>
              <a:rPr lang="fr-FR" dirty="0" smtClean="0"/>
              <a:t>Jean-Baptiste Lallement – Mini-workshop on DTL design - 13/09/2011</a:t>
            </a:r>
            <a:endParaRPr lang="fr-FR" dirty="0"/>
          </a:p>
        </p:txBody>
      </p:sp>
      <p:sp>
        <p:nvSpPr>
          <p:cNvPr id="8" name="TextBox 7"/>
          <p:cNvSpPr txBox="1"/>
          <p:nvPr/>
        </p:nvSpPr>
        <p:spPr>
          <a:xfrm>
            <a:off x="457200" y="1600200"/>
            <a:ext cx="3200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Longitudinal error studies.</a:t>
            </a:r>
          </a:p>
          <a:p>
            <a:pPr lvl="1">
              <a:buFontTx/>
              <a:buChar char="-"/>
            </a:pPr>
            <a:r>
              <a:rPr lang="en-US" dirty="0" smtClean="0"/>
              <a:t> Static errors.</a:t>
            </a:r>
          </a:p>
          <a:p>
            <a:pPr lvl="1"/>
            <a:r>
              <a:rPr lang="en-US" dirty="0" smtClean="0"/>
              <a:t>Errors up to 2% can be accepted, provided enough RF power to bring the average field in each tank to nominal value.</a:t>
            </a:r>
          </a:p>
          <a:p>
            <a:pPr lvl="1"/>
            <a:endParaRPr lang="en-US" dirty="0" smtClean="0"/>
          </a:p>
          <a:p>
            <a:pPr lvl="1">
              <a:buFontTx/>
              <a:buChar char="-"/>
            </a:pPr>
            <a:r>
              <a:rPr lang="en-US" dirty="0" smtClean="0"/>
              <a:t> Dynamic errors.</a:t>
            </a:r>
          </a:p>
          <a:p>
            <a:pPr lvl="1"/>
            <a:r>
              <a:rPr lang="en-US" dirty="0" smtClean="0"/>
              <a:t>Klystron phase and amplitude should be controlled ideally to ± 0.5% ± 0.5°. ± 1% ± 1° is still acceptable.</a:t>
            </a:r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b="29167"/>
          <a:stretch>
            <a:fillRect/>
          </a:stretch>
        </p:blipFill>
        <p:spPr bwMode="auto">
          <a:xfrm>
            <a:off x="4038600" y="3352800"/>
            <a:ext cx="485775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8" name="Group 17"/>
          <p:cNvGrpSpPr/>
          <p:nvPr/>
        </p:nvGrpSpPr>
        <p:grpSpPr>
          <a:xfrm>
            <a:off x="4038600" y="4191000"/>
            <a:ext cx="4876800" cy="1679124"/>
            <a:chOff x="4038600" y="4191000"/>
            <a:chExt cx="4876800" cy="1679124"/>
          </a:xfrm>
        </p:grpSpPr>
        <p:sp>
          <p:nvSpPr>
            <p:cNvPr id="9" name="Oval 8"/>
            <p:cNvSpPr/>
            <p:nvPr/>
          </p:nvSpPr>
          <p:spPr>
            <a:xfrm>
              <a:off x="4114800" y="4191000"/>
              <a:ext cx="4800600" cy="383724"/>
            </a:xfrm>
            <a:prstGeom prst="ellipse">
              <a:avLst/>
            </a:prstGeom>
            <a:solidFill>
              <a:srgbClr val="92D050">
                <a:alpha val="3300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4038600" y="5486400"/>
              <a:ext cx="4800600" cy="383724"/>
            </a:xfrm>
            <a:prstGeom prst="ellipse">
              <a:avLst/>
            </a:prstGeom>
            <a:solidFill>
              <a:srgbClr val="FFC000">
                <a:alpha val="33000"/>
              </a:srgb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990600"/>
            <a:ext cx="5124450" cy="2204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9" name="Group 18"/>
          <p:cNvGrpSpPr/>
          <p:nvPr/>
        </p:nvGrpSpPr>
        <p:grpSpPr>
          <a:xfrm>
            <a:off x="3733800" y="1856016"/>
            <a:ext cx="5410200" cy="674928"/>
            <a:chOff x="3733800" y="1856016"/>
            <a:chExt cx="5410200" cy="674928"/>
          </a:xfrm>
        </p:grpSpPr>
        <p:sp>
          <p:nvSpPr>
            <p:cNvPr id="11" name="Oval 10"/>
            <p:cNvSpPr/>
            <p:nvPr/>
          </p:nvSpPr>
          <p:spPr>
            <a:xfrm>
              <a:off x="3733800" y="1856016"/>
              <a:ext cx="5410200" cy="381000"/>
            </a:xfrm>
            <a:prstGeom prst="ellipse">
              <a:avLst/>
            </a:prstGeom>
            <a:solidFill>
              <a:srgbClr val="92D050">
                <a:alpha val="3300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3733800" y="2149944"/>
              <a:ext cx="5410200" cy="381000"/>
            </a:xfrm>
            <a:prstGeom prst="ellipse">
              <a:avLst/>
            </a:prstGeom>
            <a:solidFill>
              <a:srgbClr val="FFC000">
                <a:alpha val="33000"/>
              </a:srgb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304800" y="9144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Remanent beam error : 6 keV</a:t>
            </a:r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381000" y="6172200"/>
            <a:ext cx="7696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Alignment and Field Error Tolerance in Linac4</a:t>
            </a:r>
            <a:r>
              <a:rPr lang="en-US" sz="1200" dirty="0" smtClean="0"/>
              <a:t>,  A. Lombardi et al</a:t>
            </a:r>
            <a:r>
              <a:rPr lang="en-US" sz="1200" dirty="0" smtClean="0"/>
              <a:t>, </a:t>
            </a:r>
            <a:r>
              <a:rPr lang="en-US" sz="1200" dirty="0" smtClean="0"/>
              <a:t>CERN-ATS-Note-2011-021.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Several years of studies summarized in 10 slides…</a:t>
            </a:r>
          </a:p>
          <a:p>
            <a:r>
              <a:rPr lang="en-US" sz="2400" dirty="0" smtClean="0"/>
              <a:t>Linac4 DTL beam dynamics design is: </a:t>
            </a:r>
          </a:p>
          <a:p>
            <a:pPr>
              <a:buNone/>
            </a:pPr>
            <a:r>
              <a:rPr lang="en-US" sz="2400" dirty="0" smtClean="0"/>
              <a:t>	- Robust: </a:t>
            </a:r>
          </a:p>
          <a:p>
            <a:pPr>
              <a:buNone/>
            </a:pPr>
            <a:r>
              <a:rPr lang="en-US" sz="2400" dirty="0" smtClean="0"/>
              <a:t>			- Respect of the beam dynamics “laws”.</a:t>
            </a:r>
          </a:p>
          <a:p>
            <a:pPr>
              <a:buNone/>
            </a:pPr>
            <a:r>
              <a:rPr lang="en-US" sz="2400" dirty="0" smtClean="0"/>
              <a:t>			- RF and transverse tolerances defined to preserve 		nominal performances.</a:t>
            </a:r>
          </a:p>
          <a:p>
            <a:pPr>
              <a:buNone/>
            </a:pPr>
            <a:r>
              <a:rPr lang="en-US" sz="2400" dirty="0" smtClean="0"/>
              <a:t>	- Flexible: The choice of having PMQ focusing does not limit the 	flexibility in beam current.</a:t>
            </a:r>
          </a:p>
          <a:p>
            <a:endParaRPr lang="en-US" sz="2400" dirty="0" smtClean="0"/>
          </a:p>
          <a:p>
            <a:r>
              <a:rPr lang="en-US" sz="2400" dirty="0" smtClean="0"/>
              <a:t>Hope to measure tomorrow (2013) what we have today on paper…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133600" y="6356350"/>
            <a:ext cx="4648200" cy="365125"/>
          </a:xfrm>
        </p:spPr>
        <p:txBody>
          <a:bodyPr/>
          <a:lstStyle/>
          <a:p>
            <a:r>
              <a:rPr lang="en-US" dirty="0" smtClean="0"/>
              <a:t>Jean-Baptiste Lallement – Mini-workshop on DTL design - 13/09/2011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6DE8-77E7-4F4B-97A3-8D64104AF934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28849"/>
            <a:ext cx="8229600" cy="1257296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Thank you for your attention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286FB-9F02-4241-988B-B6FD4D714DF2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71736" y="6356350"/>
            <a:ext cx="4143404" cy="365125"/>
          </a:xfrm>
        </p:spPr>
        <p:txBody>
          <a:bodyPr/>
          <a:lstStyle/>
          <a:p>
            <a:r>
              <a:rPr lang="fr-FR" smtClean="0"/>
              <a:t>Jean-Baptiste Lallement – Mini-workshop on DTL design - 13/09/2011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286FB-9F02-4241-988B-B6FD4D714DF2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71736" y="6356350"/>
            <a:ext cx="4143404" cy="365125"/>
          </a:xfrm>
        </p:spPr>
        <p:txBody>
          <a:bodyPr/>
          <a:lstStyle/>
          <a:p>
            <a:r>
              <a:rPr lang="fr-FR" smtClean="0"/>
              <a:t>Jean-Baptiste Lallement – Mini-workshop on DTL design - 13/09/2011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286FB-9F02-4241-988B-B6FD4D714DF2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71736" y="6356350"/>
            <a:ext cx="4143404" cy="365125"/>
          </a:xfrm>
        </p:spPr>
        <p:txBody>
          <a:bodyPr/>
          <a:lstStyle/>
          <a:p>
            <a:r>
              <a:rPr lang="fr-FR" smtClean="0"/>
              <a:t>Jean-Baptiste Lallement – Mini-workshop on DTL design - 13/09/2011</a:t>
            </a:r>
            <a:endParaRPr lang="fr-FR" dirty="0"/>
          </a:p>
        </p:txBody>
      </p:sp>
      <p:pic>
        <p:nvPicPr>
          <p:cNvPr id="8" name="Picture 2" descr="E:\Hofman\chart12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3999" y="914400"/>
            <a:ext cx="6555269" cy="4876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609600" y="2286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Error Studies – </a:t>
            </a:r>
            <a:r>
              <a:rPr lang="en-US" sz="4400" dirty="0" smtClean="0"/>
              <a:t>E2E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Beam</a:t>
            </a:r>
          </a:p>
        </p:txBody>
      </p:sp>
      <p:graphicFrame>
        <p:nvGraphicFramePr>
          <p:cNvPr id="5" name="Chart 4"/>
          <p:cNvGraphicFramePr/>
          <p:nvPr/>
        </p:nvGraphicFramePr>
        <p:xfrm>
          <a:off x="990600" y="1295400"/>
          <a:ext cx="7467600" cy="518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DTL Layout</a:t>
            </a:r>
            <a:endParaRPr lang="en-US" sz="3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286FB-9F02-4241-988B-B6FD4D714DF2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7400" y="6356350"/>
            <a:ext cx="4657740" cy="365125"/>
          </a:xfrm>
        </p:spPr>
        <p:txBody>
          <a:bodyPr/>
          <a:lstStyle/>
          <a:p>
            <a:r>
              <a:rPr lang="fr-FR" dirty="0" smtClean="0"/>
              <a:t>Jean-Baptiste Lallement – Mini-workshop on DTL design - 13/09/2011</a:t>
            </a:r>
            <a:endParaRPr lang="fr-FR" dirty="0"/>
          </a:p>
        </p:txBody>
      </p:sp>
      <p:pic>
        <p:nvPicPr>
          <p:cNvPr id="11266" name="Picture 2" descr="The Linac4 systems layout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0" y="838200"/>
            <a:ext cx="6248400" cy="1393528"/>
          </a:xfrm>
          <a:prstGeom prst="rect">
            <a:avLst/>
          </a:prstGeom>
          <a:noFill/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362200"/>
            <a:ext cx="605177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00800" y="2133600"/>
            <a:ext cx="2400300" cy="1496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304800" y="4419600"/>
            <a:ext cx="1295400" cy="646331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2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fr-FR" dirty="0" smtClean="0"/>
              <a:t>Tank 1</a:t>
            </a:r>
          </a:p>
          <a:p>
            <a:pPr algn="ctr"/>
            <a:r>
              <a:rPr lang="fr-FR" dirty="0" smtClean="0"/>
              <a:t>39 </a:t>
            </a:r>
            <a:r>
              <a:rPr lang="fr-FR" dirty="0" err="1" smtClean="0"/>
              <a:t>Cells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667000" y="4419600"/>
            <a:ext cx="2209800" cy="646331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2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fr-FR" dirty="0" smtClean="0"/>
              <a:t>Tank 2</a:t>
            </a:r>
          </a:p>
          <a:p>
            <a:pPr algn="ctr"/>
            <a:r>
              <a:rPr lang="fr-FR" dirty="0" smtClean="0"/>
              <a:t>42 </a:t>
            </a:r>
            <a:r>
              <a:rPr lang="fr-FR" dirty="0" err="1" smtClean="0"/>
              <a:t>Cells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5943600" y="4419600"/>
            <a:ext cx="2209800" cy="646331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2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fr-FR" dirty="0" smtClean="0"/>
              <a:t>Tank 3</a:t>
            </a:r>
          </a:p>
          <a:p>
            <a:pPr algn="ctr"/>
            <a:r>
              <a:rPr lang="fr-FR" dirty="0" smtClean="0"/>
              <a:t>30 </a:t>
            </a:r>
            <a:r>
              <a:rPr lang="fr-FR" dirty="0" err="1" smtClean="0"/>
              <a:t>Cells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1676400" y="4419600"/>
            <a:ext cx="914400" cy="646331"/>
          </a:xfrm>
          <a:prstGeom prst="rect">
            <a:avLst/>
          </a:prstGeom>
          <a:solidFill>
            <a:srgbClr val="FF0000"/>
          </a:solidFill>
          <a:ln w="25400">
            <a:solidFill>
              <a:srgbClr val="C00000"/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fr-FR" dirty="0" smtClean="0"/>
              <a:t>EMQ</a:t>
            </a:r>
          </a:p>
          <a:p>
            <a:pPr algn="ctr"/>
            <a:r>
              <a:rPr lang="fr-FR" dirty="0" err="1" smtClean="0"/>
              <a:t>Steerer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4953000" y="4419600"/>
            <a:ext cx="914400" cy="646331"/>
          </a:xfrm>
          <a:prstGeom prst="rect">
            <a:avLst/>
          </a:prstGeom>
          <a:solidFill>
            <a:srgbClr val="FF0000"/>
          </a:solidFill>
          <a:ln w="25400">
            <a:solidFill>
              <a:srgbClr val="C00000"/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fr-FR" dirty="0" err="1" smtClean="0"/>
              <a:t>Steerer</a:t>
            </a:r>
            <a:endParaRPr lang="en-US" dirty="0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1676400" y="5257800"/>
            <a:ext cx="914400" cy="1588"/>
          </a:xfrm>
          <a:prstGeom prst="straightConnector1">
            <a:avLst/>
          </a:prstGeom>
          <a:ln w="2222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4953000" y="5257800"/>
            <a:ext cx="914400" cy="1588"/>
          </a:xfrm>
          <a:prstGeom prst="straightConnector1">
            <a:avLst/>
          </a:prstGeom>
          <a:ln w="2222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1676400" y="54102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2 </a:t>
            </a:r>
            <a:r>
              <a:rPr lang="el-GR" dirty="0" smtClean="0"/>
              <a:t>βλ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4953000" y="54102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1 </a:t>
            </a:r>
            <a:r>
              <a:rPr lang="el-GR" dirty="0" smtClean="0"/>
              <a:t>βλ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762000"/>
          </a:xfrm>
        </p:spPr>
        <p:txBody>
          <a:bodyPr/>
          <a:lstStyle/>
          <a:p>
            <a:r>
              <a:rPr lang="en-US" dirty="0" smtClean="0"/>
              <a:t>3 </a:t>
            </a:r>
            <a:r>
              <a:rPr lang="en-US" dirty="0" smtClean="0"/>
              <a:t>possible </a:t>
            </a:r>
            <a:r>
              <a:rPr lang="en-US" dirty="0" smtClean="0"/>
              <a:t>focusing schemes</a:t>
            </a:r>
            <a:endParaRPr lang="en-US" dirty="0"/>
          </a:p>
        </p:txBody>
      </p:sp>
      <p:pic>
        <p:nvPicPr>
          <p:cNvPr id="2050" name="Picture 2" descr="C:\FODO DTL\NewDTL\FODOplots\envgenerat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219200"/>
            <a:ext cx="4267200" cy="2636605"/>
          </a:xfrm>
          <a:prstGeom prst="rect">
            <a:avLst/>
          </a:prstGeom>
          <a:noFill/>
        </p:spPr>
      </p:pic>
      <p:pic>
        <p:nvPicPr>
          <p:cNvPr id="2051" name="Picture 3" descr="C:\FODO DTL\NewDTL\FFDDplots\envgenerate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4224337"/>
            <a:ext cx="4262438" cy="2633663"/>
          </a:xfrm>
          <a:prstGeom prst="rect">
            <a:avLst/>
          </a:prstGeom>
          <a:noFill/>
        </p:spPr>
      </p:pic>
      <p:pic>
        <p:nvPicPr>
          <p:cNvPr id="2052" name="Picture 4" descr="C:\FODO DTL\NewDTL\FFDDt123Plots\envgenerate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1219200"/>
            <a:ext cx="4267200" cy="2636605"/>
          </a:xfrm>
          <a:prstGeom prst="rect">
            <a:avLst/>
          </a:prstGeom>
          <a:noFill/>
        </p:spPr>
      </p:pic>
      <p:sp>
        <p:nvSpPr>
          <p:cNvPr id="10" name="ZoneTexte 9"/>
          <p:cNvSpPr txBox="1"/>
          <p:nvPr/>
        </p:nvSpPr>
        <p:spPr>
          <a:xfrm>
            <a:off x="1828800" y="8382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FODO (FD)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6324600" y="8382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FFDD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1600200" y="38862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FFDD and </a:t>
            </a:r>
            <a:r>
              <a:rPr lang="fr-FR" dirty="0" smtClean="0"/>
              <a:t>FD</a:t>
            </a:r>
            <a:endParaRPr lang="fr-FR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5334000" y="5105400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 « exotic » schemes.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Transverse Focusing Scheme</a:t>
            </a:r>
            <a:endParaRPr lang="en-US" sz="3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286FB-9F02-4241-988B-B6FD4D714DF2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828800" y="6356350"/>
            <a:ext cx="5181600" cy="365125"/>
          </a:xfrm>
        </p:spPr>
        <p:txBody>
          <a:bodyPr/>
          <a:lstStyle/>
          <a:p>
            <a:r>
              <a:rPr lang="fr-FR" dirty="0" smtClean="0"/>
              <a:t>Jean-Baptiste Lallement – Mini-workshop on DTL design - 13/09/2011</a:t>
            </a:r>
            <a:endParaRPr lang="fr-FR" dirty="0"/>
          </a:p>
        </p:txBody>
      </p:sp>
      <p:grpSp>
        <p:nvGrpSpPr>
          <p:cNvPr id="31" name="Group 30"/>
          <p:cNvGrpSpPr/>
          <p:nvPr/>
        </p:nvGrpSpPr>
        <p:grpSpPr>
          <a:xfrm>
            <a:off x="609600" y="914400"/>
            <a:ext cx="7543800" cy="369332"/>
            <a:chOff x="228600" y="1600200"/>
            <a:chExt cx="7543800" cy="369332"/>
          </a:xfrm>
        </p:grpSpPr>
        <p:sp>
          <p:nvSpPr>
            <p:cNvPr id="32" name="TextBox 31"/>
            <p:cNvSpPr txBox="1"/>
            <p:nvPr/>
          </p:nvSpPr>
          <p:spPr>
            <a:xfrm>
              <a:off x="228600" y="1600200"/>
              <a:ext cx="1447800" cy="369332"/>
            </a:xfrm>
            <a:prstGeom prst="rect">
              <a:avLst/>
            </a:prstGeom>
            <a:solidFill>
              <a:schemeClr val="accent1"/>
            </a:solidFill>
            <a:ln w="25400">
              <a:solidFill>
                <a:schemeClr val="tx2"/>
              </a:solidFill>
            </a:ln>
          </p:spPr>
          <p:txBody>
            <a:bodyPr wrap="square" rtlCol="0" anchor="ctr" anchorCtr="0">
              <a:spAutoFit/>
            </a:bodyPr>
            <a:lstStyle/>
            <a:p>
              <a:pPr algn="ctr"/>
              <a:r>
                <a:rPr lang="fr-FR" dirty="0" smtClean="0"/>
                <a:t>FFDD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828800" y="1600200"/>
              <a:ext cx="2895600" cy="369332"/>
            </a:xfrm>
            <a:prstGeom prst="rect">
              <a:avLst/>
            </a:prstGeom>
            <a:solidFill>
              <a:schemeClr val="accent1"/>
            </a:solidFill>
            <a:ln w="25400">
              <a:solidFill>
                <a:schemeClr val="tx2"/>
              </a:solidFill>
            </a:ln>
          </p:spPr>
          <p:txBody>
            <a:bodyPr wrap="square" rtlCol="0" anchor="ctr" anchorCtr="0">
              <a:spAutoFit/>
            </a:bodyPr>
            <a:lstStyle/>
            <a:p>
              <a:pPr algn="ctr"/>
              <a:r>
                <a:rPr lang="fr-FR" dirty="0" smtClean="0"/>
                <a:t>FFDD</a:t>
              </a:r>
              <a:endParaRPr lang="en-US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876800" y="1600200"/>
              <a:ext cx="2895600" cy="369332"/>
            </a:xfrm>
            <a:prstGeom prst="rect">
              <a:avLst/>
            </a:prstGeom>
            <a:solidFill>
              <a:schemeClr val="accent1"/>
            </a:solidFill>
            <a:ln w="25400">
              <a:solidFill>
                <a:schemeClr val="tx2"/>
              </a:solidFill>
            </a:ln>
          </p:spPr>
          <p:txBody>
            <a:bodyPr wrap="square" rtlCol="0" anchor="ctr" anchorCtr="0">
              <a:spAutoFit/>
            </a:bodyPr>
            <a:lstStyle/>
            <a:p>
              <a:pPr algn="ctr"/>
              <a:r>
                <a:rPr lang="fr-FR" dirty="0" smtClean="0"/>
                <a:t>FFDD</a:t>
              </a:r>
              <a:endParaRPr lang="en-US" dirty="0"/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838200" y="1447800"/>
            <a:ext cx="7162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			FFDD ! </a:t>
            </a:r>
          </a:p>
          <a:p>
            <a:pPr>
              <a:buFont typeface="Arial" pitchFamily="34" charset="0"/>
              <a:buChar char="•"/>
            </a:pPr>
            <a:r>
              <a:rPr lang="fr-FR" dirty="0" smtClean="0"/>
              <a:t> FFDD </a:t>
            </a:r>
            <a:r>
              <a:rPr lang="fr-FR" dirty="0" err="1" smtClean="0"/>
              <a:t>less</a:t>
            </a:r>
            <a:r>
              <a:rPr lang="fr-FR" dirty="0" smtClean="0"/>
              <a:t> sensitive to </a:t>
            </a:r>
            <a:r>
              <a:rPr lang="fr-FR" dirty="0" err="1" smtClean="0"/>
              <a:t>quadrupole</a:t>
            </a:r>
            <a:r>
              <a:rPr lang="fr-FR" dirty="0" smtClean="0"/>
              <a:t> gradient and alignement </a:t>
            </a:r>
            <a:r>
              <a:rPr lang="fr-FR" dirty="0" err="1" smtClean="0"/>
              <a:t>errors</a:t>
            </a:r>
            <a:r>
              <a:rPr lang="fr-FR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fr-FR" dirty="0" smtClean="0"/>
              <a:t> FD in tank 1 </a:t>
            </a:r>
            <a:r>
              <a:rPr lang="fr-FR" dirty="0" smtClean="0">
                <a:sym typeface="Wingdings" pitchFamily="2" charset="2"/>
              </a:rPr>
              <a:t> 106 T/m for the first </a:t>
            </a:r>
            <a:r>
              <a:rPr lang="fr-FR" dirty="0" smtClean="0">
                <a:sym typeface="Wingdings" pitchFamily="2" charset="2"/>
              </a:rPr>
              <a:t>quad.</a:t>
            </a:r>
          </a:p>
          <a:p>
            <a:r>
              <a:rPr lang="fr-FR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fr-FR" dirty="0" smtClean="0"/>
              <a:t>PMQ </a:t>
            </a:r>
            <a:r>
              <a:rPr lang="fr-FR" dirty="0" err="1" smtClean="0"/>
              <a:t>focusing</a:t>
            </a:r>
            <a:r>
              <a:rPr lang="fr-FR" dirty="0" smtClean="0"/>
              <a:t>	45 mm in tank 1 and in the end-</a:t>
            </a:r>
            <a:r>
              <a:rPr lang="fr-FR" dirty="0" err="1" smtClean="0"/>
              <a:t>cups</a:t>
            </a:r>
            <a:r>
              <a:rPr lang="fr-FR" dirty="0" smtClean="0"/>
              <a:t>.</a:t>
            </a:r>
          </a:p>
          <a:p>
            <a:pPr lvl="4"/>
            <a:r>
              <a:rPr lang="fr-FR" dirty="0" smtClean="0"/>
              <a:t>80 mm in tank 2&amp;3.</a:t>
            </a:r>
          </a:p>
          <a:p>
            <a:pPr lvl="4"/>
            <a:r>
              <a:rPr lang="fr-FR" dirty="0" smtClean="0"/>
              <a:t>EMQ 105 mm in </a:t>
            </a:r>
            <a:r>
              <a:rPr lang="fr-FR" dirty="0" err="1" smtClean="0"/>
              <a:t>intertank</a:t>
            </a:r>
            <a:r>
              <a:rPr lang="fr-FR" dirty="0" smtClean="0"/>
              <a:t> 1-2. </a:t>
            </a:r>
          </a:p>
          <a:p>
            <a:endParaRPr lang="fr-FR" dirty="0" smtClean="0">
              <a:sym typeface="Wingdings" pitchFamily="2" charset="2"/>
            </a:endParaRPr>
          </a:p>
        </p:txBody>
      </p:sp>
      <p:graphicFrame>
        <p:nvGraphicFramePr>
          <p:cNvPr id="36" name="Chart 35"/>
          <p:cNvGraphicFramePr/>
          <p:nvPr/>
        </p:nvGraphicFramePr>
        <p:xfrm>
          <a:off x="685800" y="3657600"/>
          <a:ext cx="8001000" cy="3002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Longitudinal </a:t>
            </a:r>
            <a:r>
              <a:rPr lang="fr-FR" sz="3600" dirty="0" err="1" smtClean="0"/>
              <a:t>Parameters</a:t>
            </a:r>
            <a:endParaRPr lang="en-US" sz="3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286FB-9F02-4241-988B-B6FD4D714DF2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4800600" cy="365125"/>
          </a:xfrm>
        </p:spPr>
        <p:txBody>
          <a:bodyPr/>
          <a:lstStyle/>
          <a:p>
            <a:r>
              <a:rPr lang="fr-FR" dirty="0" smtClean="0"/>
              <a:t>Jean-Baptiste Lallement – Mini-workshop on DTL design - 13/09/2011</a:t>
            </a:r>
            <a:endParaRPr lang="fr-FR" dirty="0"/>
          </a:p>
        </p:txBody>
      </p:sp>
      <p:grpSp>
        <p:nvGrpSpPr>
          <p:cNvPr id="3" name="Group 30"/>
          <p:cNvGrpSpPr/>
          <p:nvPr/>
        </p:nvGrpSpPr>
        <p:grpSpPr>
          <a:xfrm>
            <a:off x="609600" y="1004501"/>
            <a:ext cx="7543800" cy="646331"/>
            <a:chOff x="228600" y="1461701"/>
            <a:chExt cx="7543800" cy="646331"/>
          </a:xfrm>
        </p:grpSpPr>
        <p:sp>
          <p:nvSpPr>
            <p:cNvPr id="32" name="TextBox 31"/>
            <p:cNvSpPr txBox="1"/>
            <p:nvPr/>
          </p:nvSpPr>
          <p:spPr>
            <a:xfrm>
              <a:off x="228600" y="1461701"/>
              <a:ext cx="1447800" cy="646331"/>
            </a:xfrm>
            <a:prstGeom prst="rect">
              <a:avLst/>
            </a:prstGeom>
            <a:solidFill>
              <a:schemeClr val="accent1"/>
            </a:solidFill>
            <a:ln w="25400">
              <a:solidFill>
                <a:schemeClr val="tx2"/>
              </a:solidFill>
            </a:ln>
          </p:spPr>
          <p:txBody>
            <a:bodyPr wrap="square" rtlCol="0" anchor="ctr" anchorCtr="0">
              <a:spAutoFit/>
            </a:bodyPr>
            <a:lstStyle/>
            <a:p>
              <a:pPr algn="ctr"/>
              <a:r>
                <a:rPr lang="fr-FR" dirty="0" smtClean="0"/>
                <a:t>3.1 MV/m</a:t>
              </a:r>
            </a:p>
            <a:p>
              <a:pPr algn="ctr"/>
              <a:r>
                <a:rPr lang="fr-FR" dirty="0" smtClean="0"/>
                <a:t>-35° to -24°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828800" y="1461701"/>
              <a:ext cx="2895600" cy="646331"/>
            </a:xfrm>
            <a:prstGeom prst="rect">
              <a:avLst/>
            </a:prstGeom>
            <a:solidFill>
              <a:schemeClr val="accent1"/>
            </a:solidFill>
            <a:ln w="25400">
              <a:solidFill>
                <a:schemeClr val="tx2"/>
              </a:solidFill>
            </a:ln>
          </p:spPr>
          <p:txBody>
            <a:bodyPr wrap="square" rtlCol="0" anchor="ctr" anchorCtr="0">
              <a:spAutoFit/>
            </a:bodyPr>
            <a:lstStyle/>
            <a:p>
              <a:pPr algn="ctr"/>
              <a:r>
                <a:rPr lang="fr-FR" dirty="0" smtClean="0"/>
                <a:t>3.3 MV/m</a:t>
              </a:r>
            </a:p>
            <a:p>
              <a:pPr algn="ctr"/>
              <a:r>
                <a:rPr lang="fr-FR" dirty="0" smtClean="0"/>
                <a:t>-24°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876800" y="1461701"/>
              <a:ext cx="2895600" cy="646331"/>
            </a:xfrm>
            <a:prstGeom prst="rect">
              <a:avLst/>
            </a:prstGeom>
            <a:solidFill>
              <a:schemeClr val="accent1"/>
            </a:solidFill>
            <a:ln w="25400">
              <a:solidFill>
                <a:schemeClr val="tx2"/>
              </a:solidFill>
            </a:ln>
          </p:spPr>
          <p:txBody>
            <a:bodyPr wrap="square" rtlCol="0" anchor="ctr" anchorCtr="0">
              <a:spAutoFit/>
            </a:bodyPr>
            <a:lstStyle/>
            <a:p>
              <a:pPr algn="ctr"/>
              <a:r>
                <a:rPr lang="fr-FR" dirty="0" smtClean="0"/>
                <a:t>3.3 MV/m</a:t>
              </a:r>
            </a:p>
            <a:p>
              <a:pPr algn="ctr"/>
              <a:r>
                <a:rPr lang="fr-FR" dirty="0" smtClean="0"/>
                <a:t>-24°</a:t>
              </a: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914400" y="1905000"/>
            <a:ext cx="716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 Phase is adjusted at tank transitions to compensate the missing gap(s).</a:t>
            </a:r>
            <a:endParaRPr lang="en-US" dirty="0"/>
          </a:p>
        </p:txBody>
      </p:sp>
      <p:graphicFrame>
        <p:nvGraphicFramePr>
          <p:cNvPr id="11" name="Chart 10"/>
          <p:cNvGraphicFramePr/>
          <p:nvPr/>
        </p:nvGraphicFramePr>
        <p:xfrm>
          <a:off x="152400" y="2362200"/>
          <a:ext cx="6781800" cy="2971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Chart 11"/>
          <p:cNvGraphicFramePr/>
          <p:nvPr/>
        </p:nvGraphicFramePr>
        <p:xfrm>
          <a:off x="5334000" y="4724400"/>
          <a:ext cx="3810000" cy="2019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Beam </a:t>
            </a:r>
            <a:r>
              <a:rPr lang="en-US" sz="3600" dirty="0" smtClean="0"/>
              <a:t>Dynamics “Choices”</a:t>
            </a:r>
            <a:endParaRPr lang="en-US" sz="3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286FB-9F02-4241-988B-B6FD4D714DF2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4953000" cy="365125"/>
          </a:xfrm>
        </p:spPr>
        <p:txBody>
          <a:bodyPr/>
          <a:lstStyle/>
          <a:p>
            <a:r>
              <a:rPr lang="fr-FR" dirty="0" smtClean="0"/>
              <a:t>Jean-Baptiste Lallement – Mini-workshop on DTL design - 13/09/2011</a:t>
            </a:r>
            <a:endParaRPr lang="fr-FR" dirty="0"/>
          </a:p>
        </p:txBody>
      </p:sp>
      <p:sp>
        <p:nvSpPr>
          <p:cNvPr id="8" name="TextBox 7"/>
          <p:cNvSpPr txBox="1"/>
          <p:nvPr/>
        </p:nvSpPr>
        <p:spPr>
          <a:xfrm>
            <a:off x="609600" y="1066800"/>
            <a:ext cx="7162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fr-FR" dirty="0" smtClean="0"/>
              <a:t> </a:t>
            </a:r>
            <a:r>
              <a:rPr lang="fr-FR" dirty="0" err="1" smtClean="0"/>
              <a:t>Tranverse</a:t>
            </a:r>
            <a:r>
              <a:rPr lang="fr-FR" dirty="0" smtClean="0"/>
              <a:t> phase </a:t>
            </a:r>
            <a:r>
              <a:rPr lang="fr-FR" dirty="0" err="1" smtClean="0"/>
              <a:t>advance</a:t>
            </a:r>
            <a:r>
              <a:rPr lang="fr-FR" dirty="0" smtClean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</a:t>
            </a:r>
            <a:r>
              <a:rPr lang="fr-FR" dirty="0" err="1" smtClean="0"/>
              <a:t>zero</a:t>
            </a:r>
            <a:r>
              <a:rPr lang="fr-FR" dirty="0" smtClean="0"/>
              <a:t> </a:t>
            </a:r>
            <a:r>
              <a:rPr lang="fr-FR" dirty="0" err="1" smtClean="0"/>
              <a:t>current</a:t>
            </a:r>
            <a:r>
              <a:rPr lang="fr-FR" dirty="0" smtClean="0"/>
              <a:t> </a:t>
            </a:r>
            <a:r>
              <a:rPr lang="fr-FR" dirty="0" err="1" smtClean="0"/>
              <a:t>less</a:t>
            </a:r>
            <a:r>
              <a:rPr lang="fr-FR" dirty="0" smtClean="0"/>
              <a:t> </a:t>
            </a:r>
            <a:r>
              <a:rPr lang="fr-FR" dirty="0" err="1" smtClean="0"/>
              <a:t>than</a:t>
            </a:r>
            <a:r>
              <a:rPr lang="fr-FR" dirty="0" smtClean="0"/>
              <a:t> 90°.</a:t>
            </a:r>
          </a:p>
          <a:p>
            <a:pPr>
              <a:buFont typeface="Arial" pitchFamily="34" charset="0"/>
              <a:buChar char="•"/>
            </a:pPr>
            <a:r>
              <a:rPr lang="fr-FR" dirty="0" smtClean="0"/>
              <a:t> </a:t>
            </a:r>
            <a:r>
              <a:rPr lang="fr-FR" dirty="0" err="1" smtClean="0"/>
              <a:t>Smooth</a:t>
            </a:r>
            <a:r>
              <a:rPr lang="fr-FR" dirty="0" smtClean="0"/>
              <a:t> variation of the phase </a:t>
            </a:r>
            <a:r>
              <a:rPr lang="fr-FR" dirty="0" err="1" smtClean="0"/>
              <a:t>advance</a:t>
            </a:r>
            <a:r>
              <a:rPr lang="fr-FR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fr-FR" dirty="0" smtClean="0"/>
              <a:t> </a:t>
            </a:r>
            <a:r>
              <a:rPr lang="fr-FR" dirty="0" err="1" smtClean="0"/>
              <a:t>Avoid</a:t>
            </a:r>
            <a:r>
              <a:rPr lang="fr-FR" dirty="0" smtClean="0"/>
              <a:t> </a:t>
            </a:r>
            <a:r>
              <a:rPr lang="fr-FR" dirty="0" err="1" smtClean="0"/>
              <a:t>resonnances</a:t>
            </a:r>
            <a:r>
              <a:rPr lang="fr-FR" dirty="0" smtClean="0"/>
              <a:t>.</a:t>
            </a:r>
          </a:p>
        </p:txBody>
      </p:sp>
      <p:graphicFrame>
        <p:nvGraphicFramePr>
          <p:cNvPr id="10" name="Chart 9"/>
          <p:cNvGraphicFramePr/>
          <p:nvPr/>
        </p:nvGraphicFramePr>
        <p:xfrm>
          <a:off x="304800" y="2133600"/>
          <a:ext cx="4343400" cy="3581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Chart 10"/>
          <p:cNvGraphicFramePr/>
          <p:nvPr/>
        </p:nvGraphicFramePr>
        <p:xfrm>
          <a:off x="4572000" y="2438400"/>
          <a:ext cx="433959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86000" y="6356350"/>
            <a:ext cx="4495800" cy="365125"/>
          </a:xfrm>
        </p:spPr>
        <p:txBody>
          <a:bodyPr/>
          <a:lstStyle/>
          <a:p>
            <a:r>
              <a:rPr lang="en-US" dirty="0" smtClean="0"/>
              <a:t>Jean-Baptiste Lallement – Mini-workshop on DTL design - 13/09/2011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6DE8-77E7-4F4B-97A3-8D64104AF934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81000" y="-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Hofmann resonance diagram</a:t>
            </a:r>
            <a:endParaRPr lang="en-US" sz="3600" dirty="0"/>
          </a:p>
        </p:txBody>
      </p:sp>
      <p:grpSp>
        <p:nvGrpSpPr>
          <p:cNvPr id="14" name="Group 13"/>
          <p:cNvGrpSpPr/>
          <p:nvPr/>
        </p:nvGrpSpPr>
        <p:grpSpPr>
          <a:xfrm>
            <a:off x="762000" y="1066800"/>
            <a:ext cx="7607067" cy="4405489"/>
            <a:chOff x="762000" y="1295400"/>
            <a:chExt cx="7607067" cy="4405489"/>
          </a:xfrm>
        </p:grpSpPr>
        <p:grpSp>
          <p:nvGrpSpPr>
            <p:cNvPr id="48" name="Group 47"/>
            <p:cNvGrpSpPr/>
            <p:nvPr/>
          </p:nvGrpSpPr>
          <p:grpSpPr>
            <a:xfrm>
              <a:off x="762000" y="1295400"/>
              <a:ext cx="7607067" cy="4405489"/>
              <a:chOff x="0" y="228600"/>
              <a:chExt cx="9359667" cy="4786489"/>
            </a:xfrm>
          </p:grpSpPr>
          <p:grpSp>
            <p:nvGrpSpPr>
              <p:cNvPr id="46" name="Group 45"/>
              <p:cNvGrpSpPr/>
              <p:nvPr/>
            </p:nvGrpSpPr>
            <p:grpSpPr>
              <a:xfrm>
                <a:off x="0" y="228600"/>
                <a:ext cx="9300944" cy="4786489"/>
                <a:chOff x="0" y="228600"/>
                <a:chExt cx="9300944" cy="4786489"/>
              </a:xfrm>
            </p:grpSpPr>
            <p:grpSp>
              <p:nvGrpSpPr>
                <p:cNvPr id="44" name="Group 43"/>
                <p:cNvGrpSpPr/>
                <p:nvPr/>
              </p:nvGrpSpPr>
              <p:grpSpPr>
                <a:xfrm>
                  <a:off x="0" y="228600"/>
                  <a:ext cx="9300944" cy="4786489"/>
                  <a:chOff x="0" y="228600"/>
                  <a:chExt cx="9300944" cy="4786489"/>
                </a:xfrm>
              </p:grpSpPr>
              <p:pic>
                <p:nvPicPr>
                  <p:cNvPr id="42" name="Picture 41" descr="hof0.jpg"/>
                  <p:cNvPicPr>
                    <a:picLocks noChangeAspect="1"/>
                  </p:cNvPicPr>
                  <p:nvPr/>
                </p:nvPicPr>
                <p:blipFill>
                  <a:blip r:embed="rId2" cstate="print"/>
                  <a:stretch>
                    <a:fillRect/>
                  </a:stretch>
                </p:blipFill>
                <p:spPr>
                  <a:xfrm>
                    <a:off x="0" y="228600"/>
                    <a:ext cx="9144000" cy="4786489"/>
                  </a:xfrm>
                  <a:prstGeom prst="rect">
                    <a:avLst/>
                  </a:prstGeom>
                </p:spPr>
              </p:pic>
              <p:pic>
                <p:nvPicPr>
                  <p:cNvPr id="43" name="Picture 42" descr="h30.JPG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clrChange>
                      <a:clrFrom>
                        <a:srgbClr val="FFFFFF"/>
                      </a:clrFrom>
                      <a:clrTo>
                        <a:srgbClr val="FFFFFF">
                          <a:alpha val="0"/>
                        </a:srgbClr>
                      </a:clrTo>
                    </a:clrChange>
                  </a:blip>
                  <a:stretch>
                    <a:fillRect/>
                  </a:stretch>
                </p:blipFill>
                <p:spPr>
                  <a:xfrm>
                    <a:off x="4767044" y="550178"/>
                    <a:ext cx="4533900" cy="2598420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45" name="Picture 44" descr="h63.JPG"/>
                <p:cNvPicPr>
                  <a:picLocks noChangeAspect="1"/>
                </p:cNvPicPr>
                <p:nvPr/>
              </p:nvPicPr>
              <p:blipFill>
                <a:blip r:embed="rId4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tretch>
                  <a:fillRect/>
                </a:stretch>
              </p:blipFill>
              <p:spPr>
                <a:xfrm>
                  <a:off x="4690844" y="922789"/>
                  <a:ext cx="4533900" cy="2324100"/>
                </a:xfrm>
                <a:prstGeom prst="rect">
                  <a:avLst/>
                </a:prstGeom>
              </p:spPr>
            </p:pic>
          </p:grpSp>
          <p:pic>
            <p:nvPicPr>
              <p:cNvPr id="47" name="Picture 46" descr="h80.JPG"/>
              <p:cNvPicPr>
                <a:picLocks noChangeAspect="1"/>
              </p:cNvPicPr>
              <p:nvPr/>
            </p:nvPicPr>
            <p:blipFill>
              <a:blip r:embed="rId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4825767" y="1659622"/>
                <a:ext cx="4533900" cy="1912620"/>
              </a:xfrm>
              <a:prstGeom prst="rect">
                <a:avLst/>
              </a:prstGeom>
            </p:spPr>
          </p:pic>
        </p:grpSp>
        <p:sp>
          <p:nvSpPr>
            <p:cNvPr id="13" name="TextBox 12"/>
            <p:cNvSpPr txBox="1"/>
            <p:nvPr/>
          </p:nvSpPr>
          <p:spPr>
            <a:xfrm>
              <a:off x="6934200" y="1524000"/>
              <a:ext cx="914400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0 mA</a:t>
              </a:r>
            </a:p>
            <a:p>
              <a:endParaRPr lang="fr-FR" dirty="0" smtClean="0"/>
            </a:p>
            <a:p>
              <a:r>
                <a:rPr lang="fr-FR" dirty="0" smtClean="0"/>
                <a:t>30 mA</a:t>
              </a:r>
            </a:p>
            <a:p>
              <a:endParaRPr lang="fr-FR" dirty="0" smtClean="0"/>
            </a:p>
            <a:p>
              <a:r>
                <a:rPr lang="fr-FR" dirty="0" smtClean="0"/>
                <a:t>63 mA</a:t>
              </a:r>
            </a:p>
            <a:p>
              <a:endParaRPr lang="fr-FR" dirty="0" smtClean="0"/>
            </a:p>
            <a:p>
              <a:r>
                <a:rPr lang="fr-FR" dirty="0" smtClean="0"/>
                <a:t>80 mA</a:t>
              </a:r>
              <a:endParaRPr lang="en-US" dirty="0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990600" y="5562600"/>
            <a:ext cx="716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Diagram obtained with “E2E” beam. 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fr-FR" sz="3600" dirty="0" smtClean="0"/>
              <a:t>DTL </a:t>
            </a:r>
            <a:r>
              <a:rPr lang="fr-FR" sz="3600" dirty="0" err="1" smtClean="0"/>
              <a:t>Beam</a:t>
            </a:r>
            <a:r>
              <a:rPr lang="fr-FR" sz="3600" dirty="0" smtClean="0"/>
              <a:t> </a:t>
            </a:r>
            <a:r>
              <a:rPr lang="fr-FR" sz="3600" dirty="0" smtClean="0"/>
              <a:t>Dynamics (1)</a:t>
            </a:r>
            <a:endParaRPr lang="en-US" sz="3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286FB-9F02-4241-988B-B6FD4D714DF2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828800" y="6356350"/>
            <a:ext cx="5105400" cy="365125"/>
          </a:xfrm>
        </p:spPr>
        <p:txBody>
          <a:bodyPr/>
          <a:lstStyle/>
          <a:p>
            <a:r>
              <a:rPr lang="fr-FR" dirty="0" smtClean="0"/>
              <a:t>Jean-Baptiste Lallement – Mini-workshop on DTL design - 13/09/2011</a:t>
            </a:r>
            <a:endParaRPr lang="fr-FR" dirty="0"/>
          </a:p>
        </p:txBody>
      </p:sp>
      <p:pic>
        <p:nvPicPr>
          <p:cNvPr id="30723" name="Picture 3" descr="C:\DTL-2011\DTL\TraceWin\envelope.jpe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3400" y="990600"/>
            <a:ext cx="8153400" cy="2590800"/>
          </a:xfrm>
          <a:prstGeom prst="rect">
            <a:avLst/>
          </a:prstGeom>
          <a:noFill/>
        </p:spPr>
      </p:pic>
      <p:pic>
        <p:nvPicPr>
          <p:cNvPr id="30724" name="Picture 4" descr="C:\DTL-2011\DTL\TraceWin\emi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" y="3733800"/>
            <a:ext cx="8200557" cy="2286000"/>
          </a:xfrm>
          <a:prstGeom prst="rect">
            <a:avLst/>
          </a:prstGeom>
          <a:noFill/>
        </p:spPr>
      </p:pic>
      <p:pic>
        <p:nvPicPr>
          <p:cNvPr id="30726" name="Picture 6" descr="C:\DTL-2011\DTL\TraceWin\input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7400" y="1219200"/>
            <a:ext cx="4876800" cy="3750381"/>
          </a:xfrm>
          <a:prstGeom prst="rect">
            <a:avLst/>
          </a:prstGeom>
          <a:noFill/>
        </p:spPr>
      </p:pic>
      <p:pic>
        <p:nvPicPr>
          <p:cNvPr id="30725" name="Picture 5" descr="C:\DTL-2011\DTL\TraceWin\outp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57400" y="1219200"/>
            <a:ext cx="4855238" cy="3733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fr-FR" sz="3600" dirty="0" smtClean="0"/>
              <a:t>DTL </a:t>
            </a:r>
            <a:r>
              <a:rPr lang="fr-FR" sz="3600" dirty="0" err="1" smtClean="0"/>
              <a:t>Beam</a:t>
            </a:r>
            <a:r>
              <a:rPr lang="fr-FR" sz="3600" dirty="0" smtClean="0"/>
              <a:t> </a:t>
            </a:r>
            <a:r>
              <a:rPr lang="fr-FR" sz="3600" dirty="0" smtClean="0"/>
              <a:t>Dynamics (2)</a:t>
            </a:r>
            <a:endParaRPr lang="en-US" sz="3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286FB-9F02-4241-988B-B6FD4D714DF2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7400" y="6356350"/>
            <a:ext cx="4953000" cy="365125"/>
          </a:xfrm>
        </p:spPr>
        <p:txBody>
          <a:bodyPr/>
          <a:lstStyle/>
          <a:p>
            <a:r>
              <a:rPr lang="fr-FR" dirty="0" smtClean="0"/>
              <a:t>Jean-Baptiste Lallement – Mini-workshop on DTL design - 13/09/2011</a:t>
            </a:r>
            <a:endParaRPr lang="fr-FR" dirty="0"/>
          </a:p>
        </p:txBody>
      </p:sp>
      <p:grpSp>
        <p:nvGrpSpPr>
          <p:cNvPr id="11" name="Group 10"/>
          <p:cNvGrpSpPr/>
          <p:nvPr/>
        </p:nvGrpSpPr>
        <p:grpSpPr>
          <a:xfrm>
            <a:off x="381000" y="1905000"/>
            <a:ext cx="7543801" cy="4095750"/>
            <a:chOff x="0" y="838200"/>
            <a:chExt cx="8305801" cy="5391150"/>
          </a:xfrm>
        </p:grpSpPr>
        <p:pic>
          <p:nvPicPr>
            <p:cNvPr id="31746" name="Picture 2" descr="C:\DTL-2011\DTL\TraceWin\20mA.jpe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838200"/>
              <a:ext cx="8305800" cy="1581150"/>
            </a:xfrm>
            <a:prstGeom prst="rect">
              <a:avLst/>
            </a:prstGeom>
            <a:noFill/>
          </p:spPr>
        </p:pic>
        <p:pic>
          <p:nvPicPr>
            <p:cNvPr id="31747" name="Picture 3" descr="C:\DTL-2011\DTL\TraceWin\40mA.jpe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2133600"/>
              <a:ext cx="8305800" cy="1581150"/>
            </a:xfrm>
            <a:prstGeom prst="rect">
              <a:avLst/>
            </a:prstGeom>
            <a:noFill/>
          </p:spPr>
        </p:pic>
        <p:pic>
          <p:nvPicPr>
            <p:cNvPr id="31748" name="Picture 4" descr="C:\DTL-2011\DTL\TraceWin\63mA.jpe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" y="3352800"/>
              <a:ext cx="8305800" cy="1581150"/>
            </a:xfrm>
            <a:prstGeom prst="rect">
              <a:avLst/>
            </a:prstGeom>
            <a:noFill/>
          </p:spPr>
        </p:pic>
        <p:pic>
          <p:nvPicPr>
            <p:cNvPr id="31749" name="Picture 5" descr="C:\DTL-2011\DTL\TraceWin\80mA.jpeg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4648200"/>
              <a:ext cx="8305800" cy="1581150"/>
            </a:xfrm>
            <a:prstGeom prst="rect">
              <a:avLst/>
            </a:prstGeom>
            <a:noFill/>
          </p:spPr>
        </p:pic>
      </p:grpSp>
      <p:sp>
        <p:nvSpPr>
          <p:cNvPr id="10" name="TextBox 9"/>
          <p:cNvSpPr txBox="1"/>
          <p:nvPr/>
        </p:nvSpPr>
        <p:spPr>
          <a:xfrm>
            <a:off x="609600" y="914400"/>
            <a:ext cx="7162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Having PMQ focusing in the DTL does not limit the flexibility of the </a:t>
            </a:r>
            <a:r>
              <a:rPr lang="en-US" dirty="0" err="1" smtClean="0"/>
              <a:t>Linac</a:t>
            </a:r>
            <a:r>
              <a:rPr lang="en-US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 smtClean="0"/>
              <a:t>By a</a:t>
            </a:r>
            <a:r>
              <a:rPr lang="en-US" dirty="0" smtClean="0"/>
              <a:t>djusting EMQs in the MEBT and at structure transitions, we are able to match the beam for any current from 0 to 80 </a:t>
            </a:r>
            <a:r>
              <a:rPr lang="en-US" dirty="0" err="1" smtClean="0"/>
              <a:t>mA</a:t>
            </a:r>
            <a:r>
              <a:rPr lang="en-US" dirty="0" smtClean="0"/>
              <a:t> (100…). </a:t>
            </a:r>
            <a:endParaRPr lang="en-US" dirty="0" smtClean="0"/>
          </a:p>
        </p:txBody>
      </p:sp>
      <p:grpSp>
        <p:nvGrpSpPr>
          <p:cNvPr id="16" name="Group 15"/>
          <p:cNvGrpSpPr/>
          <p:nvPr/>
        </p:nvGrpSpPr>
        <p:grpSpPr>
          <a:xfrm>
            <a:off x="8001000" y="2133600"/>
            <a:ext cx="949780" cy="3264932"/>
            <a:chOff x="8041820" y="2438400"/>
            <a:chExt cx="949780" cy="3264932"/>
          </a:xfrm>
        </p:grpSpPr>
        <p:sp>
          <p:nvSpPr>
            <p:cNvPr id="12" name="TextBox 11"/>
            <p:cNvSpPr txBox="1"/>
            <p:nvPr/>
          </p:nvSpPr>
          <p:spPr>
            <a:xfrm>
              <a:off x="8041820" y="2438400"/>
              <a:ext cx="914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20 mA</a:t>
              </a:r>
              <a:endParaRPr lang="en-US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069036" y="3429000"/>
              <a:ext cx="914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40 mA</a:t>
              </a:r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077200" y="4343400"/>
              <a:ext cx="914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63 mA</a:t>
              </a:r>
              <a:endParaRPr 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8077200" y="5334000"/>
              <a:ext cx="914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80 mA</a:t>
              </a:r>
              <a:endParaRPr lang="en-US" dirty="0"/>
            </a:p>
          </p:txBody>
        </p:sp>
      </p:grpSp>
      <p:sp>
        <p:nvSpPr>
          <p:cNvPr id="17" name="Rectangle 1"/>
          <p:cNvSpPr>
            <a:spLocks noChangeArrowheads="1"/>
          </p:cNvSpPr>
          <p:nvPr/>
        </p:nvSpPr>
        <p:spPr bwMode="auto">
          <a:xfrm>
            <a:off x="609600" y="6019800"/>
            <a:ext cx="5290671" cy="258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36501" rIns="26979" bIns="36501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Range of Possible Beam Current in Linac4,</a:t>
            </a:r>
            <a:r>
              <a:rPr kumimoji="0" lang="en-US" sz="12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r>
              <a:rPr kumimoji="0" lang="en-US" sz="1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Lallement J-B</a:t>
            </a:r>
            <a:r>
              <a:rPr lang="en-US" sz="1200" dirty="0" smtClean="0"/>
              <a:t>, </a:t>
            </a:r>
            <a:r>
              <a:rPr kumimoji="0" lang="en-US" sz="1200" i="0" u="none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cs typeface="Arial" pitchFamily="34" charset="0"/>
              </a:rPr>
              <a:t>CERN-BE-Note-2009-017</a:t>
            </a:r>
            <a:r>
              <a:rPr kumimoji="0" lang="en-US" sz="1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2190</TotalTime>
  <Words>652</Words>
  <Application>Microsoft Office PowerPoint</Application>
  <PresentationFormat>On-screen Show (4:3)</PresentationFormat>
  <Paragraphs>144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Linac4 DTL Beam Dynamics</vt:lpstr>
      <vt:lpstr>DTL Layout</vt:lpstr>
      <vt:lpstr>3 possible focusing schemes</vt:lpstr>
      <vt:lpstr>Transverse Focusing Scheme</vt:lpstr>
      <vt:lpstr>Longitudinal Parameters</vt:lpstr>
      <vt:lpstr>Beam Dynamics “Choices”</vt:lpstr>
      <vt:lpstr>Hofmann resonance diagram</vt:lpstr>
      <vt:lpstr>DTL Beam Dynamics (1)</vt:lpstr>
      <vt:lpstr>DTL Beam Dynamics (2)</vt:lpstr>
      <vt:lpstr>Error studies / Definition of tolerances</vt:lpstr>
      <vt:lpstr>Error studies / Definition of tolerances</vt:lpstr>
      <vt:lpstr>Conclusion</vt:lpstr>
      <vt:lpstr>Slide 13</vt:lpstr>
      <vt:lpstr>Slide 14</vt:lpstr>
      <vt:lpstr>Slide 15</vt:lpstr>
      <vt:lpstr>Slide 16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Experience in Accelerator Physics</dc:title>
  <dc:creator>Jean-Baptiste Lallement</dc:creator>
  <cp:lastModifiedBy>Jean-Baptiste Lallement</cp:lastModifiedBy>
  <cp:revision>175</cp:revision>
  <dcterms:created xsi:type="dcterms:W3CDTF">2010-03-10T14:50:01Z</dcterms:created>
  <dcterms:modified xsi:type="dcterms:W3CDTF">2011-09-12T15:23:23Z</dcterms:modified>
</cp:coreProperties>
</file>